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7" r:id="rId3"/>
    <p:sldId id="451" r:id="rId4"/>
    <p:sldId id="258" r:id="rId5"/>
    <p:sldId id="259" r:id="rId6"/>
    <p:sldId id="260" r:id="rId7"/>
    <p:sldId id="261" r:id="rId8"/>
    <p:sldId id="262" r:id="rId9"/>
    <p:sldId id="452" r:id="rId10"/>
    <p:sldId id="453" r:id="rId11"/>
    <p:sldId id="263" r:id="rId12"/>
    <p:sldId id="264" r:id="rId13"/>
    <p:sldId id="454" r:id="rId14"/>
    <p:sldId id="265" r:id="rId15"/>
    <p:sldId id="457" r:id="rId16"/>
    <p:sldId id="270" r:id="rId17"/>
    <p:sldId id="459" r:id="rId18"/>
    <p:sldId id="460" r:id="rId19"/>
    <p:sldId id="461" r:id="rId20"/>
    <p:sldId id="274" r:id="rId21"/>
    <p:sldId id="276" r:id="rId22"/>
    <p:sldId id="463" r:id="rId23"/>
    <p:sldId id="462" r:id="rId24"/>
    <p:sldId id="464" r:id="rId25"/>
    <p:sldId id="465" r:id="rId26"/>
    <p:sldId id="466" r:id="rId27"/>
    <p:sldId id="467" r:id="rId28"/>
    <p:sldId id="468" r:id="rId29"/>
    <p:sldId id="469" r:id="rId30"/>
    <p:sldId id="470" r:id="rId31"/>
    <p:sldId id="471" r:id="rId32"/>
    <p:sldId id="28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FFFFCC"/>
    <a:srgbClr val="CCFFFF"/>
    <a:srgbClr val="CC99F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2" autoAdjust="0"/>
    <p:restoredTop sz="92910" autoAdjust="0"/>
  </p:normalViewPr>
  <p:slideViewPr>
    <p:cSldViewPr snapToGrid="0">
      <p:cViewPr varScale="1">
        <p:scale>
          <a:sx n="70" d="100"/>
          <a:sy n="70" d="100"/>
        </p:scale>
        <p:origin x="5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EF0996-E23E-4C3E-81B7-9B133FA2F9A4}"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B73D0-9B6D-4638-94CB-61491A555744}" type="slidenum">
              <a:rPr lang="en-US" smtClean="0"/>
              <a:t>‹#›</a:t>
            </a:fld>
            <a:endParaRPr lang="en-US"/>
          </a:p>
        </p:txBody>
      </p:sp>
    </p:spTree>
    <p:extLst>
      <p:ext uri="{BB962C8B-B14F-4D97-AF65-F5344CB8AC3E}">
        <p14:creationId xmlns:p14="http://schemas.microsoft.com/office/powerpoint/2010/main" val="4088244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ACBC63-B2F9-1676-03A5-6E5F4635C9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8D8C77E-D307-714C-2036-CF272536B6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154C853-880D-39C2-3F57-DBF3C40856E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11/24/2024</a:t>
            </a:fld>
            <a:endParaRPr lang="en-US"/>
          </a:p>
        </p:txBody>
      </p:sp>
      <p:sp>
        <p:nvSpPr>
          <p:cNvPr id="5" name="Footer Placeholder 4">
            <a:extLst>
              <a:ext uri="{FF2B5EF4-FFF2-40B4-BE49-F238E27FC236}">
                <a16:creationId xmlns:a16="http://schemas.microsoft.com/office/drawing/2014/main" xmlns="" id="{D5A7D972-1807-1E14-406B-A6C27DC2DD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2402980-5254-B416-6282-B639A5F4F5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405333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0EB1E-6F50-34DC-6779-8736C5ECE2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EA2F4E7-F7B3-0C64-C7D2-AF95AA44415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86647D-79F8-F12F-132D-63425BE5ABE6}"/>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11/24/2024</a:t>
            </a:fld>
            <a:endParaRPr lang="en-US"/>
          </a:p>
        </p:txBody>
      </p:sp>
      <p:sp>
        <p:nvSpPr>
          <p:cNvPr id="5" name="Footer Placeholder 4">
            <a:extLst>
              <a:ext uri="{FF2B5EF4-FFF2-40B4-BE49-F238E27FC236}">
                <a16:creationId xmlns:a16="http://schemas.microsoft.com/office/drawing/2014/main" xmlns="" id="{7395454A-E208-9504-6E3B-234B4626D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C6F363-AA4F-42F9-654E-3FEFBFB44F2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478969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F5D7D4-4F11-F5E7-FBF6-B8DE36A0DB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8A27A3B-4AB7-3318-E623-EBD23F384D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8C3653-0230-E11D-2BBB-ECE97EB56DB3}"/>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11/24/2024</a:t>
            </a:fld>
            <a:endParaRPr lang="en-US"/>
          </a:p>
        </p:txBody>
      </p:sp>
      <p:sp>
        <p:nvSpPr>
          <p:cNvPr id="5" name="Footer Placeholder 4">
            <a:extLst>
              <a:ext uri="{FF2B5EF4-FFF2-40B4-BE49-F238E27FC236}">
                <a16:creationId xmlns:a16="http://schemas.microsoft.com/office/drawing/2014/main" xmlns="" id="{F236EBFB-0D8F-91CB-B35C-EA23781C8C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0619C76-EEF9-8347-3B15-61466026BB0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054232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11/24/2024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2788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11/24/2024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1925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11/24/2024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72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11/24/2024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5504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11/24/2024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6524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2ECD319-65C0-4D9E-8CC8-C9F4B7BAB83C}"/>
              </a:ext>
            </a:extLst>
          </p:cNvPr>
          <p:cNvSpPr>
            <a:spLocks noGrp="1"/>
          </p:cNvSpPr>
          <p:nvPr>
            <p:ph type="dt" sz="half" idx="10"/>
          </p:nvPr>
        </p:nvSpPr>
        <p:spPr/>
        <p:txBody>
          <a:bodyPr/>
          <a:lstStyle/>
          <a:p>
            <a:fld id="{E69B9EE9-F3BF-4B40-83E7-C9BC68FDDB0E}" type="datetimeFigureOut">
              <a:rPr lang="en-US" smtClean="0"/>
              <a:t>11/24/2024</a:t>
            </a:fld>
            <a:endParaRPr lang="en-US"/>
          </a:p>
        </p:txBody>
      </p:sp>
      <p:sp>
        <p:nvSpPr>
          <p:cNvPr id="6" name="Footer Placeholder 5">
            <a:extLst>
              <a:ext uri="{FF2B5EF4-FFF2-40B4-BE49-F238E27FC236}">
                <a16:creationId xmlns:a16="http://schemas.microsoft.com/office/drawing/2014/main" xmlns=""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0670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9C6988-C763-8F9C-4E40-8FDD1369B8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941245-50D6-20DE-12DF-64B0AAA4EDE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D670F1-526F-9B14-021D-E7F568985BAD}"/>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11/24/2024</a:t>
            </a:fld>
            <a:endParaRPr lang="en-US"/>
          </a:p>
        </p:txBody>
      </p:sp>
      <p:sp>
        <p:nvSpPr>
          <p:cNvPr id="5" name="Footer Placeholder 4">
            <a:extLst>
              <a:ext uri="{FF2B5EF4-FFF2-40B4-BE49-F238E27FC236}">
                <a16:creationId xmlns:a16="http://schemas.microsoft.com/office/drawing/2014/main" xmlns="" id="{6A7EC299-75CE-D353-8306-207A0E6BF0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6A8CE08-A1D6-E6F1-B032-92E8A58AC87F}"/>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90399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4E968-D994-3BB6-EE58-8E2DC150BA8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3E100F1-FF16-E81E-6BE0-CAED505A22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06C47FF-1D82-04D2-15B3-077A403D08E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11/24/2024</a:t>
            </a:fld>
            <a:endParaRPr lang="en-US"/>
          </a:p>
        </p:txBody>
      </p:sp>
      <p:sp>
        <p:nvSpPr>
          <p:cNvPr id="5" name="Footer Placeholder 4">
            <a:extLst>
              <a:ext uri="{FF2B5EF4-FFF2-40B4-BE49-F238E27FC236}">
                <a16:creationId xmlns:a16="http://schemas.microsoft.com/office/drawing/2014/main" xmlns="" id="{26FBA2A9-C4BD-27DD-2E91-880AB8E1E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A754A68-BC0B-FF6B-5B6D-F6BEEF502640}"/>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6201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EDAD5A-037B-CE35-2750-37E05F809B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EC0B61B-7F6C-AF1E-E9F3-795B1DDD5C8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26D7783-4B50-36DE-6BAB-3E4946E37D4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C831E51-34B8-8E95-510E-7A09FC698F82}"/>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11/24/2024</a:t>
            </a:fld>
            <a:endParaRPr lang="en-US"/>
          </a:p>
        </p:txBody>
      </p:sp>
      <p:sp>
        <p:nvSpPr>
          <p:cNvPr id="6" name="Footer Placeholder 5">
            <a:extLst>
              <a:ext uri="{FF2B5EF4-FFF2-40B4-BE49-F238E27FC236}">
                <a16:creationId xmlns:a16="http://schemas.microsoft.com/office/drawing/2014/main" xmlns="" id="{20CE6954-B7AD-E6CE-9B2C-A85AFE6403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B122909-591E-D5C2-0756-48539AFC8EFC}"/>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86585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2B15AB-9AE3-412C-6BE9-43D61DFD0FB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4C025B4-CFC3-DE33-7079-D3E2DF2297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3B82E7A-B899-29F2-4C3A-55EB1440D8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F786166-DCD0-E4A7-787C-0B6BB24CE3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84DE8F9-570D-E061-09B9-065195F70D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3FC002F-4B29-060D-70FE-F425C1B2BE04}"/>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11/24/2024</a:t>
            </a:fld>
            <a:endParaRPr lang="en-US"/>
          </a:p>
        </p:txBody>
      </p:sp>
      <p:sp>
        <p:nvSpPr>
          <p:cNvPr id="8" name="Footer Placeholder 7">
            <a:extLst>
              <a:ext uri="{FF2B5EF4-FFF2-40B4-BE49-F238E27FC236}">
                <a16:creationId xmlns:a16="http://schemas.microsoft.com/office/drawing/2014/main" xmlns="" id="{BF63F0C9-4489-0875-AC47-B3ACED1C4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FC4AC2A-43BE-4E49-004E-230EDE1CC653}"/>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50566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F7DADD-B9A7-113A-0FE4-C8DABF4984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D2FB207-55E7-FF9C-181C-AE22684A9E5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11/24/2024</a:t>
            </a:fld>
            <a:endParaRPr lang="en-US"/>
          </a:p>
        </p:txBody>
      </p:sp>
      <p:sp>
        <p:nvSpPr>
          <p:cNvPr id="4" name="Footer Placeholder 3">
            <a:extLst>
              <a:ext uri="{FF2B5EF4-FFF2-40B4-BE49-F238E27FC236}">
                <a16:creationId xmlns:a16="http://schemas.microsoft.com/office/drawing/2014/main" xmlns="" id="{EBAA024F-D16F-C49A-DDCE-714A8ECF07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F010061-70B6-9170-1807-A0C5B8BDB60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955171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B26CB70-0F3E-4FD4-2DBA-422992B0267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11/24/2024</a:t>
            </a:fld>
            <a:endParaRPr lang="en-US"/>
          </a:p>
        </p:txBody>
      </p:sp>
      <p:sp>
        <p:nvSpPr>
          <p:cNvPr id="3" name="Footer Placeholder 2">
            <a:extLst>
              <a:ext uri="{FF2B5EF4-FFF2-40B4-BE49-F238E27FC236}">
                <a16:creationId xmlns:a16="http://schemas.microsoft.com/office/drawing/2014/main" xmlns="" id="{9E085378-82C3-B7AB-AE64-749FDC2310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E8593D7-D05C-B6E7-3BEC-FA89526F7C4A}"/>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38612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225880-D88C-0051-D473-897DD7661A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8F4AD09-3D7B-303D-3AAC-3D338C45F6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E42A0A2-241D-5F54-3998-4208B3CAB2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333356-E5A0-1860-13D8-9EFEE7BF9BCC}"/>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11/24/2024</a:t>
            </a:fld>
            <a:endParaRPr lang="en-US"/>
          </a:p>
        </p:txBody>
      </p:sp>
      <p:sp>
        <p:nvSpPr>
          <p:cNvPr id="6" name="Footer Placeholder 5">
            <a:extLst>
              <a:ext uri="{FF2B5EF4-FFF2-40B4-BE49-F238E27FC236}">
                <a16:creationId xmlns:a16="http://schemas.microsoft.com/office/drawing/2014/main" xmlns="" id="{D0DD49FB-C9E2-16FC-D8A9-4BE3A32F6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FCB61CC-7BA8-3B20-C1A9-1DCAB9D4E13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78580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DDA541-C38D-9C3E-187C-A2524431A4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209C5BA-3497-5170-8CD7-A0FB6D8CA7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52C325C-00B2-63EE-B5BE-D92AF8C636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31C62C-41B0-8245-28CC-73BD117CD45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11/24/2024</a:t>
            </a:fld>
            <a:endParaRPr lang="en-US"/>
          </a:p>
        </p:txBody>
      </p:sp>
      <p:sp>
        <p:nvSpPr>
          <p:cNvPr id="6" name="Footer Placeholder 5">
            <a:extLst>
              <a:ext uri="{FF2B5EF4-FFF2-40B4-BE49-F238E27FC236}">
                <a16:creationId xmlns:a16="http://schemas.microsoft.com/office/drawing/2014/main" xmlns="" id="{F0C0F3F5-C62A-AC84-A396-A124CDEC95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6197CF3-B7DA-CB6D-C927-9D58163EC6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07020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xmlns="" id="{93DBCB5C-DC27-4D27-AB92-51A4D557BE5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xmlns="" id="{D8A11C25-654C-4BCD-AEB6-CAEE8160B013}"/>
              </a:ext>
            </a:extLst>
          </p:cNvPr>
          <p:cNvPicPr>
            <a:picLocks noChangeAspect="1"/>
          </p:cNvPicPr>
          <p:nvPr userDrawn="1"/>
        </p:nvPicPr>
        <p:blipFill>
          <a:blip r:embed="rId13">
            <a:alphaModFix amt="7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536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xmlns="" id="{5CDB70A9-5111-4333-BA29-4DCC351C38F4}"/>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11/24/2024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xmlns=""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7103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12.xml"/><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25.xml"/><Relationship Id="rId5" Type="http://schemas.openxmlformats.org/officeDocument/2006/relationships/image" Target="../media/image34.pn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18" Type="http://schemas.openxmlformats.org/officeDocument/2006/relationships/image" Target="../media/image42.png"/><Relationship Id="rId26" Type="http://schemas.openxmlformats.org/officeDocument/2006/relationships/image" Target="../media/image46.png"/><Relationship Id="rId3" Type="http://schemas.microsoft.com/office/2007/relationships/media" Target="../media/media4.mp3"/><Relationship Id="rId21" Type="http://schemas.openxmlformats.org/officeDocument/2006/relationships/slide" Target="slide28.xml"/><Relationship Id="rId7" Type="http://schemas.openxmlformats.org/officeDocument/2006/relationships/image" Target="../media/image36.png"/><Relationship Id="rId12" Type="http://schemas.microsoft.com/office/2007/relationships/hdphoto" Target="../media/hdphoto7.wdp"/><Relationship Id="rId17" Type="http://schemas.openxmlformats.org/officeDocument/2006/relationships/slide" Target="slide26.xml"/><Relationship Id="rId25" Type="http://schemas.openxmlformats.org/officeDocument/2006/relationships/slide" Target="slide30.xml"/><Relationship Id="rId2" Type="http://schemas.openxmlformats.org/officeDocument/2006/relationships/audio" Target="../media/media3.mp3"/><Relationship Id="rId16" Type="http://schemas.microsoft.com/office/2007/relationships/hdphoto" Target="../media/hdphoto9.wdp"/><Relationship Id="rId20" Type="http://schemas.openxmlformats.org/officeDocument/2006/relationships/image" Target="../media/image43.png"/><Relationship Id="rId1" Type="http://schemas.microsoft.com/office/2007/relationships/media" Target="../media/media3.mp3"/><Relationship Id="rId6" Type="http://schemas.openxmlformats.org/officeDocument/2006/relationships/slide" Target="slide31.xml"/><Relationship Id="rId11" Type="http://schemas.openxmlformats.org/officeDocument/2006/relationships/image" Target="../media/image39.png"/><Relationship Id="rId24" Type="http://schemas.openxmlformats.org/officeDocument/2006/relationships/image" Target="../media/image45.png"/><Relationship Id="rId5" Type="http://schemas.openxmlformats.org/officeDocument/2006/relationships/slideLayout" Target="../slideLayouts/slideLayout12.xml"/><Relationship Id="rId15" Type="http://schemas.openxmlformats.org/officeDocument/2006/relationships/image" Target="../media/image41.png"/><Relationship Id="rId23" Type="http://schemas.openxmlformats.org/officeDocument/2006/relationships/slide" Target="slide29.xml"/><Relationship Id="rId10" Type="http://schemas.microsoft.com/office/2007/relationships/hdphoto" Target="../media/hdphoto6.wdp"/><Relationship Id="rId19" Type="http://schemas.openxmlformats.org/officeDocument/2006/relationships/slide" Target="slide27.xml"/><Relationship Id="rId4" Type="http://schemas.openxmlformats.org/officeDocument/2006/relationships/audio" Target="../media/media4.mp3"/><Relationship Id="rId9" Type="http://schemas.openxmlformats.org/officeDocument/2006/relationships/image" Target="../media/image38.png"/><Relationship Id="rId14" Type="http://schemas.microsoft.com/office/2007/relationships/hdphoto" Target="../media/hdphoto8.wdp"/><Relationship Id="rId22" Type="http://schemas.openxmlformats.org/officeDocument/2006/relationships/image" Target="../media/image44.png"/><Relationship Id="rId27"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3" Type="http://schemas.microsoft.com/office/2007/relationships/media" Target="../media/media6.mp3"/><Relationship Id="rId7" Type="http://schemas.openxmlformats.org/officeDocument/2006/relationships/image" Target="../media/image36.png"/><Relationship Id="rId12" Type="http://schemas.openxmlformats.org/officeDocument/2006/relationships/slide" Target="slide25.xml"/><Relationship Id="rId2" Type="http://schemas.openxmlformats.org/officeDocument/2006/relationships/audio" Target="../media/media5.mp3"/><Relationship Id="rId16" Type="http://schemas.openxmlformats.org/officeDocument/2006/relationships/image" Target="../media/image34.png"/><Relationship Id="rId1" Type="http://schemas.microsoft.com/office/2007/relationships/media" Target="../media/media5.mp3"/><Relationship Id="rId6" Type="http://schemas.openxmlformats.org/officeDocument/2006/relationships/image" Target="../media/image47.jpg"/><Relationship Id="rId11" Type="http://schemas.microsoft.com/office/2007/relationships/hdphoto" Target="../media/hdphoto11.wdp"/><Relationship Id="rId5" Type="http://schemas.openxmlformats.org/officeDocument/2006/relationships/slideLayout" Target="../slideLayouts/slideLayout12.xml"/><Relationship Id="rId15" Type="http://schemas.microsoft.com/office/2007/relationships/hdphoto" Target="../media/hdphoto12.wdp"/><Relationship Id="rId10" Type="http://schemas.openxmlformats.org/officeDocument/2006/relationships/image" Target="../media/image49.png"/><Relationship Id="rId4" Type="http://schemas.openxmlformats.org/officeDocument/2006/relationships/audio" Target="../media/media6.mp3"/><Relationship Id="rId9" Type="http://schemas.microsoft.com/office/2007/relationships/hdphoto" Target="../media/hdphoto10.wdp"/><Relationship Id="rId1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3" Type="http://schemas.microsoft.com/office/2007/relationships/media" Target="../media/media6.mp3"/><Relationship Id="rId7" Type="http://schemas.openxmlformats.org/officeDocument/2006/relationships/image" Target="../media/image36.png"/><Relationship Id="rId12" Type="http://schemas.openxmlformats.org/officeDocument/2006/relationships/slide" Target="slide25.xml"/><Relationship Id="rId2" Type="http://schemas.openxmlformats.org/officeDocument/2006/relationships/audio" Target="../media/media5.mp3"/><Relationship Id="rId16" Type="http://schemas.openxmlformats.org/officeDocument/2006/relationships/image" Target="../media/image34.png"/><Relationship Id="rId1" Type="http://schemas.microsoft.com/office/2007/relationships/media" Target="../media/media5.mp3"/><Relationship Id="rId6" Type="http://schemas.openxmlformats.org/officeDocument/2006/relationships/image" Target="../media/image47.jpg"/><Relationship Id="rId11" Type="http://schemas.microsoft.com/office/2007/relationships/hdphoto" Target="../media/hdphoto11.wdp"/><Relationship Id="rId5" Type="http://schemas.openxmlformats.org/officeDocument/2006/relationships/slideLayout" Target="../slideLayouts/slideLayout12.xml"/><Relationship Id="rId15" Type="http://schemas.microsoft.com/office/2007/relationships/hdphoto" Target="../media/hdphoto12.wdp"/><Relationship Id="rId10" Type="http://schemas.openxmlformats.org/officeDocument/2006/relationships/image" Target="../media/image49.png"/><Relationship Id="rId4" Type="http://schemas.openxmlformats.org/officeDocument/2006/relationships/audio" Target="../media/media6.mp3"/><Relationship Id="rId9" Type="http://schemas.microsoft.com/office/2007/relationships/hdphoto" Target="../media/hdphoto10.wdp"/><Relationship Id="rId1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3" Type="http://schemas.microsoft.com/office/2007/relationships/media" Target="../media/media6.mp3"/><Relationship Id="rId7" Type="http://schemas.openxmlformats.org/officeDocument/2006/relationships/image" Target="../media/image36.png"/><Relationship Id="rId12" Type="http://schemas.openxmlformats.org/officeDocument/2006/relationships/slide" Target="slide25.xml"/><Relationship Id="rId2" Type="http://schemas.openxmlformats.org/officeDocument/2006/relationships/audio" Target="../media/media5.mp3"/><Relationship Id="rId16" Type="http://schemas.openxmlformats.org/officeDocument/2006/relationships/image" Target="../media/image34.png"/><Relationship Id="rId1" Type="http://schemas.microsoft.com/office/2007/relationships/media" Target="../media/media5.mp3"/><Relationship Id="rId6" Type="http://schemas.openxmlformats.org/officeDocument/2006/relationships/image" Target="../media/image47.jpg"/><Relationship Id="rId11" Type="http://schemas.microsoft.com/office/2007/relationships/hdphoto" Target="../media/hdphoto11.wdp"/><Relationship Id="rId5" Type="http://schemas.openxmlformats.org/officeDocument/2006/relationships/slideLayout" Target="../slideLayouts/slideLayout12.xml"/><Relationship Id="rId15" Type="http://schemas.microsoft.com/office/2007/relationships/hdphoto" Target="../media/hdphoto12.wdp"/><Relationship Id="rId10" Type="http://schemas.openxmlformats.org/officeDocument/2006/relationships/image" Target="../media/image49.png"/><Relationship Id="rId4" Type="http://schemas.openxmlformats.org/officeDocument/2006/relationships/audio" Target="../media/media6.mp3"/><Relationship Id="rId9" Type="http://schemas.microsoft.com/office/2007/relationships/hdphoto" Target="../media/hdphoto10.wdp"/><Relationship Id="rId1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3" Type="http://schemas.microsoft.com/office/2007/relationships/media" Target="../media/media6.mp3"/><Relationship Id="rId7" Type="http://schemas.openxmlformats.org/officeDocument/2006/relationships/image" Target="../media/image36.png"/><Relationship Id="rId12" Type="http://schemas.openxmlformats.org/officeDocument/2006/relationships/slide" Target="slide25.xml"/><Relationship Id="rId2" Type="http://schemas.openxmlformats.org/officeDocument/2006/relationships/audio" Target="../media/media5.mp3"/><Relationship Id="rId16" Type="http://schemas.openxmlformats.org/officeDocument/2006/relationships/image" Target="../media/image34.png"/><Relationship Id="rId1" Type="http://schemas.microsoft.com/office/2007/relationships/media" Target="../media/media5.mp3"/><Relationship Id="rId6" Type="http://schemas.openxmlformats.org/officeDocument/2006/relationships/image" Target="../media/image47.jpg"/><Relationship Id="rId11" Type="http://schemas.microsoft.com/office/2007/relationships/hdphoto" Target="../media/hdphoto11.wdp"/><Relationship Id="rId5" Type="http://schemas.openxmlformats.org/officeDocument/2006/relationships/slideLayout" Target="../slideLayouts/slideLayout12.xml"/><Relationship Id="rId15" Type="http://schemas.microsoft.com/office/2007/relationships/hdphoto" Target="../media/hdphoto12.wdp"/><Relationship Id="rId10" Type="http://schemas.openxmlformats.org/officeDocument/2006/relationships/image" Target="../media/image49.png"/><Relationship Id="rId4" Type="http://schemas.openxmlformats.org/officeDocument/2006/relationships/audio" Target="../media/media6.mp3"/><Relationship Id="rId9" Type="http://schemas.microsoft.com/office/2007/relationships/hdphoto" Target="../media/hdphoto10.wdp"/><Relationship Id="rId1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3" Type="http://schemas.microsoft.com/office/2007/relationships/media" Target="../media/media6.mp3"/><Relationship Id="rId7" Type="http://schemas.openxmlformats.org/officeDocument/2006/relationships/image" Target="../media/image36.png"/><Relationship Id="rId12" Type="http://schemas.openxmlformats.org/officeDocument/2006/relationships/slide" Target="slide25.xml"/><Relationship Id="rId2" Type="http://schemas.openxmlformats.org/officeDocument/2006/relationships/audio" Target="../media/media5.mp3"/><Relationship Id="rId16" Type="http://schemas.openxmlformats.org/officeDocument/2006/relationships/image" Target="../media/image34.png"/><Relationship Id="rId1" Type="http://schemas.microsoft.com/office/2007/relationships/media" Target="../media/media5.mp3"/><Relationship Id="rId6" Type="http://schemas.openxmlformats.org/officeDocument/2006/relationships/image" Target="../media/image47.jpg"/><Relationship Id="rId11" Type="http://schemas.microsoft.com/office/2007/relationships/hdphoto" Target="../media/hdphoto11.wdp"/><Relationship Id="rId5" Type="http://schemas.openxmlformats.org/officeDocument/2006/relationships/slideLayout" Target="../slideLayouts/slideLayout12.xml"/><Relationship Id="rId15" Type="http://schemas.microsoft.com/office/2007/relationships/hdphoto" Target="../media/hdphoto12.wdp"/><Relationship Id="rId10" Type="http://schemas.openxmlformats.org/officeDocument/2006/relationships/image" Target="../media/image49.png"/><Relationship Id="rId4" Type="http://schemas.openxmlformats.org/officeDocument/2006/relationships/audio" Target="../media/media6.mp3"/><Relationship Id="rId9" Type="http://schemas.microsoft.com/office/2007/relationships/hdphoto" Target="../media/hdphoto10.wdp"/><Relationship Id="rId1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FCFD650-4FF6-7408-96AF-006194AAFBA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6348DF93-039F-D8FA-0816-91E46EF5EE6F}"/>
              </a:ext>
            </a:extLst>
          </p:cNvPr>
          <p:cNvSpPr txBox="1"/>
          <p:nvPr/>
        </p:nvSpPr>
        <p:spPr>
          <a:xfrm rot="21400633">
            <a:off x="2743596" y="1509639"/>
            <a:ext cx="8255057" cy="3748719"/>
          </a:xfrm>
          <a:prstGeom prst="rect">
            <a:avLst/>
          </a:prstGeom>
          <a:noFill/>
        </p:spPr>
        <p:txBody>
          <a:bodyPr wrap="square" rtlCol="0">
            <a:spAutoFit/>
          </a:bodyPr>
          <a:lstStyle/>
          <a:p>
            <a:pPr algn="ctr">
              <a:lnSpc>
                <a:spcPct val="130000"/>
              </a:lnSpc>
            </a:pPr>
            <a:r>
              <a:rPr lang="en-US" sz="3200" dirty="0" err="1">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Thứ</a:t>
            </a:r>
            <a:r>
              <a:rPr lang="en-US" sz="3200" dirty="0">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 </a:t>
            </a:r>
            <a:r>
              <a:rPr lang="en-US" sz="3200" dirty="0" err="1" smtClean="0">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sáu</a:t>
            </a:r>
            <a:r>
              <a:rPr lang="en-US" sz="3200" dirty="0" smtClean="0">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 </a:t>
            </a:r>
            <a:r>
              <a:rPr lang="en-US" sz="3200" dirty="0" err="1">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ngày</a:t>
            </a:r>
            <a:r>
              <a:rPr lang="en-US" sz="3200" dirty="0">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 </a:t>
            </a:r>
            <a:r>
              <a:rPr lang="en-US" sz="3200" dirty="0" smtClean="0">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15 </a:t>
            </a:r>
            <a:r>
              <a:rPr lang="en-US" sz="3200" dirty="0" err="1">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tháng</a:t>
            </a:r>
            <a:r>
              <a:rPr lang="en-US" sz="3200" dirty="0">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 </a:t>
            </a:r>
            <a:r>
              <a:rPr lang="en-US" sz="3200" dirty="0" smtClean="0">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11 </a:t>
            </a:r>
            <a:r>
              <a:rPr lang="en-US" sz="3200" dirty="0" err="1">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năm</a:t>
            </a:r>
            <a:r>
              <a:rPr lang="en-US" sz="3200" dirty="0">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 </a:t>
            </a:r>
            <a:r>
              <a:rPr lang="en-US" sz="3200" dirty="0" smtClean="0">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2024</a:t>
            </a:r>
            <a:endParaRPr lang="en-US" sz="3200" dirty="0">
              <a:ln w="0"/>
              <a:solidFill>
                <a:srgbClr val="002060"/>
              </a:solidFill>
              <a:effectLst>
                <a:outerShdw blurRad="38100" dist="25400" dir="5400000" algn="ctr" rotWithShape="0">
                  <a:srgbClr val="6E747A">
                    <a:alpha val="43000"/>
                  </a:srgbClr>
                </a:outerShdw>
              </a:effectLst>
              <a:latin typeface="UTM Duepuntozero" panose="02040603050506020204" pitchFamily="18" charset="0"/>
            </a:endParaRPr>
          </a:p>
          <a:p>
            <a:pPr algn="ctr"/>
            <a:r>
              <a:rPr lang="en-US" sz="360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9Slide05 SVNClementine" panose="020F0502020204030203" pitchFamily="34" charset="0"/>
              </a:rPr>
              <a:t>Tiếng</a:t>
            </a:r>
            <a:r>
              <a:rPr lang="en-US" sz="3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360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9Slide05 SVNClementine" panose="020F0502020204030203" pitchFamily="34" charset="0"/>
              </a:rPr>
              <a:t>Việt</a:t>
            </a:r>
            <a:endParaRPr lang="en-US" sz="3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a:p>
            <a:pPr algn="ctr"/>
            <a:r>
              <a:rPr lang="en-US" sz="4000" dirty="0" err="1">
                <a:ln w="0"/>
                <a:solidFill>
                  <a:srgbClr val="FF0000"/>
                </a:solidFill>
                <a:effectLst>
                  <a:reflection blurRad="6350" stA="53000" endA="300" endPos="35500" dir="5400000" sy="-90000" algn="bl" rotWithShape="0"/>
                </a:effectLst>
                <a:latin typeface="#9Slide05 Phobia" panose="02000506000000020003" pitchFamily="2" charset="0"/>
              </a:rPr>
              <a:t>Bài</a:t>
            </a:r>
            <a:r>
              <a:rPr lang="en-US" sz="4000" dirty="0">
                <a:ln w="0"/>
                <a:solidFill>
                  <a:srgbClr val="FF0000"/>
                </a:solidFill>
                <a:effectLst>
                  <a:reflection blurRad="6350" stA="53000" endA="300" endPos="35500" dir="5400000" sy="-90000" algn="bl" rotWithShape="0"/>
                </a:effectLst>
                <a:latin typeface="#9Slide05 Phobia" panose="02000506000000020003" pitchFamily="2" charset="0"/>
              </a:rPr>
              <a:t> 2- </a:t>
            </a:r>
            <a:r>
              <a:rPr lang="en-US" sz="4000" dirty="0" err="1">
                <a:ln w="0"/>
                <a:solidFill>
                  <a:srgbClr val="FF0000"/>
                </a:solidFill>
                <a:effectLst>
                  <a:reflection blurRad="6350" stA="53000" endA="300" endPos="35500" dir="5400000" sy="-90000" algn="bl" rotWithShape="0"/>
                </a:effectLst>
                <a:latin typeface="#9Slide05 Phobia" panose="02000506000000020003" pitchFamily="2" charset="0"/>
              </a:rPr>
              <a:t>Tiết</a:t>
            </a:r>
            <a:r>
              <a:rPr lang="en-US" sz="4000" dirty="0">
                <a:ln w="0"/>
                <a:solidFill>
                  <a:srgbClr val="FF0000"/>
                </a:solidFill>
                <a:effectLst>
                  <a:reflection blurRad="6350" stA="53000" endA="300" endPos="35500" dir="5400000" sy="-90000" algn="bl" rotWithShape="0"/>
                </a:effectLst>
                <a:latin typeface="#9Slide05 Phobia" panose="02000506000000020003" pitchFamily="2" charset="0"/>
              </a:rPr>
              <a:t> 3</a:t>
            </a:r>
          </a:p>
          <a:p>
            <a:pPr algn="ctr"/>
            <a:r>
              <a:rPr lang="en-US" sz="4000" dirty="0" err="1">
                <a:ln w="0"/>
                <a:solidFill>
                  <a:srgbClr val="FF0000"/>
                </a:solidFill>
                <a:effectLst>
                  <a:reflection blurRad="6350" stA="53000" endA="300" endPos="35500" dir="5400000" sy="-90000" algn="bl" rotWithShape="0"/>
                </a:effectLst>
                <a:latin typeface="#9Slide05 Phobia" panose="02000506000000020003" pitchFamily="2" charset="0"/>
              </a:rPr>
              <a:t>Viết</a:t>
            </a:r>
            <a:r>
              <a:rPr lang="en-US" sz="4000" dirty="0">
                <a:ln w="0"/>
                <a:solidFill>
                  <a:srgbClr val="FF0000"/>
                </a:solidFill>
                <a:effectLst>
                  <a:reflection blurRad="6350" stA="53000" endA="300" endPos="35500" dir="5400000" sy="-90000" algn="bl" rotWithShape="0"/>
                </a:effectLst>
                <a:latin typeface="#9Slide05 Phobia" panose="02000506000000020003" pitchFamily="2" charset="0"/>
              </a:rPr>
              <a:t> </a:t>
            </a:r>
            <a:r>
              <a:rPr lang="en-US" sz="4000" dirty="0" err="1">
                <a:ln w="0"/>
                <a:solidFill>
                  <a:srgbClr val="FF0000"/>
                </a:solidFill>
                <a:effectLst>
                  <a:reflection blurRad="6350" stA="53000" endA="300" endPos="35500" dir="5400000" sy="-90000" algn="bl" rotWithShape="0"/>
                </a:effectLst>
                <a:latin typeface="#9Slide05 Phobia" panose="02000506000000020003" pitchFamily="2" charset="0"/>
              </a:rPr>
              <a:t>sáng</a:t>
            </a:r>
            <a:r>
              <a:rPr lang="en-US" sz="4000" dirty="0">
                <a:ln w="0"/>
                <a:solidFill>
                  <a:srgbClr val="FF0000"/>
                </a:solidFill>
                <a:effectLst>
                  <a:reflection blurRad="6350" stA="53000" endA="300" endPos="35500" dir="5400000" sy="-90000" algn="bl" rotWithShape="0"/>
                </a:effectLst>
                <a:latin typeface="#9Slide05 Phobia" panose="02000506000000020003" pitchFamily="2" charset="0"/>
              </a:rPr>
              <a:t> </a:t>
            </a:r>
            <a:r>
              <a:rPr lang="en-US" sz="4000" dirty="0" err="1">
                <a:ln w="0"/>
                <a:solidFill>
                  <a:srgbClr val="FF0000"/>
                </a:solidFill>
                <a:effectLst>
                  <a:reflection blurRad="6350" stA="53000" endA="300" endPos="35500" dir="5400000" sy="-90000" algn="bl" rotWithShape="0"/>
                </a:effectLst>
                <a:latin typeface="#9Slide05 Phobia" panose="02000506000000020003" pitchFamily="2" charset="0"/>
              </a:rPr>
              <a:t>tạo</a:t>
            </a:r>
            <a:r>
              <a:rPr lang="en-US" sz="4000" dirty="0">
                <a:ln w="0"/>
                <a:solidFill>
                  <a:srgbClr val="FF0000"/>
                </a:solidFill>
                <a:effectLst>
                  <a:reflection blurRad="6350" stA="53000" endA="300" endPos="35500" dir="5400000" sy="-90000" algn="bl" rotWithShape="0"/>
                </a:effectLst>
                <a:latin typeface="#9Slide05 Phobia" panose="02000506000000020003" pitchFamily="2" charset="0"/>
              </a:rPr>
              <a:t>: </a:t>
            </a:r>
            <a:r>
              <a:rPr lang="vi-VN" sz="4000" dirty="0">
                <a:ln w="0"/>
                <a:solidFill>
                  <a:srgbClr val="FF0000"/>
                </a:solidFill>
                <a:effectLst>
                  <a:reflection blurRad="6350" stA="53000" endA="300" endPos="35500" dir="5400000" sy="-90000" algn="bl" rotWithShape="0"/>
                </a:effectLst>
                <a:latin typeface="#9Slide05 Phobia" panose="02000506000000020003" pitchFamily="2" charset="0"/>
              </a:rPr>
              <a:t>Nhận diện và tìm ý cho bài văn viết về tình cảm với thầy cô giáo hoặc một người bạn</a:t>
            </a:r>
            <a:endParaRPr lang="en-US" sz="4000" dirty="0">
              <a:ln w="0"/>
              <a:solidFill>
                <a:srgbClr val="FF0000"/>
              </a:solidFill>
              <a:effectLst>
                <a:reflection blurRad="6350" stA="53000" endA="300" endPos="35500" dir="5400000" sy="-90000" algn="bl" rotWithShape="0"/>
              </a:effectLst>
              <a:latin typeface="#9Slide05 Phobia" panose="02000506000000020003" pitchFamily="2" charset="0"/>
            </a:endParaRPr>
          </a:p>
        </p:txBody>
      </p:sp>
    </p:spTree>
    <p:extLst>
      <p:ext uri="{BB962C8B-B14F-4D97-AF65-F5344CB8AC3E}">
        <p14:creationId xmlns:p14="http://schemas.microsoft.com/office/powerpoint/2010/main" val="4021178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6">
                                            <p:txEl>
                                              <p:pRg st="1" end="1"/>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6">
                                            <p:txEl>
                                              <p:pRg st="2" end="2"/>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p:cTn id="25"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275B014-1130-E285-DB1F-0B6E8D200AED}"/>
              </a:ext>
            </a:extLst>
          </p:cNvPr>
          <p:cNvPicPr>
            <a:picLocks noChangeAspect="1"/>
          </p:cNvPicPr>
          <p:nvPr/>
        </p:nvPicPr>
        <p:blipFill>
          <a:blip r:embed="rId2">
            <a:alphaModFix amt="70000"/>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7F8BEF62-95C5-AD0D-90F2-19D3321A61EF}"/>
              </a:ext>
            </a:extLst>
          </p:cNvPr>
          <p:cNvSpPr/>
          <p:nvPr/>
        </p:nvSpPr>
        <p:spPr>
          <a:xfrm>
            <a:off x="1112724" y="478665"/>
            <a:ext cx="9992139" cy="1212220"/>
          </a:xfrm>
          <a:custGeom>
            <a:avLst/>
            <a:gdLst>
              <a:gd name="connsiteX0" fmla="*/ 0 w 9992139"/>
              <a:gd name="connsiteY0" fmla="*/ 606110 h 1212220"/>
              <a:gd name="connsiteX1" fmla="*/ 606110 w 9992139"/>
              <a:gd name="connsiteY1" fmla="*/ 0 h 1212220"/>
              <a:gd name="connsiteX2" fmla="*/ 1281488 w 9992139"/>
              <a:gd name="connsiteY2" fmla="*/ 0 h 1212220"/>
              <a:gd name="connsiteX3" fmla="*/ 1956867 w 9992139"/>
              <a:gd name="connsiteY3" fmla="*/ 0 h 1212220"/>
              <a:gd name="connsiteX4" fmla="*/ 2456647 w 9992139"/>
              <a:gd name="connsiteY4" fmla="*/ 0 h 1212220"/>
              <a:gd name="connsiteX5" fmla="*/ 2956427 w 9992139"/>
              <a:gd name="connsiteY5" fmla="*/ 0 h 1212220"/>
              <a:gd name="connsiteX6" fmla="*/ 3368408 w 9992139"/>
              <a:gd name="connsiteY6" fmla="*/ 0 h 1212220"/>
              <a:gd name="connsiteX7" fmla="*/ 4131585 w 9992139"/>
              <a:gd name="connsiteY7" fmla="*/ 0 h 1212220"/>
              <a:gd name="connsiteX8" fmla="*/ 4719164 w 9992139"/>
              <a:gd name="connsiteY8" fmla="*/ 0 h 1212220"/>
              <a:gd name="connsiteX9" fmla="*/ 5482342 w 9992139"/>
              <a:gd name="connsiteY9" fmla="*/ 0 h 1212220"/>
              <a:gd name="connsiteX10" fmla="*/ 5982122 w 9992139"/>
              <a:gd name="connsiteY10" fmla="*/ 0 h 1212220"/>
              <a:gd name="connsiteX11" fmla="*/ 6657500 w 9992139"/>
              <a:gd name="connsiteY11" fmla="*/ 0 h 1212220"/>
              <a:gd name="connsiteX12" fmla="*/ 7420678 w 9992139"/>
              <a:gd name="connsiteY12" fmla="*/ 0 h 1212220"/>
              <a:gd name="connsiteX13" fmla="*/ 8008257 w 9992139"/>
              <a:gd name="connsiteY13" fmla="*/ 0 h 1212220"/>
              <a:gd name="connsiteX14" fmla="*/ 8595836 w 9992139"/>
              <a:gd name="connsiteY14" fmla="*/ 0 h 1212220"/>
              <a:gd name="connsiteX15" fmla="*/ 9386029 w 9992139"/>
              <a:gd name="connsiteY15" fmla="*/ 0 h 1212220"/>
              <a:gd name="connsiteX16" fmla="*/ 9992139 w 9992139"/>
              <a:gd name="connsiteY16" fmla="*/ 606110 h 1212220"/>
              <a:gd name="connsiteX17" fmla="*/ 9992139 w 9992139"/>
              <a:gd name="connsiteY17" fmla="*/ 606110 h 1212220"/>
              <a:gd name="connsiteX18" fmla="*/ 9386029 w 9992139"/>
              <a:gd name="connsiteY18" fmla="*/ 1212220 h 1212220"/>
              <a:gd name="connsiteX19" fmla="*/ 8798450 w 9992139"/>
              <a:gd name="connsiteY19" fmla="*/ 1212220 h 1212220"/>
              <a:gd name="connsiteX20" fmla="*/ 8123071 w 9992139"/>
              <a:gd name="connsiteY20" fmla="*/ 1212220 h 1212220"/>
              <a:gd name="connsiteX21" fmla="*/ 7447693 w 9992139"/>
              <a:gd name="connsiteY21" fmla="*/ 1212220 h 1212220"/>
              <a:gd name="connsiteX22" fmla="*/ 6772315 w 9992139"/>
              <a:gd name="connsiteY22" fmla="*/ 1212220 h 1212220"/>
              <a:gd name="connsiteX23" fmla="*/ 6009137 w 9992139"/>
              <a:gd name="connsiteY23" fmla="*/ 1212220 h 1212220"/>
              <a:gd name="connsiteX24" fmla="*/ 5421558 w 9992139"/>
              <a:gd name="connsiteY24" fmla="*/ 1212220 h 1212220"/>
              <a:gd name="connsiteX25" fmla="*/ 4746179 w 9992139"/>
              <a:gd name="connsiteY25" fmla="*/ 1212220 h 1212220"/>
              <a:gd name="connsiteX26" fmla="*/ 4246399 w 9992139"/>
              <a:gd name="connsiteY26" fmla="*/ 1212220 h 1212220"/>
              <a:gd name="connsiteX27" fmla="*/ 3658820 w 9992139"/>
              <a:gd name="connsiteY27" fmla="*/ 1212220 h 1212220"/>
              <a:gd name="connsiteX28" fmla="*/ 3159040 w 9992139"/>
              <a:gd name="connsiteY28" fmla="*/ 1212220 h 1212220"/>
              <a:gd name="connsiteX29" fmla="*/ 2659260 w 9992139"/>
              <a:gd name="connsiteY29" fmla="*/ 1212220 h 1212220"/>
              <a:gd name="connsiteX30" fmla="*/ 1896083 w 9992139"/>
              <a:gd name="connsiteY30" fmla="*/ 1212220 h 1212220"/>
              <a:gd name="connsiteX31" fmla="*/ 606110 w 9992139"/>
              <a:gd name="connsiteY31" fmla="*/ 1212220 h 1212220"/>
              <a:gd name="connsiteX32" fmla="*/ 0 w 9992139"/>
              <a:gd name="connsiteY32" fmla="*/ 606110 h 121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992139" h="1212220" fill="none" extrusionOk="0">
                <a:moveTo>
                  <a:pt x="0" y="606110"/>
                </a:moveTo>
                <a:cubicBezTo>
                  <a:pt x="-74362" y="250299"/>
                  <a:pt x="280055" y="7161"/>
                  <a:pt x="606110" y="0"/>
                </a:cubicBezTo>
                <a:cubicBezTo>
                  <a:pt x="883908" y="-16779"/>
                  <a:pt x="1067816" y="20169"/>
                  <a:pt x="1281488" y="0"/>
                </a:cubicBezTo>
                <a:cubicBezTo>
                  <a:pt x="1495160" y="-20169"/>
                  <a:pt x="1722028" y="6084"/>
                  <a:pt x="1956867" y="0"/>
                </a:cubicBezTo>
                <a:cubicBezTo>
                  <a:pt x="2191706" y="-6084"/>
                  <a:pt x="2206837" y="14126"/>
                  <a:pt x="2456647" y="0"/>
                </a:cubicBezTo>
                <a:cubicBezTo>
                  <a:pt x="2706457" y="-14126"/>
                  <a:pt x="2716604" y="-21542"/>
                  <a:pt x="2956427" y="0"/>
                </a:cubicBezTo>
                <a:cubicBezTo>
                  <a:pt x="3196250" y="21542"/>
                  <a:pt x="3207653" y="4888"/>
                  <a:pt x="3368408" y="0"/>
                </a:cubicBezTo>
                <a:cubicBezTo>
                  <a:pt x="3529163" y="-4888"/>
                  <a:pt x="3963372" y="-33794"/>
                  <a:pt x="4131585" y="0"/>
                </a:cubicBezTo>
                <a:cubicBezTo>
                  <a:pt x="4299798" y="33794"/>
                  <a:pt x="4538568" y="667"/>
                  <a:pt x="4719164" y="0"/>
                </a:cubicBezTo>
                <a:cubicBezTo>
                  <a:pt x="4899760" y="-667"/>
                  <a:pt x="5186979" y="-37719"/>
                  <a:pt x="5482342" y="0"/>
                </a:cubicBezTo>
                <a:cubicBezTo>
                  <a:pt x="5777705" y="37719"/>
                  <a:pt x="5764516" y="6605"/>
                  <a:pt x="5982122" y="0"/>
                </a:cubicBezTo>
                <a:cubicBezTo>
                  <a:pt x="6199728" y="-6605"/>
                  <a:pt x="6355042" y="-19210"/>
                  <a:pt x="6657500" y="0"/>
                </a:cubicBezTo>
                <a:cubicBezTo>
                  <a:pt x="6959958" y="19210"/>
                  <a:pt x="7265052" y="29185"/>
                  <a:pt x="7420678" y="0"/>
                </a:cubicBezTo>
                <a:cubicBezTo>
                  <a:pt x="7576304" y="-29185"/>
                  <a:pt x="7767531" y="21046"/>
                  <a:pt x="8008257" y="0"/>
                </a:cubicBezTo>
                <a:cubicBezTo>
                  <a:pt x="8248983" y="-21046"/>
                  <a:pt x="8389678" y="-13021"/>
                  <a:pt x="8595836" y="0"/>
                </a:cubicBezTo>
                <a:cubicBezTo>
                  <a:pt x="8801994" y="13021"/>
                  <a:pt x="9012619" y="17091"/>
                  <a:pt x="9386029" y="0"/>
                </a:cubicBezTo>
                <a:cubicBezTo>
                  <a:pt x="9667932" y="26321"/>
                  <a:pt x="9950843" y="259494"/>
                  <a:pt x="9992139" y="606110"/>
                </a:cubicBezTo>
                <a:lnTo>
                  <a:pt x="9992139" y="606110"/>
                </a:lnTo>
                <a:cubicBezTo>
                  <a:pt x="9922971" y="937895"/>
                  <a:pt x="9658818" y="1175118"/>
                  <a:pt x="9386029" y="1212220"/>
                </a:cubicBezTo>
                <a:cubicBezTo>
                  <a:pt x="9252272" y="1198284"/>
                  <a:pt x="9004370" y="1196704"/>
                  <a:pt x="8798450" y="1212220"/>
                </a:cubicBezTo>
                <a:cubicBezTo>
                  <a:pt x="8592530" y="1227736"/>
                  <a:pt x="8307258" y="1214249"/>
                  <a:pt x="8123071" y="1212220"/>
                </a:cubicBezTo>
                <a:cubicBezTo>
                  <a:pt x="7938884" y="1210191"/>
                  <a:pt x="7691890" y="1194774"/>
                  <a:pt x="7447693" y="1212220"/>
                </a:cubicBezTo>
                <a:cubicBezTo>
                  <a:pt x="7203496" y="1229666"/>
                  <a:pt x="7018810" y="1214483"/>
                  <a:pt x="6772315" y="1212220"/>
                </a:cubicBezTo>
                <a:cubicBezTo>
                  <a:pt x="6525820" y="1209957"/>
                  <a:pt x="6346706" y="1220983"/>
                  <a:pt x="6009137" y="1212220"/>
                </a:cubicBezTo>
                <a:cubicBezTo>
                  <a:pt x="5671568" y="1203457"/>
                  <a:pt x="5549087" y="1220210"/>
                  <a:pt x="5421558" y="1212220"/>
                </a:cubicBezTo>
                <a:cubicBezTo>
                  <a:pt x="5294029" y="1204230"/>
                  <a:pt x="4892596" y="1187872"/>
                  <a:pt x="4746179" y="1212220"/>
                </a:cubicBezTo>
                <a:cubicBezTo>
                  <a:pt x="4599762" y="1236568"/>
                  <a:pt x="4429638" y="1190252"/>
                  <a:pt x="4246399" y="1212220"/>
                </a:cubicBezTo>
                <a:cubicBezTo>
                  <a:pt x="4063160" y="1234188"/>
                  <a:pt x="3949692" y="1206446"/>
                  <a:pt x="3658820" y="1212220"/>
                </a:cubicBezTo>
                <a:cubicBezTo>
                  <a:pt x="3367948" y="1217994"/>
                  <a:pt x="3285361" y="1236268"/>
                  <a:pt x="3159040" y="1212220"/>
                </a:cubicBezTo>
                <a:cubicBezTo>
                  <a:pt x="3032719" y="1188172"/>
                  <a:pt x="2812551" y="1206706"/>
                  <a:pt x="2659260" y="1212220"/>
                </a:cubicBezTo>
                <a:cubicBezTo>
                  <a:pt x="2505969" y="1217734"/>
                  <a:pt x="2055297" y="1238936"/>
                  <a:pt x="1896083" y="1212220"/>
                </a:cubicBezTo>
                <a:cubicBezTo>
                  <a:pt x="1736869" y="1185504"/>
                  <a:pt x="1055016" y="1218100"/>
                  <a:pt x="606110" y="1212220"/>
                </a:cubicBezTo>
                <a:cubicBezTo>
                  <a:pt x="263232" y="1217749"/>
                  <a:pt x="76737" y="921478"/>
                  <a:pt x="0" y="606110"/>
                </a:cubicBezTo>
                <a:close/>
              </a:path>
              <a:path w="9992139" h="1212220" stroke="0" extrusionOk="0">
                <a:moveTo>
                  <a:pt x="0" y="606110"/>
                </a:moveTo>
                <a:cubicBezTo>
                  <a:pt x="-5702" y="277349"/>
                  <a:pt x="281857" y="44384"/>
                  <a:pt x="606110" y="0"/>
                </a:cubicBezTo>
                <a:cubicBezTo>
                  <a:pt x="764451" y="-8982"/>
                  <a:pt x="882876" y="18105"/>
                  <a:pt x="1105890" y="0"/>
                </a:cubicBezTo>
                <a:cubicBezTo>
                  <a:pt x="1328904" y="-18105"/>
                  <a:pt x="1417432" y="-13995"/>
                  <a:pt x="1693469" y="0"/>
                </a:cubicBezTo>
                <a:cubicBezTo>
                  <a:pt x="1969506" y="13995"/>
                  <a:pt x="1987070" y="4936"/>
                  <a:pt x="2105450" y="0"/>
                </a:cubicBezTo>
                <a:cubicBezTo>
                  <a:pt x="2223830" y="-4936"/>
                  <a:pt x="2708764" y="9066"/>
                  <a:pt x="2868628" y="0"/>
                </a:cubicBezTo>
                <a:cubicBezTo>
                  <a:pt x="3028492" y="-9066"/>
                  <a:pt x="3077787" y="7225"/>
                  <a:pt x="3280608" y="0"/>
                </a:cubicBezTo>
                <a:cubicBezTo>
                  <a:pt x="3483429" y="-7225"/>
                  <a:pt x="3758483" y="32473"/>
                  <a:pt x="3955987" y="0"/>
                </a:cubicBezTo>
                <a:cubicBezTo>
                  <a:pt x="4153491" y="-32473"/>
                  <a:pt x="4307476" y="16838"/>
                  <a:pt x="4455767" y="0"/>
                </a:cubicBezTo>
                <a:cubicBezTo>
                  <a:pt x="4604058" y="-16838"/>
                  <a:pt x="4853258" y="-3035"/>
                  <a:pt x="4955547" y="0"/>
                </a:cubicBezTo>
                <a:cubicBezTo>
                  <a:pt x="5057836" y="3035"/>
                  <a:pt x="5240680" y="1848"/>
                  <a:pt x="5367528" y="0"/>
                </a:cubicBezTo>
                <a:cubicBezTo>
                  <a:pt x="5494376" y="-1848"/>
                  <a:pt x="5628512" y="-14801"/>
                  <a:pt x="5779508" y="0"/>
                </a:cubicBezTo>
                <a:cubicBezTo>
                  <a:pt x="5930504" y="14801"/>
                  <a:pt x="6100154" y="-669"/>
                  <a:pt x="6279288" y="0"/>
                </a:cubicBezTo>
                <a:cubicBezTo>
                  <a:pt x="6458422" y="669"/>
                  <a:pt x="6707621" y="-16106"/>
                  <a:pt x="6866868" y="0"/>
                </a:cubicBezTo>
                <a:cubicBezTo>
                  <a:pt x="7026115" y="16106"/>
                  <a:pt x="7256041" y="-24483"/>
                  <a:pt x="7630045" y="0"/>
                </a:cubicBezTo>
                <a:cubicBezTo>
                  <a:pt x="8004049" y="24483"/>
                  <a:pt x="8059009" y="20830"/>
                  <a:pt x="8305424" y="0"/>
                </a:cubicBezTo>
                <a:cubicBezTo>
                  <a:pt x="8551839" y="-20830"/>
                  <a:pt x="9075875" y="39747"/>
                  <a:pt x="9386029" y="0"/>
                </a:cubicBezTo>
                <a:cubicBezTo>
                  <a:pt x="9684422" y="-9763"/>
                  <a:pt x="10034465" y="273381"/>
                  <a:pt x="9992139" y="606110"/>
                </a:cubicBezTo>
                <a:lnTo>
                  <a:pt x="9992139" y="606110"/>
                </a:lnTo>
                <a:cubicBezTo>
                  <a:pt x="9961671" y="863481"/>
                  <a:pt x="9712244" y="1216285"/>
                  <a:pt x="9386029" y="1212220"/>
                </a:cubicBezTo>
                <a:cubicBezTo>
                  <a:pt x="9165630" y="1189245"/>
                  <a:pt x="8972557" y="1193860"/>
                  <a:pt x="8798450" y="1212220"/>
                </a:cubicBezTo>
                <a:cubicBezTo>
                  <a:pt x="8624343" y="1230580"/>
                  <a:pt x="8285182" y="1245372"/>
                  <a:pt x="8035272" y="1212220"/>
                </a:cubicBezTo>
                <a:cubicBezTo>
                  <a:pt x="7785362" y="1179068"/>
                  <a:pt x="7635388" y="1243059"/>
                  <a:pt x="7272095" y="1212220"/>
                </a:cubicBezTo>
                <a:cubicBezTo>
                  <a:pt x="6908802" y="1181381"/>
                  <a:pt x="6835114" y="1201165"/>
                  <a:pt x="6421118" y="1212220"/>
                </a:cubicBezTo>
                <a:cubicBezTo>
                  <a:pt x="6007122" y="1223275"/>
                  <a:pt x="6010617" y="1245617"/>
                  <a:pt x="5745740" y="1212220"/>
                </a:cubicBezTo>
                <a:cubicBezTo>
                  <a:pt x="5480863" y="1178823"/>
                  <a:pt x="5291915" y="1230966"/>
                  <a:pt x="4894763" y="1212220"/>
                </a:cubicBezTo>
                <a:cubicBezTo>
                  <a:pt x="4497611" y="1193474"/>
                  <a:pt x="4539810" y="1205525"/>
                  <a:pt x="4394983" y="1212220"/>
                </a:cubicBezTo>
                <a:cubicBezTo>
                  <a:pt x="4250156" y="1218915"/>
                  <a:pt x="4011434" y="1240596"/>
                  <a:pt x="3807404" y="1212220"/>
                </a:cubicBezTo>
                <a:cubicBezTo>
                  <a:pt x="3603374" y="1183844"/>
                  <a:pt x="3317636" y="1228504"/>
                  <a:pt x="3044226" y="1212220"/>
                </a:cubicBezTo>
                <a:cubicBezTo>
                  <a:pt x="2770816" y="1195936"/>
                  <a:pt x="2529814" y="1203842"/>
                  <a:pt x="2281048" y="1212220"/>
                </a:cubicBezTo>
                <a:cubicBezTo>
                  <a:pt x="2032282" y="1220598"/>
                  <a:pt x="1813650" y="1243983"/>
                  <a:pt x="1605670" y="1212220"/>
                </a:cubicBezTo>
                <a:cubicBezTo>
                  <a:pt x="1397690" y="1180457"/>
                  <a:pt x="1297157" y="1217496"/>
                  <a:pt x="1193689" y="1212220"/>
                </a:cubicBezTo>
                <a:cubicBezTo>
                  <a:pt x="1090221" y="1206944"/>
                  <a:pt x="827195" y="1216664"/>
                  <a:pt x="606110" y="1212220"/>
                </a:cubicBezTo>
                <a:cubicBezTo>
                  <a:pt x="276646" y="1270331"/>
                  <a:pt x="37944" y="944079"/>
                  <a:pt x="0" y="606110"/>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err="1">
                <a:solidFill>
                  <a:srgbClr val="002060"/>
                </a:solidFill>
                <a:latin typeface="Calibri" panose="020F0502020204030204" pitchFamily="34" charset="0"/>
                <a:cs typeface="Calibri" panose="020F0502020204030204" pitchFamily="34" charset="0"/>
              </a:rPr>
              <a:t>số</a:t>
            </a:r>
            <a:r>
              <a:rPr lang="en-US" sz="4000" b="1">
                <a:solidFill>
                  <a:srgbClr val="002060"/>
                </a:solidFill>
                <a:latin typeface="Calibri" panose="020F0502020204030204" pitchFamily="34" charset="0"/>
                <a:cs typeface="Calibri" panose="020F0502020204030204" pitchFamily="34" charset="0"/>
              </a:rPr>
              <a:t> lưu ý </a:t>
            </a:r>
            <a:r>
              <a:rPr lang="en-US" sz="4000" b="1" dirty="0" err="1">
                <a:solidFill>
                  <a:srgbClr val="002060"/>
                </a:solidFill>
                <a:latin typeface="Calibri" panose="020F0502020204030204" pitchFamily="34" charset="0"/>
                <a:cs typeface="Calibri" panose="020F0502020204030204" pitchFamily="34" charset="0"/>
              </a:rPr>
              <a:t>khi</a:t>
            </a:r>
            <a:r>
              <a:rPr lang="en-US" sz="4000" b="1" dirty="0">
                <a:solidFill>
                  <a:srgbClr val="002060"/>
                </a:solidFill>
                <a:latin typeface="Calibri" panose="020F0502020204030204" pitchFamily="34" charset="0"/>
                <a:cs typeface="Calibri" panose="020F0502020204030204" pitchFamily="34" charset="0"/>
              </a:rPr>
              <a:t> </a:t>
            </a:r>
            <a:r>
              <a:rPr lang="en-US" sz="4000" b="1" err="1">
                <a:solidFill>
                  <a:srgbClr val="002060"/>
                </a:solidFill>
                <a:latin typeface="Calibri" panose="020F0502020204030204" pitchFamily="34" charset="0"/>
                <a:cs typeface="Calibri" panose="020F0502020204030204" pitchFamily="34" charset="0"/>
              </a:rPr>
              <a:t>viết</a:t>
            </a:r>
            <a:r>
              <a:rPr lang="en-US" sz="4000" b="1">
                <a:solidFill>
                  <a:srgbClr val="002060"/>
                </a:solidFill>
                <a:latin typeface="Calibri" panose="020F0502020204030204" pitchFamily="34" charset="0"/>
                <a:cs typeface="Calibri" panose="020F0502020204030204" pitchFamily="34" charset="0"/>
              </a:rPr>
              <a:t> viết đoạn văn về tình cảm với bạn bè hoặc thầy cô giáo </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xmlns="" id="{0D50A86C-B011-0134-4508-73ADDE923CD1}"/>
              </a:ext>
            </a:extLst>
          </p:cNvPr>
          <p:cNvGrpSpPr/>
          <p:nvPr/>
        </p:nvGrpSpPr>
        <p:grpSpPr>
          <a:xfrm>
            <a:off x="750258" y="1966571"/>
            <a:ext cx="4819588" cy="1031631"/>
            <a:chOff x="6308591" y="1081302"/>
            <a:chExt cx="4819588" cy="1031631"/>
          </a:xfrm>
        </p:grpSpPr>
        <p:sp>
          <p:nvSpPr>
            <p:cNvPr id="5" name="Rectangle: Rounded Corners 4">
              <a:extLst>
                <a:ext uri="{FF2B5EF4-FFF2-40B4-BE49-F238E27FC236}">
                  <a16:creationId xmlns:a16="http://schemas.microsoft.com/office/drawing/2014/main" xmlns="" id="{8A5E1AE1-C082-F261-0FDA-8BB8F595C070}"/>
                </a:ext>
              </a:extLst>
            </p:cNvPr>
            <p:cNvSpPr/>
            <p:nvPr/>
          </p:nvSpPr>
          <p:spPr>
            <a:xfrm>
              <a:off x="6824406" y="1268211"/>
              <a:ext cx="430377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libri" panose="020F0502020204030204" pitchFamily="34" charset="0"/>
                  <a:cs typeface="Calibri" panose="020F0502020204030204" pitchFamily="34" charset="0"/>
                </a:rPr>
                <a:t>Người được viết?</a:t>
              </a:r>
              <a:endParaRPr lang="en-US" sz="3600" b="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4870065C-B441-6570-2C98-FA7D2053F6D5}"/>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7" name="Group 6">
            <a:extLst>
              <a:ext uri="{FF2B5EF4-FFF2-40B4-BE49-F238E27FC236}">
                <a16:creationId xmlns:a16="http://schemas.microsoft.com/office/drawing/2014/main" xmlns="" id="{632D5626-DC58-C001-A990-1B0EB079A3CA}"/>
              </a:ext>
            </a:extLst>
          </p:cNvPr>
          <p:cNvGrpSpPr/>
          <p:nvPr/>
        </p:nvGrpSpPr>
        <p:grpSpPr>
          <a:xfrm>
            <a:off x="750258" y="3607994"/>
            <a:ext cx="4819589" cy="1112051"/>
            <a:chOff x="6308590" y="2387634"/>
            <a:chExt cx="4819589" cy="1112051"/>
          </a:xfrm>
        </p:grpSpPr>
        <p:sp>
          <p:nvSpPr>
            <p:cNvPr id="8" name="Rectangle: Rounded Corners 7">
              <a:extLst>
                <a:ext uri="{FF2B5EF4-FFF2-40B4-BE49-F238E27FC236}">
                  <a16:creationId xmlns:a16="http://schemas.microsoft.com/office/drawing/2014/main" xmlns="" id="{2EE4ED65-C561-BEDB-15F4-0F0DA2330D69}"/>
                </a:ext>
              </a:extLst>
            </p:cNvPr>
            <p:cNvSpPr/>
            <p:nvPr/>
          </p:nvSpPr>
          <p:spPr>
            <a:xfrm>
              <a:off x="6824406" y="2395882"/>
              <a:ext cx="4303773" cy="1103803"/>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libri" panose="020F0502020204030204" pitchFamily="34" charset="0"/>
                  <a:cs typeface="Calibri" panose="020F0502020204030204" pitchFamily="34" charset="0"/>
                </a:rPr>
                <a:t>Hình dáng</a:t>
              </a:r>
              <a:endParaRPr lang="en-US" sz="36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1EA2A9F0-FF71-8858-9258-B96F393DDB64}"/>
                </a:ext>
              </a:extLst>
            </p:cNvPr>
            <p:cNvPicPr>
              <a:picLocks noChangeAspect="1"/>
            </p:cNvPicPr>
            <p:nvPr/>
          </p:nvPicPr>
          <p:blipFill>
            <a:blip r:embed="rId4"/>
            <a:stretch>
              <a:fillRect/>
            </a:stretch>
          </p:blipFill>
          <p:spPr>
            <a:xfrm>
              <a:off x="6308590" y="2387634"/>
              <a:ext cx="1031631" cy="1031631"/>
            </a:xfrm>
            <a:prstGeom prst="rect">
              <a:avLst/>
            </a:prstGeom>
          </p:spPr>
        </p:pic>
      </p:grpSp>
      <p:grpSp>
        <p:nvGrpSpPr>
          <p:cNvPr id="12" name="Group 11">
            <a:extLst>
              <a:ext uri="{FF2B5EF4-FFF2-40B4-BE49-F238E27FC236}">
                <a16:creationId xmlns:a16="http://schemas.microsoft.com/office/drawing/2014/main" xmlns="" id="{1F681955-978E-6F32-7586-0870D81278DB}"/>
              </a:ext>
            </a:extLst>
          </p:cNvPr>
          <p:cNvGrpSpPr/>
          <p:nvPr/>
        </p:nvGrpSpPr>
        <p:grpSpPr>
          <a:xfrm>
            <a:off x="6293872" y="1966570"/>
            <a:ext cx="4800848" cy="1031631"/>
            <a:chOff x="6308591" y="5708293"/>
            <a:chExt cx="4800848" cy="1031631"/>
          </a:xfrm>
        </p:grpSpPr>
        <p:sp>
          <p:nvSpPr>
            <p:cNvPr id="13" name="Rectangle: Rounded Corners 12">
              <a:extLst>
                <a:ext uri="{FF2B5EF4-FFF2-40B4-BE49-F238E27FC236}">
                  <a16:creationId xmlns:a16="http://schemas.microsoft.com/office/drawing/2014/main" xmlns="" id="{F8303DBC-797B-C5CC-4792-97DF84FFB1FF}"/>
                </a:ext>
              </a:extLst>
            </p:cNvPr>
            <p:cNvSpPr/>
            <p:nvPr/>
          </p:nvSpPr>
          <p:spPr>
            <a:xfrm>
              <a:off x="6824407" y="5848302"/>
              <a:ext cx="428503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libri" panose="020F0502020204030204" pitchFamily="34" charset="0"/>
                  <a:cs typeface="Calibri" panose="020F0502020204030204" pitchFamily="34" charset="0"/>
                </a:rPr>
                <a:t>Lời nói</a:t>
              </a:r>
              <a:endParaRPr lang="en-US" sz="3600" b="1" dirty="0">
                <a:solidFill>
                  <a:srgbClr val="002060"/>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xmlns="" id="{CD7A5159-E68C-A3C2-FFCF-27C17A8E09FE}"/>
                </a:ext>
              </a:extLst>
            </p:cNvPr>
            <p:cNvPicPr>
              <a:picLocks noChangeAspect="1"/>
            </p:cNvPicPr>
            <p:nvPr/>
          </p:nvPicPr>
          <p:blipFill>
            <a:blip r:embed="rId5"/>
            <a:stretch>
              <a:fillRect/>
            </a:stretch>
          </p:blipFill>
          <p:spPr>
            <a:xfrm>
              <a:off x="6308591" y="5708293"/>
              <a:ext cx="1031631" cy="1031631"/>
            </a:xfrm>
            <a:prstGeom prst="rect">
              <a:avLst/>
            </a:prstGeom>
          </p:spPr>
        </p:pic>
      </p:grpSp>
      <p:grpSp>
        <p:nvGrpSpPr>
          <p:cNvPr id="15" name="Group 14">
            <a:extLst>
              <a:ext uri="{FF2B5EF4-FFF2-40B4-BE49-F238E27FC236}">
                <a16:creationId xmlns:a16="http://schemas.microsoft.com/office/drawing/2014/main" xmlns="" id="{49E9B213-2DC8-4A7F-CFE8-397B6363D98B}"/>
              </a:ext>
            </a:extLst>
          </p:cNvPr>
          <p:cNvGrpSpPr/>
          <p:nvPr/>
        </p:nvGrpSpPr>
        <p:grpSpPr>
          <a:xfrm>
            <a:off x="750258" y="5397407"/>
            <a:ext cx="4819588" cy="1031631"/>
            <a:chOff x="6256561" y="3853734"/>
            <a:chExt cx="4819588" cy="1031631"/>
          </a:xfrm>
        </p:grpSpPr>
        <p:sp>
          <p:nvSpPr>
            <p:cNvPr id="16" name="Rectangle: Rounded Corners 15">
              <a:extLst>
                <a:ext uri="{FF2B5EF4-FFF2-40B4-BE49-F238E27FC236}">
                  <a16:creationId xmlns:a16="http://schemas.microsoft.com/office/drawing/2014/main" xmlns="" id="{FEBBB1E2-44E4-A48F-C804-FC98403559D3}"/>
                </a:ext>
              </a:extLst>
            </p:cNvPr>
            <p:cNvSpPr/>
            <p:nvPr/>
          </p:nvSpPr>
          <p:spPr>
            <a:xfrm>
              <a:off x="6824407" y="4007760"/>
              <a:ext cx="425174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libri" panose="020F0502020204030204" pitchFamily="34" charset="0"/>
                  <a:cs typeface="Calibri" panose="020F0502020204030204" pitchFamily="34" charset="0"/>
                </a:rPr>
                <a:t>Tính tình</a:t>
              </a:r>
              <a:endParaRPr lang="en-US" sz="3600" b="1" dirty="0">
                <a:solidFill>
                  <a:srgbClr val="002060"/>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xmlns="" id="{0EB361C2-4F1A-6948-C1BD-AA5206638068}"/>
                </a:ext>
              </a:extLst>
            </p:cNvPr>
            <p:cNvPicPr>
              <a:picLocks noChangeAspect="1"/>
            </p:cNvPicPr>
            <p:nvPr/>
          </p:nvPicPr>
          <p:blipFill>
            <a:blip r:embed="rId6"/>
            <a:stretch>
              <a:fillRect/>
            </a:stretch>
          </p:blipFill>
          <p:spPr>
            <a:xfrm>
              <a:off x="6256561" y="3853734"/>
              <a:ext cx="1031631" cy="1031631"/>
            </a:xfrm>
            <a:prstGeom prst="rect">
              <a:avLst/>
            </a:prstGeom>
          </p:spPr>
        </p:pic>
      </p:grpSp>
      <p:grpSp>
        <p:nvGrpSpPr>
          <p:cNvPr id="21" name="Group 20">
            <a:extLst>
              <a:ext uri="{FF2B5EF4-FFF2-40B4-BE49-F238E27FC236}">
                <a16:creationId xmlns:a16="http://schemas.microsoft.com/office/drawing/2014/main" xmlns="" id="{98F8B4A2-2978-DE7A-6FAA-396B82DF410F}"/>
              </a:ext>
            </a:extLst>
          </p:cNvPr>
          <p:cNvGrpSpPr/>
          <p:nvPr/>
        </p:nvGrpSpPr>
        <p:grpSpPr>
          <a:xfrm>
            <a:off x="6293871" y="3706178"/>
            <a:ext cx="4810992" cy="923929"/>
            <a:chOff x="5170567" y="5680138"/>
            <a:chExt cx="4810992" cy="923929"/>
          </a:xfrm>
        </p:grpSpPr>
        <p:sp>
          <p:nvSpPr>
            <p:cNvPr id="22" name="Rectangle: Rounded Corners 21">
              <a:extLst>
                <a:ext uri="{FF2B5EF4-FFF2-40B4-BE49-F238E27FC236}">
                  <a16:creationId xmlns:a16="http://schemas.microsoft.com/office/drawing/2014/main" xmlns="" id="{22EDA947-C0F7-C9F7-D2BB-4E8F9CE1D79D}"/>
                </a:ext>
              </a:extLst>
            </p:cNvPr>
            <p:cNvSpPr/>
            <p:nvPr/>
          </p:nvSpPr>
          <p:spPr>
            <a:xfrm>
              <a:off x="5696526" y="5719742"/>
              <a:ext cx="428503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libri" panose="020F0502020204030204" pitchFamily="34" charset="0"/>
                  <a:cs typeface="Calibri" panose="020F0502020204030204" pitchFamily="34" charset="0"/>
                </a:rPr>
                <a:t>Việc làm</a:t>
              </a:r>
              <a:endParaRPr lang="en-US" sz="3600" b="1" dirty="0">
                <a:solidFill>
                  <a:srgbClr val="002060"/>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xmlns="" id="{DADB3073-E5B4-5F0D-68C9-7E1F6998BD02}"/>
                </a:ext>
              </a:extLst>
            </p:cNvPr>
            <p:cNvPicPr>
              <a:picLocks noChangeAspect="1"/>
            </p:cNvPicPr>
            <p:nvPr/>
          </p:nvPicPr>
          <p:blipFill>
            <a:blip r:embed="rId7"/>
            <a:stretch>
              <a:fillRect/>
            </a:stretch>
          </p:blipFill>
          <p:spPr>
            <a:xfrm>
              <a:off x="5170567" y="5680138"/>
              <a:ext cx="923929" cy="923929"/>
            </a:xfrm>
            <a:prstGeom prst="rect">
              <a:avLst/>
            </a:prstGeom>
          </p:spPr>
        </p:pic>
      </p:grpSp>
      <p:grpSp>
        <p:nvGrpSpPr>
          <p:cNvPr id="26" name="Group 25">
            <a:extLst>
              <a:ext uri="{FF2B5EF4-FFF2-40B4-BE49-F238E27FC236}">
                <a16:creationId xmlns:a16="http://schemas.microsoft.com/office/drawing/2014/main" xmlns="" id="{2B4332C1-C77B-2ECC-9403-B51A019FD16B}"/>
              </a:ext>
            </a:extLst>
          </p:cNvPr>
          <p:cNvGrpSpPr/>
          <p:nvPr/>
        </p:nvGrpSpPr>
        <p:grpSpPr>
          <a:xfrm>
            <a:off x="6350066" y="5397407"/>
            <a:ext cx="4744653" cy="978864"/>
            <a:chOff x="6514208" y="4988166"/>
            <a:chExt cx="4744653" cy="978864"/>
          </a:xfrm>
        </p:grpSpPr>
        <p:sp>
          <p:nvSpPr>
            <p:cNvPr id="19" name="Rectangle: Rounded Corners 18">
              <a:extLst>
                <a:ext uri="{FF2B5EF4-FFF2-40B4-BE49-F238E27FC236}">
                  <a16:creationId xmlns:a16="http://schemas.microsoft.com/office/drawing/2014/main" xmlns="" id="{A4282E17-4CCF-BC86-981C-9F67779DB3A9}"/>
                </a:ext>
              </a:extLst>
            </p:cNvPr>
            <p:cNvSpPr/>
            <p:nvPr/>
          </p:nvSpPr>
          <p:spPr>
            <a:xfrm>
              <a:off x="6983972" y="5102589"/>
              <a:ext cx="427488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libri" panose="020F0502020204030204" pitchFamily="34" charset="0"/>
                  <a:cs typeface="Calibri" panose="020F0502020204030204" pitchFamily="34" charset="0"/>
                </a:rPr>
                <a:t>Tình cảm của em</a:t>
              </a:r>
              <a:endParaRPr lang="en-US" sz="3600" b="1" dirty="0">
                <a:solidFill>
                  <a:srgbClr val="00206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xmlns="" id="{56600E64-D871-68FC-E84E-FB04960A6D80}"/>
                </a:ext>
              </a:extLst>
            </p:cNvPr>
            <p:cNvPicPr>
              <a:picLocks noChangeAspect="1"/>
            </p:cNvPicPr>
            <p:nvPr/>
          </p:nvPicPr>
          <p:blipFill>
            <a:blip r:embed="rId8"/>
            <a:stretch>
              <a:fillRect/>
            </a:stretch>
          </p:blipFill>
          <p:spPr>
            <a:xfrm>
              <a:off x="6514208" y="4988166"/>
              <a:ext cx="978864" cy="978864"/>
            </a:xfrm>
            <a:prstGeom prst="rect">
              <a:avLst/>
            </a:prstGeom>
          </p:spPr>
        </p:pic>
      </p:grpSp>
    </p:spTree>
    <p:extLst>
      <p:ext uri="{BB962C8B-B14F-4D97-AF65-F5344CB8AC3E}">
        <p14:creationId xmlns:p14="http://schemas.microsoft.com/office/powerpoint/2010/main" val="55849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8000">
                                          <p:cBhvr additive="base">
                                            <p:cTn id="14" dur="10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8000">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14:bounceEnd="68000">
                                          <p:cBhvr additive="base">
                                            <p:cTn id="20" dur="1000" fill="hold"/>
                                            <p:tgtEl>
                                              <p:spTgt spid="7"/>
                                            </p:tgtEl>
                                            <p:attrNameLst>
                                              <p:attrName>ppt_x</p:attrName>
                                            </p:attrNameLst>
                                          </p:cBhvr>
                                          <p:tavLst>
                                            <p:tav tm="0">
                                              <p:val>
                                                <p:strVal val="#ppt_x"/>
                                              </p:val>
                                            </p:tav>
                                            <p:tav tm="100000">
                                              <p:val>
                                                <p:strVal val="#ppt_x"/>
                                              </p:val>
                                            </p:tav>
                                          </p:tavLst>
                                        </p:anim>
                                        <p:anim calcmode="lin" valueType="num" p14:bounceEnd="68000">
                                          <p:cBhvr additive="base">
                                            <p:cTn id="21"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8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68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7"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14:presetBounceEnd="68000">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14:bounceEnd="68000">
                                          <p:cBhvr additive="base">
                                            <p:cTn id="32"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68000">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14:bounceEnd="68000">
                                          <p:cBhvr additive="base">
                                            <p:cTn id="38" dur="1000" fill="hold"/>
                                            <p:tgtEl>
                                              <p:spTgt spid="21"/>
                                            </p:tgtEl>
                                            <p:attrNameLst>
                                              <p:attrName>ppt_x</p:attrName>
                                            </p:attrNameLst>
                                          </p:cBhvr>
                                          <p:tavLst>
                                            <p:tav tm="0">
                                              <p:val>
                                                <p:strVal val="#ppt_x"/>
                                              </p:val>
                                            </p:tav>
                                            <p:tav tm="100000">
                                              <p:val>
                                                <p:strVal val="#ppt_x"/>
                                              </p:val>
                                            </p:tav>
                                          </p:tavLst>
                                        </p:anim>
                                        <p:anim calcmode="lin" valueType="num" p14:bounceEnd="68000">
                                          <p:cBhvr additive="base">
                                            <p:cTn id="3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14:presetBounceEnd="68000">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14:bounceEnd="68000">
                                          <p:cBhvr additive="base">
                                            <p:cTn id="44"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45"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ppt_x"/>
                                              </p:val>
                                            </p:tav>
                                            <p:tav tm="100000">
                                              <p:val>
                                                <p:strVal val="#ppt_x"/>
                                              </p:val>
                                            </p:tav>
                                          </p:tavLst>
                                        </p:anim>
                                        <p:anim calcmode="lin" valueType="num">
                                          <p:cBhvr additive="base">
                                            <p:cTn id="21"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ppt_x"/>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1000" fill="hold"/>
                                            <p:tgtEl>
                                              <p:spTgt spid="21"/>
                                            </p:tgtEl>
                                            <p:attrNameLst>
                                              <p:attrName>ppt_x</p:attrName>
                                            </p:attrNameLst>
                                          </p:cBhvr>
                                          <p:tavLst>
                                            <p:tav tm="0">
                                              <p:val>
                                                <p:strVal val="#ppt_x"/>
                                              </p:val>
                                            </p:tav>
                                            <p:tav tm="100000">
                                              <p:val>
                                                <p:strVal val="#ppt_x"/>
                                              </p:val>
                                            </p:tav>
                                          </p:tavLst>
                                        </p:anim>
                                        <p:anim calcmode="lin" valueType="num">
                                          <p:cBhvr additive="base">
                                            <p:cTn id="3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1000" fill="hold"/>
                                            <p:tgtEl>
                                              <p:spTgt spid="26"/>
                                            </p:tgtEl>
                                            <p:attrNameLst>
                                              <p:attrName>ppt_x</p:attrName>
                                            </p:attrNameLst>
                                          </p:cBhvr>
                                          <p:tavLst>
                                            <p:tav tm="0">
                                              <p:val>
                                                <p:strVal val="#ppt_x"/>
                                              </p:val>
                                            </p:tav>
                                            <p:tav tm="100000">
                                              <p:val>
                                                <p:strVal val="#ppt_x"/>
                                              </p:val>
                                            </p:tav>
                                          </p:tavLst>
                                        </p:anim>
                                        <p:anim calcmode="lin" valueType="num">
                                          <p:cBhvr additive="base">
                                            <p:cTn id="45"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EB1AE47E-5384-6B67-1EA0-6B103AA5A59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5903" t="2963" r="6221" b="20328"/>
          <a:stretch/>
        </p:blipFill>
        <p:spPr>
          <a:xfrm>
            <a:off x="0" y="11288"/>
            <a:ext cx="12192000" cy="6858001"/>
          </a:xfrm>
          <a:prstGeom prst="rect">
            <a:avLst/>
          </a:prstGeom>
        </p:spPr>
      </p:pic>
      <p:pic>
        <p:nvPicPr>
          <p:cNvPr id="135" name="Picture 134" descr="A picture containing text, vector graphics&#10;&#10;Description automatically generated">
            <a:extLst>
              <a:ext uri="{FF2B5EF4-FFF2-40B4-BE49-F238E27FC236}">
                <a16:creationId xmlns:a16="http://schemas.microsoft.com/office/drawing/2014/main" xmlns="" id="{C6AF9801-4C9F-C0BB-F670-5EA3AC39AAB8}"/>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84200" y="1395576"/>
            <a:ext cx="3007835" cy="5302197"/>
          </a:xfrm>
          <a:prstGeom prst="rect">
            <a:avLst/>
          </a:prstGeom>
          <a:effectLst>
            <a:outerShdw blurRad="76200" dir="13500000" sy="23000" kx="1200000" algn="br" rotWithShape="0">
              <a:prstClr val="black">
                <a:alpha val="20000"/>
              </a:prstClr>
            </a:outerShdw>
          </a:effectLst>
        </p:spPr>
      </p:pic>
      <p:sp>
        <p:nvSpPr>
          <p:cNvPr id="136" name="TextBox 135">
            <a:extLst>
              <a:ext uri="{FF2B5EF4-FFF2-40B4-BE49-F238E27FC236}">
                <a16:creationId xmlns:a16="http://schemas.microsoft.com/office/drawing/2014/main" xmlns="" id="{FDB39D5C-D702-CD7A-C021-920C1E60B8C9}"/>
              </a:ext>
            </a:extLst>
          </p:cNvPr>
          <p:cNvSpPr txBox="1"/>
          <p:nvPr/>
        </p:nvSpPr>
        <p:spPr>
          <a:xfrm>
            <a:off x="3439635" y="1684742"/>
            <a:ext cx="8752365" cy="4154984"/>
          </a:xfrm>
          <a:prstGeom prst="rect">
            <a:avLst/>
          </a:prstGeom>
          <a:noFill/>
        </p:spPr>
        <p:txBody>
          <a:bodyPr wrap="square" rtlCol="0">
            <a:spAutoFit/>
          </a:bodyPr>
          <a:lstStyle/>
          <a:p>
            <a:pPr algn="ctr"/>
            <a:r>
              <a:rPr lang="vi-VN" sz="6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Tìm ý cho đoạn văn viết về tình cảm với thầy cô giáo hoặc một người bạn</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endParaRPr>
          </a:p>
        </p:txBody>
      </p:sp>
    </p:spTree>
    <p:extLst>
      <p:ext uri="{BB962C8B-B14F-4D97-AF65-F5344CB8AC3E}">
        <p14:creationId xmlns:p14="http://schemas.microsoft.com/office/powerpoint/2010/main" val="211137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6"/>
                                        </p:tgtEl>
                                        <p:attrNameLst>
                                          <p:attrName>style.visibility</p:attrName>
                                        </p:attrNameLst>
                                      </p:cBhvr>
                                      <p:to>
                                        <p:strVal val="visible"/>
                                      </p:to>
                                    </p:set>
                                    <p:anim calcmode="lin" valueType="num">
                                      <p:cBhvr>
                                        <p:cTn id="7" dur="500" fill="hold"/>
                                        <p:tgtEl>
                                          <p:spTgt spid="13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6"/>
                                        </p:tgtEl>
                                        <p:attrNameLst>
                                          <p:attrName>ppt_y</p:attrName>
                                        </p:attrNameLst>
                                      </p:cBhvr>
                                      <p:tavLst>
                                        <p:tav tm="0">
                                          <p:val>
                                            <p:strVal val="#ppt_y"/>
                                          </p:val>
                                        </p:tav>
                                        <p:tav tm="100000">
                                          <p:val>
                                            <p:strVal val="#ppt_y"/>
                                          </p:val>
                                        </p:tav>
                                      </p:tavLst>
                                    </p:anim>
                                    <p:anim calcmode="lin" valueType="num">
                                      <p:cBhvr>
                                        <p:cTn id="9" dur="500" fill="hold"/>
                                        <p:tgtEl>
                                          <p:spTgt spid="13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EB1AE47E-5384-6B67-1EA0-6B103AA5A59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5903" t="2963" r="6221" b="20328"/>
          <a:stretch/>
        </p:blipFill>
        <p:spPr>
          <a:xfrm>
            <a:off x="0" y="-19051"/>
            <a:ext cx="12192000" cy="68580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8925B2C0-F356-46FD-8726-EF8AAE994E79}"/>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sp>
        <p:nvSpPr>
          <p:cNvPr id="7" name="TextBox 6">
            <a:extLst>
              <a:ext uri="{FF2B5EF4-FFF2-40B4-BE49-F238E27FC236}">
                <a16:creationId xmlns:a16="http://schemas.microsoft.com/office/drawing/2014/main" xmlns="" id="{E9031FC4-77F6-44B8-AA81-E3B4257D11CB}"/>
              </a:ext>
            </a:extLst>
          </p:cNvPr>
          <p:cNvSpPr txBox="1"/>
          <p:nvPr/>
        </p:nvSpPr>
        <p:spPr>
          <a:xfrm>
            <a:off x="1543003" y="1132568"/>
            <a:ext cx="4345745"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Nhà</a:t>
            </a:r>
            <a:r>
              <a:rPr kumimoji="0" lang="en-US" sz="8800" b="1" i="0" u="none" strike="noStrike" kern="1200" cap="none" spc="0" normalizeH="0" baseline="0" noProof="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 văn </a:t>
            </a:r>
            <a:r>
              <a:rPr kumimoji="0" lang="en-US" sz="88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nhí</a:t>
            </a:r>
            <a:endParaRPr kumimoji="0" lang="en-US" sz="88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pic>
        <p:nvPicPr>
          <p:cNvPr id="8" name="Picture 7" descr="A group of people in clothing&#10;&#10;Description automatically generated with low confidence">
            <a:extLst>
              <a:ext uri="{FF2B5EF4-FFF2-40B4-BE49-F238E27FC236}">
                <a16:creationId xmlns:a16="http://schemas.microsoft.com/office/drawing/2014/main" xmlns="" id="{EEE0B2C1-EF84-4666-B5BC-44FF254B52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spTree>
    <p:extLst>
      <p:ext uri="{BB962C8B-B14F-4D97-AF65-F5344CB8AC3E}">
        <p14:creationId xmlns:p14="http://schemas.microsoft.com/office/powerpoint/2010/main" val="4032541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14:presetBounceEnd="4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DC72FD8-4BA3-F2B2-E05C-663083811CFF}"/>
              </a:ext>
            </a:extLst>
          </p:cNvPr>
          <p:cNvSpPr/>
          <p:nvPr/>
        </p:nvSpPr>
        <p:spPr>
          <a:xfrm>
            <a:off x="961611" y="188306"/>
            <a:ext cx="10268778" cy="1016173"/>
          </a:xfrm>
          <a:custGeom>
            <a:avLst/>
            <a:gdLst>
              <a:gd name="connsiteX0" fmla="*/ 0 w 10268778"/>
              <a:gd name="connsiteY0" fmla="*/ 425837 h 1016173"/>
              <a:gd name="connsiteX1" fmla="*/ 425837 w 10268778"/>
              <a:gd name="connsiteY1" fmla="*/ 0 h 1016173"/>
              <a:gd name="connsiteX2" fmla="*/ 1004316 w 10268778"/>
              <a:gd name="connsiteY2" fmla="*/ 0 h 1016173"/>
              <a:gd name="connsiteX3" fmla="*/ 1488624 w 10268778"/>
              <a:gd name="connsiteY3" fmla="*/ 0 h 1016173"/>
              <a:gd name="connsiteX4" fmla="*/ 2349617 w 10268778"/>
              <a:gd name="connsiteY4" fmla="*/ 0 h 1016173"/>
              <a:gd name="connsiteX5" fmla="*/ 3022267 w 10268778"/>
              <a:gd name="connsiteY5" fmla="*/ 0 h 1016173"/>
              <a:gd name="connsiteX6" fmla="*/ 3600746 w 10268778"/>
              <a:gd name="connsiteY6" fmla="*/ 0 h 1016173"/>
              <a:gd name="connsiteX7" fmla="*/ 4461739 w 10268778"/>
              <a:gd name="connsiteY7" fmla="*/ 0 h 1016173"/>
              <a:gd name="connsiteX8" fmla="*/ 5228560 w 10268778"/>
              <a:gd name="connsiteY8" fmla="*/ 0 h 1016173"/>
              <a:gd name="connsiteX9" fmla="*/ 5901210 w 10268778"/>
              <a:gd name="connsiteY9" fmla="*/ 0 h 1016173"/>
              <a:gd name="connsiteX10" fmla="*/ 6291347 w 10268778"/>
              <a:gd name="connsiteY10" fmla="*/ 0 h 1016173"/>
              <a:gd name="connsiteX11" fmla="*/ 6963998 w 10268778"/>
              <a:gd name="connsiteY11" fmla="*/ 0 h 1016173"/>
              <a:gd name="connsiteX12" fmla="*/ 7636648 w 10268778"/>
              <a:gd name="connsiteY12" fmla="*/ 0 h 1016173"/>
              <a:gd name="connsiteX13" fmla="*/ 8309298 w 10268778"/>
              <a:gd name="connsiteY13" fmla="*/ 0 h 1016173"/>
              <a:gd name="connsiteX14" fmla="*/ 8981949 w 10268778"/>
              <a:gd name="connsiteY14" fmla="*/ 0 h 1016173"/>
              <a:gd name="connsiteX15" fmla="*/ 9842941 w 10268778"/>
              <a:gd name="connsiteY15" fmla="*/ 0 h 1016173"/>
              <a:gd name="connsiteX16" fmla="*/ 10268778 w 10268778"/>
              <a:gd name="connsiteY16" fmla="*/ 425837 h 1016173"/>
              <a:gd name="connsiteX17" fmla="*/ 10268778 w 10268778"/>
              <a:gd name="connsiteY17" fmla="*/ 590336 h 1016173"/>
              <a:gd name="connsiteX18" fmla="*/ 9842941 w 10268778"/>
              <a:gd name="connsiteY18" fmla="*/ 1016173 h 1016173"/>
              <a:gd name="connsiteX19" fmla="*/ 9170291 w 10268778"/>
              <a:gd name="connsiteY19" fmla="*/ 1016173 h 1016173"/>
              <a:gd name="connsiteX20" fmla="*/ 8403469 w 10268778"/>
              <a:gd name="connsiteY20" fmla="*/ 1016173 h 1016173"/>
              <a:gd name="connsiteX21" fmla="*/ 7542477 w 10268778"/>
              <a:gd name="connsiteY21" fmla="*/ 1016173 h 1016173"/>
              <a:gd name="connsiteX22" fmla="*/ 6775656 w 10268778"/>
              <a:gd name="connsiteY22" fmla="*/ 1016173 h 1016173"/>
              <a:gd name="connsiteX23" fmla="*/ 5914663 w 10268778"/>
              <a:gd name="connsiteY23" fmla="*/ 1016173 h 1016173"/>
              <a:gd name="connsiteX24" fmla="*/ 5242013 w 10268778"/>
              <a:gd name="connsiteY24" fmla="*/ 1016173 h 1016173"/>
              <a:gd name="connsiteX25" fmla="*/ 4663534 w 10268778"/>
              <a:gd name="connsiteY25" fmla="*/ 1016173 h 1016173"/>
              <a:gd name="connsiteX26" fmla="*/ 3896712 w 10268778"/>
              <a:gd name="connsiteY26" fmla="*/ 1016173 h 1016173"/>
              <a:gd name="connsiteX27" fmla="*/ 3035720 w 10268778"/>
              <a:gd name="connsiteY27" fmla="*/ 1016173 h 1016173"/>
              <a:gd name="connsiteX28" fmla="*/ 2174728 w 10268778"/>
              <a:gd name="connsiteY28" fmla="*/ 1016173 h 1016173"/>
              <a:gd name="connsiteX29" fmla="*/ 1502077 w 10268778"/>
              <a:gd name="connsiteY29" fmla="*/ 1016173 h 1016173"/>
              <a:gd name="connsiteX30" fmla="*/ 425837 w 10268778"/>
              <a:gd name="connsiteY30" fmla="*/ 1016173 h 1016173"/>
              <a:gd name="connsiteX31" fmla="*/ 0 w 10268778"/>
              <a:gd name="connsiteY31" fmla="*/ 590336 h 1016173"/>
              <a:gd name="connsiteX32" fmla="*/ 0 w 10268778"/>
              <a:gd name="connsiteY32" fmla="*/ 425837 h 101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68778" h="1016173" fill="none" extrusionOk="0">
                <a:moveTo>
                  <a:pt x="0" y="425837"/>
                </a:moveTo>
                <a:cubicBezTo>
                  <a:pt x="-7819" y="188911"/>
                  <a:pt x="199423" y="9076"/>
                  <a:pt x="425837" y="0"/>
                </a:cubicBezTo>
                <a:cubicBezTo>
                  <a:pt x="586939" y="23247"/>
                  <a:pt x="727549" y="14526"/>
                  <a:pt x="1004316" y="0"/>
                </a:cubicBezTo>
                <a:cubicBezTo>
                  <a:pt x="1281083" y="-14526"/>
                  <a:pt x="1277083" y="18557"/>
                  <a:pt x="1488624" y="0"/>
                </a:cubicBezTo>
                <a:cubicBezTo>
                  <a:pt x="1700165" y="-18557"/>
                  <a:pt x="2023944" y="47"/>
                  <a:pt x="2349617" y="0"/>
                </a:cubicBezTo>
                <a:cubicBezTo>
                  <a:pt x="2675290" y="-47"/>
                  <a:pt x="2854613" y="28016"/>
                  <a:pt x="3022267" y="0"/>
                </a:cubicBezTo>
                <a:cubicBezTo>
                  <a:pt x="3189921" y="-28016"/>
                  <a:pt x="3482167" y="26625"/>
                  <a:pt x="3600746" y="0"/>
                </a:cubicBezTo>
                <a:cubicBezTo>
                  <a:pt x="3719325" y="-26625"/>
                  <a:pt x="4041429" y="38422"/>
                  <a:pt x="4461739" y="0"/>
                </a:cubicBezTo>
                <a:cubicBezTo>
                  <a:pt x="4882049" y="-38422"/>
                  <a:pt x="4890668" y="-10558"/>
                  <a:pt x="5228560" y="0"/>
                </a:cubicBezTo>
                <a:cubicBezTo>
                  <a:pt x="5566452" y="10558"/>
                  <a:pt x="5612399" y="7107"/>
                  <a:pt x="5901210" y="0"/>
                </a:cubicBezTo>
                <a:cubicBezTo>
                  <a:pt x="6190021" y="-7107"/>
                  <a:pt x="6200386" y="13638"/>
                  <a:pt x="6291347" y="0"/>
                </a:cubicBezTo>
                <a:cubicBezTo>
                  <a:pt x="6382308" y="-13638"/>
                  <a:pt x="6638985" y="94"/>
                  <a:pt x="6963998" y="0"/>
                </a:cubicBezTo>
                <a:cubicBezTo>
                  <a:pt x="7289011" y="-94"/>
                  <a:pt x="7452882" y="-21916"/>
                  <a:pt x="7636648" y="0"/>
                </a:cubicBezTo>
                <a:cubicBezTo>
                  <a:pt x="7820414" y="21916"/>
                  <a:pt x="8110443" y="-21596"/>
                  <a:pt x="8309298" y="0"/>
                </a:cubicBezTo>
                <a:cubicBezTo>
                  <a:pt x="8508153" y="21596"/>
                  <a:pt x="8654825" y="7721"/>
                  <a:pt x="8981949" y="0"/>
                </a:cubicBezTo>
                <a:cubicBezTo>
                  <a:pt x="9309073" y="-7721"/>
                  <a:pt x="9626407" y="-12499"/>
                  <a:pt x="9842941" y="0"/>
                </a:cubicBezTo>
                <a:cubicBezTo>
                  <a:pt x="10095149" y="-55246"/>
                  <a:pt x="10242880" y="210221"/>
                  <a:pt x="10268778" y="425837"/>
                </a:cubicBezTo>
                <a:cubicBezTo>
                  <a:pt x="10268748" y="500147"/>
                  <a:pt x="10272846" y="548942"/>
                  <a:pt x="10268778" y="590336"/>
                </a:cubicBezTo>
                <a:cubicBezTo>
                  <a:pt x="10247960" y="781709"/>
                  <a:pt x="10048981" y="1025058"/>
                  <a:pt x="9842941" y="1016173"/>
                </a:cubicBezTo>
                <a:cubicBezTo>
                  <a:pt x="9675328" y="1049708"/>
                  <a:pt x="9505018" y="1029104"/>
                  <a:pt x="9170291" y="1016173"/>
                </a:cubicBezTo>
                <a:cubicBezTo>
                  <a:pt x="8835564" y="1003243"/>
                  <a:pt x="8701628" y="1052673"/>
                  <a:pt x="8403469" y="1016173"/>
                </a:cubicBezTo>
                <a:cubicBezTo>
                  <a:pt x="8105310" y="979673"/>
                  <a:pt x="7897295" y="1027369"/>
                  <a:pt x="7542477" y="1016173"/>
                </a:cubicBezTo>
                <a:cubicBezTo>
                  <a:pt x="7187659" y="1004977"/>
                  <a:pt x="7049379" y="994084"/>
                  <a:pt x="6775656" y="1016173"/>
                </a:cubicBezTo>
                <a:cubicBezTo>
                  <a:pt x="6501933" y="1038262"/>
                  <a:pt x="6104978" y="1027390"/>
                  <a:pt x="5914663" y="1016173"/>
                </a:cubicBezTo>
                <a:cubicBezTo>
                  <a:pt x="5724348" y="1004956"/>
                  <a:pt x="5568201" y="983705"/>
                  <a:pt x="5242013" y="1016173"/>
                </a:cubicBezTo>
                <a:cubicBezTo>
                  <a:pt x="4915825" y="1048642"/>
                  <a:pt x="4876387" y="1027306"/>
                  <a:pt x="4663534" y="1016173"/>
                </a:cubicBezTo>
                <a:cubicBezTo>
                  <a:pt x="4450681" y="1005040"/>
                  <a:pt x="4252599" y="995199"/>
                  <a:pt x="3896712" y="1016173"/>
                </a:cubicBezTo>
                <a:cubicBezTo>
                  <a:pt x="3540825" y="1037147"/>
                  <a:pt x="3404129" y="1031019"/>
                  <a:pt x="3035720" y="1016173"/>
                </a:cubicBezTo>
                <a:cubicBezTo>
                  <a:pt x="2667311" y="1001327"/>
                  <a:pt x="2380631" y="1052438"/>
                  <a:pt x="2174728" y="1016173"/>
                </a:cubicBezTo>
                <a:cubicBezTo>
                  <a:pt x="1968825" y="979908"/>
                  <a:pt x="1706709" y="988469"/>
                  <a:pt x="1502077" y="1016173"/>
                </a:cubicBezTo>
                <a:cubicBezTo>
                  <a:pt x="1297445" y="1043877"/>
                  <a:pt x="702569" y="1064352"/>
                  <a:pt x="425837" y="1016173"/>
                </a:cubicBezTo>
                <a:cubicBezTo>
                  <a:pt x="203427" y="1045777"/>
                  <a:pt x="-7651" y="870474"/>
                  <a:pt x="0" y="590336"/>
                </a:cubicBezTo>
                <a:cubicBezTo>
                  <a:pt x="98" y="520004"/>
                  <a:pt x="5967" y="485816"/>
                  <a:pt x="0" y="425837"/>
                </a:cubicBezTo>
                <a:close/>
              </a:path>
              <a:path w="10268778" h="1016173" stroke="0" extrusionOk="0">
                <a:moveTo>
                  <a:pt x="0" y="425837"/>
                </a:moveTo>
                <a:cubicBezTo>
                  <a:pt x="-11248" y="202460"/>
                  <a:pt x="195071" y="18684"/>
                  <a:pt x="425837" y="0"/>
                </a:cubicBezTo>
                <a:cubicBezTo>
                  <a:pt x="639930" y="-20107"/>
                  <a:pt x="773525" y="15555"/>
                  <a:pt x="910145" y="0"/>
                </a:cubicBezTo>
                <a:cubicBezTo>
                  <a:pt x="1046765" y="-15555"/>
                  <a:pt x="1310369" y="1085"/>
                  <a:pt x="1488624" y="0"/>
                </a:cubicBezTo>
                <a:cubicBezTo>
                  <a:pt x="1666879" y="-1085"/>
                  <a:pt x="1796053" y="-3202"/>
                  <a:pt x="1878762" y="0"/>
                </a:cubicBezTo>
                <a:cubicBezTo>
                  <a:pt x="1961471" y="3202"/>
                  <a:pt x="2314270" y="-34724"/>
                  <a:pt x="2645583" y="0"/>
                </a:cubicBezTo>
                <a:cubicBezTo>
                  <a:pt x="2976896" y="34724"/>
                  <a:pt x="2871839" y="5211"/>
                  <a:pt x="3035720" y="0"/>
                </a:cubicBezTo>
                <a:cubicBezTo>
                  <a:pt x="3199601" y="-5211"/>
                  <a:pt x="3556343" y="8312"/>
                  <a:pt x="3708370" y="0"/>
                </a:cubicBezTo>
                <a:cubicBezTo>
                  <a:pt x="3860397" y="-8312"/>
                  <a:pt x="4002406" y="-20410"/>
                  <a:pt x="4192679" y="0"/>
                </a:cubicBezTo>
                <a:cubicBezTo>
                  <a:pt x="4382952" y="20410"/>
                  <a:pt x="4556713" y="17432"/>
                  <a:pt x="4676987" y="0"/>
                </a:cubicBezTo>
                <a:cubicBezTo>
                  <a:pt x="4797261" y="-17432"/>
                  <a:pt x="4916066" y="-955"/>
                  <a:pt x="5067124" y="0"/>
                </a:cubicBezTo>
                <a:cubicBezTo>
                  <a:pt x="5218182" y="955"/>
                  <a:pt x="5347398" y="-12199"/>
                  <a:pt x="5457261" y="0"/>
                </a:cubicBezTo>
                <a:cubicBezTo>
                  <a:pt x="5567124" y="12199"/>
                  <a:pt x="5728782" y="13809"/>
                  <a:pt x="5941569" y="0"/>
                </a:cubicBezTo>
                <a:cubicBezTo>
                  <a:pt x="6154356" y="-13809"/>
                  <a:pt x="6290577" y="-22987"/>
                  <a:pt x="6520049" y="0"/>
                </a:cubicBezTo>
                <a:cubicBezTo>
                  <a:pt x="6749521" y="22987"/>
                  <a:pt x="7061810" y="-19232"/>
                  <a:pt x="7286870" y="0"/>
                </a:cubicBezTo>
                <a:cubicBezTo>
                  <a:pt x="7511930" y="19232"/>
                  <a:pt x="7676001" y="-31213"/>
                  <a:pt x="7959520" y="0"/>
                </a:cubicBezTo>
                <a:cubicBezTo>
                  <a:pt x="8243039" y="31213"/>
                  <a:pt x="8292460" y="9288"/>
                  <a:pt x="8537999" y="0"/>
                </a:cubicBezTo>
                <a:cubicBezTo>
                  <a:pt x="8783538" y="-9288"/>
                  <a:pt x="8919221" y="26098"/>
                  <a:pt x="9116479" y="0"/>
                </a:cubicBezTo>
                <a:cubicBezTo>
                  <a:pt x="9313737" y="-26098"/>
                  <a:pt x="9541170" y="27944"/>
                  <a:pt x="9842941" y="0"/>
                </a:cubicBezTo>
                <a:cubicBezTo>
                  <a:pt x="10051481" y="12696"/>
                  <a:pt x="10272293" y="167363"/>
                  <a:pt x="10268778" y="425837"/>
                </a:cubicBezTo>
                <a:cubicBezTo>
                  <a:pt x="10266908" y="460655"/>
                  <a:pt x="10273664" y="547097"/>
                  <a:pt x="10268778" y="590336"/>
                </a:cubicBezTo>
                <a:cubicBezTo>
                  <a:pt x="10272312" y="831654"/>
                  <a:pt x="10109184" y="1056058"/>
                  <a:pt x="9842941" y="1016173"/>
                </a:cubicBezTo>
                <a:cubicBezTo>
                  <a:pt x="9602524" y="1011035"/>
                  <a:pt x="9363761" y="1027192"/>
                  <a:pt x="8981949" y="1016173"/>
                </a:cubicBezTo>
                <a:cubicBezTo>
                  <a:pt x="8600137" y="1005154"/>
                  <a:pt x="8474143" y="1038168"/>
                  <a:pt x="8120956" y="1016173"/>
                </a:cubicBezTo>
                <a:cubicBezTo>
                  <a:pt x="7767769" y="994178"/>
                  <a:pt x="7796239" y="1044501"/>
                  <a:pt x="7542477" y="1016173"/>
                </a:cubicBezTo>
                <a:cubicBezTo>
                  <a:pt x="7288715" y="987845"/>
                  <a:pt x="7166211" y="995899"/>
                  <a:pt x="6963998" y="1016173"/>
                </a:cubicBezTo>
                <a:cubicBezTo>
                  <a:pt x="6761785" y="1036447"/>
                  <a:pt x="6513227" y="1037616"/>
                  <a:pt x="6385519" y="1016173"/>
                </a:cubicBezTo>
                <a:cubicBezTo>
                  <a:pt x="6257811" y="994730"/>
                  <a:pt x="6046198" y="1029172"/>
                  <a:pt x="5901210" y="1016173"/>
                </a:cubicBezTo>
                <a:cubicBezTo>
                  <a:pt x="5756222" y="1003174"/>
                  <a:pt x="5677723" y="1019321"/>
                  <a:pt x="5511073" y="1016173"/>
                </a:cubicBezTo>
                <a:cubicBezTo>
                  <a:pt x="5344423" y="1013025"/>
                  <a:pt x="5223450" y="1000650"/>
                  <a:pt x="5026765" y="1016173"/>
                </a:cubicBezTo>
                <a:cubicBezTo>
                  <a:pt x="4830080" y="1031696"/>
                  <a:pt x="4544554" y="1008129"/>
                  <a:pt x="4354115" y="1016173"/>
                </a:cubicBezTo>
                <a:cubicBezTo>
                  <a:pt x="4163676" y="1024218"/>
                  <a:pt x="4067112" y="1005017"/>
                  <a:pt x="3963978" y="1016173"/>
                </a:cubicBezTo>
                <a:cubicBezTo>
                  <a:pt x="3860844" y="1027329"/>
                  <a:pt x="3661933" y="1002752"/>
                  <a:pt x="3573840" y="1016173"/>
                </a:cubicBezTo>
                <a:cubicBezTo>
                  <a:pt x="3485747" y="1029594"/>
                  <a:pt x="3252275" y="1008042"/>
                  <a:pt x="3089532" y="1016173"/>
                </a:cubicBezTo>
                <a:cubicBezTo>
                  <a:pt x="2926789" y="1024304"/>
                  <a:pt x="2702562" y="1046113"/>
                  <a:pt x="2416882" y="1016173"/>
                </a:cubicBezTo>
                <a:cubicBezTo>
                  <a:pt x="2131202" y="986234"/>
                  <a:pt x="2060212" y="1030923"/>
                  <a:pt x="1838403" y="1016173"/>
                </a:cubicBezTo>
                <a:cubicBezTo>
                  <a:pt x="1616594" y="1001423"/>
                  <a:pt x="1505162" y="997720"/>
                  <a:pt x="1259923" y="1016173"/>
                </a:cubicBezTo>
                <a:cubicBezTo>
                  <a:pt x="1014684" y="1034626"/>
                  <a:pt x="669696" y="987890"/>
                  <a:pt x="425837" y="1016173"/>
                </a:cubicBezTo>
                <a:cubicBezTo>
                  <a:pt x="197667" y="965669"/>
                  <a:pt x="170" y="788657"/>
                  <a:pt x="0" y="590336"/>
                </a:cubicBezTo>
                <a:cubicBezTo>
                  <a:pt x="7109" y="515503"/>
                  <a:pt x="-7161" y="466009"/>
                  <a:pt x="0" y="42583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4190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Calibri" panose="020F0502020204030204" pitchFamily="34" charset="0"/>
                <a:cs typeface="Calibri" panose="020F0502020204030204" pitchFamily="34" charset="0"/>
              </a:rPr>
              <a:t>C</a:t>
            </a:r>
            <a:r>
              <a:rPr lang="vi-VN" sz="3200" b="1">
                <a:solidFill>
                  <a:srgbClr val="002060"/>
                </a:solidFill>
                <a:latin typeface="Calibri" panose="020F0502020204030204" pitchFamily="34" charset="0"/>
                <a:cs typeface="Calibri" panose="020F0502020204030204" pitchFamily="34" charset="0"/>
              </a:rPr>
              <a:t>hia sẻ với bạn tình cảm của em với thầy cô giáo hoặc một người bạn dựa vào gợi ý:</a:t>
            </a:r>
            <a:endParaRPr lang="vi-VN" sz="3200" b="1" i="1" dirty="0">
              <a:solidFill>
                <a:srgbClr val="002060"/>
              </a:solidFill>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xmlns="" id="{A429F352-FB7D-36D4-8A34-75E8A2F41DB9}"/>
              </a:ext>
            </a:extLst>
          </p:cNvPr>
          <p:cNvGrpSpPr/>
          <p:nvPr/>
        </p:nvGrpSpPr>
        <p:grpSpPr>
          <a:xfrm>
            <a:off x="549923" y="1087660"/>
            <a:ext cx="10619750" cy="1212142"/>
            <a:chOff x="1927122" y="921857"/>
            <a:chExt cx="10619750" cy="1212142"/>
          </a:xfrm>
        </p:grpSpPr>
        <p:sp>
          <p:nvSpPr>
            <p:cNvPr id="24" name="Rectangle: Rounded Corners 23">
              <a:extLst>
                <a:ext uri="{FF2B5EF4-FFF2-40B4-BE49-F238E27FC236}">
                  <a16:creationId xmlns:a16="http://schemas.microsoft.com/office/drawing/2014/main" xmlns="" id="{EAE09D75-7330-D985-6596-F3C4658D4F2B}"/>
                </a:ext>
              </a:extLst>
            </p:cNvPr>
            <p:cNvSpPr/>
            <p:nvPr/>
          </p:nvSpPr>
          <p:spPr>
            <a:xfrm>
              <a:off x="2074606" y="1173871"/>
              <a:ext cx="10472266" cy="960128"/>
            </a:xfrm>
            <a:custGeom>
              <a:avLst/>
              <a:gdLst>
                <a:gd name="connsiteX0" fmla="*/ 0 w 10472266"/>
                <a:gd name="connsiteY0" fmla="*/ 160025 h 960128"/>
                <a:gd name="connsiteX1" fmla="*/ 160025 w 10472266"/>
                <a:gd name="connsiteY1" fmla="*/ 0 h 960128"/>
                <a:gd name="connsiteX2" fmla="*/ 10312241 w 10472266"/>
                <a:gd name="connsiteY2" fmla="*/ 0 h 960128"/>
                <a:gd name="connsiteX3" fmla="*/ 10472266 w 10472266"/>
                <a:gd name="connsiteY3" fmla="*/ 160025 h 960128"/>
                <a:gd name="connsiteX4" fmla="*/ 10472266 w 10472266"/>
                <a:gd name="connsiteY4" fmla="*/ 800103 h 960128"/>
                <a:gd name="connsiteX5" fmla="*/ 10312241 w 10472266"/>
                <a:gd name="connsiteY5" fmla="*/ 960128 h 960128"/>
                <a:gd name="connsiteX6" fmla="*/ 160025 w 10472266"/>
                <a:gd name="connsiteY6" fmla="*/ 960128 h 960128"/>
                <a:gd name="connsiteX7" fmla="*/ 0 w 10472266"/>
                <a:gd name="connsiteY7" fmla="*/ 800103 h 960128"/>
                <a:gd name="connsiteX8" fmla="*/ 0 w 10472266"/>
                <a:gd name="connsiteY8" fmla="*/ 160025 h 96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2266" h="960128" fill="none" extrusionOk="0">
                  <a:moveTo>
                    <a:pt x="0" y="160025"/>
                  </a:moveTo>
                  <a:cubicBezTo>
                    <a:pt x="-157" y="76777"/>
                    <a:pt x="72502" y="-1726"/>
                    <a:pt x="160025" y="0"/>
                  </a:cubicBezTo>
                  <a:cubicBezTo>
                    <a:pt x="4780153" y="29483"/>
                    <a:pt x="7937557" y="4220"/>
                    <a:pt x="10312241" y="0"/>
                  </a:cubicBezTo>
                  <a:cubicBezTo>
                    <a:pt x="10402184" y="589"/>
                    <a:pt x="10462674" y="84094"/>
                    <a:pt x="10472266" y="160025"/>
                  </a:cubicBezTo>
                  <a:cubicBezTo>
                    <a:pt x="10467289" y="302682"/>
                    <a:pt x="10458270" y="592128"/>
                    <a:pt x="10472266" y="800103"/>
                  </a:cubicBezTo>
                  <a:cubicBezTo>
                    <a:pt x="10479594" y="892425"/>
                    <a:pt x="10405323" y="964362"/>
                    <a:pt x="10312241" y="960128"/>
                  </a:cubicBezTo>
                  <a:cubicBezTo>
                    <a:pt x="9011094" y="994256"/>
                    <a:pt x="3826098" y="837336"/>
                    <a:pt x="160025" y="960128"/>
                  </a:cubicBezTo>
                  <a:cubicBezTo>
                    <a:pt x="65582" y="972211"/>
                    <a:pt x="-5241" y="897217"/>
                    <a:pt x="0" y="800103"/>
                  </a:cubicBezTo>
                  <a:cubicBezTo>
                    <a:pt x="47949" y="522045"/>
                    <a:pt x="-43822" y="473664"/>
                    <a:pt x="0" y="160025"/>
                  </a:cubicBezTo>
                  <a:close/>
                </a:path>
                <a:path w="10472266" h="960128" stroke="0" extrusionOk="0">
                  <a:moveTo>
                    <a:pt x="0" y="160025"/>
                  </a:moveTo>
                  <a:cubicBezTo>
                    <a:pt x="-5984" y="81832"/>
                    <a:pt x="84169" y="6766"/>
                    <a:pt x="160025" y="0"/>
                  </a:cubicBezTo>
                  <a:cubicBezTo>
                    <a:pt x="2208690" y="-40312"/>
                    <a:pt x="5917806" y="-70188"/>
                    <a:pt x="10312241" y="0"/>
                  </a:cubicBezTo>
                  <a:cubicBezTo>
                    <a:pt x="10394268" y="-598"/>
                    <a:pt x="10476125" y="64155"/>
                    <a:pt x="10472266" y="160025"/>
                  </a:cubicBezTo>
                  <a:cubicBezTo>
                    <a:pt x="10435794" y="437860"/>
                    <a:pt x="10444291" y="695925"/>
                    <a:pt x="10472266" y="800103"/>
                  </a:cubicBezTo>
                  <a:cubicBezTo>
                    <a:pt x="10471914" y="892687"/>
                    <a:pt x="10385372" y="960352"/>
                    <a:pt x="10312241" y="960128"/>
                  </a:cubicBezTo>
                  <a:cubicBezTo>
                    <a:pt x="6927881" y="977479"/>
                    <a:pt x="3744499" y="1083474"/>
                    <a:pt x="160025" y="960128"/>
                  </a:cubicBezTo>
                  <a:cubicBezTo>
                    <a:pt x="72496" y="956551"/>
                    <a:pt x="4144" y="893657"/>
                    <a:pt x="0" y="800103"/>
                  </a:cubicBezTo>
                  <a:cubicBezTo>
                    <a:pt x="-50796" y="579959"/>
                    <a:pt x="-41356" y="351435"/>
                    <a:pt x="0" y="160025"/>
                  </a:cubicBezTo>
                  <a:close/>
                </a:path>
              </a:pathLst>
            </a:custGeom>
            <a:solidFill>
              <a:srgbClr val="FFFFCC"/>
            </a:solidFill>
            <a:ln w="28575">
              <a:solidFill>
                <a:srgbClr val="002060"/>
              </a:solidFill>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61963" algn="just"/>
              <a:r>
                <a:rPr lang="en-US" sz="4000">
                  <a:solidFill>
                    <a:sysClr val="windowText" lastClr="000000"/>
                  </a:solidFill>
                  <a:latin typeface="Calibri" panose="020F0502020204030204" pitchFamily="34" charset="0"/>
                  <a:cs typeface="Calibri" panose="020F0502020204030204" pitchFamily="34" charset="0"/>
                </a:rPr>
                <a:t>   a) Tình cảm của em với thầy cô hoặc bạn về:</a:t>
              </a:r>
              <a:endParaRPr lang="en-US" sz="4000" dirty="0">
                <a:solidFill>
                  <a:sysClr val="windowText" lastClr="0000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xmlns="" id="{CFABA9A8-6C64-7FDE-44B1-875AB216BE34}"/>
                </a:ext>
              </a:extLst>
            </p:cNvPr>
            <p:cNvPicPr>
              <a:picLocks noChangeAspect="1"/>
            </p:cNvPicPr>
            <p:nvPr/>
          </p:nvPicPr>
          <p:blipFill>
            <a:blip r:embed="rId2"/>
            <a:stretch>
              <a:fillRect/>
            </a:stretch>
          </p:blipFill>
          <p:spPr>
            <a:xfrm>
              <a:off x="1927122" y="921857"/>
              <a:ext cx="960128" cy="960128"/>
            </a:xfrm>
            <a:prstGeom prst="rect">
              <a:avLst/>
            </a:prstGeom>
          </p:spPr>
        </p:pic>
      </p:grpSp>
      <p:pic>
        <p:nvPicPr>
          <p:cNvPr id="4" name="Picture 3">
            <a:extLst>
              <a:ext uri="{FF2B5EF4-FFF2-40B4-BE49-F238E27FC236}">
                <a16:creationId xmlns:a16="http://schemas.microsoft.com/office/drawing/2014/main" xmlns="" id="{0B739724-278C-475E-B04B-612A0BAA7D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087" y="2299802"/>
            <a:ext cx="3769055" cy="994475"/>
          </a:xfrm>
          <a:prstGeom prst="rect">
            <a:avLst/>
          </a:prstGeom>
        </p:spPr>
      </p:pic>
      <p:pic>
        <p:nvPicPr>
          <p:cNvPr id="6" name="Picture 5">
            <a:extLst>
              <a:ext uri="{FF2B5EF4-FFF2-40B4-BE49-F238E27FC236}">
                <a16:creationId xmlns:a16="http://schemas.microsoft.com/office/drawing/2014/main" xmlns="" id="{58121436-0DBC-4E7D-AFC9-EA1B577D85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2983" y="2136835"/>
            <a:ext cx="3784292" cy="1320408"/>
          </a:xfrm>
          <a:prstGeom prst="rect">
            <a:avLst/>
          </a:prstGeom>
        </p:spPr>
      </p:pic>
      <p:pic>
        <p:nvPicPr>
          <p:cNvPr id="10" name="Picture 9">
            <a:extLst>
              <a:ext uri="{FF2B5EF4-FFF2-40B4-BE49-F238E27FC236}">
                <a16:creationId xmlns:a16="http://schemas.microsoft.com/office/drawing/2014/main" xmlns="" id="{728DBDE3-294F-47E5-ACEC-23B890200F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7275" y="1979941"/>
            <a:ext cx="3752238" cy="1319468"/>
          </a:xfrm>
          <a:prstGeom prst="rect">
            <a:avLst/>
          </a:prstGeom>
        </p:spPr>
      </p:pic>
      <p:pic>
        <p:nvPicPr>
          <p:cNvPr id="42" name="Picture 41">
            <a:extLst>
              <a:ext uri="{FF2B5EF4-FFF2-40B4-BE49-F238E27FC236}">
                <a16:creationId xmlns:a16="http://schemas.microsoft.com/office/drawing/2014/main" xmlns="" id="{0FB2A41C-31A8-4E02-BF92-2099381AF8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6935" y="3143517"/>
            <a:ext cx="3907154" cy="1078581"/>
          </a:xfrm>
          <a:prstGeom prst="rect">
            <a:avLst/>
          </a:prstGeom>
        </p:spPr>
      </p:pic>
      <p:pic>
        <p:nvPicPr>
          <p:cNvPr id="44" name="Picture 43">
            <a:extLst>
              <a:ext uri="{FF2B5EF4-FFF2-40B4-BE49-F238E27FC236}">
                <a16:creationId xmlns:a16="http://schemas.microsoft.com/office/drawing/2014/main" xmlns="" id="{8129B6EE-C42F-4A1C-823A-4A31D73E9B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1251" y="3114742"/>
            <a:ext cx="3057771" cy="960129"/>
          </a:xfrm>
          <a:prstGeom prst="rect">
            <a:avLst/>
          </a:prstGeom>
        </p:spPr>
      </p:pic>
      <p:grpSp>
        <p:nvGrpSpPr>
          <p:cNvPr id="45" name="Group 44">
            <a:extLst>
              <a:ext uri="{FF2B5EF4-FFF2-40B4-BE49-F238E27FC236}">
                <a16:creationId xmlns:a16="http://schemas.microsoft.com/office/drawing/2014/main" xmlns="" id="{2E98F064-3829-47F3-8916-6E0EA390AEBF}"/>
              </a:ext>
            </a:extLst>
          </p:cNvPr>
          <p:cNvGrpSpPr/>
          <p:nvPr/>
        </p:nvGrpSpPr>
        <p:grpSpPr>
          <a:xfrm>
            <a:off x="681222" y="3827055"/>
            <a:ext cx="10434301" cy="1212142"/>
            <a:chOff x="1927122" y="921857"/>
            <a:chExt cx="10434301" cy="1212142"/>
          </a:xfrm>
        </p:grpSpPr>
        <p:sp>
          <p:nvSpPr>
            <p:cNvPr id="46" name="Rectangle: Rounded Corners 45">
              <a:extLst>
                <a:ext uri="{FF2B5EF4-FFF2-40B4-BE49-F238E27FC236}">
                  <a16:creationId xmlns:a16="http://schemas.microsoft.com/office/drawing/2014/main" xmlns="" id="{F52EA658-960B-4BFE-943C-3F9C988DEF70}"/>
                </a:ext>
              </a:extLst>
            </p:cNvPr>
            <p:cNvSpPr/>
            <p:nvPr/>
          </p:nvSpPr>
          <p:spPr>
            <a:xfrm>
              <a:off x="2074606" y="1173871"/>
              <a:ext cx="10286817" cy="960128"/>
            </a:xfrm>
            <a:custGeom>
              <a:avLst/>
              <a:gdLst>
                <a:gd name="connsiteX0" fmla="*/ 0 w 10286817"/>
                <a:gd name="connsiteY0" fmla="*/ 160025 h 960128"/>
                <a:gd name="connsiteX1" fmla="*/ 160025 w 10286817"/>
                <a:gd name="connsiteY1" fmla="*/ 0 h 960128"/>
                <a:gd name="connsiteX2" fmla="*/ 10126792 w 10286817"/>
                <a:gd name="connsiteY2" fmla="*/ 0 h 960128"/>
                <a:gd name="connsiteX3" fmla="*/ 10286817 w 10286817"/>
                <a:gd name="connsiteY3" fmla="*/ 160025 h 960128"/>
                <a:gd name="connsiteX4" fmla="*/ 10286817 w 10286817"/>
                <a:gd name="connsiteY4" fmla="*/ 800103 h 960128"/>
                <a:gd name="connsiteX5" fmla="*/ 10126792 w 10286817"/>
                <a:gd name="connsiteY5" fmla="*/ 960128 h 960128"/>
                <a:gd name="connsiteX6" fmla="*/ 160025 w 10286817"/>
                <a:gd name="connsiteY6" fmla="*/ 960128 h 960128"/>
                <a:gd name="connsiteX7" fmla="*/ 0 w 10286817"/>
                <a:gd name="connsiteY7" fmla="*/ 800103 h 960128"/>
                <a:gd name="connsiteX8" fmla="*/ 0 w 10286817"/>
                <a:gd name="connsiteY8" fmla="*/ 160025 h 96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6817" h="960128" fill="none" extrusionOk="0">
                  <a:moveTo>
                    <a:pt x="0" y="160025"/>
                  </a:moveTo>
                  <a:cubicBezTo>
                    <a:pt x="-157" y="76777"/>
                    <a:pt x="72502" y="-1726"/>
                    <a:pt x="160025" y="0"/>
                  </a:cubicBezTo>
                  <a:cubicBezTo>
                    <a:pt x="5099873" y="29483"/>
                    <a:pt x="6659742" y="4220"/>
                    <a:pt x="10126792" y="0"/>
                  </a:cubicBezTo>
                  <a:cubicBezTo>
                    <a:pt x="10216735" y="589"/>
                    <a:pt x="10277225" y="84094"/>
                    <a:pt x="10286817" y="160025"/>
                  </a:cubicBezTo>
                  <a:cubicBezTo>
                    <a:pt x="10281840" y="302682"/>
                    <a:pt x="10272821" y="592128"/>
                    <a:pt x="10286817" y="800103"/>
                  </a:cubicBezTo>
                  <a:cubicBezTo>
                    <a:pt x="10294145" y="892425"/>
                    <a:pt x="10219874" y="964362"/>
                    <a:pt x="10126792" y="960128"/>
                  </a:cubicBezTo>
                  <a:cubicBezTo>
                    <a:pt x="8988983" y="994256"/>
                    <a:pt x="3505486" y="837336"/>
                    <a:pt x="160025" y="960128"/>
                  </a:cubicBezTo>
                  <a:cubicBezTo>
                    <a:pt x="65582" y="972211"/>
                    <a:pt x="-5241" y="897217"/>
                    <a:pt x="0" y="800103"/>
                  </a:cubicBezTo>
                  <a:cubicBezTo>
                    <a:pt x="47949" y="522045"/>
                    <a:pt x="-43822" y="473664"/>
                    <a:pt x="0" y="160025"/>
                  </a:cubicBezTo>
                  <a:close/>
                </a:path>
                <a:path w="10286817" h="960128" stroke="0" extrusionOk="0">
                  <a:moveTo>
                    <a:pt x="0" y="160025"/>
                  </a:moveTo>
                  <a:cubicBezTo>
                    <a:pt x="-5984" y="81832"/>
                    <a:pt x="84169" y="6766"/>
                    <a:pt x="160025" y="0"/>
                  </a:cubicBezTo>
                  <a:cubicBezTo>
                    <a:pt x="3918832" y="-40312"/>
                    <a:pt x="7798864" y="-70188"/>
                    <a:pt x="10126792" y="0"/>
                  </a:cubicBezTo>
                  <a:cubicBezTo>
                    <a:pt x="10208819" y="-598"/>
                    <a:pt x="10290676" y="64155"/>
                    <a:pt x="10286817" y="160025"/>
                  </a:cubicBezTo>
                  <a:cubicBezTo>
                    <a:pt x="10250345" y="437860"/>
                    <a:pt x="10258842" y="695925"/>
                    <a:pt x="10286817" y="800103"/>
                  </a:cubicBezTo>
                  <a:cubicBezTo>
                    <a:pt x="10286465" y="892687"/>
                    <a:pt x="10199923" y="960352"/>
                    <a:pt x="10126792" y="960128"/>
                  </a:cubicBezTo>
                  <a:cubicBezTo>
                    <a:pt x="8199456" y="977479"/>
                    <a:pt x="3774012" y="1083474"/>
                    <a:pt x="160025" y="960128"/>
                  </a:cubicBezTo>
                  <a:cubicBezTo>
                    <a:pt x="72496" y="956551"/>
                    <a:pt x="4144" y="893657"/>
                    <a:pt x="0" y="800103"/>
                  </a:cubicBezTo>
                  <a:cubicBezTo>
                    <a:pt x="-50796" y="579959"/>
                    <a:pt x="-41356" y="351435"/>
                    <a:pt x="0" y="160025"/>
                  </a:cubicBezTo>
                  <a:close/>
                </a:path>
              </a:pathLst>
            </a:custGeom>
            <a:solidFill>
              <a:srgbClr val="FFFFCC"/>
            </a:solidFill>
            <a:ln w="28575">
              <a:solidFill>
                <a:srgbClr val="002060"/>
              </a:solidFill>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   b.Kỉ niệm đẹp giữa em với thầy cô hoặc bạn.</a:t>
              </a:r>
            </a:p>
          </p:txBody>
        </p:sp>
        <p:pic>
          <p:nvPicPr>
            <p:cNvPr id="47" name="Picture 46">
              <a:extLst>
                <a:ext uri="{FF2B5EF4-FFF2-40B4-BE49-F238E27FC236}">
                  <a16:creationId xmlns:a16="http://schemas.microsoft.com/office/drawing/2014/main" xmlns="" id="{924AB4EE-9DDD-44B0-80BA-BBD1124C98DA}"/>
                </a:ext>
              </a:extLst>
            </p:cNvPr>
            <p:cNvPicPr>
              <a:picLocks noChangeAspect="1"/>
            </p:cNvPicPr>
            <p:nvPr/>
          </p:nvPicPr>
          <p:blipFill>
            <a:blip r:embed="rId2"/>
            <a:stretch>
              <a:fillRect/>
            </a:stretch>
          </p:blipFill>
          <p:spPr>
            <a:xfrm>
              <a:off x="1927122" y="921857"/>
              <a:ext cx="960128" cy="960128"/>
            </a:xfrm>
            <a:prstGeom prst="rect">
              <a:avLst/>
            </a:prstGeom>
          </p:spPr>
        </p:pic>
      </p:grpSp>
      <p:grpSp>
        <p:nvGrpSpPr>
          <p:cNvPr id="48" name="Group 47">
            <a:extLst>
              <a:ext uri="{FF2B5EF4-FFF2-40B4-BE49-F238E27FC236}">
                <a16:creationId xmlns:a16="http://schemas.microsoft.com/office/drawing/2014/main" xmlns="" id="{5AE4320E-8D42-4811-98BC-582DC5F96C4C}"/>
              </a:ext>
            </a:extLst>
          </p:cNvPr>
          <p:cNvGrpSpPr/>
          <p:nvPr/>
        </p:nvGrpSpPr>
        <p:grpSpPr>
          <a:xfrm>
            <a:off x="681222" y="5065813"/>
            <a:ext cx="10434301" cy="1624062"/>
            <a:chOff x="1927122" y="921857"/>
            <a:chExt cx="10434301" cy="1624062"/>
          </a:xfrm>
        </p:grpSpPr>
        <p:sp>
          <p:nvSpPr>
            <p:cNvPr id="49" name="Rectangle: Rounded Corners 48">
              <a:extLst>
                <a:ext uri="{FF2B5EF4-FFF2-40B4-BE49-F238E27FC236}">
                  <a16:creationId xmlns:a16="http://schemas.microsoft.com/office/drawing/2014/main" xmlns="" id="{92613C46-229B-4613-819B-4F7DAEBCD2AE}"/>
                </a:ext>
              </a:extLst>
            </p:cNvPr>
            <p:cNvSpPr/>
            <p:nvPr/>
          </p:nvSpPr>
          <p:spPr>
            <a:xfrm>
              <a:off x="2074606" y="1173870"/>
              <a:ext cx="10286817" cy="1372049"/>
            </a:xfrm>
            <a:custGeom>
              <a:avLst/>
              <a:gdLst>
                <a:gd name="connsiteX0" fmla="*/ 0 w 10286817"/>
                <a:gd name="connsiteY0" fmla="*/ 228679 h 1372049"/>
                <a:gd name="connsiteX1" fmla="*/ 228679 w 10286817"/>
                <a:gd name="connsiteY1" fmla="*/ 0 h 1372049"/>
                <a:gd name="connsiteX2" fmla="*/ 10058138 w 10286817"/>
                <a:gd name="connsiteY2" fmla="*/ 0 h 1372049"/>
                <a:gd name="connsiteX3" fmla="*/ 10286817 w 10286817"/>
                <a:gd name="connsiteY3" fmla="*/ 228679 h 1372049"/>
                <a:gd name="connsiteX4" fmla="*/ 10286817 w 10286817"/>
                <a:gd name="connsiteY4" fmla="*/ 1143370 h 1372049"/>
                <a:gd name="connsiteX5" fmla="*/ 10058138 w 10286817"/>
                <a:gd name="connsiteY5" fmla="*/ 1372049 h 1372049"/>
                <a:gd name="connsiteX6" fmla="*/ 228679 w 10286817"/>
                <a:gd name="connsiteY6" fmla="*/ 1372049 h 1372049"/>
                <a:gd name="connsiteX7" fmla="*/ 0 w 10286817"/>
                <a:gd name="connsiteY7" fmla="*/ 1143370 h 1372049"/>
                <a:gd name="connsiteX8" fmla="*/ 0 w 10286817"/>
                <a:gd name="connsiteY8" fmla="*/ 228679 h 137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6817" h="1372049" fill="none" extrusionOk="0">
                  <a:moveTo>
                    <a:pt x="0" y="228679"/>
                  </a:moveTo>
                  <a:cubicBezTo>
                    <a:pt x="-625" y="122837"/>
                    <a:pt x="105297" y="-5879"/>
                    <a:pt x="228679" y="0"/>
                  </a:cubicBezTo>
                  <a:cubicBezTo>
                    <a:pt x="4018126" y="29483"/>
                    <a:pt x="6013798" y="4220"/>
                    <a:pt x="10058138" y="0"/>
                  </a:cubicBezTo>
                  <a:cubicBezTo>
                    <a:pt x="10199921" y="5834"/>
                    <a:pt x="10273663" y="119453"/>
                    <a:pt x="10286817" y="228679"/>
                  </a:cubicBezTo>
                  <a:cubicBezTo>
                    <a:pt x="10362153" y="602052"/>
                    <a:pt x="10329859" y="970222"/>
                    <a:pt x="10286817" y="1143370"/>
                  </a:cubicBezTo>
                  <a:cubicBezTo>
                    <a:pt x="10303007" y="1278378"/>
                    <a:pt x="10192906" y="1379676"/>
                    <a:pt x="10058138" y="1372049"/>
                  </a:cubicBezTo>
                  <a:cubicBezTo>
                    <a:pt x="8578252" y="1406177"/>
                    <a:pt x="2642236" y="1249257"/>
                    <a:pt x="228679" y="1372049"/>
                  </a:cubicBezTo>
                  <a:cubicBezTo>
                    <a:pt x="96431" y="1383908"/>
                    <a:pt x="-11961" y="1289601"/>
                    <a:pt x="0" y="1143370"/>
                  </a:cubicBezTo>
                  <a:cubicBezTo>
                    <a:pt x="-9644" y="1001891"/>
                    <a:pt x="55207" y="507778"/>
                    <a:pt x="0" y="228679"/>
                  </a:cubicBezTo>
                  <a:close/>
                </a:path>
                <a:path w="10286817" h="1372049" stroke="0" extrusionOk="0">
                  <a:moveTo>
                    <a:pt x="0" y="228679"/>
                  </a:moveTo>
                  <a:cubicBezTo>
                    <a:pt x="-10394" y="120075"/>
                    <a:pt x="113435" y="5971"/>
                    <a:pt x="228679" y="0"/>
                  </a:cubicBezTo>
                  <a:cubicBezTo>
                    <a:pt x="4791634" y="-40312"/>
                    <a:pt x="8336158" y="-70188"/>
                    <a:pt x="10058138" y="0"/>
                  </a:cubicBezTo>
                  <a:cubicBezTo>
                    <a:pt x="10170936" y="-1270"/>
                    <a:pt x="10288813" y="98507"/>
                    <a:pt x="10286817" y="228679"/>
                  </a:cubicBezTo>
                  <a:cubicBezTo>
                    <a:pt x="10352929" y="512358"/>
                    <a:pt x="10262314" y="883571"/>
                    <a:pt x="10286817" y="1143370"/>
                  </a:cubicBezTo>
                  <a:cubicBezTo>
                    <a:pt x="10286361" y="1275106"/>
                    <a:pt x="10161990" y="1372379"/>
                    <a:pt x="10058138" y="1372049"/>
                  </a:cubicBezTo>
                  <a:cubicBezTo>
                    <a:pt x="6201922" y="1389400"/>
                    <a:pt x="3863559" y="1495395"/>
                    <a:pt x="228679" y="1372049"/>
                  </a:cubicBezTo>
                  <a:cubicBezTo>
                    <a:pt x="107665" y="1349811"/>
                    <a:pt x="3583" y="1274141"/>
                    <a:pt x="0" y="1143370"/>
                  </a:cubicBezTo>
                  <a:cubicBezTo>
                    <a:pt x="15393" y="726106"/>
                    <a:pt x="70381" y="532563"/>
                    <a:pt x="0" y="228679"/>
                  </a:cubicBezTo>
                  <a:close/>
                </a:path>
              </a:pathLst>
            </a:custGeom>
            <a:solidFill>
              <a:srgbClr val="FFFFCC"/>
            </a:solidFill>
            <a:ln w="28575">
              <a:solidFill>
                <a:srgbClr val="002060"/>
              </a:solidFill>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   c. Từ ngữ, câu văn thể hiện tình cảm của em với thầy cô hoặc bạn.</a:t>
              </a:r>
            </a:p>
          </p:txBody>
        </p:sp>
        <p:pic>
          <p:nvPicPr>
            <p:cNvPr id="50" name="Picture 49">
              <a:extLst>
                <a:ext uri="{FF2B5EF4-FFF2-40B4-BE49-F238E27FC236}">
                  <a16:creationId xmlns:a16="http://schemas.microsoft.com/office/drawing/2014/main" xmlns="" id="{F6C93245-24DD-4AC2-B080-A21A31230E70}"/>
                </a:ext>
              </a:extLst>
            </p:cNvPr>
            <p:cNvPicPr>
              <a:picLocks noChangeAspect="1"/>
            </p:cNvPicPr>
            <p:nvPr/>
          </p:nvPicPr>
          <p:blipFill>
            <a:blip r:embed="rId2"/>
            <a:stretch>
              <a:fillRect/>
            </a:stretch>
          </p:blipFill>
          <p:spPr>
            <a:xfrm>
              <a:off x="1927122" y="921857"/>
              <a:ext cx="960128" cy="960128"/>
            </a:xfrm>
            <a:prstGeom prst="rect">
              <a:avLst/>
            </a:prstGeom>
          </p:spPr>
        </p:pic>
      </p:grpSp>
    </p:spTree>
    <p:extLst>
      <p:ext uri="{BB962C8B-B14F-4D97-AF65-F5344CB8AC3E}">
        <p14:creationId xmlns:p14="http://schemas.microsoft.com/office/powerpoint/2010/main" val="409772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1000">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14:bounceEnd="61000">
                                          <p:cBhvr additive="base">
                                            <p:cTn id="14" dur="1000" fill="hold"/>
                                            <p:tgtEl>
                                              <p:spTgt spid="23"/>
                                            </p:tgtEl>
                                            <p:attrNameLst>
                                              <p:attrName>ppt_x</p:attrName>
                                            </p:attrNameLst>
                                          </p:cBhvr>
                                          <p:tavLst>
                                            <p:tav tm="0">
                                              <p:val>
                                                <p:strVal val="#ppt_x"/>
                                              </p:val>
                                            </p:tav>
                                            <p:tav tm="100000">
                                              <p:val>
                                                <p:strVal val="#ppt_x"/>
                                              </p:val>
                                            </p:tav>
                                          </p:tavLst>
                                        </p:anim>
                                        <p:anim calcmode="lin" valueType="num" p14:bounceEnd="61000">
                                          <p:cBhvr additive="base">
                                            <p:cTn id="15" dur="1000" fill="hold"/>
                                            <p:tgtEl>
                                              <p:spTgt spid="23"/>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250"/>
                                            <p:tgtEl>
                                              <p:spTgt spid="6"/>
                                            </p:tgtEl>
                                          </p:cBhvr>
                                        </p:animEffect>
                                        <p:anim calcmode="lin" valueType="num">
                                          <p:cBhvr>
                                            <p:cTn id="26" dur="1250" fill="hold"/>
                                            <p:tgtEl>
                                              <p:spTgt spid="6"/>
                                            </p:tgtEl>
                                            <p:attrNameLst>
                                              <p:attrName>ppt_x</p:attrName>
                                            </p:attrNameLst>
                                          </p:cBhvr>
                                          <p:tavLst>
                                            <p:tav tm="0">
                                              <p:val>
                                                <p:strVal val="#ppt_x"/>
                                              </p:val>
                                            </p:tav>
                                            <p:tav tm="100000">
                                              <p:val>
                                                <p:strVal val="#ppt_x"/>
                                              </p:val>
                                            </p:tav>
                                          </p:tavLst>
                                        </p:anim>
                                        <p:anim calcmode="lin" valueType="num">
                                          <p:cBhvr>
                                            <p:cTn id="27" dur="125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250"/>
                                </p:stCondLst>
                                <p:childTnLst>
                                  <p:par>
                                    <p:cTn id="29" presetID="4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4250"/>
                                </p:stCondLst>
                                <p:childTnLst>
                                  <p:par>
                                    <p:cTn id="35" presetID="42" presetClass="entr" presetSubtype="0"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1000"/>
                                            <p:tgtEl>
                                              <p:spTgt spid="42"/>
                                            </p:tgtEl>
                                          </p:cBhvr>
                                        </p:animEffect>
                                        <p:anim calcmode="lin" valueType="num">
                                          <p:cBhvr>
                                            <p:cTn id="38" dur="1000" fill="hold"/>
                                            <p:tgtEl>
                                              <p:spTgt spid="42"/>
                                            </p:tgtEl>
                                            <p:attrNameLst>
                                              <p:attrName>ppt_x</p:attrName>
                                            </p:attrNameLst>
                                          </p:cBhvr>
                                          <p:tavLst>
                                            <p:tav tm="0">
                                              <p:val>
                                                <p:strVal val="#ppt_x"/>
                                              </p:val>
                                            </p:tav>
                                            <p:tav tm="100000">
                                              <p:val>
                                                <p:strVal val="#ppt_x"/>
                                              </p:val>
                                            </p:tav>
                                          </p:tavLst>
                                        </p:anim>
                                        <p:anim calcmode="lin" valueType="num">
                                          <p:cBhvr>
                                            <p:cTn id="39" dur="1000" fill="hold"/>
                                            <p:tgtEl>
                                              <p:spTgt spid="42"/>
                                            </p:tgtEl>
                                            <p:attrNameLst>
                                              <p:attrName>ppt_y</p:attrName>
                                            </p:attrNameLst>
                                          </p:cBhvr>
                                          <p:tavLst>
                                            <p:tav tm="0">
                                              <p:val>
                                                <p:strVal val="#ppt_y+.1"/>
                                              </p:val>
                                            </p:tav>
                                            <p:tav tm="100000">
                                              <p:val>
                                                <p:strVal val="#ppt_y"/>
                                              </p:val>
                                            </p:tav>
                                          </p:tavLst>
                                        </p:anim>
                                      </p:childTnLst>
                                    </p:cTn>
                                  </p:par>
                                </p:childTnLst>
                              </p:cTn>
                            </p:par>
                            <p:par>
                              <p:cTn id="40" fill="hold">
                                <p:stCondLst>
                                  <p:cond delay="5250"/>
                                </p:stCondLst>
                                <p:childTnLst>
                                  <p:par>
                                    <p:cTn id="41" presetID="42" presetClass="entr" presetSubtype="0"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anim calcmode="lin" valueType="num">
                                          <p:cBhvr>
                                            <p:cTn id="44" dur="1000" fill="hold"/>
                                            <p:tgtEl>
                                              <p:spTgt spid="44"/>
                                            </p:tgtEl>
                                            <p:attrNameLst>
                                              <p:attrName>ppt_x</p:attrName>
                                            </p:attrNameLst>
                                          </p:cBhvr>
                                          <p:tavLst>
                                            <p:tav tm="0">
                                              <p:val>
                                                <p:strVal val="#ppt_x"/>
                                              </p:val>
                                            </p:tav>
                                            <p:tav tm="100000">
                                              <p:val>
                                                <p:strVal val="#ppt_x"/>
                                              </p:val>
                                            </p:tav>
                                          </p:tavLst>
                                        </p:anim>
                                        <p:anim calcmode="lin" valueType="num">
                                          <p:cBhvr>
                                            <p:cTn id="4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14:presetBounceEnd="61000">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14:bounceEnd="61000">
                                          <p:cBhvr additive="base">
                                            <p:cTn id="50" dur="1000" fill="hold"/>
                                            <p:tgtEl>
                                              <p:spTgt spid="45"/>
                                            </p:tgtEl>
                                            <p:attrNameLst>
                                              <p:attrName>ppt_x</p:attrName>
                                            </p:attrNameLst>
                                          </p:cBhvr>
                                          <p:tavLst>
                                            <p:tav tm="0">
                                              <p:val>
                                                <p:strVal val="#ppt_x"/>
                                              </p:val>
                                            </p:tav>
                                            <p:tav tm="100000">
                                              <p:val>
                                                <p:strVal val="#ppt_x"/>
                                              </p:val>
                                            </p:tav>
                                          </p:tavLst>
                                        </p:anim>
                                        <p:anim calcmode="lin" valueType="num" p14:bounceEnd="61000">
                                          <p:cBhvr additive="base">
                                            <p:cTn id="51" dur="1000" fill="hold"/>
                                            <p:tgtEl>
                                              <p:spTgt spid="45"/>
                                            </p:tgtEl>
                                            <p:attrNameLst>
                                              <p:attrName>ppt_y</p:attrName>
                                            </p:attrNameLst>
                                          </p:cBhvr>
                                          <p:tavLst>
                                            <p:tav tm="0">
                                              <p:val>
                                                <p:strVal val="1+#ppt_h/2"/>
                                              </p:val>
                                            </p:tav>
                                            <p:tav tm="100000">
                                              <p:val>
                                                <p:strVal val="#ppt_y"/>
                                              </p:val>
                                            </p:tav>
                                          </p:tavLst>
                                        </p:anim>
                                      </p:childTnLst>
                                    </p:cTn>
                                  </p:par>
                                </p:childTnLst>
                              </p:cTn>
                            </p:par>
                            <p:par>
                              <p:cTn id="52" fill="hold">
                                <p:stCondLst>
                                  <p:cond delay="1000"/>
                                </p:stCondLst>
                                <p:childTnLst>
                                  <p:par>
                                    <p:cTn id="53" presetID="2" presetClass="entr" presetSubtype="4" fill="hold" nodeType="afterEffect" p14:presetBounceEnd="61000">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14:bounceEnd="61000">
                                          <p:cBhvr additive="base">
                                            <p:cTn id="55" dur="1000" fill="hold"/>
                                            <p:tgtEl>
                                              <p:spTgt spid="48"/>
                                            </p:tgtEl>
                                            <p:attrNameLst>
                                              <p:attrName>ppt_x</p:attrName>
                                            </p:attrNameLst>
                                          </p:cBhvr>
                                          <p:tavLst>
                                            <p:tav tm="0">
                                              <p:val>
                                                <p:strVal val="#ppt_x"/>
                                              </p:val>
                                            </p:tav>
                                            <p:tav tm="100000">
                                              <p:val>
                                                <p:strVal val="#ppt_x"/>
                                              </p:val>
                                            </p:tav>
                                          </p:tavLst>
                                        </p:anim>
                                        <p:anim calcmode="lin" valueType="num" p14:bounceEnd="61000">
                                          <p:cBhvr additive="base">
                                            <p:cTn id="56" dur="10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1000" fill="hold"/>
                                            <p:tgtEl>
                                              <p:spTgt spid="23"/>
                                            </p:tgtEl>
                                            <p:attrNameLst>
                                              <p:attrName>ppt_x</p:attrName>
                                            </p:attrNameLst>
                                          </p:cBhvr>
                                          <p:tavLst>
                                            <p:tav tm="0">
                                              <p:val>
                                                <p:strVal val="#ppt_x"/>
                                              </p:val>
                                            </p:tav>
                                            <p:tav tm="100000">
                                              <p:val>
                                                <p:strVal val="#ppt_x"/>
                                              </p:val>
                                            </p:tav>
                                          </p:tavLst>
                                        </p:anim>
                                        <p:anim calcmode="lin" valueType="num">
                                          <p:cBhvr additive="base">
                                            <p:cTn id="15" dur="1000" fill="hold"/>
                                            <p:tgtEl>
                                              <p:spTgt spid="23"/>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250"/>
                                            <p:tgtEl>
                                              <p:spTgt spid="6"/>
                                            </p:tgtEl>
                                          </p:cBhvr>
                                        </p:animEffect>
                                        <p:anim calcmode="lin" valueType="num">
                                          <p:cBhvr>
                                            <p:cTn id="26" dur="1250" fill="hold"/>
                                            <p:tgtEl>
                                              <p:spTgt spid="6"/>
                                            </p:tgtEl>
                                            <p:attrNameLst>
                                              <p:attrName>ppt_x</p:attrName>
                                            </p:attrNameLst>
                                          </p:cBhvr>
                                          <p:tavLst>
                                            <p:tav tm="0">
                                              <p:val>
                                                <p:strVal val="#ppt_x"/>
                                              </p:val>
                                            </p:tav>
                                            <p:tav tm="100000">
                                              <p:val>
                                                <p:strVal val="#ppt_x"/>
                                              </p:val>
                                            </p:tav>
                                          </p:tavLst>
                                        </p:anim>
                                        <p:anim calcmode="lin" valueType="num">
                                          <p:cBhvr>
                                            <p:cTn id="27" dur="125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250"/>
                                </p:stCondLst>
                                <p:childTnLst>
                                  <p:par>
                                    <p:cTn id="29" presetID="4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4250"/>
                                </p:stCondLst>
                                <p:childTnLst>
                                  <p:par>
                                    <p:cTn id="35" presetID="42" presetClass="entr" presetSubtype="0"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1000"/>
                                            <p:tgtEl>
                                              <p:spTgt spid="42"/>
                                            </p:tgtEl>
                                          </p:cBhvr>
                                        </p:animEffect>
                                        <p:anim calcmode="lin" valueType="num">
                                          <p:cBhvr>
                                            <p:cTn id="38" dur="1000" fill="hold"/>
                                            <p:tgtEl>
                                              <p:spTgt spid="42"/>
                                            </p:tgtEl>
                                            <p:attrNameLst>
                                              <p:attrName>ppt_x</p:attrName>
                                            </p:attrNameLst>
                                          </p:cBhvr>
                                          <p:tavLst>
                                            <p:tav tm="0">
                                              <p:val>
                                                <p:strVal val="#ppt_x"/>
                                              </p:val>
                                            </p:tav>
                                            <p:tav tm="100000">
                                              <p:val>
                                                <p:strVal val="#ppt_x"/>
                                              </p:val>
                                            </p:tav>
                                          </p:tavLst>
                                        </p:anim>
                                        <p:anim calcmode="lin" valueType="num">
                                          <p:cBhvr>
                                            <p:cTn id="39" dur="1000" fill="hold"/>
                                            <p:tgtEl>
                                              <p:spTgt spid="42"/>
                                            </p:tgtEl>
                                            <p:attrNameLst>
                                              <p:attrName>ppt_y</p:attrName>
                                            </p:attrNameLst>
                                          </p:cBhvr>
                                          <p:tavLst>
                                            <p:tav tm="0">
                                              <p:val>
                                                <p:strVal val="#ppt_y+.1"/>
                                              </p:val>
                                            </p:tav>
                                            <p:tav tm="100000">
                                              <p:val>
                                                <p:strVal val="#ppt_y"/>
                                              </p:val>
                                            </p:tav>
                                          </p:tavLst>
                                        </p:anim>
                                      </p:childTnLst>
                                    </p:cTn>
                                  </p:par>
                                </p:childTnLst>
                              </p:cTn>
                            </p:par>
                            <p:par>
                              <p:cTn id="40" fill="hold">
                                <p:stCondLst>
                                  <p:cond delay="5250"/>
                                </p:stCondLst>
                                <p:childTnLst>
                                  <p:par>
                                    <p:cTn id="41" presetID="42" presetClass="entr" presetSubtype="0"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anim calcmode="lin" valueType="num">
                                          <p:cBhvr>
                                            <p:cTn id="44" dur="1000" fill="hold"/>
                                            <p:tgtEl>
                                              <p:spTgt spid="44"/>
                                            </p:tgtEl>
                                            <p:attrNameLst>
                                              <p:attrName>ppt_x</p:attrName>
                                            </p:attrNameLst>
                                          </p:cBhvr>
                                          <p:tavLst>
                                            <p:tav tm="0">
                                              <p:val>
                                                <p:strVal val="#ppt_x"/>
                                              </p:val>
                                            </p:tav>
                                            <p:tav tm="100000">
                                              <p:val>
                                                <p:strVal val="#ppt_x"/>
                                              </p:val>
                                            </p:tav>
                                          </p:tavLst>
                                        </p:anim>
                                        <p:anim calcmode="lin" valueType="num">
                                          <p:cBhvr>
                                            <p:cTn id="4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additive="base">
                                            <p:cTn id="50" dur="1000" fill="hold"/>
                                            <p:tgtEl>
                                              <p:spTgt spid="45"/>
                                            </p:tgtEl>
                                            <p:attrNameLst>
                                              <p:attrName>ppt_x</p:attrName>
                                            </p:attrNameLst>
                                          </p:cBhvr>
                                          <p:tavLst>
                                            <p:tav tm="0">
                                              <p:val>
                                                <p:strVal val="#ppt_x"/>
                                              </p:val>
                                            </p:tav>
                                            <p:tav tm="100000">
                                              <p:val>
                                                <p:strVal val="#ppt_x"/>
                                              </p:val>
                                            </p:tav>
                                          </p:tavLst>
                                        </p:anim>
                                        <p:anim calcmode="lin" valueType="num">
                                          <p:cBhvr additive="base">
                                            <p:cTn id="51" dur="1000" fill="hold"/>
                                            <p:tgtEl>
                                              <p:spTgt spid="45"/>
                                            </p:tgtEl>
                                            <p:attrNameLst>
                                              <p:attrName>ppt_y</p:attrName>
                                            </p:attrNameLst>
                                          </p:cBhvr>
                                          <p:tavLst>
                                            <p:tav tm="0">
                                              <p:val>
                                                <p:strVal val="1+#ppt_h/2"/>
                                              </p:val>
                                            </p:tav>
                                            <p:tav tm="100000">
                                              <p:val>
                                                <p:strVal val="#ppt_y"/>
                                              </p:val>
                                            </p:tav>
                                          </p:tavLst>
                                        </p:anim>
                                      </p:childTnLst>
                                    </p:cTn>
                                  </p:par>
                                </p:childTnLst>
                              </p:cTn>
                            </p:par>
                            <p:par>
                              <p:cTn id="52" fill="hold">
                                <p:stCondLst>
                                  <p:cond delay="1000"/>
                                </p:stCondLst>
                                <p:childTnLst>
                                  <p:par>
                                    <p:cTn id="53" presetID="2" presetClass="entr" presetSubtype="4" fill="hold" nodeType="after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1000" fill="hold"/>
                                            <p:tgtEl>
                                              <p:spTgt spid="48"/>
                                            </p:tgtEl>
                                            <p:attrNameLst>
                                              <p:attrName>ppt_x</p:attrName>
                                            </p:attrNameLst>
                                          </p:cBhvr>
                                          <p:tavLst>
                                            <p:tav tm="0">
                                              <p:val>
                                                <p:strVal val="#ppt_x"/>
                                              </p:val>
                                            </p:tav>
                                            <p:tav tm="100000">
                                              <p:val>
                                                <p:strVal val="#ppt_x"/>
                                              </p:val>
                                            </p:tav>
                                          </p:tavLst>
                                        </p:anim>
                                        <p:anim calcmode="lin" valueType="num">
                                          <p:cBhvr additive="base">
                                            <p:cTn id="56" dur="10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B99685-20C4-4A79-9291-983654AD0688}"/>
              </a:ext>
            </a:extLst>
          </p:cNvPr>
          <p:cNvGrpSpPr/>
          <p:nvPr/>
        </p:nvGrpSpPr>
        <p:grpSpPr>
          <a:xfrm>
            <a:off x="3506197" y="625125"/>
            <a:ext cx="5455920" cy="6232875"/>
            <a:chOff x="305797" y="579716"/>
            <a:chExt cx="5455920" cy="6232875"/>
          </a:xfrm>
        </p:grpSpPr>
        <p:grpSp>
          <p:nvGrpSpPr>
            <p:cNvPr id="3" name="Group 2">
              <a:extLst>
                <a:ext uri="{FF2B5EF4-FFF2-40B4-BE49-F238E27FC236}">
                  <a16:creationId xmlns:a16="http://schemas.microsoft.com/office/drawing/2014/main" xmlns="" id="{01AE5DE1-E3B9-4244-8DAC-37EE422D1431}"/>
                </a:ext>
              </a:extLst>
            </p:cNvPr>
            <p:cNvGrpSpPr/>
            <p:nvPr/>
          </p:nvGrpSpPr>
          <p:grpSpPr>
            <a:xfrm>
              <a:off x="305797" y="2309160"/>
              <a:ext cx="5455920" cy="4503431"/>
              <a:chOff x="0" y="2686369"/>
              <a:chExt cx="5455920" cy="4503431"/>
            </a:xfrm>
          </p:grpSpPr>
          <p:pic>
            <p:nvPicPr>
              <p:cNvPr id="7" name="Picture 6" descr="A picture containing icon&#10;&#10;Description automatically generated">
                <a:extLst>
                  <a:ext uri="{FF2B5EF4-FFF2-40B4-BE49-F238E27FC236}">
                    <a16:creationId xmlns:a16="http://schemas.microsoft.com/office/drawing/2014/main" xmlns="" id="{D5856B2B-6078-4197-844A-98C83D6804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8" name="Picture 7" descr="Icon&#10;&#10;Description automatically generated">
                <a:extLst>
                  <a:ext uri="{FF2B5EF4-FFF2-40B4-BE49-F238E27FC236}">
                    <a16:creationId xmlns:a16="http://schemas.microsoft.com/office/drawing/2014/main" xmlns="" id="{0F9B0931-3486-448E-8066-312B10FD1C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4" name="Group 3">
              <a:extLst>
                <a:ext uri="{FF2B5EF4-FFF2-40B4-BE49-F238E27FC236}">
                  <a16:creationId xmlns:a16="http://schemas.microsoft.com/office/drawing/2014/main" xmlns="" id="{26905356-A253-494D-8869-3510BA38C3FA}"/>
                </a:ext>
              </a:extLst>
            </p:cNvPr>
            <p:cNvGrpSpPr/>
            <p:nvPr/>
          </p:nvGrpSpPr>
          <p:grpSpPr>
            <a:xfrm>
              <a:off x="1504611" y="579716"/>
              <a:ext cx="2474781" cy="1729444"/>
              <a:chOff x="84595" y="2353938"/>
              <a:chExt cx="1726208" cy="1224000"/>
            </a:xfrm>
          </p:grpSpPr>
          <p:sp>
            <p:nvSpPr>
              <p:cNvPr id="5" name="Speech Bubble: Oval 4">
                <a:extLst>
                  <a:ext uri="{FF2B5EF4-FFF2-40B4-BE49-F238E27FC236}">
                    <a16:creationId xmlns:a16="http://schemas.microsoft.com/office/drawing/2014/main" xmlns="" id="{7AC3FD01-F849-4AEA-AEA9-1705E8B466CE}"/>
                  </a:ext>
                </a:extLst>
              </p:cNvPr>
              <p:cNvSpPr/>
              <p:nvPr/>
            </p:nvSpPr>
            <p:spPr>
              <a:xfrm flipH="1">
                <a:off x="84595" y="2353938"/>
                <a:ext cx="1726208" cy="1224000"/>
              </a:xfrm>
              <a:custGeom>
                <a:avLst/>
                <a:gdLst>
                  <a:gd name="connsiteX0" fmla="*/ 160106 w 1726208"/>
                  <a:gd name="connsiteY0" fmla="*/ 1153534 h 1224000"/>
                  <a:gd name="connsiteX1" fmla="*/ 168137 w 1726208"/>
                  <a:gd name="connsiteY1" fmla="*/ 974922 h 1224000"/>
                  <a:gd name="connsiteX2" fmla="*/ 502827 w 1726208"/>
                  <a:gd name="connsiteY2" fmla="*/ 55867 h 1224000"/>
                  <a:gd name="connsiteX3" fmla="*/ 1439743 w 1726208"/>
                  <a:gd name="connsiteY3" fmla="*/ 156628 h 1224000"/>
                  <a:gd name="connsiteX4" fmla="*/ 1346800 w 1726208"/>
                  <a:gd name="connsiteY4" fmla="*/ 1118866 h 1224000"/>
                  <a:gd name="connsiteX5" fmla="*/ 410476 w 1726208"/>
                  <a:gd name="connsiteY5" fmla="*/ 1133094 h 1224000"/>
                  <a:gd name="connsiteX6" fmla="*/ 160106 w 1726208"/>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208" h="1224000" fill="none" extrusionOk="0">
                    <a:moveTo>
                      <a:pt x="160106" y="1153534"/>
                    </a:moveTo>
                    <a:cubicBezTo>
                      <a:pt x="158991" y="1100509"/>
                      <a:pt x="160042" y="1017757"/>
                      <a:pt x="168137" y="974922"/>
                    </a:cubicBezTo>
                    <a:cubicBezTo>
                      <a:pt x="-259585" y="702043"/>
                      <a:pt x="4072" y="256850"/>
                      <a:pt x="502827" y="55867"/>
                    </a:cubicBezTo>
                    <a:cubicBezTo>
                      <a:pt x="824661" y="-54105"/>
                      <a:pt x="1196796" y="-63639"/>
                      <a:pt x="1439743" y="156628"/>
                    </a:cubicBezTo>
                    <a:cubicBezTo>
                      <a:pt x="1916227" y="417725"/>
                      <a:pt x="1760146" y="949824"/>
                      <a:pt x="1346800" y="1118866"/>
                    </a:cubicBezTo>
                    <a:cubicBezTo>
                      <a:pt x="1113392" y="1256876"/>
                      <a:pt x="713660" y="1234765"/>
                      <a:pt x="410476" y="1133094"/>
                    </a:cubicBezTo>
                    <a:cubicBezTo>
                      <a:pt x="294784" y="1136521"/>
                      <a:pt x="275198" y="1146909"/>
                      <a:pt x="160106" y="1153534"/>
                    </a:cubicBezTo>
                    <a:close/>
                  </a:path>
                  <a:path w="1726208" h="1224000" stroke="0" extrusionOk="0">
                    <a:moveTo>
                      <a:pt x="160106" y="1153534"/>
                    </a:moveTo>
                    <a:cubicBezTo>
                      <a:pt x="172059" y="1085986"/>
                      <a:pt x="169523" y="1013048"/>
                      <a:pt x="168137" y="974922"/>
                    </a:cubicBezTo>
                    <a:cubicBezTo>
                      <a:pt x="-191615" y="656785"/>
                      <a:pt x="-13492" y="149294"/>
                      <a:pt x="502827" y="55867"/>
                    </a:cubicBezTo>
                    <a:cubicBezTo>
                      <a:pt x="777043" y="-61285"/>
                      <a:pt x="1174874" y="5787"/>
                      <a:pt x="1439743" y="156628"/>
                    </a:cubicBezTo>
                    <a:cubicBezTo>
                      <a:pt x="1828788" y="493258"/>
                      <a:pt x="1833327" y="904127"/>
                      <a:pt x="1346800" y="1118866"/>
                    </a:cubicBezTo>
                    <a:cubicBezTo>
                      <a:pt x="1079425" y="1243856"/>
                      <a:pt x="717197" y="1325251"/>
                      <a:pt x="410476" y="1133094"/>
                    </a:cubicBezTo>
                    <a:cubicBezTo>
                      <a:pt x="321642" y="1132170"/>
                      <a:pt x="255478" y="1135070"/>
                      <a:pt x="160106" y="1153534"/>
                    </a:cubicBezTo>
                    <a:close/>
                  </a:path>
                </a:pathLst>
              </a:custGeom>
              <a:solidFill>
                <a:srgbClr val="FFFF99"/>
              </a:solidFill>
              <a:ln w="12700">
                <a:solidFill>
                  <a:srgbClr val="FFC000"/>
                </a:solidFill>
                <a:extLst>
                  <a:ext uri="{C807C97D-BFC1-408E-A445-0C87EB9F89A2}">
                    <ask:lineSketchStyleProps xmlns:ask="http://schemas.microsoft.com/office/drawing/2018/sketchyshapes" xmln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6" name="TextBox 5">
                <a:extLst>
                  <a:ext uri="{FF2B5EF4-FFF2-40B4-BE49-F238E27FC236}">
                    <a16:creationId xmlns:a16="http://schemas.microsoft.com/office/drawing/2014/main" xmlns="" id="{69C3126D-78A8-4CC8-9AF4-D565CC792CCD}"/>
                  </a:ext>
                </a:extLst>
              </p:cNvPr>
              <p:cNvSpPr txBox="1"/>
              <p:nvPr/>
            </p:nvSpPr>
            <p:spPr>
              <a:xfrm>
                <a:off x="184563" y="2550439"/>
                <a:ext cx="1526272" cy="762392"/>
              </a:xfrm>
              <a:prstGeom prst="rect">
                <a:avLst/>
              </a:prstGeom>
              <a:noFill/>
            </p:spPr>
            <p:txBody>
              <a:bodyPr wrap="square">
                <a:spAutoFit/>
              </a:bodyPr>
              <a:lstStyle/>
              <a:p>
                <a:pPr algn="ctr"/>
                <a:r>
                  <a:rPr lang="en-US" sz="3200" b="1" dirty="0" err="1">
                    <a:solidFill>
                      <a:srgbClr val="FF3F6E"/>
                    </a:solidFill>
                  </a:rPr>
                  <a:t>Thảo</a:t>
                </a:r>
                <a:r>
                  <a:rPr lang="en-US" sz="3200" b="1" dirty="0">
                    <a:solidFill>
                      <a:srgbClr val="FF3F6E"/>
                    </a:solidFill>
                  </a:rPr>
                  <a:t> </a:t>
                </a:r>
                <a:r>
                  <a:rPr lang="en-US" sz="3200" b="1" err="1">
                    <a:solidFill>
                      <a:srgbClr val="FF3F6E"/>
                    </a:solidFill>
                  </a:rPr>
                  <a:t>luận</a:t>
                </a:r>
                <a:r>
                  <a:rPr lang="en-US" sz="3200" b="1">
                    <a:solidFill>
                      <a:srgbClr val="FF3F6E"/>
                    </a:solidFill>
                  </a:rPr>
                  <a:t> nhóm</a:t>
                </a:r>
                <a:endParaRPr lang="en-US" sz="3200" b="1" dirty="0">
                  <a:solidFill>
                    <a:srgbClr val="FF3F6E"/>
                  </a:solidFill>
                </a:endParaRPr>
              </a:p>
            </p:txBody>
          </p:sp>
        </p:grpSp>
      </p:grpSp>
      <p:pic>
        <p:nvPicPr>
          <p:cNvPr id="9" name="Picture 4" descr="Photoshop cô giáo và học sinh">
            <a:extLst>
              <a:ext uri="{FF2B5EF4-FFF2-40B4-BE49-F238E27FC236}">
                <a16:creationId xmlns:a16="http://schemas.microsoft.com/office/drawing/2014/main" xmlns="" id="{7AA4A890-DAB6-425B-A902-2DD4217ED4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12" b="89796" l="3667" r="98000">
                        <a14:foregroundMark x1="10000" y1="56586" x2="43667" y2="74397"/>
                        <a14:foregroundMark x1="24000" y1="51391" x2="60000" y2="64007"/>
                        <a14:foregroundMark x1="3667" y1="64007" x2="19333" y2="71800"/>
                        <a14:foregroundMark x1="6667" y1="58071" x2="12333" y2="74768"/>
                        <a14:foregroundMark x1="26667" y1="51020" x2="44667" y2="59184"/>
                        <a14:foregroundMark x1="44667" y1="57328" x2="63333" y2="67718"/>
                        <a14:foregroundMark x1="71333" y1="23191" x2="83000" y2="55102"/>
                        <a14:foregroundMark x1="74000" y1="7978" x2="79667" y2="24304"/>
                        <a14:foregroundMark x1="74333" y1="2412" x2="81000" y2="45826"/>
                        <a14:foregroundMark x1="85667" y1="41744" x2="89667" y2="61039"/>
                        <a14:foregroundMark x1="88667" y1="32468" x2="89333" y2="59555"/>
                        <a14:foregroundMark x1="92333" y1="33581" x2="94000" y2="54360"/>
                        <a14:foregroundMark x1="94000" y1="32096" x2="91333" y2="64007"/>
                        <a14:foregroundMark x1="73333" y1="75139" x2="71667" y2="85158"/>
                        <a14:foregroundMark x1="49333" y1="76623" x2="56333" y2="79963"/>
                        <a14:foregroundMark x1="49667" y1="63265" x2="58333" y2="78108"/>
                        <a14:foregroundMark x1="55667" y1="53989" x2="64000" y2="68089"/>
                        <a14:foregroundMark x1="40000" y1="52876" x2="44333" y2="58442"/>
                        <a14:foregroundMark x1="28667" y1="45083" x2="41000" y2="52134"/>
                        <a14:foregroundMark x1="20000" y1="53618" x2="23000" y2="60668"/>
                        <a14:foregroundMark x1="7333" y1="53618" x2="20000" y2="51391"/>
                        <a14:foregroundMark x1="5667" y1="51020" x2="30000" y2="45455"/>
                        <a14:foregroundMark x1="17667" y1="48052" x2="24000" y2="45083"/>
                        <a14:foregroundMark x1="37667" y1="60668" x2="58667" y2="72171"/>
                        <a14:foregroundMark x1="6000" y1="76623" x2="25667" y2="78108"/>
                        <a14:foregroundMark x1="56000" y1="78479" x2="70000" y2="78850"/>
                        <a14:foregroundMark x1="50000" y1="78479" x2="72000" y2="79592"/>
                        <a14:foregroundMark x1="86000" y1="80334" x2="86000" y2="80334"/>
                        <a14:foregroundMark x1="87000" y1="80334" x2="88000" y2="80334"/>
                        <a14:foregroundMark x1="22000" y1="68831" x2="27333" y2="69944"/>
                        <a14:foregroundMark x1="96333" y1="31725" x2="98000" y2="33952"/>
                        <a14:foregroundMark x1="16667" y1="56215" x2="36667" y2="63636"/>
                        <a14:foregroundMark x1="33000" y1="53247" x2="41333" y2="58442"/>
                        <a14:foregroundMark x1="35000" y1="50278" x2="47333" y2="57699"/>
                        <a14:foregroundMark x1="40333" y1="51763" x2="44333" y2="55473"/>
                        <a14:foregroundMark x1="22333" y1="52876" x2="26667" y2="56957"/>
                        <a14:foregroundMark x1="27000" y1="51763" x2="35333" y2="57328"/>
                      </a14:backgroundRemoval>
                    </a14:imgEffect>
                  </a14:imgLayer>
                </a14:imgProps>
              </a:ext>
              <a:ext uri="{28A0092B-C50C-407E-A947-70E740481C1C}">
                <a14:useLocalDpi xmlns:a14="http://schemas.microsoft.com/office/drawing/2010/main" val="0"/>
              </a:ext>
            </a:extLst>
          </a:blip>
          <a:srcRect/>
          <a:stretch>
            <a:fillRect/>
          </a:stretch>
        </p:blipFill>
        <p:spPr bwMode="auto">
          <a:xfrm>
            <a:off x="6417353" y="2468723"/>
            <a:ext cx="5648324" cy="50740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ạn Cùng Trường Đi Học Minh Họa Vector Phẳng. Vài Học Sinh Trong Đồng Phục  Nắm Tay Nhân Vật Hoạt Hình, Tải Vector - Free.Vector6.com">
            <a:extLst>
              <a:ext uri="{FF2B5EF4-FFF2-40B4-BE49-F238E27FC236}">
                <a16:creationId xmlns:a16="http://schemas.microsoft.com/office/drawing/2014/main" xmlns="" id="{B8EA97CF-2030-42E1-8FB0-9BF5140556E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69868" y1="47379" x2="72848" y2="41090"/>
                        <a14:foregroundMark x1="66887" y1="75472" x2="69868" y2="78826"/>
                        <a14:foregroundMark x1="53311" y1="78407" x2="58609" y2="80503"/>
                        <a14:foregroundMark x1="43709" y1="77149" x2="46358" y2="78826"/>
                        <a14:foregroundMark x1="28477" y1="75472" x2="28477" y2="75472"/>
                        <a14:foregroundMark x1="38742" y1="30608" x2="38742" y2="44864"/>
                        <a14:foregroundMark x1="59603" y1="21803" x2="62914" y2="29769"/>
                        <a14:foregroundMark x1="72185" y1="38994" x2="72185" y2="38994"/>
                      </a14:backgroundRemoval>
                    </a14:imgEffect>
                  </a14:imgLayer>
                </a14:imgProps>
              </a:ext>
              <a:ext uri="{28A0092B-C50C-407E-A947-70E740481C1C}">
                <a14:useLocalDpi xmlns:a14="http://schemas.microsoft.com/office/drawing/2010/main" val="0"/>
              </a:ext>
            </a:extLst>
          </a:blip>
          <a:srcRect/>
          <a:stretch>
            <a:fillRect/>
          </a:stretch>
        </p:blipFill>
        <p:spPr bwMode="auto">
          <a:xfrm>
            <a:off x="-654011" y="2985090"/>
            <a:ext cx="5753100"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60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275B014-1130-E285-DB1F-0B6E8D200AED}"/>
              </a:ext>
            </a:extLst>
          </p:cNvPr>
          <p:cNvPicPr>
            <a:picLocks noChangeAspect="1"/>
          </p:cNvPicPr>
          <p:nvPr/>
        </p:nvPicPr>
        <p:blipFill>
          <a:blip r:embed="rId2">
            <a:alphaModFix amt="70000"/>
          </a:blip>
          <a:stretch>
            <a:fillRect/>
          </a:stretch>
        </p:blipFill>
        <p:spPr>
          <a:xfrm>
            <a:off x="0" y="0"/>
            <a:ext cx="12192000" cy="6858000"/>
          </a:xfrm>
          <a:prstGeom prst="rect">
            <a:avLst/>
          </a:prstGeom>
        </p:spPr>
      </p:pic>
      <p:pic>
        <p:nvPicPr>
          <p:cNvPr id="2" name="Picture 1" descr="A picture containing text, table, indoor, toy&#10;&#10;Description automatically generated">
            <a:extLst>
              <a:ext uri="{FF2B5EF4-FFF2-40B4-BE49-F238E27FC236}">
                <a16:creationId xmlns:a16="http://schemas.microsoft.com/office/drawing/2014/main" xmlns="" id="{09E116D7-DE1E-477D-1BFC-850986185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657" y="2173358"/>
            <a:ext cx="7531089" cy="4623096"/>
          </a:xfrm>
          <a:prstGeom prst="rect">
            <a:avLst/>
          </a:prstGeom>
        </p:spPr>
      </p:pic>
      <p:sp>
        <p:nvSpPr>
          <p:cNvPr id="3" name="TextBox 2">
            <a:extLst>
              <a:ext uri="{FF2B5EF4-FFF2-40B4-BE49-F238E27FC236}">
                <a16:creationId xmlns:a16="http://schemas.microsoft.com/office/drawing/2014/main" xmlns="" id="{635B7473-A500-FBD4-8314-F57B5927E760}"/>
              </a:ext>
            </a:extLst>
          </p:cNvPr>
          <p:cNvSpPr txBox="1"/>
          <p:nvPr/>
        </p:nvSpPr>
        <p:spPr>
          <a:xfrm>
            <a:off x="901149" y="626950"/>
            <a:ext cx="11041546" cy="1446550"/>
          </a:xfrm>
          <a:prstGeom prst="rect">
            <a:avLst/>
          </a:prstGeom>
          <a:noFill/>
        </p:spPr>
        <p:txBody>
          <a:bodyPr wrap="square" rtlCol="0">
            <a:spAutoFit/>
          </a:bodyPr>
          <a:lstStyle/>
          <a:p>
            <a:pPr algn="ctr"/>
            <a:r>
              <a:rPr lang="en-US" sz="8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CHIA SẺ TRƯỚC LỚP</a:t>
            </a:r>
          </a:p>
        </p:txBody>
      </p:sp>
    </p:spTree>
    <p:extLst>
      <p:ext uri="{BB962C8B-B14F-4D97-AF65-F5344CB8AC3E}">
        <p14:creationId xmlns:p14="http://schemas.microsoft.com/office/powerpoint/2010/main" val="3332462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20C44A3-8F9A-4052-966B-CD74584415FC}"/>
              </a:ext>
            </a:extLst>
          </p:cNvPr>
          <p:cNvSpPr/>
          <p:nvPr/>
        </p:nvSpPr>
        <p:spPr>
          <a:xfrm>
            <a:off x="284922" y="819150"/>
            <a:ext cx="11622154" cy="58674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3200">
                <a:solidFill>
                  <a:srgbClr val="000000"/>
                </a:solidFill>
                <a:latin typeface="Calibri" panose="020F0502020204030204" pitchFamily="34" charset="0"/>
                <a:cs typeface="Calibri" panose="020F0502020204030204" pitchFamily="34" charset="0"/>
              </a:rPr>
              <a:t>	</a:t>
            </a:r>
            <a:r>
              <a:rPr lang="vi-VN" sz="3600" b="1">
                <a:solidFill>
                  <a:srgbClr val="0070C0"/>
                </a:solidFill>
                <a:latin typeface="Calibri" panose="020F0502020204030204" pitchFamily="34" charset="0"/>
                <a:cs typeface="Calibri" panose="020F0502020204030204" pitchFamily="34" charset="0"/>
              </a:rPr>
              <a:t>Cô giáo đã dạy em năm lớp 2 là cô </a:t>
            </a:r>
            <a:r>
              <a:rPr lang="en-US" sz="3600" b="1">
                <a:solidFill>
                  <a:srgbClr val="0070C0"/>
                </a:solidFill>
                <a:latin typeface="Calibri" panose="020F0502020204030204" pitchFamily="34" charset="0"/>
                <a:cs typeface="Calibri" panose="020F0502020204030204" pitchFamily="34" charset="0"/>
              </a:rPr>
              <a:t>Hương</a:t>
            </a:r>
            <a:r>
              <a:rPr lang="vi-VN" sz="3600" b="1">
                <a:solidFill>
                  <a:srgbClr val="0070C0"/>
                </a:solidFill>
                <a:latin typeface="Calibri" panose="020F0502020204030204" pitchFamily="34" charset="0"/>
                <a:cs typeface="Calibri" panose="020F0502020204030204" pitchFamily="34" charset="0"/>
              </a:rPr>
              <a:t>. Cô có mái tóc dài ngang lưng và khuôn mặt rất xinh đẹp. Cô luôn ân cần, dịu dàng và quan tâm đến chúng em. Trong mỗi giờ học, em luôn cảm thấy thích thú bởi lời giảng của cô. Có một lần bố mẹ em chưa kịp đến đón khi tan học, cô Hương đã chở em về nhà. Mặc dù đã không học cô nữa nhưng em vẫn rất yêu quý cô Hương. Em sẽ luôn nhớ đến người cô giáo đón em vào lớp 2.</a:t>
            </a:r>
          </a:p>
        </p:txBody>
      </p:sp>
      <p:sp>
        <p:nvSpPr>
          <p:cNvPr id="3" name="Rectangle: Rounded Corners 2">
            <a:extLst>
              <a:ext uri="{FF2B5EF4-FFF2-40B4-BE49-F238E27FC236}">
                <a16:creationId xmlns:a16="http://schemas.microsoft.com/office/drawing/2014/main" xmlns="" id="{4CB2BB73-9373-41ED-A2FC-A4D1090878D9}"/>
              </a:ext>
            </a:extLst>
          </p:cNvPr>
          <p:cNvSpPr/>
          <p:nvPr/>
        </p:nvSpPr>
        <p:spPr>
          <a:xfrm>
            <a:off x="3665586" y="374158"/>
            <a:ext cx="3782964" cy="889983"/>
          </a:xfrm>
          <a:prstGeom prst="roundRect">
            <a:avLst>
              <a:gd name="adj" fmla="val 50000"/>
            </a:avLst>
          </a:prstGeom>
          <a:solidFill>
            <a:srgbClr val="CC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Bài mẫu 1</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41903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8000">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8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8000">
                                          <p:cBhvr additive="base">
                                            <p:cTn id="11" dur="125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12"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ppt_x"/>
                                              </p:val>
                                            </p:tav>
                                            <p:tav tm="100000">
                                              <p:val>
                                                <p:strVal val="#ppt_x"/>
                                              </p:val>
                                            </p:tav>
                                          </p:tavLst>
                                        </p:anim>
                                        <p:anim calcmode="lin" valueType="num">
                                          <p:cBhvr additive="base">
                                            <p:cTn id="12"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20C44A3-8F9A-4052-966B-CD74584415FC}"/>
              </a:ext>
            </a:extLst>
          </p:cNvPr>
          <p:cNvSpPr/>
          <p:nvPr/>
        </p:nvSpPr>
        <p:spPr>
          <a:xfrm>
            <a:off x="284922" y="819150"/>
            <a:ext cx="11622154" cy="58674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lang="vi-VN" sz="3600" b="1">
                <a:solidFill>
                  <a:srgbClr val="0070C0"/>
                </a:solidFill>
                <a:latin typeface="Calibri" panose="020F0502020204030204" pitchFamily="34" charset="0"/>
                <a:cs typeface="Calibri" panose="020F0502020204030204" pitchFamily="34" charset="0"/>
              </a:rPr>
              <a:t>H</a:t>
            </a:r>
            <a:r>
              <a:rPr lang="en-US" sz="3600" b="1">
                <a:solidFill>
                  <a:srgbClr val="0070C0"/>
                </a:solidFill>
                <a:latin typeface="Calibri" panose="020F0502020204030204" pitchFamily="34" charset="0"/>
                <a:cs typeface="Calibri" panose="020F0502020204030204" pitchFamily="34" charset="0"/>
              </a:rPr>
              <a:t>ương</a:t>
            </a:r>
            <a:r>
              <a:rPr lang="vi-VN" sz="3600" b="1">
                <a:solidFill>
                  <a:srgbClr val="0070C0"/>
                </a:solidFill>
                <a:latin typeface="Calibri" panose="020F0502020204030204" pitchFamily="34" charset="0"/>
                <a:cs typeface="Calibri" panose="020F0502020204030204" pitchFamily="34" charset="0"/>
              </a:rPr>
              <a:t> là người bạn cùng lớp của em. Em và bạn quen nhau vào đầu năm học lớp một. Hương rất xinh xắn, lại dễ thương. Chúng em thường giúp đỡ nhau trong học tập. Khi em cho bạn mượn chiếc bút. Khi bạn giúp em trực nhật. Chúng em cũng hay tâm sự với nhau. Có một lần, em bị ốm, Hương đã đến thăm em hàng ngày và giảng lại bài trên lớp cho em. Em yêu quý Hương rất nhiều.</a:t>
            </a:r>
          </a:p>
        </p:txBody>
      </p:sp>
      <p:sp>
        <p:nvSpPr>
          <p:cNvPr id="3" name="Rectangle: Rounded Corners 2">
            <a:extLst>
              <a:ext uri="{FF2B5EF4-FFF2-40B4-BE49-F238E27FC236}">
                <a16:creationId xmlns:a16="http://schemas.microsoft.com/office/drawing/2014/main" xmlns="" id="{4CB2BB73-9373-41ED-A2FC-A4D1090878D9}"/>
              </a:ext>
            </a:extLst>
          </p:cNvPr>
          <p:cNvSpPr/>
          <p:nvPr/>
        </p:nvSpPr>
        <p:spPr>
          <a:xfrm>
            <a:off x="3665586" y="374158"/>
            <a:ext cx="3782964" cy="889983"/>
          </a:xfrm>
          <a:prstGeom prst="roundRect">
            <a:avLst>
              <a:gd name="adj" fmla="val 50000"/>
            </a:avLst>
          </a:prstGeom>
          <a:solidFill>
            <a:srgbClr val="CC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Bài mẫu 2</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4227737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8000">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8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8000">
                                          <p:cBhvr additive="base">
                                            <p:cTn id="11" dur="125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12"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ppt_x"/>
                                              </p:val>
                                            </p:tav>
                                            <p:tav tm="100000">
                                              <p:val>
                                                <p:strVal val="#ppt_x"/>
                                              </p:val>
                                            </p:tav>
                                          </p:tavLst>
                                        </p:anim>
                                        <p:anim calcmode="lin" valueType="num">
                                          <p:cBhvr additive="base">
                                            <p:cTn id="12"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EB1AE47E-5384-6B67-1EA0-6B103AA5A59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5903" t="2963" r="6221" b="20328"/>
          <a:stretch/>
        </p:blipFill>
        <p:spPr>
          <a:xfrm>
            <a:off x="0" y="-19051"/>
            <a:ext cx="12192000" cy="68580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8925B2C0-F356-46FD-8726-EF8AAE994E79}"/>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sp>
        <p:nvSpPr>
          <p:cNvPr id="7" name="TextBox 6">
            <a:extLst>
              <a:ext uri="{FF2B5EF4-FFF2-40B4-BE49-F238E27FC236}">
                <a16:creationId xmlns:a16="http://schemas.microsoft.com/office/drawing/2014/main" xmlns="" id="{E9031FC4-77F6-44B8-AA81-E3B4257D11CB}"/>
              </a:ext>
            </a:extLst>
          </p:cNvPr>
          <p:cNvSpPr txBox="1"/>
          <p:nvPr/>
        </p:nvSpPr>
        <p:spPr>
          <a:xfrm>
            <a:off x="1543003" y="1906339"/>
            <a:ext cx="4345745"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Vận</a:t>
            </a:r>
            <a:r>
              <a:rPr kumimoji="0" lang="en-US" sz="8800" b="1" i="0" u="none" strike="noStrike" kern="1200" cap="none" spc="0" normalizeH="0" noProof="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 dụng</a:t>
            </a:r>
            <a:endParaRPr kumimoji="0" lang="en-US" sz="88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pic>
        <p:nvPicPr>
          <p:cNvPr id="8" name="Picture 7" descr="A group of people in clothing&#10;&#10;Description automatically generated with low confidence">
            <a:extLst>
              <a:ext uri="{FF2B5EF4-FFF2-40B4-BE49-F238E27FC236}">
                <a16:creationId xmlns:a16="http://schemas.microsoft.com/office/drawing/2014/main" xmlns="" id="{EEE0B2C1-EF84-4666-B5BC-44FF254B52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spTree>
    <p:extLst>
      <p:ext uri="{BB962C8B-B14F-4D97-AF65-F5344CB8AC3E}">
        <p14:creationId xmlns:p14="http://schemas.microsoft.com/office/powerpoint/2010/main" val="2478800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14:presetBounceEnd="4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EB1AE47E-5384-6B67-1EA0-6B103AA5A59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5903" t="2963" r="6221" b="20328"/>
          <a:stretch/>
        </p:blipFill>
        <p:spPr>
          <a:xfrm>
            <a:off x="0" y="11288"/>
            <a:ext cx="12192000" cy="6858001"/>
          </a:xfrm>
          <a:prstGeom prst="rect">
            <a:avLst/>
          </a:prstGeom>
        </p:spPr>
      </p:pic>
      <p:pic>
        <p:nvPicPr>
          <p:cNvPr id="135" name="Picture 134" descr="A picture containing text, vector graphics&#10;&#10;Description automatically generated">
            <a:extLst>
              <a:ext uri="{FF2B5EF4-FFF2-40B4-BE49-F238E27FC236}">
                <a16:creationId xmlns:a16="http://schemas.microsoft.com/office/drawing/2014/main" xmlns="" id="{C6AF9801-4C9F-C0BB-F670-5EA3AC39AAB8}"/>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927100" y="1395576"/>
            <a:ext cx="3007835" cy="5302197"/>
          </a:xfrm>
          <a:prstGeom prst="rect">
            <a:avLst/>
          </a:prstGeom>
          <a:effectLst>
            <a:outerShdw blurRad="76200" dir="13500000" sy="23000" kx="1200000" algn="br" rotWithShape="0">
              <a:prstClr val="black">
                <a:alpha val="20000"/>
              </a:prstClr>
            </a:outerShdw>
          </a:effectLst>
        </p:spPr>
      </p:pic>
      <p:sp>
        <p:nvSpPr>
          <p:cNvPr id="136" name="TextBox 135">
            <a:extLst>
              <a:ext uri="{FF2B5EF4-FFF2-40B4-BE49-F238E27FC236}">
                <a16:creationId xmlns:a16="http://schemas.microsoft.com/office/drawing/2014/main" xmlns="" id="{FDB39D5C-D702-CD7A-C021-920C1E60B8C9}"/>
              </a:ext>
            </a:extLst>
          </p:cNvPr>
          <p:cNvSpPr txBox="1"/>
          <p:nvPr/>
        </p:nvSpPr>
        <p:spPr>
          <a:xfrm>
            <a:off x="4144485" y="1547462"/>
            <a:ext cx="7837965" cy="1862048"/>
          </a:xfrm>
          <a:prstGeom prst="rect">
            <a:avLst/>
          </a:prstGeom>
          <a:noFill/>
        </p:spPr>
        <p:txBody>
          <a:bodyPr wrap="square" rtlCol="0">
            <a:spAutoFit/>
          </a:bodyPr>
          <a:lstStyle/>
          <a:p>
            <a:pPr algn="ctr"/>
            <a:r>
              <a:rPr lang="en-US" sz="115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VẬN DỤNG</a:t>
            </a:r>
          </a:p>
        </p:txBody>
      </p:sp>
    </p:spTree>
    <p:extLst>
      <p:ext uri="{BB962C8B-B14F-4D97-AF65-F5344CB8AC3E}">
        <p14:creationId xmlns:p14="http://schemas.microsoft.com/office/powerpoint/2010/main" val="1384254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6"/>
                                        </p:tgtEl>
                                        <p:attrNameLst>
                                          <p:attrName>style.visibility</p:attrName>
                                        </p:attrNameLst>
                                      </p:cBhvr>
                                      <p:to>
                                        <p:strVal val="visible"/>
                                      </p:to>
                                    </p:set>
                                    <p:anim calcmode="lin" valueType="num">
                                      <p:cBhvr>
                                        <p:cTn id="7" dur="500" fill="hold"/>
                                        <p:tgtEl>
                                          <p:spTgt spid="13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6"/>
                                        </p:tgtEl>
                                        <p:attrNameLst>
                                          <p:attrName>ppt_y</p:attrName>
                                        </p:attrNameLst>
                                      </p:cBhvr>
                                      <p:tavLst>
                                        <p:tav tm="0">
                                          <p:val>
                                            <p:strVal val="#ppt_y"/>
                                          </p:val>
                                        </p:tav>
                                        <p:tav tm="100000">
                                          <p:val>
                                            <p:strVal val="#ppt_y"/>
                                          </p:val>
                                        </p:tav>
                                      </p:tavLst>
                                    </p:anim>
                                    <p:anim calcmode="lin" valueType="num">
                                      <p:cBhvr>
                                        <p:cTn id="9" dur="500" fill="hold"/>
                                        <p:tgtEl>
                                          <p:spTgt spid="13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EB1AE47E-5384-6B67-1EA0-6B103AA5A59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5903" t="2963" r="6221" b="20328"/>
          <a:stretch/>
        </p:blipFill>
        <p:spPr>
          <a:xfrm>
            <a:off x="0" y="-19051"/>
            <a:ext cx="12192000" cy="68580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8925B2C0-F356-46FD-8726-EF8AAE994E79}"/>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sp>
        <p:nvSpPr>
          <p:cNvPr id="7" name="TextBox 6">
            <a:extLst>
              <a:ext uri="{FF2B5EF4-FFF2-40B4-BE49-F238E27FC236}">
                <a16:creationId xmlns:a16="http://schemas.microsoft.com/office/drawing/2014/main" xmlns="" id="{E9031FC4-77F6-44B8-AA81-E3B4257D11CB}"/>
              </a:ext>
            </a:extLst>
          </p:cNvPr>
          <p:cNvSpPr txBox="1"/>
          <p:nvPr/>
        </p:nvSpPr>
        <p:spPr>
          <a:xfrm>
            <a:off x="1543003" y="1132568"/>
            <a:ext cx="4345745"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Nhà</a:t>
            </a:r>
            <a:r>
              <a:rPr kumimoji="0" lang="en-US" sz="88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 </a:t>
            </a:r>
            <a:r>
              <a:rPr kumimoji="0" lang="en-US" sz="88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diễn</a:t>
            </a:r>
            <a:r>
              <a:rPr kumimoji="0" lang="en-US" sz="88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 </a:t>
            </a:r>
            <a:r>
              <a:rPr kumimoji="0" lang="en-US" sz="88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giả</a:t>
            </a:r>
            <a:r>
              <a:rPr kumimoji="0" lang="en-US" sz="88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 </a:t>
            </a:r>
            <a:r>
              <a:rPr kumimoji="0" lang="en-US" sz="88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nhí</a:t>
            </a:r>
            <a:endParaRPr kumimoji="0" lang="en-US" sz="88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pic>
        <p:nvPicPr>
          <p:cNvPr id="8" name="Picture 7" descr="A group of people in clothing&#10;&#10;Description automatically generated with low confidence">
            <a:extLst>
              <a:ext uri="{FF2B5EF4-FFF2-40B4-BE49-F238E27FC236}">
                <a16:creationId xmlns:a16="http://schemas.microsoft.com/office/drawing/2014/main" xmlns="" id="{EEE0B2C1-EF84-4666-B5BC-44FF254B52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spTree>
    <p:extLst>
      <p:ext uri="{BB962C8B-B14F-4D97-AF65-F5344CB8AC3E}">
        <p14:creationId xmlns:p14="http://schemas.microsoft.com/office/powerpoint/2010/main" val="2170719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14:presetBounceEnd="4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275B014-1130-E285-DB1F-0B6E8D200AED}"/>
              </a:ext>
            </a:extLst>
          </p:cNvPr>
          <p:cNvPicPr>
            <a:picLocks noChangeAspect="1"/>
          </p:cNvPicPr>
          <p:nvPr/>
        </p:nvPicPr>
        <p:blipFill>
          <a:blip r:embed="rId2">
            <a:alphaModFix amt="70000"/>
          </a:blip>
          <a:stretch>
            <a:fillRect/>
          </a:stretch>
        </p:blipFill>
        <p:spPr>
          <a:xfrm>
            <a:off x="0" y="0"/>
            <a:ext cx="12192000" cy="6858000"/>
          </a:xfrm>
          <a:prstGeom prst="rect">
            <a:avLst/>
          </a:prstGeom>
        </p:spPr>
      </p:pic>
      <p:sp>
        <p:nvSpPr>
          <p:cNvPr id="14" name="Rectangle: Rounded Corners 13">
            <a:extLst>
              <a:ext uri="{FF2B5EF4-FFF2-40B4-BE49-F238E27FC236}">
                <a16:creationId xmlns:a16="http://schemas.microsoft.com/office/drawing/2014/main" xmlns="" id="{D6C681A0-734C-ECB6-4D9A-62920211383C}"/>
              </a:ext>
            </a:extLst>
          </p:cNvPr>
          <p:cNvSpPr/>
          <p:nvPr/>
        </p:nvSpPr>
        <p:spPr>
          <a:xfrm>
            <a:off x="2274361" y="907482"/>
            <a:ext cx="6970175" cy="1032908"/>
          </a:xfrm>
          <a:custGeom>
            <a:avLst/>
            <a:gdLst>
              <a:gd name="connsiteX0" fmla="*/ 0 w 6970175"/>
              <a:gd name="connsiteY0" fmla="*/ 303313 h 1032908"/>
              <a:gd name="connsiteX1" fmla="*/ 303313 w 6970175"/>
              <a:gd name="connsiteY1" fmla="*/ 0 h 1032908"/>
              <a:gd name="connsiteX2" fmla="*/ 1003303 w 6970175"/>
              <a:gd name="connsiteY2" fmla="*/ 0 h 1032908"/>
              <a:gd name="connsiteX3" fmla="*/ 1512387 w 6970175"/>
              <a:gd name="connsiteY3" fmla="*/ 0 h 1032908"/>
              <a:gd name="connsiteX4" fmla="*/ 2148742 w 6970175"/>
              <a:gd name="connsiteY4" fmla="*/ 0 h 1032908"/>
              <a:gd name="connsiteX5" fmla="*/ 2721462 w 6970175"/>
              <a:gd name="connsiteY5" fmla="*/ 0 h 1032908"/>
              <a:gd name="connsiteX6" fmla="*/ 3294181 w 6970175"/>
              <a:gd name="connsiteY6" fmla="*/ 0 h 1032908"/>
              <a:gd name="connsiteX7" fmla="*/ 3866900 w 6970175"/>
              <a:gd name="connsiteY7" fmla="*/ 0 h 1032908"/>
              <a:gd name="connsiteX8" fmla="*/ 4503255 w 6970175"/>
              <a:gd name="connsiteY8" fmla="*/ 0 h 1032908"/>
              <a:gd name="connsiteX9" fmla="*/ 5266881 w 6970175"/>
              <a:gd name="connsiteY9" fmla="*/ 0 h 1032908"/>
              <a:gd name="connsiteX10" fmla="*/ 5775965 w 6970175"/>
              <a:gd name="connsiteY10" fmla="*/ 0 h 1032908"/>
              <a:gd name="connsiteX11" fmla="*/ 6666862 w 6970175"/>
              <a:gd name="connsiteY11" fmla="*/ 0 h 1032908"/>
              <a:gd name="connsiteX12" fmla="*/ 6970175 w 6970175"/>
              <a:gd name="connsiteY12" fmla="*/ 303313 h 1032908"/>
              <a:gd name="connsiteX13" fmla="*/ 6970175 w 6970175"/>
              <a:gd name="connsiteY13" fmla="*/ 729595 h 1032908"/>
              <a:gd name="connsiteX14" fmla="*/ 6666862 w 6970175"/>
              <a:gd name="connsiteY14" fmla="*/ 1032908 h 1032908"/>
              <a:gd name="connsiteX15" fmla="*/ 6157778 w 6970175"/>
              <a:gd name="connsiteY15" fmla="*/ 1032908 h 1032908"/>
              <a:gd name="connsiteX16" fmla="*/ 5394152 w 6970175"/>
              <a:gd name="connsiteY16" fmla="*/ 1032908 h 1032908"/>
              <a:gd name="connsiteX17" fmla="*/ 4694162 w 6970175"/>
              <a:gd name="connsiteY17" fmla="*/ 1032908 h 1032908"/>
              <a:gd name="connsiteX18" fmla="*/ 4057807 w 6970175"/>
              <a:gd name="connsiteY18" fmla="*/ 1032908 h 1032908"/>
              <a:gd name="connsiteX19" fmla="*/ 3612358 w 6970175"/>
              <a:gd name="connsiteY19" fmla="*/ 1032908 h 1032908"/>
              <a:gd name="connsiteX20" fmla="*/ 2976004 w 6970175"/>
              <a:gd name="connsiteY20" fmla="*/ 1032908 h 1032908"/>
              <a:gd name="connsiteX21" fmla="*/ 2339649 w 6970175"/>
              <a:gd name="connsiteY21" fmla="*/ 1032908 h 1032908"/>
              <a:gd name="connsiteX22" fmla="*/ 1703294 w 6970175"/>
              <a:gd name="connsiteY22" fmla="*/ 1032908 h 1032908"/>
              <a:gd name="connsiteX23" fmla="*/ 1066939 w 6970175"/>
              <a:gd name="connsiteY23" fmla="*/ 1032908 h 1032908"/>
              <a:gd name="connsiteX24" fmla="*/ 303313 w 6970175"/>
              <a:gd name="connsiteY24" fmla="*/ 1032908 h 1032908"/>
              <a:gd name="connsiteX25" fmla="*/ 0 w 6970175"/>
              <a:gd name="connsiteY25" fmla="*/ 729595 h 1032908"/>
              <a:gd name="connsiteX26" fmla="*/ 0 w 6970175"/>
              <a:gd name="connsiteY26" fmla="*/ 303313 h 103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70175" h="1032908" fill="none" extrusionOk="0">
                <a:moveTo>
                  <a:pt x="0" y="303313"/>
                </a:moveTo>
                <a:cubicBezTo>
                  <a:pt x="-4680" y="141618"/>
                  <a:pt x="139874" y="-10869"/>
                  <a:pt x="303313" y="0"/>
                </a:cubicBezTo>
                <a:cubicBezTo>
                  <a:pt x="583484" y="-29213"/>
                  <a:pt x="767924" y="11419"/>
                  <a:pt x="1003303" y="0"/>
                </a:cubicBezTo>
                <a:cubicBezTo>
                  <a:pt x="1238682" y="-11419"/>
                  <a:pt x="1404582" y="2114"/>
                  <a:pt x="1512387" y="0"/>
                </a:cubicBezTo>
                <a:cubicBezTo>
                  <a:pt x="1620192" y="-2114"/>
                  <a:pt x="2010955" y="-21009"/>
                  <a:pt x="2148742" y="0"/>
                </a:cubicBezTo>
                <a:cubicBezTo>
                  <a:pt x="2286530" y="21009"/>
                  <a:pt x="2540277" y="-9033"/>
                  <a:pt x="2721462" y="0"/>
                </a:cubicBezTo>
                <a:cubicBezTo>
                  <a:pt x="2902647" y="9033"/>
                  <a:pt x="3170037" y="-10018"/>
                  <a:pt x="3294181" y="0"/>
                </a:cubicBezTo>
                <a:cubicBezTo>
                  <a:pt x="3418325" y="10018"/>
                  <a:pt x="3622967" y="3352"/>
                  <a:pt x="3866900" y="0"/>
                </a:cubicBezTo>
                <a:cubicBezTo>
                  <a:pt x="4110833" y="-3352"/>
                  <a:pt x="4238983" y="-6017"/>
                  <a:pt x="4503255" y="0"/>
                </a:cubicBezTo>
                <a:cubicBezTo>
                  <a:pt x="4767528" y="6017"/>
                  <a:pt x="4975903" y="-5891"/>
                  <a:pt x="5266881" y="0"/>
                </a:cubicBezTo>
                <a:cubicBezTo>
                  <a:pt x="5557859" y="5891"/>
                  <a:pt x="5549125" y="-15151"/>
                  <a:pt x="5775965" y="0"/>
                </a:cubicBezTo>
                <a:cubicBezTo>
                  <a:pt x="6002805" y="15151"/>
                  <a:pt x="6332783" y="-36047"/>
                  <a:pt x="6666862" y="0"/>
                </a:cubicBezTo>
                <a:cubicBezTo>
                  <a:pt x="6836685" y="18369"/>
                  <a:pt x="6947686" y="125870"/>
                  <a:pt x="6970175" y="303313"/>
                </a:cubicBezTo>
                <a:cubicBezTo>
                  <a:pt x="6955966" y="479064"/>
                  <a:pt x="6981514" y="521820"/>
                  <a:pt x="6970175" y="729595"/>
                </a:cubicBezTo>
                <a:cubicBezTo>
                  <a:pt x="6973496" y="907147"/>
                  <a:pt x="6844629" y="1024344"/>
                  <a:pt x="6666862" y="1032908"/>
                </a:cubicBezTo>
                <a:cubicBezTo>
                  <a:pt x="6512287" y="1018390"/>
                  <a:pt x="6363745" y="1029196"/>
                  <a:pt x="6157778" y="1032908"/>
                </a:cubicBezTo>
                <a:cubicBezTo>
                  <a:pt x="5951811" y="1036620"/>
                  <a:pt x="5553115" y="1028355"/>
                  <a:pt x="5394152" y="1032908"/>
                </a:cubicBezTo>
                <a:cubicBezTo>
                  <a:pt x="5235189" y="1037461"/>
                  <a:pt x="5004237" y="1063482"/>
                  <a:pt x="4694162" y="1032908"/>
                </a:cubicBezTo>
                <a:cubicBezTo>
                  <a:pt x="4384087" y="1002335"/>
                  <a:pt x="4289876" y="1037068"/>
                  <a:pt x="4057807" y="1032908"/>
                </a:cubicBezTo>
                <a:cubicBezTo>
                  <a:pt x="3825738" y="1028748"/>
                  <a:pt x="3768194" y="1027806"/>
                  <a:pt x="3612358" y="1032908"/>
                </a:cubicBezTo>
                <a:cubicBezTo>
                  <a:pt x="3456522" y="1038010"/>
                  <a:pt x="3279179" y="1031389"/>
                  <a:pt x="2976004" y="1032908"/>
                </a:cubicBezTo>
                <a:cubicBezTo>
                  <a:pt x="2672829" y="1034427"/>
                  <a:pt x="2628149" y="1060283"/>
                  <a:pt x="2339649" y="1032908"/>
                </a:cubicBezTo>
                <a:cubicBezTo>
                  <a:pt x="2051149" y="1005533"/>
                  <a:pt x="1843944" y="1043353"/>
                  <a:pt x="1703294" y="1032908"/>
                </a:cubicBezTo>
                <a:cubicBezTo>
                  <a:pt x="1562644" y="1022463"/>
                  <a:pt x="1382679" y="1009400"/>
                  <a:pt x="1066939" y="1032908"/>
                </a:cubicBezTo>
                <a:cubicBezTo>
                  <a:pt x="751199" y="1056416"/>
                  <a:pt x="546947" y="1037737"/>
                  <a:pt x="303313" y="1032908"/>
                </a:cubicBezTo>
                <a:cubicBezTo>
                  <a:pt x="148025" y="993232"/>
                  <a:pt x="-16364" y="909474"/>
                  <a:pt x="0" y="729595"/>
                </a:cubicBezTo>
                <a:cubicBezTo>
                  <a:pt x="5694" y="561720"/>
                  <a:pt x="17549" y="473379"/>
                  <a:pt x="0" y="303313"/>
                </a:cubicBezTo>
                <a:close/>
              </a:path>
              <a:path w="6970175" h="1032908" stroke="0" extrusionOk="0">
                <a:moveTo>
                  <a:pt x="0" y="303313"/>
                </a:moveTo>
                <a:cubicBezTo>
                  <a:pt x="-10838" y="147173"/>
                  <a:pt x="141279" y="23184"/>
                  <a:pt x="303313" y="0"/>
                </a:cubicBezTo>
                <a:cubicBezTo>
                  <a:pt x="543336" y="1155"/>
                  <a:pt x="641739" y="-8353"/>
                  <a:pt x="812397" y="0"/>
                </a:cubicBezTo>
                <a:cubicBezTo>
                  <a:pt x="983055" y="8353"/>
                  <a:pt x="1195411" y="16567"/>
                  <a:pt x="1385116" y="0"/>
                </a:cubicBezTo>
                <a:cubicBezTo>
                  <a:pt x="1574821" y="-16567"/>
                  <a:pt x="1679031" y="-12439"/>
                  <a:pt x="1830565" y="0"/>
                </a:cubicBezTo>
                <a:cubicBezTo>
                  <a:pt x="1982099" y="12439"/>
                  <a:pt x="2200643" y="4792"/>
                  <a:pt x="2530555" y="0"/>
                </a:cubicBezTo>
                <a:cubicBezTo>
                  <a:pt x="2860467" y="-4792"/>
                  <a:pt x="2799059" y="-8572"/>
                  <a:pt x="2976004" y="0"/>
                </a:cubicBezTo>
                <a:cubicBezTo>
                  <a:pt x="3152949" y="8572"/>
                  <a:pt x="3427962" y="-22121"/>
                  <a:pt x="3612358" y="0"/>
                </a:cubicBezTo>
                <a:cubicBezTo>
                  <a:pt x="3796754" y="22121"/>
                  <a:pt x="3977686" y="22303"/>
                  <a:pt x="4121442" y="0"/>
                </a:cubicBezTo>
                <a:cubicBezTo>
                  <a:pt x="4265198" y="-22303"/>
                  <a:pt x="4384983" y="10863"/>
                  <a:pt x="4630526" y="0"/>
                </a:cubicBezTo>
                <a:cubicBezTo>
                  <a:pt x="4876069" y="-10863"/>
                  <a:pt x="4974508" y="-1701"/>
                  <a:pt x="5075975" y="0"/>
                </a:cubicBezTo>
                <a:cubicBezTo>
                  <a:pt x="5177442" y="1701"/>
                  <a:pt x="5381865" y="-13002"/>
                  <a:pt x="5521423" y="0"/>
                </a:cubicBezTo>
                <a:cubicBezTo>
                  <a:pt x="5660981" y="13002"/>
                  <a:pt x="5910826" y="12965"/>
                  <a:pt x="6030507" y="0"/>
                </a:cubicBezTo>
                <a:cubicBezTo>
                  <a:pt x="6150188" y="-12965"/>
                  <a:pt x="6431583" y="13844"/>
                  <a:pt x="6666862" y="0"/>
                </a:cubicBezTo>
                <a:cubicBezTo>
                  <a:pt x="6809491" y="3438"/>
                  <a:pt x="6997423" y="140582"/>
                  <a:pt x="6970175" y="303313"/>
                </a:cubicBezTo>
                <a:cubicBezTo>
                  <a:pt x="6951767" y="500339"/>
                  <a:pt x="6964546" y="612168"/>
                  <a:pt x="6970175" y="729595"/>
                </a:cubicBezTo>
                <a:cubicBezTo>
                  <a:pt x="6934655" y="887570"/>
                  <a:pt x="6874601" y="1034824"/>
                  <a:pt x="6666862" y="1032908"/>
                </a:cubicBezTo>
                <a:cubicBezTo>
                  <a:pt x="6467548" y="1040876"/>
                  <a:pt x="6200472" y="1030793"/>
                  <a:pt x="5966872" y="1032908"/>
                </a:cubicBezTo>
                <a:cubicBezTo>
                  <a:pt x="5733272" y="1035024"/>
                  <a:pt x="5476470" y="1027100"/>
                  <a:pt x="5266881" y="1032908"/>
                </a:cubicBezTo>
                <a:cubicBezTo>
                  <a:pt x="5057292" y="1038716"/>
                  <a:pt x="5006167" y="1033504"/>
                  <a:pt x="4757797" y="1032908"/>
                </a:cubicBezTo>
                <a:cubicBezTo>
                  <a:pt x="4509427" y="1032312"/>
                  <a:pt x="4182552" y="1002784"/>
                  <a:pt x="3994171" y="1032908"/>
                </a:cubicBezTo>
                <a:cubicBezTo>
                  <a:pt x="3805790" y="1063032"/>
                  <a:pt x="3650509" y="1010714"/>
                  <a:pt x="3357817" y="1032908"/>
                </a:cubicBezTo>
                <a:cubicBezTo>
                  <a:pt x="3065125" y="1055102"/>
                  <a:pt x="3064766" y="1030395"/>
                  <a:pt x="2848733" y="1032908"/>
                </a:cubicBezTo>
                <a:cubicBezTo>
                  <a:pt x="2632700" y="1035421"/>
                  <a:pt x="2381569" y="1012557"/>
                  <a:pt x="2085107" y="1032908"/>
                </a:cubicBezTo>
                <a:cubicBezTo>
                  <a:pt x="1788645" y="1053259"/>
                  <a:pt x="1754791" y="1029743"/>
                  <a:pt x="1512387" y="1032908"/>
                </a:cubicBezTo>
                <a:cubicBezTo>
                  <a:pt x="1269983" y="1036073"/>
                  <a:pt x="1142219" y="1053585"/>
                  <a:pt x="939668" y="1032908"/>
                </a:cubicBezTo>
                <a:cubicBezTo>
                  <a:pt x="737117" y="1012231"/>
                  <a:pt x="440811" y="1058243"/>
                  <a:pt x="303313" y="1032908"/>
                </a:cubicBezTo>
                <a:cubicBezTo>
                  <a:pt x="113202" y="1035998"/>
                  <a:pt x="24177" y="882597"/>
                  <a:pt x="0" y="729595"/>
                </a:cubicBezTo>
                <a:cubicBezTo>
                  <a:pt x="-10891" y="577765"/>
                  <a:pt x="4054" y="394816"/>
                  <a:pt x="0" y="30331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2936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b="1">
                <a:solidFill>
                  <a:srgbClr val="002060"/>
                </a:solidFill>
                <a:latin typeface="Calibri" panose="020F0502020204030204" pitchFamily="34" charset="0"/>
                <a:cs typeface="Calibri" panose="020F0502020204030204" pitchFamily="34" charset="0"/>
              </a:rPr>
              <a:t>1.</a:t>
            </a:r>
            <a:r>
              <a:rPr lang="en-US" sz="3800" b="1">
                <a:solidFill>
                  <a:srgbClr val="002060"/>
                </a:solidFill>
                <a:latin typeface="Calibri" panose="020F0502020204030204" pitchFamily="34" charset="0"/>
                <a:cs typeface="Calibri" panose="020F0502020204030204" pitchFamily="34" charset="0"/>
              </a:rPr>
              <a:t> </a:t>
            </a:r>
            <a:r>
              <a:rPr lang="vi-VN" sz="3800" b="1">
                <a:solidFill>
                  <a:srgbClr val="002060"/>
                </a:solidFill>
                <a:latin typeface="Calibri" panose="020F0502020204030204" pitchFamily="34" charset="0"/>
                <a:cs typeface="Calibri" panose="020F0502020204030204" pitchFamily="34" charset="0"/>
              </a:rPr>
              <a:t>Hát một bài hát về </a:t>
            </a:r>
            <a:r>
              <a:rPr lang="vi-VN" sz="3800" b="1">
                <a:solidFill>
                  <a:srgbClr val="C00000"/>
                </a:solidFill>
                <a:latin typeface="Calibri" panose="020F0502020204030204" pitchFamily="34" charset="0"/>
                <a:cs typeface="Calibri" panose="020F0502020204030204" pitchFamily="34" charset="0"/>
              </a:rPr>
              <a:t>ước mơ.</a:t>
            </a:r>
            <a:endParaRPr lang="vi-VN" sz="3800" b="1" dirty="0" err="1">
              <a:solidFill>
                <a:srgbClr val="C00000"/>
              </a:solidFill>
              <a:latin typeface="Calibri" panose="020F0502020204030204" pitchFamily="34" charset="0"/>
              <a:cs typeface="Calibri" panose="020F0502020204030204" pitchFamily="34" charset="0"/>
            </a:endParaRPr>
          </a:p>
        </p:txBody>
      </p:sp>
      <p:pic>
        <p:nvPicPr>
          <p:cNvPr id="4100" name="Picture 4" descr="Download | Thư viện stock vector đẹp miễn phí">
            <a:extLst>
              <a:ext uri="{FF2B5EF4-FFF2-40B4-BE49-F238E27FC236}">
                <a16:creationId xmlns:a16="http://schemas.microsoft.com/office/drawing/2014/main" xmlns="" id="{93AD4649-DC0C-4351-901C-5FF27F889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7811" y="2152072"/>
            <a:ext cx="7643276" cy="44942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606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212305196">
            <a:hlinkClick r:id="" action="ppaction://media"/>
            <a:extLst>
              <a:ext uri="{FF2B5EF4-FFF2-40B4-BE49-F238E27FC236}">
                <a16:creationId xmlns:a16="http://schemas.microsoft.com/office/drawing/2014/main" xmlns="" id="{B1D4DA61-AEEA-41DE-B096-EF0DD2F343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8589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F5D09B9-A464-45FF-B887-4E5A389DB012}"/>
              </a:ext>
            </a:extLst>
          </p:cNvPr>
          <p:cNvSpPr/>
          <p:nvPr/>
        </p:nvSpPr>
        <p:spPr>
          <a:xfrm>
            <a:off x="1137180" y="983682"/>
            <a:ext cx="9917639" cy="1032908"/>
          </a:xfrm>
          <a:custGeom>
            <a:avLst/>
            <a:gdLst>
              <a:gd name="connsiteX0" fmla="*/ 0 w 9917639"/>
              <a:gd name="connsiteY0" fmla="*/ 303313 h 1032908"/>
              <a:gd name="connsiteX1" fmla="*/ 303313 w 9917639"/>
              <a:gd name="connsiteY1" fmla="*/ 0 h 1032908"/>
              <a:gd name="connsiteX2" fmla="*/ 875275 w 9917639"/>
              <a:gd name="connsiteY2" fmla="*/ 0 h 1032908"/>
              <a:gd name="connsiteX3" fmla="*/ 1354127 w 9917639"/>
              <a:gd name="connsiteY3" fmla="*/ 0 h 1032908"/>
              <a:gd name="connsiteX4" fmla="*/ 2205420 w 9917639"/>
              <a:gd name="connsiteY4" fmla="*/ 0 h 1032908"/>
              <a:gd name="connsiteX5" fmla="*/ 2870492 w 9917639"/>
              <a:gd name="connsiteY5" fmla="*/ 0 h 1032908"/>
              <a:gd name="connsiteX6" fmla="*/ 3442455 w 9917639"/>
              <a:gd name="connsiteY6" fmla="*/ 0 h 1032908"/>
              <a:gd name="connsiteX7" fmla="*/ 4293747 w 9917639"/>
              <a:gd name="connsiteY7" fmla="*/ 0 h 1032908"/>
              <a:gd name="connsiteX8" fmla="*/ 5051930 w 9917639"/>
              <a:gd name="connsiteY8" fmla="*/ 0 h 1032908"/>
              <a:gd name="connsiteX9" fmla="*/ 5717002 w 9917639"/>
              <a:gd name="connsiteY9" fmla="*/ 0 h 1032908"/>
              <a:gd name="connsiteX10" fmla="*/ 6102744 w 9917639"/>
              <a:gd name="connsiteY10" fmla="*/ 0 h 1032908"/>
              <a:gd name="connsiteX11" fmla="*/ 6767816 w 9917639"/>
              <a:gd name="connsiteY11" fmla="*/ 0 h 1032908"/>
              <a:gd name="connsiteX12" fmla="*/ 7432889 w 9917639"/>
              <a:gd name="connsiteY12" fmla="*/ 0 h 1032908"/>
              <a:gd name="connsiteX13" fmla="*/ 8097961 w 9917639"/>
              <a:gd name="connsiteY13" fmla="*/ 0 h 1032908"/>
              <a:gd name="connsiteX14" fmla="*/ 8763033 w 9917639"/>
              <a:gd name="connsiteY14" fmla="*/ 0 h 1032908"/>
              <a:gd name="connsiteX15" fmla="*/ 9614326 w 9917639"/>
              <a:gd name="connsiteY15" fmla="*/ 0 h 1032908"/>
              <a:gd name="connsiteX16" fmla="*/ 9917639 w 9917639"/>
              <a:gd name="connsiteY16" fmla="*/ 303313 h 1032908"/>
              <a:gd name="connsiteX17" fmla="*/ 9917639 w 9917639"/>
              <a:gd name="connsiteY17" fmla="*/ 729595 h 1032908"/>
              <a:gd name="connsiteX18" fmla="*/ 9614326 w 9917639"/>
              <a:gd name="connsiteY18" fmla="*/ 1032908 h 1032908"/>
              <a:gd name="connsiteX19" fmla="*/ 8949254 w 9917639"/>
              <a:gd name="connsiteY19" fmla="*/ 1032908 h 1032908"/>
              <a:gd name="connsiteX20" fmla="*/ 8191071 w 9917639"/>
              <a:gd name="connsiteY20" fmla="*/ 1032908 h 1032908"/>
              <a:gd name="connsiteX21" fmla="*/ 7339779 w 9917639"/>
              <a:gd name="connsiteY21" fmla="*/ 1032908 h 1032908"/>
              <a:gd name="connsiteX22" fmla="*/ 6581596 w 9917639"/>
              <a:gd name="connsiteY22" fmla="*/ 1032908 h 1032908"/>
              <a:gd name="connsiteX23" fmla="*/ 5730303 w 9917639"/>
              <a:gd name="connsiteY23" fmla="*/ 1032908 h 1032908"/>
              <a:gd name="connsiteX24" fmla="*/ 5065231 w 9917639"/>
              <a:gd name="connsiteY24" fmla="*/ 1032908 h 1032908"/>
              <a:gd name="connsiteX25" fmla="*/ 4493269 w 9917639"/>
              <a:gd name="connsiteY25" fmla="*/ 1032908 h 1032908"/>
              <a:gd name="connsiteX26" fmla="*/ 3735086 w 9917639"/>
              <a:gd name="connsiteY26" fmla="*/ 1032908 h 1032908"/>
              <a:gd name="connsiteX27" fmla="*/ 2883794 w 9917639"/>
              <a:gd name="connsiteY27" fmla="*/ 1032908 h 1032908"/>
              <a:gd name="connsiteX28" fmla="*/ 2032501 w 9917639"/>
              <a:gd name="connsiteY28" fmla="*/ 1032908 h 1032908"/>
              <a:gd name="connsiteX29" fmla="*/ 1367429 w 9917639"/>
              <a:gd name="connsiteY29" fmla="*/ 1032908 h 1032908"/>
              <a:gd name="connsiteX30" fmla="*/ 303313 w 9917639"/>
              <a:gd name="connsiteY30" fmla="*/ 1032908 h 1032908"/>
              <a:gd name="connsiteX31" fmla="*/ 0 w 9917639"/>
              <a:gd name="connsiteY31" fmla="*/ 729595 h 1032908"/>
              <a:gd name="connsiteX32" fmla="*/ 0 w 9917639"/>
              <a:gd name="connsiteY32" fmla="*/ 303313 h 103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917639" h="1032908" fill="none" extrusionOk="0">
                <a:moveTo>
                  <a:pt x="0" y="303313"/>
                </a:moveTo>
                <a:cubicBezTo>
                  <a:pt x="-22890" y="130694"/>
                  <a:pt x="164466" y="29673"/>
                  <a:pt x="303313" y="0"/>
                </a:cubicBezTo>
                <a:cubicBezTo>
                  <a:pt x="514534" y="-4744"/>
                  <a:pt x="611145" y="-11898"/>
                  <a:pt x="875275" y="0"/>
                </a:cubicBezTo>
                <a:cubicBezTo>
                  <a:pt x="1139405" y="11898"/>
                  <a:pt x="1144200" y="-4372"/>
                  <a:pt x="1354127" y="0"/>
                </a:cubicBezTo>
                <a:cubicBezTo>
                  <a:pt x="1564054" y="4372"/>
                  <a:pt x="1848729" y="37852"/>
                  <a:pt x="2205420" y="0"/>
                </a:cubicBezTo>
                <a:cubicBezTo>
                  <a:pt x="2562111" y="-37852"/>
                  <a:pt x="2649284" y="20170"/>
                  <a:pt x="2870492" y="0"/>
                </a:cubicBezTo>
                <a:cubicBezTo>
                  <a:pt x="3091700" y="-20170"/>
                  <a:pt x="3256818" y="-2961"/>
                  <a:pt x="3442455" y="0"/>
                </a:cubicBezTo>
                <a:cubicBezTo>
                  <a:pt x="3628092" y="2961"/>
                  <a:pt x="3983204" y="17312"/>
                  <a:pt x="4293747" y="0"/>
                </a:cubicBezTo>
                <a:cubicBezTo>
                  <a:pt x="4604290" y="-17312"/>
                  <a:pt x="4692539" y="-9614"/>
                  <a:pt x="5051930" y="0"/>
                </a:cubicBezTo>
                <a:cubicBezTo>
                  <a:pt x="5411321" y="9614"/>
                  <a:pt x="5398825" y="-28714"/>
                  <a:pt x="5717002" y="0"/>
                </a:cubicBezTo>
                <a:cubicBezTo>
                  <a:pt x="6035179" y="28714"/>
                  <a:pt x="5956922" y="12080"/>
                  <a:pt x="6102744" y="0"/>
                </a:cubicBezTo>
                <a:cubicBezTo>
                  <a:pt x="6248566" y="-12080"/>
                  <a:pt x="6582385" y="29231"/>
                  <a:pt x="6767816" y="0"/>
                </a:cubicBezTo>
                <a:cubicBezTo>
                  <a:pt x="6953247" y="-29231"/>
                  <a:pt x="7292088" y="8392"/>
                  <a:pt x="7432889" y="0"/>
                </a:cubicBezTo>
                <a:cubicBezTo>
                  <a:pt x="7573690" y="-8392"/>
                  <a:pt x="7798830" y="-26788"/>
                  <a:pt x="8097961" y="0"/>
                </a:cubicBezTo>
                <a:cubicBezTo>
                  <a:pt x="8397092" y="26788"/>
                  <a:pt x="8527570" y="-21976"/>
                  <a:pt x="8763033" y="0"/>
                </a:cubicBezTo>
                <a:cubicBezTo>
                  <a:pt x="8998496" y="21976"/>
                  <a:pt x="9289978" y="-3374"/>
                  <a:pt x="9614326" y="0"/>
                </a:cubicBezTo>
                <a:cubicBezTo>
                  <a:pt x="9794068" y="-39676"/>
                  <a:pt x="9901275" y="148162"/>
                  <a:pt x="9917639" y="303313"/>
                </a:cubicBezTo>
                <a:cubicBezTo>
                  <a:pt x="9911945" y="471188"/>
                  <a:pt x="9900090" y="559529"/>
                  <a:pt x="9917639" y="729595"/>
                </a:cubicBezTo>
                <a:cubicBezTo>
                  <a:pt x="9913157" y="887677"/>
                  <a:pt x="9754840" y="1041140"/>
                  <a:pt x="9614326" y="1032908"/>
                </a:cubicBezTo>
                <a:cubicBezTo>
                  <a:pt x="9289160" y="1021724"/>
                  <a:pt x="9143416" y="1033792"/>
                  <a:pt x="8949254" y="1032908"/>
                </a:cubicBezTo>
                <a:cubicBezTo>
                  <a:pt x="8755092" y="1032024"/>
                  <a:pt x="8393941" y="1055979"/>
                  <a:pt x="8191071" y="1032908"/>
                </a:cubicBezTo>
                <a:cubicBezTo>
                  <a:pt x="7988201" y="1009837"/>
                  <a:pt x="7713893" y="1061968"/>
                  <a:pt x="7339779" y="1032908"/>
                </a:cubicBezTo>
                <a:cubicBezTo>
                  <a:pt x="6965665" y="1003848"/>
                  <a:pt x="6745273" y="996449"/>
                  <a:pt x="6581596" y="1032908"/>
                </a:cubicBezTo>
                <a:cubicBezTo>
                  <a:pt x="6417919" y="1069367"/>
                  <a:pt x="5971388" y="1002063"/>
                  <a:pt x="5730303" y="1032908"/>
                </a:cubicBezTo>
                <a:cubicBezTo>
                  <a:pt x="5489218" y="1063753"/>
                  <a:pt x="5309201" y="1059990"/>
                  <a:pt x="5065231" y="1032908"/>
                </a:cubicBezTo>
                <a:cubicBezTo>
                  <a:pt x="4821261" y="1005826"/>
                  <a:pt x="4730417" y="1038243"/>
                  <a:pt x="4493269" y="1032908"/>
                </a:cubicBezTo>
                <a:cubicBezTo>
                  <a:pt x="4256121" y="1027573"/>
                  <a:pt x="4032440" y="1038062"/>
                  <a:pt x="3735086" y="1032908"/>
                </a:cubicBezTo>
                <a:cubicBezTo>
                  <a:pt x="3437732" y="1027754"/>
                  <a:pt x="3120910" y="1025583"/>
                  <a:pt x="2883794" y="1032908"/>
                </a:cubicBezTo>
                <a:cubicBezTo>
                  <a:pt x="2646678" y="1040233"/>
                  <a:pt x="2315166" y="1044897"/>
                  <a:pt x="2032501" y="1032908"/>
                </a:cubicBezTo>
                <a:cubicBezTo>
                  <a:pt x="1749836" y="1020919"/>
                  <a:pt x="1595948" y="1012384"/>
                  <a:pt x="1367429" y="1032908"/>
                </a:cubicBezTo>
                <a:cubicBezTo>
                  <a:pt x="1138910" y="1053432"/>
                  <a:pt x="555858" y="996558"/>
                  <a:pt x="303313" y="1032908"/>
                </a:cubicBezTo>
                <a:cubicBezTo>
                  <a:pt x="142295" y="1047965"/>
                  <a:pt x="-6920" y="937768"/>
                  <a:pt x="0" y="729595"/>
                </a:cubicBezTo>
                <a:cubicBezTo>
                  <a:pt x="7762" y="556893"/>
                  <a:pt x="1016" y="439580"/>
                  <a:pt x="0" y="303313"/>
                </a:cubicBezTo>
                <a:close/>
              </a:path>
              <a:path w="9917639" h="1032908" stroke="0" extrusionOk="0">
                <a:moveTo>
                  <a:pt x="0" y="303313"/>
                </a:moveTo>
                <a:cubicBezTo>
                  <a:pt x="-10838" y="147173"/>
                  <a:pt x="141279" y="23184"/>
                  <a:pt x="303313" y="0"/>
                </a:cubicBezTo>
                <a:cubicBezTo>
                  <a:pt x="410998" y="-16842"/>
                  <a:pt x="623873" y="-19747"/>
                  <a:pt x="782165" y="0"/>
                </a:cubicBezTo>
                <a:cubicBezTo>
                  <a:pt x="940457" y="19747"/>
                  <a:pt x="1191555" y="23903"/>
                  <a:pt x="1354127" y="0"/>
                </a:cubicBezTo>
                <a:cubicBezTo>
                  <a:pt x="1516699" y="-23903"/>
                  <a:pt x="1583202" y="-18280"/>
                  <a:pt x="1739869" y="0"/>
                </a:cubicBezTo>
                <a:cubicBezTo>
                  <a:pt x="1896536" y="18280"/>
                  <a:pt x="2306876" y="30174"/>
                  <a:pt x="2498052" y="0"/>
                </a:cubicBezTo>
                <a:cubicBezTo>
                  <a:pt x="2689228" y="-30174"/>
                  <a:pt x="2782472" y="-12719"/>
                  <a:pt x="2883794" y="0"/>
                </a:cubicBezTo>
                <a:cubicBezTo>
                  <a:pt x="2985116" y="12719"/>
                  <a:pt x="3295093" y="-536"/>
                  <a:pt x="3548866" y="0"/>
                </a:cubicBezTo>
                <a:cubicBezTo>
                  <a:pt x="3802639" y="536"/>
                  <a:pt x="3804651" y="12324"/>
                  <a:pt x="4027718" y="0"/>
                </a:cubicBezTo>
                <a:cubicBezTo>
                  <a:pt x="4250785" y="-12324"/>
                  <a:pt x="4336399" y="22817"/>
                  <a:pt x="4506570" y="0"/>
                </a:cubicBezTo>
                <a:cubicBezTo>
                  <a:pt x="4676741" y="-22817"/>
                  <a:pt x="4742342" y="9925"/>
                  <a:pt x="4892312" y="0"/>
                </a:cubicBezTo>
                <a:cubicBezTo>
                  <a:pt x="5042282" y="-9925"/>
                  <a:pt x="5091791" y="8659"/>
                  <a:pt x="5278054" y="0"/>
                </a:cubicBezTo>
                <a:cubicBezTo>
                  <a:pt x="5464317" y="-8659"/>
                  <a:pt x="5547525" y="21438"/>
                  <a:pt x="5756906" y="0"/>
                </a:cubicBezTo>
                <a:cubicBezTo>
                  <a:pt x="5966287" y="-21438"/>
                  <a:pt x="6192394" y="983"/>
                  <a:pt x="6328869" y="0"/>
                </a:cubicBezTo>
                <a:cubicBezTo>
                  <a:pt x="6465344" y="-983"/>
                  <a:pt x="6793220" y="-29941"/>
                  <a:pt x="7087051" y="0"/>
                </a:cubicBezTo>
                <a:cubicBezTo>
                  <a:pt x="7380882" y="29941"/>
                  <a:pt x="7448602" y="13880"/>
                  <a:pt x="7752123" y="0"/>
                </a:cubicBezTo>
                <a:cubicBezTo>
                  <a:pt x="8055644" y="-13880"/>
                  <a:pt x="8054685" y="13081"/>
                  <a:pt x="8324086" y="0"/>
                </a:cubicBezTo>
                <a:cubicBezTo>
                  <a:pt x="8593487" y="-13081"/>
                  <a:pt x="8643461" y="28229"/>
                  <a:pt x="8896048" y="0"/>
                </a:cubicBezTo>
                <a:cubicBezTo>
                  <a:pt x="9148635" y="-28229"/>
                  <a:pt x="9288236" y="-24064"/>
                  <a:pt x="9614326" y="0"/>
                </a:cubicBezTo>
                <a:cubicBezTo>
                  <a:pt x="9748816" y="15737"/>
                  <a:pt x="9919422" y="123983"/>
                  <a:pt x="9917639" y="303313"/>
                </a:cubicBezTo>
                <a:cubicBezTo>
                  <a:pt x="9909207" y="504485"/>
                  <a:pt x="9927357" y="563439"/>
                  <a:pt x="9917639" y="729595"/>
                </a:cubicBezTo>
                <a:cubicBezTo>
                  <a:pt x="9932610" y="923099"/>
                  <a:pt x="9786964" y="1039487"/>
                  <a:pt x="9614326" y="1032908"/>
                </a:cubicBezTo>
                <a:cubicBezTo>
                  <a:pt x="9316554" y="1048206"/>
                  <a:pt x="8957639" y="1062130"/>
                  <a:pt x="8763033" y="1032908"/>
                </a:cubicBezTo>
                <a:cubicBezTo>
                  <a:pt x="8568427" y="1003686"/>
                  <a:pt x="8325813" y="1068825"/>
                  <a:pt x="7911741" y="1032908"/>
                </a:cubicBezTo>
                <a:cubicBezTo>
                  <a:pt x="7497669" y="996991"/>
                  <a:pt x="7484771" y="1022931"/>
                  <a:pt x="7339779" y="1032908"/>
                </a:cubicBezTo>
                <a:cubicBezTo>
                  <a:pt x="7194787" y="1042885"/>
                  <a:pt x="6924856" y="1018954"/>
                  <a:pt x="6767816" y="1032908"/>
                </a:cubicBezTo>
                <a:cubicBezTo>
                  <a:pt x="6610776" y="1046862"/>
                  <a:pt x="6420723" y="1025327"/>
                  <a:pt x="6195854" y="1032908"/>
                </a:cubicBezTo>
                <a:cubicBezTo>
                  <a:pt x="5970985" y="1040489"/>
                  <a:pt x="5941843" y="1041963"/>
                  <a:pt x="5717002" y="1032908"/>
                </a:cubicBezTo>
                <a:cubicBezTo>
                  <a:pt x="5492161" y="1023853"/>
                  <a:pt x="5415888" y="1042358"/>
                  <a:pt x="5331260" y="1032908"/>
                </a:cubicBezTo>
                <a:cubicBezTo>
                  <a:pt x="5246632" y="1023458"/>
                  <a:pt x="4971037" y="1009381"/>
                  <a:pt x="4852408" y="1032908"/>
                </a:cubicBezTo>
                <a:cubicBezTo>
                  <a:pt x="4733779" y="1056435"/>
                  <a:pt x="4513397" y="1016288"/>
                  <a:pt x="4187336" y="1032908"/>
                </a:cubicBezTo>
                <a:cubicBezTo>
                  <a:pt x="3861275" y="1049528"/>
                  <a:pt x="3945179" y="1042117"/>
                  <a:pt x="3801594" y="1032908"/>
                </a:cubicBezTo>
                <a:cubicBezTo>
                  <a:pt x="3658009" y="1023699"/>
                  <a:pt x="3519615" y="1017737"/>
                  <a:pt x="3415852" y="1032908"/>
                </a:cubicBezTo>
                <a:cubicBezTo>
                  <a:pt x="3312089" y="1048079"/>
                  <a:pt x="3104400" y="1027971"/>
                  <a:pt x="2937000" y="1032908"/>
                </a:cubicBezTo>
                <a:cubicBezTo>
                  <a:pt x="2769600" y="1037845"/>
                  <a:pt x="2430876" y="1053332"/>
                  <a:pt x="2271927" y="1032908"/>
                </a:cubicBezTo>
                <a:cubicBezTo>
                  <a:pt x="2112978" y="1012484"/>
                  <a:pt x="1983264" y="1050085"/>
                  <a:pt x="1699965" y="1032908"/>
                </a:cubicBezTo>
                <a:cubicBezTo>
                  <a:pt x="1416666" y="1015731"/>
                  <a:pt x="1389857" y="1056000"/>
                  <a:pt x="1128003" y="1032908"/>
                </a:cubicBezTo>
                <a:cubicBezTo>
                  <a:pt x="866149" y="1009816"/>
                  <a:pt x="708583" y="1042907"/>
                  <a:pt x="303313" y="1032908"/>
                </a:cubicBezTo>
                <a:cubicBezTo>
                  <a:pt x="139630" y="1005314"/>
                  <a:pt x="143" y="865930"/>
                  <a:pt x="0" y="729595"/>
                </a:cubicBezTo>
                <a:cubicBezTo>
                  <a:pt x="12806" y="528261"/>
                  <a:pt x="18809" y="407363"/>
                  <a:pt x="0" y="30331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2936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002060"/>
                </a:solidFill>
                <a:latin typeface="Calibri" panose="020F0502020204030204" pitchFamily="34" charset="0"/>
                <a:cs typeface="Calibri" panose="020F0502020204030204" pitchFamily="34" charset="0"/>
              </a:rPr>
              <a:t>2</a:t>
            </a:r>
            <a:r>
              <a:rPr lang="vi-VN" sz="3800" b="1">
                <a:solidFill>
                  <a:srgbClr val="002060"/>
                </a:solidFill>
                <a:latin typeface="Calibri" panose="020F0502020204030204" pitchFamily="34" charset="0"/>
                <a:cs typeface="Calibri" panose="020F0502020204030204" pitchFamily="34" charset="0"/>
              </a:rPr>
              <a:t>.</a:t>
            </a:r>
            <a:r>
              <a:rPr lang="en-US" sz="3800" b="1">
                <a:solidFill>
                  <a:srgbClr val="002060"/>
                </a:solidFill>
                <a:latin typeface="Calibri" panose="020F0502020204030204" pitchFamily="34" charset="0"/>
                <a:cs typeface="Calibri" panose="020F0502020204030204" pitchFamily="34" charset="0"/>
              </a:rPr>
              <a:t> </a:t>
            </a:r>
            <a:r>
              <a:rPr lang="vi-VN" sz="3800" b="1">
                <a:solidFill>
                  <a:srgbClr val="002060"/>
                </a:solidFill>
                <a:latin typeface="Calibri" panose="020F0502020204030204" pitchFamily="34" charset="0"/>
                <a:cs typeface="Calibri" panose="020F0502020204030204" pitchFamily="34" charset="0"/>
              </a:rPr>
              <a:t>Nói về ước mơ được nhắc đến trong bài hát.</a:t>
            </a:r>
            <a:endParaRPr lang="vi-VN" sz="3800" b="1" dirty="0" err="1">
              <a:solidFill>
                <a:srgbClr val="C00000"/>
              </a:solidFill>
              <a:latin typeface="Calibri" panose="020F0502020204030204" pitchFamily="34" charset="0"/>
              <a:cs typeface="Calibri" panose="020F0502020204030204" pitchFamily="34" charset="0"/>
            </a:endParaRPr>
          </a:p>
        </p:txBody>
      </p:sp>
      <p:pic>
        <p:nvPicPr>
          <p:cNvPr id="5" name="Picture 4" descr="Download | Thư viện stock vector đẹp miễn phí">
            <a:extLst>
              <a:ext uri="{FF2B5EF4-FFF2-40B4-BE49-F238E27FC236}">
                <a16:creationId xmlns:a16="http://schemas.microsoft.com/office/drawing/2014/main" xmlns="" id="{46E335F3-B7D5-4F00-A79A-1A5B7EFE7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811" y="2152072"/>
            <a:ext cx="7643276" cy="44942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159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EB1AE47E-5384-6B67-1EA0-6B103AA5A59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5903" t="2963" r="6221" b="20328"/>
          <a:stretch/>
        </p:blipFill>
        <p:spPr>
          <a:xfrm>
            <a:off x="0" y="-19051"/>
            <a:ext cx="12192000" cy="68580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8925B2C0-F356-46FD-8726-EF8AAE994E79}"/>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sp>
        <p:nvSpPr>
          <p:cNvPr id="7" name="TextBox 6">
            <a:extLst>
              <a:ext uri="{FF2B5EF4-FFF2-40B4-BE49-F238E27FC236}">
                <a16:creationId xmlns:a16="http://schemas.microsoft.com/office/drawing/2014/main" xmlns="" id="{E9031FC4-77F6-44B8-AA81-E3B4257D11CB}"/>
              </a:ext>
            </a:extLst>
          </p:cNvPr>
          <p:cNvSpPr txBox="1"/>
          <p:nvPr/>
        </p:nvSpPr>
        <p:spPr>
          <a:xfrm>
            <a:off x="1543003" y="1132568"/>
            <a:ext cx="4345745"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a:ln w="6600">
                  <a:solidFill>
                    <a:srgbClr val="C00000"/>
                  </a:solidFill>
                  <a:prstDash val="solid"/>
                </a:ln>
                <a:solidFill>
                  <a:srgbClr val="FA3751"/>
                </a:solidFill>
                <a:effectLst>
                  <a:outerShdw dist="38100" dir="2700000" algn="tl" rotWithShape="0">
                    <a:srgbClr val="002060"/>
                  </a:outerShdw>
                </a:effectLst>
                <a:latin typeface="#9Slide05 SVNClementine" panose="020F0502020204030203" pitchFamily="34" charset="0"/>
              </a:rPr>
              <a:t>Hoạt động nối tiếp</a:t>
            </a:r>
            <a:endParaRPr kumimoji="0" lang="en-US" sz="88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pic>
        <p:nvPicPr>
          <p:cNvPr id="8" name="Picture 7" descr="A group of people in clothing&#10;&#10;Description automatically generated with low confidence">
            <a:extLst>
              <a:ext uri="{FF2B5EF4-FFF2-40B4-BE49-F238E27FC236}">
                <a16:creationId xmlns:a16="http://schemas.microsoft.com/office/drawing/2014/main" xmlns="" id="{EEE0B2C1-EF84-4666-B5BC-44FF254B52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spTree>
    <p:extLst>
      <p:ext uri="{BB962C8B-B14F-4D97-AF65-F5344CB8AC3E}">
        <p14:creationId xmlns:p14="http://schemas.microsoft.com/office/powerpoint/2010/main" val="121428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14:presetBounceEnd="4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5F48697-C363-4EDD-9F40-506891063FB2}"/>
              </a:ext>
            </a:extLst>
          </p:cNvPr>
          <p:cNvSpPr txBox="1"/>
          <p:nvPr/>
        </p:nvSpPr>
        <p:spPr>
          <a:xfrm>
            <a:off x="3657600" y="559475"/>
            <a:ext cx="4953000"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9Slide07 Crocante" panose="02000000000000000000" pitchFamily="2" charset="0"/>
                <a:ea typeface="+mn-ea"/>
                <a:cs typeface="+mn-cs"/>
              </a:rPr>
              <a:t>BÔNG HOA TẶNG CÔ</a:t>
            </a:r>
          </a:p>
        </p:txBody>
      </p:sp>
      <p:pic>
        <p:nvPicPr>
          <p:cNvPr id="16" name="audioblocks-happy-for-195-mix_ByPgQGuCO_NWM">
            <a:hlinkClick r:id="" action="ppaction://media"/>
            <a:extLst>
              <a:ext uri="{FF2B5EF4-FFF2-40B4-BE49-F238E27FC236}">
                <a16:creationId xmlns:a16="http://schemas.microsoft.com/office/drawing/2014/main" xmlns=""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xmlns=""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500" fill="hold"/>
                                        <p:tgtEl>
                                          <p:spTgt spid="3"/>
                                        </p:tgtEl>
                                        <p:attrNameLst>
                                          <p:attrName>ppt_w</p:attrName>
                                        </p:attrNameLst>
                                      </p:cBhvr>
                                      <p:tavLst>
                                        <p:tav tm="0">
                                          <p:val>
                                            <p:fltVal val="0"/>
                                          </p:val>
                                        </p:tav>
                                        <p:tav tm="100000">
                                          <p:val>
                                            <p:strVal val="#ppt_w"/>
                                          </p:val>
                                        </p:tav>
                                      </p:tavLst>
                                    </p:anim>
                                    <p:anim calcmode="lin" valueType="num">
                                      <p:cBhvr>
                                        <p:cTn id="10" dur="1500" fill="hold"/>
                                        <p:tgtEl>
                                          <p:spTgt spid="3"/>
                                        </p:tgtEl>
                                        <p:attrNameLst>
                                          <p:attrName>ppt_h</p:attrName>
                                        </p:attrNameLst>
                                      </p:cBhvr>
                                      <p:tavLst>
                                        <p:tav tm="0">
                                          <p:val>
                                            <p:fltVal val="0"/>
                                          </p:val>
                                        </p:tav>
                                        <p:tav tm="100000">
                                          <p:val>
                                            <p:strVal val="#ppt_h"/>
                                          </p:val>
                                        </p:tav>
                                      </p:tavLst>
                                    </p:anim>
                                    <p:animEffect transition="in" filter="fade">
                                      <p:cBhvr>
                                        <p:cTn id="11" dur="1500"/>
                                        <p:tgtEl>
                                          <p:spTgt spid="3"/>
                                        </p:tgtEl>
                                      </p:cBhvr>
                                    </p:animEffect>
                                  </p:childTnLst>
                                </p:cTn>
                              </p:par>
                              <p:par>
                                <p:cTn id="12" presetID="26" presetClass="emph" presetSubtype="0" repeatCount="indefinite" fill="hold" nodeType="withEffect">
                                  <p:stCondLst>
                                    <p:cond delay="0"/>
                                  </p:stCondLst>
                                  <p:childTnLst>
                                    <p:animEffect transition="out" filter="fade">
                                      <p:cBhvr>
                                        <p:cTn id="13" dur="2000" tmFilter="0, 0; .2, .5; .8, .5; 1, 0"/>
                                        <p:tgtEl>
                                          <p:spTgt spid="1026"/>
                                        </p:tgtEl>
                                      </p:cBhvr>
                                    </p:animEffect>
                                    <p:animScale>
                                      <p:cBhvr>
                                        <p:cTn id="14"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indefinite"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hlinkClick r:id="rId6" action="ppaction://hlinksldjump"/>
            <a:extLst>
              <a:ext uri="{FF2B5EF4-FFF2-40B4-BE49-F238E27FC236}">
                <a16:creationId xmlns:a16="http://schemas.microsoft.com/office/drawing/2014/main" xmlns="" id="{5117515D-7ECE-4475-9715-4614AC55C9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xmlns="" id="{3DD31C21-043A-4787-8B01-5DF5F905221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xmlns="" id="{0EC900BC-A619-49A3-9C81-A0B328801DA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xmlns="" id="{EA8A624F-D654-418A-8886-9199DA066EC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2058" name="4" descr="410 Cheerful Wildflowers Stock Vector Illustration and Royalty Free  Cheerful Wildflowers Clipart">
            <a:extLst>
              <a:ext uri="{FF2B5EF4-FFF2-40B4-BE49-F238E27FC236}">
                <a16:creationId xmlns:a16="http://schemas.microsoft.com/office/drawing/2014/main" xmlns="" id="{9B70FF25-093B-482B-8D82-88F0500CC14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111" b="92000" l="10000" r="90000"/>
                    </a14:imgEffect>
                  </a14:imgLayer>
                </a14:imgProps>
              </a:ext>
              <a:ext uri="{28A0092B-C50C-407E-A947-70E740481C1C}">
                <a14:useLocalDpi xmlns:a14="http://schemas.microsoft.com/office/drawing/2010/main" val="0"/>
              </a:ext>
            </a:extLst>
          </a:blip>
          <a:srcRect l="20881" t="10890" r="23333" b="12666"/>
          <a:stretch/>
        </p:blipFill>
        <p:spPr bwMode="auto">
          <a:xfrm flipH="1">
            <a:off x="3200400" y="3208981"/>
            <a:ext cx="2391111" cy="3276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5" descr="Cute Little Boy Running With Bouquet Of Flowers Cartoon Vector Illustration  Stock Illustration - Download Image Now - iStock">
            <a:extLst>
              <a:ext uri="{FF2B5EF4-FFF2-40B4-BE49-F238E27FC236}">
                <a16:creationId xmlns:a16="http://schemas.microsoft.com/office/drawing/2014/main" xmlns="" id="{490AF315-554F-48BC-A3F1-36FA0BA5E7C1}"/>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5263" y1="11013" x2="85789" y2="19824"/>
                        <a14:foregroundMark x1="63158" y1="14097" x2="76579" y2="20044"/>
                        <a14:foregroundMark x1="89737" y1="17621" x2="89211" y2="38767"/>
                        <a14:foregroundMark x1="57368" y1="13656" x2="82895" y2="9251"/>
                        <a14:foregroundMark x1="73158" y1="8811" x2="90526" y2="14758"/>
                        <a14:foregroundMark x1="85000" y1="9912" x2="95263" y2="21145"/>
                        <a14:foregroundMark x1="61842" y1="18062" x2="62632" y2="10132"/>
                        <a14:foregroundMark x1="56316" y1="20044" x2="63684" y2="9471"/>
                        <a14:foregroundMark x1="84211" y1="33040" x2="82632" y2="16520"/>
                        <a14:foregroundMark x1="87105" y1="38767" x2="77368" y2="40969"/>
                        <a14:foregroundMark x1="51842" y1="20044" x2="75000" y2="4185"/>
                        <a14:foregroundMark x1="85789" y1="72247" x2="81579" y2="69163"/>
                        <a14:foregroundMark x1="66842" y1="91630" x2="62632" y2="9163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76400" y="3496637"/>
            <a:ext cx="2216346" cy="307848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7" action="ppaction://hlinksldjump"/>
            <a:extLst>
              <a:ext uri="{FF2B5EF4-FFF2-40B4-BE49-F238E27FC236}">
                <a16:creationId xmlns:a16="http://schemas.microsoft.com/office/drawing/2014/main" xmlns="" id="{0DEB7EF6-D4BA-4762-A50F-92565DA1898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505200" y="1905000"/>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9" action="ppaction://hlinksldjump"/>
            <a:extLst>
              <a:ext uri="{FF2B5EF4-FFF2-40B4-BE49-F238E27FC236}">
                <a16:creationId xmlns:a16="http://schemas.microsoft.com/office/drawing/2014/main" xmlns="" id="{64E5D636-F85B-4C50-868D-A2E056A5388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685856" y="1994624"/>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21" action="ppaction://hlinksldjump"/>
            <a:extLst>
              <a:ext uri="{FF2B5EF4-FFF2-40B4-BE49-F238E27FC236}">
                <a16:creationId xmlns:a16="http://schemas.microsoft.com/office/drawing/2014/main" xmlns="" id="{4D210495-F354-4762-B03D-61246447951B}"/>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725747" y="1994624"/>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6" name="Slide 6" descr="emoji® – The Official Brand | Cherry blossom (orange)">
            <a:hlinkClick r:id="rId23" action="ppaction://hlinksldjump"/>
            <a:extLst>
              <a:ext uri="{FF2B5EF4-FFF2-40B4-BE49-F238E27FC236}">
                <a16:creationId xmlns:a16="http://schemas.microsoft.com/office/drawing/2014/main" xmlns="" id="{64E26FEA-233B-431B-941D-4006E84E12D7}"/>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11008" t="11007" r="7550" b="9665"/>
          <a:stretch/>
        </p:blipFill>
        <p:spPr bwMode="auto">
          <a:xfrm>
            <a:off x="6809289" y="1994624"/>
            <a:ext cx="841260" cy="8194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Slide 7" descr="Green Flower Icon Transparent PNG &amp;amp; SVG Vector">
            <a:hlinkClick r:id="rId25" action="ppaction://hlinksldjump"/>
            <a:extLst>
              <a:ext uri="{FF2B5EF4-FFF2-40B4-BE49-F238E27FC236}">
                <a16:creationId xmlns:a16="http://schemas.microsoft.com/office/drawing/2014/main" xmlns="" id="{62DD5388-3BE0-489A-A99D-CEEB06C77A05}"/>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848600" y="1994624"/>
            <a:ext cx="885490" cy="885490"/>
          </a:xfrm>
          <a:prstGeom prst="rect">
            <a:avLst/>
          </a:prstGeom>
          <a:noFill/>
          <a:extLst>
            <a:ext uri="{909E8E84-426E-40DD-AFC4-6F175D3DCCD1}">
              <a14:hiddenFill xmlns:a14="http://schemas.microsoft.com/office/drawing/2010/main">
                <a:solidFill>
                  <a:srgbClr val="FFFFFF"/>
                </a:solidFill>
              </a14:hiddenFill>
            </a:ext>
          </a:extLst>
        </p:spPr>
      </p:pic>
      <p:pic>
        <p:nvPicPr>
          <p:cNvPr id="5" name="teenage-girls-saying-hello_zyjXrHNd_NWM">
            <a:hlinkClick r:id="" action="ppaction://media"/>
            <a:extLst>
              <a:ext uri="{FF2B5EF4-FFF2-40B4-BE49-F238E27FC236}">
                <a16:creationId xmlns:a16="http://schemas.microsoft.com/office/drawing/2014/main" xmlns="" id="{80782B29-9A6E-4E66-85BB-9F17FC6AAEED}"/>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752498" y="2002173"/>
            <a:ext cx="609600" cy="609600"/>
          </a:xfrm>
          <a:prstGeom prst="rect">
            <a:avLst/>
          </a:prstGeom>
        </p:spPr>
      </p:pic>
      <p:pic>
        <p:nvPicPr>
          <p:cNvPr id="6" name="children-shouting-hey_zynMrH4O_NWM">
            <a:hlinkClick r:id="" action="ppaction://media"/>
            <a:extLst>
              <a:ext uri="{FF2B5EF4-FFF2-40B4-BE49-F238E27FC236}">
                <a16:creationId xmlns:a16="http://schemas.microsoft.com/office/drawing/2014/main" xmlns="" id="{77FC8024-51AC-411D-A8C7-A0044A338B4D}"/>
              </a:ext>
            </a:extLst>
          </p:cNvPr>
          <p:cNvPicPr>
            <a:picLocks noChangeAspect="1"/>
          </p:cNvPicPr>
          <p:nvPr>
            <a:audioFile r:link="rId4"/>
            <p:extLst>
              <p:ext uri="{DAA4B4D4-6D71-4841-9C94-3DE7FCFB9230}">
                <p14:media xmlns:p14="http://schemas.microsoft.com/office/powerpoint/2010/main" r:embed="rId3"/>
              </p:ext>
            </p:extLst>
          </p:nvPr>
        </p:nvPicPr>
        <p:blipFill>
          <a:blip r:embed="rId27"/>
          <a:stretch>
            <a:fillRect/>
          </a:stretch>
        </p:blipFill>
        <p:spPr>
          <a:xfrm>
            <a:off x="-1990294" y="5450705"/>
            <a:ext cx="609600" cy="609600"/>
          </a:xfrm>
          <a:prstGeom prst="rect">
            <a:avLst/>
          </a:prstGeom>
        </p:spPr>
      </p:pic>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056"/>
                                        </p:tgtEl>
                                        <p:attrNameLst>
                                          <p:attrName>r</p:attrName>
                                        </p:attrNameLst>
                                      </p:cBhvr>
                                    </p:animRot>
                                    <p:animRot by="-240000">
                                      <p:cBhvr>
                                        <p:cTn id="25" dur="200" fill="hold">
                                          <p:stCondLst>
                                            <p:cond delay="200"/>
                                          </p:stCondLst>
                                        </p:cTn>
                                        <p:tgtEl>
                                          <p:spTgt spid="2056"/>
                                        </p:tgtEl>
                                        <p:attrNameLst>
                                          <p:attrName>r</p:attrName>
                                        </p:attrNameLst>
                                      </p:cBhvr>
                                    </p:animRot>
                                    <p:animRot by="240000">
                                      <p:cBhvr>
                                        <p:cTn id="26" dur="200" fill="hold">
                                          <p:stCondLst>
                                            <p:cond delay="400"/>
                                          </p:stCondLst>
                                        </p:cTn>
                                        <p:tgtEl>
                                          <p:spTgt spid="2056"/>
                                        </p:tgtEl>
                                        <p:attrNameLst>
                                          <p:attrName>r</p:attrName>
                                        </p:attrNameLst>
                                      </p:cBhvr>
                                    </p:animRot>
                                    <p:animRot by="-240000">
                                      <p:cBhvr>
                                        <p:cTn id="27" dur="200" fill="hold">
                                          <p:stCondLst>
                                            <p:cond delay="600"/>
                                          </p:stCondLst>
                                        </p:cTn>
                                        <p:tgtEl>
                                          <p:spTgt spid="2056"/>
                                        </p:tgtEl>
                                        <p:attrNameLst>
                                          <p:attrName>r</p:attrName>
                                        </p:attrNameLst>
                                      </p:cBhvr>
                                    </p:animRot>
                                    <p:animRot by="120000">
                                      <p:cBhvr>
                                        <p:cTn id="28" dur="200" fill="hold">
                                          <p:stCondLst>
                                            <p:cond delay="800"/>
                                          </p:stCondLst>
                                        </p:cTn>
                                        <p:tgtEl>
                                          <p:spTgt spid="205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054"/>
                                        </p:tgtEl>
                                        <p:attrNameLst>
                                          <p:attrName>r</p:attrName>
                                        </p:attrNameLst>
                                      </p:cBhvr>
                                    </p:animRot>
                                    <p:animRot by="-240000">
                                      <p:cBhvr>
                                        <p:cTn id="31" dur="200" fill="hold">
                                          <p:stCondLst>
                                            <p:cond delay="200"/>
                                          </p:stCondLst>
                                        </p:cTn>
                                        <p:tgtEl>
                                          <p:spTgt spid="2054"/>
                                        </p:tgtEl>
                                        <p:attrNameLst>
                                          <p:attrName>r</p:attrName>
                                        </p:attrNameLst>
                                      </p:cBhvr>
                                    </p:animRot>
                                    <p:animRot by="240000">
                                      <p:cBhvr>
                                        <p:cTn id="32" dur="200" fill="hold">
                                          <p:stCondLst>
                                            <p:cond delay="400"/>
                                          </p:stCondLst>
                                        </p:cTn>
                                        <p:tgtEl>
                                          <p:spTgt spid="2054"/>
                                        </p:tgtEl>
                                        <p:attrNameLst>
                                          <p:attrName>r</p:attrName>
                                        </p:attrNameLst>
                                      </p:cBhvr>
                                    </p:animRot>
                                    <p:animRot by="-240000">
                                      <p:cBhvr>
                                        <p:cTn id="33" dur="200" fill="hold">
                                          <p:stCondLst>
                                            <p:cond delay="600"/>
                                          </p:stCondLst>
                                        </p:cTn>
                                        <p:tgtEl>
                                          <p:spTgt spid="2054"/>
                                        </p:tgtEl>
                                        <p:attrNameLst>
                                          <p:attrName>r</p:attrName>
                                        </p:attrNameLst>
                                      </p:cBhvr>
                                    </p:animRot>
                                    <p:animRot by="120000">
                                      <p:cBhvr>
                                        <p:cTn id="34"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44"/>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afterEffect">
                                  <p:stCondLst>
                                    <p:cond delay="0"/>
                                  </p:stCondLst>
                                  <p:childTnLst>
                                    <p:set>
                                      <p:cBhvr>
                                        <p:cTn id="39" dur="1" fill="hold">
                                          <p:stCondLst>
                                            <p:cond delay="0"/>
                                          </p:stCondLst>
                                        </p:cTn>
                                        <p:tgtEl>
                                          <p:spTgt spid="1044"/>
                                        </p:tgtEl>
                                        <p:attrNameLst>
                                          <p:attrName>style.visibility</p:attrName>
                                        </p:attrNameLst>
                                      </p:cBhvr>
                                      <p:to>
                                        <p:strVal val="hidden"/>
                                      </p:to>
                                    </p:set>
                                  </p:childTnLst>
                                </p:cTn>
                              </p:par>
                            </p:childTnLst>
                          </p:cTn>
                        </p:par>
                        <p:par>
                          <p:cTn id="40" fill="hold">
                            <p:stCondLst>
                              <p:cond delay="0"/>
                            </p:stCondLst>
                            <p:childTnLst>
                              <p:par>
                                <p:cTn id="41" presetID="2" presetClass="entr" presetSubtype="8"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1500" fill="hold"/>
                                        <p:tgtEl>
                                          <p:spTgt spid="4"/>
                                        </p:tgtEl>
                                        <p:attrNameLst>
                                          <p:attrName>ppt_x</p:attrName>
                                        </p:attrNameLst>
                                      </p:cBhvr>
                                      <p:tavLst>
                                        <p:tav tm="0">
                                          <p:val>
                                            <p:strVal val="0-#ppt_w/2"/>
                                          </p:val>
                                        </p:tav>
                                        <p:tav tm="100000">
                                          <p:val>
                                            <p:strVal val="#ppt_x"/>
                                          </p:val>
                                        </p:tav>
                                      </p:tavLst>
                                    </p:anim>
                                    <p:anim calcmode="lin" valueType="num">
                                      <p:cBhvr additive="base">
                                        <p:cTn id="44"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45" restart="whenNotActive" fill="hold" evtFilter="cancelBubble" nodeType="interactiveSeq">
                <p:stCondLst>
                  <p:cond evt="onClick" delay="0">
                    <p:tgtEl>
                      <p:spTgt spid="2050"/>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afterEffect">
                                  <p:stCondLst>
                                    <p:cond delay="0"/>
                                  </p:stCondLst>
                                  <p:childTnLst>
                                    <p:set>
                                      <p:cBhvr>
                                        <p:cTn id="49" dur="1" fill="hold">
                                          <p:stCondLst>
                                            <p:cond delay="0"/>
                                          </p:stCondLst>
                                        </p:cTn>
                                        <p:tgtEl>
                                          <p:spTgt spid="2050"/>
                                        </p:tgtEl>
                                        <p:attrNameLst>
                                          <p:attrName>style.visibility</p:attrName>
                                        </p:attrNameLst>
                                      </p:cBhvr>
                                      <p:to>
                                        <p:strVal val="hidden"/>
                                      </p:to>
                                    </p:set>
                                  </p:childTnLst>
                                </p:cTn>
                              </p:par>
                            </p:childTnLst>
                          </p:cTn>
                        </p:par>
                        <p:par>
                          <p:cTn id="50" fill="hold">
                            <p:stCondLst>
                              <p:cond delay="0"/>
                            </p:stCondLst>
                            <p:childTnLst>
                              <p:par>
                                <p:cTn id="51" presetID="2" presetClass="entr" presetSubtype="8"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1500" fill="hold"/>
                                        <p:tgtEl>
                                          <p:spTgt spid="2"/>
                                        </p:tgtEl>
                                        <p:attrNameLst>
                                          <p:attrName>ppt_x</p:attrName>
                                        </p:attrNameLst>
                                      </p:cBhvr>
                                      <p:tavLst>
                                        <p:tav tm="0">
                                          <p:val>
                                            <p:strVal val="0-#ppt_w/2"/>
                                          </p:val>
                                        </p:tav>
                                        <p:tav tm="100000">
                                          <p:val>
                                            <p:strVal val="#ppt_x"/>
                                          </p:val>
                                        </p:tav>
                                      </p:tavLst>
                                    </p:anim>
                                    <p:anim calcmode="lin" valueType="num">
                                      <p:cBhvr additive="base">
                                        <p:cTn id="54"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55" restart="whenNotActive" fill="hold" evtFilter="cancelBubble" nodeType="interactiveSeq">
                <p:stCondLst>
                  <p:cond evt="onClick" delay="0">
                    <p:tgtEl>
                      <p:spTgt spid="2052"/>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afterEffect">
                                  <p:stCondLst>
                                    <p:cond delay="0"/>
                                  </p:stCondLst>
                                  <p:childTnLst>
                                    <p:set>
                                      <p:cBhvr>
                                        <p:cTn id="59" dur="1" fill="hold">
                                          <p:stCondLst>
                                            <p:cond delay="0"/>
                                          </p:stCondLst>
                                        </p:cTn>
                                        <p:tgtEl>
                                          <p:spTgt spid="2052"/>
                                        </p:tgtEl>
                                        <p:attrNameLst>
                                          <p:attrName>style.visibility</p:attrName>
                                        </p:attrNameLst>
                                      </p:cBhvr>
                                      <p:to>
                                        <p:strVal val="hidden"/>
                                      </p:to>
                                    </p:set>
                                  </p:childTnLst>
                                </p:cTn>
                              </p:par>
                            </p:childTnLst>
                          </p:cTn>
                        </p:par>
                        <p:par>
                          <p:cTn id="60" fill="hold">
                            <p:stCondLst>
                              <p:cond delay="0"/>
                            </p:stCondLst>
                            <p:childTnLst>
                              <p:par>
                                <p:cTn id="61" presetID="2" presetClass="entr" presetSubtype="8" fill="hold" nodeType="afterEffect">
                                  <p:stCondLst>
                                    <p:cond delay="0"/>
                                  </p:stCondLst>
                                  <p:childTnLst>
                                    <p:set>
                                      <p:cBhvr>
                                        <p:cTn id="62" dur="1" fill="hold">
                                          <p:stCondLst>
                                            <p:cond delay="0"/>
                                          </p:stCondLst>
                                        </p:cTn>
                                        <p:tgtEl>
                                          <p:spTgt spid="1030"/>
                                        </p:tgtEl>
                                        <p:attrNameLst>
                                          <p:attrName>style.visibility</p:attrName>
                                        </p:attrNameLst>
                                      </p:cBhvr>
                                      <p:to>
                                        <p:strVal val="visible"/>
                                      </p:to>
                                    </p:set>
                                    <p:anim calcmode="lin" valueType="num">
                                      <p:cBhvr additive="base">
                                        <p:cTn id="63" dur="1500" fill="hold"/>
                                        <p:tgtEl>
                                          <p:spTgt spid="1030"/>
                                        </p:tgtEl>
                                        <p:attrNameLst>
                                          <p:attrName>ppt_x</p:attrName>
                                        </p:attrNameLst>
                                      </p:cBhvr>
                                      <p:tavLst>
                                        <p:tav tm="0">
                                          <p:val>
                                            <p:strVal val="0-#ppt_w/2"/>
                                          </p:val>
                                        </p:tav>
                                        <p:tav tm="100000">
                                          <p:val>
                                            <p:strVal val="#ppt_x"/>
                                          </p:val>
                                        </p:tav>
                                      </p:tavLst>
                                    </p:anim>
                                    <p:anim calcmode="lin" valueType="num">
                                      <p:cBhvr additive="base">
                                        <p:cTn id="64" dur="1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2"/>
                  </p:tgtEl>
                </p:cond>
              </p:nextCondLst>
            </p:seq>
            <p:seq concurrent="1" nextAc="seek">
              <p:cTn id="65" restart="whenNotActive" fill="hold" evtFilter="cancelBubble" nodeType="interactiveSeq">
                <p:stCondLst>
                  <p:cond evt="onClick" delay="0">
                    <p:tgtEl>
                      <p:spTgt spid="2056"/>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afterEffect">
                                  <p:stCondLst>
                                    <p:cond delay="0"/>
                                  </p:stCondLst>
                                  <p:childTnLst>
                                    <p:set>
                                      <p:cBhvr>
                                        <p:cTn id="69" dur="1" fill="hold">
                                          <p:stCondLst>
                                            <p:cond delay="0"/>
                                          </p:stCondLst>
                                        </p:cTn>
                                        <p:tgtEl>
                                          <p:spTgt spid="2056"/>
                                        </p:tgtEl>
                                        <p:attrNameLst>
                                          <p:attrName>style.visibility</p:attrName>
                                        </p:attrNameLst>
                                      </p:cBhvr>
                                      <p:to>
                                        <p:strVal val="hidden"/>
                                      </p:to>
                                    </p:set>
                                  </p:childTnLst>
                                </p:cTn>
                              </p:par>
                            </p:childTnLst>
                          </p:cTn>
                        </p:par>
                        <p:par>
                          <p:cTn id="70" fill="hold">
                            <p:stCondLst>
                              <p:cond delay="0"/>
                            </p:stCondLst>
                            <p:childTnLst>
                              <p:par>
                                <p:cTn id="71" presetID="2" presetClass="entr" presetSubtype="8" fill="hold" nodeType="afterEffect">
                                  <p:stCondLst>
                                    <p:cond delay="0"/>
                                  </p:stCondLst>
                                  <p:childTnLst>
                                    <p:set>
                                      <p:cBhvr>
                                        <p:cTn id="72" dur="1" fill="hold">
                                          <p:stCondLst>
                                            <p:cond delay="0"/>
                                          </p:stCondLst>
                                        </p:cTn>
                                        <p:tgtEl>
                                          <p:spTgt spid="2058"/>
                                        </p:tgtEl>
                                        <p:attrNameLst>
                                          <p:attrName>style.visibility</p:attrName>
                                        </p:attrNameLst>
                                      </p:cBhvr>
                                      <p:to>
                                        <p:strVal val="visible"/>
                                      </p:to>
                                    </p:set>
                                    <p:anim calcmode="lin" valueType="num">
                                      <p:cBhvr additive="base">
                                        <p:cTn id="73" dur="1500" fill="hold"/>
                                        <p:tgtEl>
                                          <p:spTgt spid="2058"/>
                                        </p:tgtEl>
                                        <p:attrNameLst>
                                          <p:attrName>ppt_x</p:attrName>
                                        </p:attrNameLst>
                                      </p:cBhvr>
                                      <p:tavLst>
                                        <p:tav tm="0">
                                          <p:val>
                                            <p:strVal val="0-#ppt_w/2"/>
                                          </p:val>
                                        </p:tav>
                                        <p:tav tm="100000">
                                          <p:val>
                                            <p:strVal val="#ppt_x"/>
                                          </p:val>
                                        </p:tav>
                                      </p:tavLst>
                                    </p:anim>
                                    <p:anim calcmode="lin" valueType="num">
                                      <p:cBhvr additive="base">
                                        <p:cTn id="74" dur="1500" fill="hold"/>
                                        <p:tgtEl>
                                          <p:spTgt spid="205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6"/>
                  </p:tgtEl>
                </p:cond>
              </p:nextCondLst>
            </p:seq>
            <p:seq concurrent="1" nextAc="seek">
              <p:cTn id="75" restart="whenNotActive" fill="hold" evtFilter="cancelBubble" nodeType="interactiveSeq">
                <p:stCondLst>
                  <p:cond evt="onClick" delay="0">
                    <p:tgtEl>
                      <p:spTgt spid="2054"/>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nodeType="afterEffect">
                                  <p:stCondLst>
                                    <p:cond delay="0"/>
                                  </p:stCondLst>
                                  <p:childTnLst>
                                    <p:set>
                                      <p:cBhvr>
                                        <p:cTn id="79" dur="1" fill="hold">
                                          <p:stCondLst>
                                            <p:cond delay="0"/>
                                          </p:stCondLst>
                                        </p:cTn>
                                        <p:tgtEl>
                                          <p:spTgt spid="2054"/>
                                        </p:tgtEl>
                                        <p:attrNameLst>
                                          <p:attrName>style.visibility</p:attrName>
                                        </p:attrNameLst>
                                      </p:cBhvr>
                                      <p:to>
                                        <p:strVal val="hidden"/>
                                      </p:to>
                                    </p:set>
                                  </p:childTnLst>
                                </p:cTn>
                              </p:par>
                            </p:childTnLst>
                          </p:cTn>
                        </p:par>
                        <p:par>
                          <p:cTn id="80" fill="hold">
                            <p:stCondLst>
                              <p:cond delay="0"/>
                            </p:stCondLst>
                            <p:childTnLst>
                              <p:par>
                                <p:cTn id="81" presetID="2" presetClass="entr" presetSubtype="8" fill="hold" nodeType="afterEffect">
                                  <p:stCondLst>
                                    <p:cond delay="0"/>
                                  </p:stCondLst>
                                  <p:childTnLst>
                                    <p:set>
                                      <p:cBhvr>
                                        <p:cTn id="82" dur="1" fill="hold">
                                          <p:stCondLst>
                                            <p:cond delay="0"/>
                                          </p:stCondLst>
                                        </p:cTn>
                                        <p:tgtEl>
                                          <p:spTgt spid="1028"/>
                                        </p:tgtEl>
                                        <p:attrNameLst>
                                          <p:attrName>style.visibility</p:attrName>
                                        </p:attrNameLst>
                                      </p:cBhvr>
                                      <p:to>
                                        <p:strVal val="visible"/>
                                      </p:to>
                                    </p:set>
                                    <p:anim calcmode="lin" valueType="num">
                                      <p:cBhvr additive="base">
                                        <p:cTn id="83" dur="1500" fill="hold"/>
                                        <p:tgtEl>
                                          <p:spTgt spid="1028"/>
                                        </p:tgtEl>
                                        <p:attrNameLst>
                                          <p:attrName>ppt_x</p:attrName>
                                        </p:attrNameLst>
                                      </p:cBhvr>
                                      <p:tavLst>
                                        <p:tav tm="0">
                                          <p:val>
                                            <p:strVal val="0-#ppt_w/2"/>
                                          </p:val>
                                        </p:tav>
                                        <p:tav tm="100000">
                                          <p:val>
                                            <p:strVal val="#ppt_x"/>
                                          </p:val>
                                        </p:tav>
                                      </p:tavLst>
                                    </p:anim>
                                    <p:anim calcmode="lin" valueType="num">
                                      <p:cBhvr additive="base">
                                        <p:cTn id="84" dur="1500" fill="hold"/>
                                        <p:tgtEl>
                                          <p:spTgt spid="1028"/>
                                        </p:tgtEl>
                                        <p:attrNameLst>
                                          <p:attrName>ppt_y</p:attrName>
                                        </p:attrNameLst>
                                      </p:cBhvr>
                                      <p:tavLst>
                                        <p:tav tm="0">
                                          <p:val>
                                            <p:strVal val="#ppt_y"/>
                                          </p:val>
                                        </p:tav>
                                        <p:tav tm="100000">
                                          <p:val>
                                            <p:strVal val="#ppt_y"/>
                                          </p:val>
                                        </p:tav>
                                      </p:tavLst>
                                    </p:anim>
                                  </p:childTnLst>
                                </p:cTn>
                              </p:par>
                            </p:childTnLst>
                          </p:cTn>
                        </p:par>
                        <p:par>
                          <p:cTn id="85" fill="hold">
                            <p:stCondLst>
                              <p:cond delay="1500"/>
                            </p:stCondLst>
                            <p:childTnLst>
                              <p:par>
                                <p:cTn id="86" presetID="1" presetClass="mediacall" presetSubtype="0" fill="hold" nodeType="afterEffect">
                                  <p:stCondLst>
                                    <p:cond delay="0"/>
                                  </p:stCondLst>
                                  <p:childTnLst>
                                    <p:cmd type="call" cmd="playFrom(0.0)">
                                      <p:cBhvr>
                                        <p:cTn id="87" dur="2298" fill="hold"/>
                                        <p:tgtEl>
                                          <p:spTgt spid="5"/>
                                        </p:tgtEl>
                                      </p:cBhvr>
                                    </p:cmd>
                                  </p:childTnLst>
                                </p:cTn>
                              </p:par>
                              <p:par>
                                <p:cTn id="88" presetID="1" presetClass="mediacall" presetSubtype="0" fill="hold" nodeType="withEffect">
                                  <p:stCondLst>
                                    <p:cond delay="0"/>
                                  </p:stCondLst>
                                  <p:childTnLst>
                                    <p:cmd type="call" cmd="playFrom(0.0)">
                                      <p:cBhvr>
                                        <p:cTn id="89" dur="1933" fill="hold"/>
                                        <p:tgtEl>
                                          <p:spTgt spid="6"/>
                                        </p:tgtEl>
                                      </p:cBhvr>
                                    </p:cmd>
                                  </p:childTnLst>
                                </p:cTn>
                              </p:par>
                            </p:childTnLst>
                          </p:cTn>
                        </p:par>
                      </p:childTnLst>
                    </p:cTn>
                  </p:par>
                </p:childTnLst>
              </p:cTn>
              <p:nextCondLst>
                <p:cond evt="onClick" delay="0">
                  <p:tgtEl>
                    <p:spTgt spid="2054"/>
                  </p:tgtEl>
                </p:cond>
              </p:nextCondLst>
            </p:seq>
            <p:audio>
              <p:cMediaNode vol="80000">
                <p:cTn id="90" fill="hold" display="0">
                  <p:stCondLst>
                    <p:cond delay="indefinite"/>
                  </p:stCondLst>
                  <p:endCondLst>
                    <p:cond evt="onStopAudio" delay="0">
                      <p:tgtEl>
                        <p:sldTgt/>
                      </p:tgtEl>
                    </p:cond>
                  </p:endCondLst>
                </p:cTn>
                <p:tgtEl>
                  <p:spTgt spid="5"/>
                </p:tgtEl>
              </p:cMediaNode>
            </p:audio>
            <p:audio>
              <p:cMediaNode vol="80000">
                <p:cTn id="91"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xmlns=""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xmlns="" id="{E3A2E041-8E77-4897-ACF6-F9171479DE81}"/>
              </a:ext>
            </a:extLst>
          </p:cNvPr>
          <p:cNvSpPr/>
          <p:nvPr/>
        </p:nvSpPr>
        <p:spPr>
          <a:xfrm>
            <a:off x="854552" y="79799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sp>
        <p:nvSpPr>
          <p:cNvPr id="6" name="Sai">
            <a:extLst>
              <a:ext uri="{FF2B5EF4-FFF2-40B4-BE49-F238E27FC236}">
                <a16:creationId xmlns:a16="http://schemas.microsoft.com/office/drawing/2014/main" xmlns="" id="{E107D76D-8BE3-4BA8-995B-2416898F7477}"/>
              </a:ext>
            </a:extLst>
          </p:cNvPr>
          <p:cNvSpPr/>
          <p:nvPr/>
        </p:nvSpPr>
        <p:spPr>
          <a:xfrm>
            <a:off x="6671600" y="467011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SVNSquare" panose="02040603050506020204" pitchFamily="18"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endParaRPr>
          </a:p>
        </p:txBody>
      </p:sp>
      <p:sp>
        <p:nvSpPr>
          <p:cNvPr id="7" name="Sai">
            <a:extLst>
              <a:ext uri="{FF2B5EF4-FFF2-40B4-BE49-F238E27FC236}">
                <a16:creationId xmlns:a16="http://schemas.microsoft.com/office/drawing/2014/main" xmlns="" id="{F1C1935A-F6BE-4358-99B8-7AC86C32642B}"/>
              </a:ext>
            </a:extLst>
          </p:cNvPr>
          <p:cNvSpPr/>
          <p:nvPr/>
        </p:nvSpPr>
        <p:spPr>
          <a:xfrm>
            <a:off x="876773" y="575302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rPr>
              <a:t>SAI</a:t>
            </a:r>
          </a:p>
        </p:txBody>
      </p:sp>
      <p:sp>
        <p:nvSpPr>
          <p:cNvPr id="8" name="Sai">
            <a:extLst>
              <a:ext uri="{FF2B5EF4-FFF2-40B4-BE49-F238E27FC236}">
                <a16:creationId xmlns:a16="http://schemas.microsoft.com/office/drawing/2014/main" xmlns="" id="{38217453-40B9-46AA-B254-03324A5C916F}"/>
              </a:ext>
            </a:extLst>
          </p:cNvPr>
          <p:cNvSpPr/>
          <p:nvPr/>
        </p:nvSpPr>
        <p:spPr>
          <a:xfrm>
            <a:off x="6671600" y="575302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rPr>
              <a:t>SAI</a:t>
            </a:r>
          </a:p>
        </p:txBody>
      </p:sp>
      <p:sp>
        <p:nvSpPr>
          <p:cNvPr id="9" name="Đúng">
            <a:extLst>
              <a:ext uri="{FF2B5EF4-FFF2-40B4-BE49-F238E27FC236}">
                <a16:creationId xmlns:a16="http://schemas.microsoft.com/office/drawing/2014/main" xmlns="" id="{BA211925-2CE4-4A07-B718-DEFE7F8EBAA2}"/>
              </a:ext>
            </a:extLst>
          </p:cNvPr>
          <p:cNvSpPr/>
          <p:nvPr/>
        </p:nvSpPr>
        <p:spPr>
          <a:xfrm>
            <a:off x="854552" y="47181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SVNSquare" panose="02040603050506020204" pitchFamily="18" charset="0"/>
                <a:ea typeface="+mn-ea"/>
                <a:cs typeface="+mn-cs"/>
              </a:rPr>
              <a:t>ĐÚNG</a:t>
            </a:r>
            <a:endParaRPr kumimoji="0" lang="en-US" sz="24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xmlns="" id="{BC4487DC-066A-4946-939B-7333328DAB6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4419600" y="4249149"/>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E4A1345E-9E86-4AFA-BB6E-3F728372D57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4809201" y="5494000"/>
            <a:ext cx="1422400" cy="1287800"/>
          </a:xfrm>
          <a:prstGeom prst="rect">
            <a:avLst/>
          </a:prstGeom>
        </p:spPr>
      </p:pic>
      <p:pic>
        <p:nvPicPr>
          <p:cNvPr id="12" name="Picture 11">
            <a:extLst>
              <a:ext uri="{FF2B5EF4-FFF2-40B4-BE49-F238E27FC236}">
                <a16:creationId xmlns:a16="http://schemas.microsoft.com/office/drawing/2014/main" xmlns="" id="{AA0B8EAB-3F49-472C-A6D3-BB9392D078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0604027" y="5481293"/>
            <a:ext cx="1422400" cy="1287800"/>
          </a:xfrm>
          <a:prstGeom prst="rect">
            <a:avLst/>
          </a:prstGeom>
        </p:spPr>
      </p:pic>
      <p:pic>
        <p:nvPicPr>
          <p:cNvPr id="13" name="Picture 12">
            <a:extLst>
              <a:ext uri="{FF2B5EF4-FFF2-40B4-BE49-F238E27FC236}">
                <a16:creationId xmlns:a16="http://schemas.microsoft.com/office/drawing/2014/main" xmlns="" id="{4DCCB5EB-DAF1-4B9B-B8C8-CB27C19FC06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0604027" y="4367954"/>
            <a:ext cx="1422400" cy="1287800"/>
          </a:xfrm>
          <a:prstGeom prst="rect">
            <a:avLst/>
          </a:prstGeom>
        </p:spPr>
      </p:pic>
      <p:sp>
        <p:nvSpPr>
          <p:cNvPr id="4" name="Câu hỏi">
            <a:extLst>
              <a:ext uri="{FF2B5EF4-FFF2-40B4-BE49-F238E27FC236}">
                <a16:creationId xmlns:a16="http://schemas.microsoft.com/office/drawing/2014/main" xmlns="" id="{1931B93E-408B-4D10-AB82-A35730747D8B}"/>
              </a:ext>
            </a:extLst>
          </p:cNvPr>
          <p:cNvSpPr txBox="1"/>
          <p:nvPr/>
        </p:nvSpPr>
        <p:spPr>
          <a:xfrm>
            <a:off x="1295400" y="1214777"/>
            <a:ext cx="198120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4 Alfa Slab One" panose="00000500000000000000" pitchFamily="2" charset="0"/>
                <a:ea typeface="+mn-ea"/>
                <a:cs typeface="+mn-cs"/>
              </a:rPr>
              <a:t>CÂU HỎI</a:t>
            </a:r>
          </a:p>
        </p:txBody>
      </p:sp>
      <p:pic>
        <p:nvPicPr>
          <p:cNvPr id="1026" name="Picture 2" descr="Teacher And Student Cartoon Png Clipart - Full Size Clipart (#786387) -  PinClipart">
            <a:hlinkClick r:id="rId12" action="ppaction://hlinksldjump"/>
            <a:extLst>
              <a:ext uri="{FF2B5EF4-FFF2-40B4-BE49-F238E27FC236}">
                <a16:creationId xmlns:a16="http://schemas.microsoft.com/office/drawing/2014/main" xmlns="" id="{ACAFFF71-3B08-4956-9909-6531455048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6773" y="1749063"/>
            <a:ext cx="10829925" cy="4305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d Flower by JadeKingfisher on DeviantArt">
            <a:extLst>
              <a:ext uri="{FF2B5EF4-FFF2-40B4-BE49-F238E27FC236}">
                <a16:creationId xmlns:a16="http://schemas.microsoft.com/office/drawing/2014/main" xmlns="" id="{60D3DC53-1C89-455E-BC9D-A5BB7FFE818C}"/>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9921" b="89991" l="9961" r="95508">
                        <a14:foregroundMark x1="56055" y1="87006" x2="56055" y2="87006"/>
                        <a14:foregroundMark x1="69238" y1="87796" x2="69238" y2="87796"/>
                        <a14:foregroundMark x1="68066" y1="83494" x2="68066" y2="83494"/>
                        <a14:foregroundMark x1="53516" y1="84284" x2="53516" y2="84284"/>
                        <a14:foregroundMark x1="47949" y1="78490" x2="47949" y2="78490"/>
                        <a14:foregroundMark x1="50781" y1="70149" x2="50781" y2="70149"/>
                        <a14:foregroundMark x1="52441" y1="62423" x2="52441" y2="62423"/>
                        <a14:foregroundMark x1="68652" y1="65935" x2="68652" y2="65935"/>
                        <a14:foregroundMark x1="73145" y1="64179" x2="73145" y2="64179"/>
                        <a14:foregroundMark x1="71777" y1="71466" x2="71777" y2="71466"/>
                        <a14:foregroundMark x1="68066" y1="74188" x2="68066" y2="74188"/>
                      </a14:backgroundRemoval>
                    </a14:imgEffect>
                  </a14:imgLayer>
                </a14:imgProps>
              </a:ext>
              <a:ext uri="{28A0092B-C50C-407E-A947-70E740481C1C}">
                <a14:useLocalDpi xmlns:a14="http://schemas.microsoft.com/office/drawing/2010/main" val="0"/>
              </a:ext>
            </a:extLst>
          </a:blip>
          <a:srcRect l="11410" t="7325" r="4274" b="10000"/>
          <a:stretch/>
        </p:blipFill>
        <p:spPr bwMode="auto">
          <a:xfrm>
            <a:off x="4795053" y="3213614"/>
            <a:ext cx="3363894" cy="3668720"/>
          </a:xfrm>
          <a:prstGeom prst="rect">
            <a:avLst/>
          </a:prstGeom>
          <a:noFill/>
          <a:extLst>
            <a:ext uri="{909E8E84-426E-40DD-AFC4-6F175D3DCCD1}">
              <a14:hiddenFill xmlns:a14="http://schemas.microsoft.com/office/drawing/2010/main">
                <a:solidFill>
                  <a:srgbClr val="FFFFFF"/>
                </a:solidFill>
              </a14:hiddenFill>
            </a:ext>
          </a:extLst>
        </p:spPr>
      </p:pic>
      <p:pic>
        <p:nvPicPr>
          <p:cNvPr id="18" name="drum-and-marimba-lost-hits_fkJk_HVO_NWM">
            <a:hlinkClick r:id="" action="ppaction://media"/>
            <a:extLst>
              <a:ext uri="{FF2B5EF4-FFF2-40B4-BE49-F238E27FC236}">
                <a16:creationId xmlns:a16="http://schemas.microsoft.com/office/drawing/2014/main" xmlns=""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xmlns=""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62860" y="7281593"/>
            <a:ext cx="609600" cy="609600"/>
          </a:xfrm>
          <a:prstGeom prst="rect">
            <a:avLst/>
          </a:prstGeom>
        </p:spPr>
      </p:pic>
    </p:spTree>
    <p:extLst>
      <p:ext uri="{BB962C8B-B14F-4D97-AF65-F5344CB8AC3E}">
        <p14:creationId xmlns:p14="http://schemas.microsoft.com/office/powerpoint/2010/main" val="38336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53" presetClass="entr" presetSubtype="16" fill="hold" nodeType="withEffect">
                                  <p:stCondLst>
                                    <p:cond delay="50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1000" fill="hold"/>
                                        <p:tgtEl>
                                          <p:spTgt spid="1026"/>
                                        </p:tgtEl>
                                        <p:attrNameLst>
                                          <p:attrName>ppt_w</p:attrName>
                                        </p:attrNameLst>
                                      </p:cBhvr>
                                      <p:tavLst>
                                        <p:tav tm="0">
                                          <p:val>
                                            <p:fltVal val="0"/>
                                          </p:val>
                                        </p:tav>
                                        <p:tav tm="100000">
                                          <p:val>
                                            <p:strVal val="#ppt_w"/>
                                          </p:val>
                                        </p:tav>
                                      </p:tavLst>
                                    </p:anim>
                                    <p:anim calcmode="lin" valueType="num">
                                      <p:cBhvr>
                                        <p:cTn id="12" dur="1000" fill="hold"/>
                                        <p:tgtEl>
                                          <p:spTgt spid="1026"/>
                                        </p:tgtEl>
                                        <p:attrNameLst>
                                          <p:attrName>ppt_h</p:attrName>
                                        </p:attrNameLst>
                                      </p:cBhvr>
                                      <p:tavLst>
                                        <p:tav tm="0">
                                          <p:val>
                                            <p:fltVal val="0"/>
                                          </p:val>
                                        </p:tav>
                                        <p:tav tm="100000">
                                          <p:val>
                                            <p:strVal val="#ppt_h"/>
                                          </p:val>
                                        </p:tav>
                                      </p:tavLst>
                                    </p:anim>
                                    <p:animEffect transition="in" filter="fade">
                                      <p:cBhvr>
                                        <p:cTn id="13" dur="1000"/>
                                        <p:tgtEl>
                                          <p:spTgt spid="1026"/>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3866" fill="hold"/>
                                        <p:tgtEl>
                                          <p:spTgt spid="18"/>
                                        </p:tgtEl>
                                      </p:cBhvr>
                                    </p:cmd>
                                  </p:childTnLst>
                                </p:cTn>
                              </p:par>
                              <p:par>
                                <p:cTn id="21" presetID="6" presetClass="entr" presetSubtype="32"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circle(out)">
                                      <p:cBhvr>
                                        <p:cTn id="23" dur="1500"/>
                                        <p:tgtEl>
                                          <p:spTgt spid="1028"/>
                                        </p:tgtEl>
                                      </p:cBhvr>
                                    </p:animEffect>
                                  </p:childTnLst>
                                </p:cTn>
                              </p:par>
                              <p:par>
                                <p:cTn id="24" presetID="10" presetClass="exit" presetSubtype="0" fill="hold" nodeType="withEffect">
                                  <p:stCondLst>
                                    <p:cond delay="150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mediacall" presetSubtype="0" fill="hold" nodeType="withEffect">
                                  <p:stCondLst>
                                    <p:cond delay="0"/>
                                  </p:stCondLst>
                                  <p:childTnLst>
                                    <p:cmd type="call" cmd="playFrom(0.0)">
                                      <p:cBhvr>
                                        <p:cTn id="33" dur="3866" fill="hold"/>
                                        <p:tgtEl>
                                          <p:spTgt spid="18"/>
                                        </p:tgtEl>
                                      </p:cBhvr>
                                    </p:cmd>
                                  </p:childTnLst>
                                </p:cTn>
                              </p:par>
                              <p:par>
                                <p:cTn id="34" presetID="6" presetClass="entr" presetSubtype="32"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circle(out)">
                                      <p:cBhvr>
                                        <p:cTn id="36" dur="1500"/>
                                        <p:tgtEl>
                                          <p:spTgt spid="1028"/>
                                        </p:tgtEl>
                                      </p:cBhvr>
                                    </p:animEffect>
                                  </p:childTnLst>
                                </p:cTn>
                              </p:par>
                              <p:par>
                                <p:cTn id="37" presetID="10" presetClass="exit" presetSubtype="0" fill="hold" nodeType="withEffect">
                                  <p:stCondLst>
                                    <p:cond delay="1500"/>
                                  </p:stCondLst>
                                  <p:childTnLst>
                                    <p:animEffect transition="out" filter="fade">
                                      <p:cBhvr>
                                        <p:cTn id="38" dur="500"/>
                                        <p:tgtEl>
                                          <p:spTgt spid="1028"/>
                                        </p:tgtEl>
                                      </p:cBhvr>
                                    </p:animEffect>
                                    <p:set>
                                      <p:cBhvr>
                                        <p:cTn id="3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3866" fill="hold"/>
                                        <p:tgtEl>
                                          <p:spTgt spid="18"/>
                                        </p:tgtEl>
                                      </p:cBhvr>
                                    </p:cmd>
                                  </p:childTnLst>
                                </p:cTn>
                              </p:par>
                              <p:par>
                                <p:cTn id="47" presetID="6" presetClass="entr" presetSubtype="32" fill="hold" nodeType="with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circle(out)">
                                      <p:cBhvr>
                                        <p:cTn id="49" dur="1500"/>
                                        <p:tgtEl>
                                          <p:spTgt spid="1028"/>
                                        </p:tgtEl>
                                      </p:cBhvr>
                                    </p:animEffect>
                                  </p:childTnLst>
                                </p:cTn>
                              </p:par>
                              <p:par>
                                <p:cTn id="50" presetID="10" presetClass="exit" presetSubtype="0" fill="hold" nodeType="withEffect">
                                  <p:stCondLst>
                                    <p:cond delay="1500"/>
                                  </p:stCondLst>
                                  <p:childTnLst>
                                    <p:animEffect transition="out" filter="fade">
                                      <p:cBhvr>
                                        <p:cTn id="51" dur="500"/>
                                        <p:tgtEl>
                                          <p:spTgt spid="1028"/>
                                        </p:tgtEl>
                                      </p:cBhvr>
                                    </p:animEffect>
                                    <p:set>
                                      <p:cBhvr>
                                        <p:cTn id="52"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53" fill="hold" display="0">
                  <p:stCondLst>
                    <p:cond delay="indefinite"/>
                  </p:stCondLst>
                  <p:endCondLst>
                    <p:cond evt="onStopAudio" delay="0">
                      <p:tgtEl>
                        <p:sldTgt/>
                      </p:tgtEl>
                    </p:cond>
                  </p:endCondLst>
                </p:cTn>
                <p:tgtEl>
                  <p:spTgt spid="18"/>
                </p:tgtEl>
              </p:cMediaNode>
            </p:audio>
            <p:audio>
              <p:cMediaNode vol="80000">
                <p:cTn id="54" fill="hold" display="0">
                  <p:stCondLst>
                    <p:cond delay="indefinite"/>
                  </p:stCondLst>
                  <p:endCondLst>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xmlns=""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xmlns="" id="{E3A2E041-8E77-4897-ACF6-F9171479DE81}"/>
              </a:ext>
            </a:extLst>
          </p:cNvPr>
          <p:cNvSpPr/>
          <p:nvPr/>
        </p:nvSpPr>
        <p:spPr>
          <a:xfrm>
            <a:off x="854552" y="79799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sp>
        <p:nvSpPr>
          <p:cNvPr id="6" name="Sai">
            <a:extLst>
              <a:ext uri="{FF2B5EF4-FFF2-40B4-BE49-F238E27FC236}">
                <a16:creationId xmlns:a16="http://schemas.microsoft.com/office/drawing/2014/main" xmlns="" id="{E107D76D-8BE3-4BA8-995B-2416898F7477}"/>
              </a:ext>
            </a:extLst>
          </p:cNvPr>
          <p:cNvSpPr/>
          <p:nvPr/>
        </p:nvSpPr>
        <p:spPr>
          <a:xfrm>
            <a:off x="6671600" y="467011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SVNSquare" panose="02040603050506020204" pitchFamily="18"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endParaRPr>
          </a:p>
        </p:txBody>
      </p:sp>
      <p:sp>
        <p:nvSpPr>
          <p:cNvPr id="7" name="Sai">
            <a:extLst>
              <a:ext uri="{FF2B5EF4-FFF2-40B4-BE49-F238E27FC236}">
                <a16:creationId xmlns:a16="http://schemas.microsoft.com/office/drawing/2014/main" xmlns="" id="{F1C1935A-F6BE-4358-99B8-7AC86C32642B}"/>
              </a:ext>
            </a:extLst>
          </p:cNvPr>
          <p:cNvSpPr/>
          <p:nvPr/>
        </p:nvSpPr>
        <p:spPr>
          <a:xfrm>
            <a:off x="876773" y="575302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rPr>
              <a:t>SAI</a:t>
            </a:r>
          </a:p>
        </p:txBody>
      </p:sp>
      <p:sp>
        <p:nvSpPr>
          <p:cNvPr id="8" name="Sai">
            <a:extLst>
              <a:ext uri="{FF2B5EF4-FFF2-40B4-BE49-F238E27FC236}">
                <a16:creationId xmlns:a16="http://schemas.microsoft.com/office/drawing/2014/main" xmlns="" id="{38217453-40B9-46AA-B254-03324A5C916F}"/>
              </a:ext>
            </a:extLst>
          </p:cNvPr>
          <p:cNvSpPr/>
          <p:nvPr/>
        </p:nvSpPr>
        <p:spPr>
          <a:xfrm>
            <a:off x="6671600" y="575302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rPr>
              <a:t>SAI</a:t>
            </a:r>
          </a:p>
        </p:txBody>
      </p:sp>
      <p:sp>
        <p:nvSpPr>
          <p:cNvPr id="9" name="Đúng">
            <a:extLst>
              <a:ext uri="{FF2B5EF4-FFF2-40B4-BE49-F238E27FC236}">
                <a16:creationId xmlns:a16="http://schemas.microsoft.com/office/drawing/2014/main" xmlns="" id="{BA211925-2CE4-4A07-B718-DEFE7F8EBAA2}"/>
              </a:ext>
            </a:extLst>
          </p:cNvPr>
          <p:cNvSpPr/>
          <p:nvPr/>
        </p:nvSpPr>
        <p:spPr>
          <a:xfrm>
            <a:off x="854552" y="47181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SVNSquare" panose="02040603050506020204" pitchFamily="18" charset="0"/>
                <a:ea typeface="+mn-ea"/>
                <a:cs typeface="+mn-cs"/>
              </a:rPr>
              <a:t>ĐÚNG</a:t>
            </a:r>
            <a:endParaRPr kumimoji="0" lang="en-US" sz="24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xmlns="" id="{BC4487DC-066A-4946-939B-7333328DAB6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4419600" y="4249149"/>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E4A1345E-9E86-4AFA-BB6E-3F728372D57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4809201" y="5494000"/>
            <a:ext cx="1422400" cy="1287800"/>
          </a:xfrm>
          <a:prstGeom prst="rect">
            <a:avLst/>
          </a:prstGeom>
        </p:spPr>
      </p:pic>
      <p:pic>
        <p:nvPicPr>
          <p:cNvPr id="12" name="Picture 11">
            <a:extLst>
              <a:ext uri="{FF2B5EF4-FFF2-40B4-BE49-F238E27FC236}">
                <a16:creationId xmlns:a16="http://schemas.microsoft.com/office/drawing/2014/main" xmlns="" id="{AA0B8EAB-3F49-472C-A6D3-BB9392D078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0604027" y="5481293"/>
            <a:ext cx="1422400" cy="1287800"/>
          </a:xfrm>
          <a:prstGeom prst="rect">
            <a:avLst/>
          </a:prstGeom>
        </p:spPr>
      </p:pic>
      <p:pic>
        <p:nvPicPr>
          <p:cNvPr id="13" name="Picture 12">
            <a:extLst>
              <a:ext uri="{FF2B5EF4-FFF2-40B4-BE49-F238E27FC236}">
                <a16:creationId xmlns:a16="http://schemas.microsoft.com/office/drawing/2014/main" xmlns="" id="{4DCCB5EB-DAF1-4B9B-B8C8-CB27C19FC06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0604027" y="4367954"/>
            <a:ext cx="1422400" cy="1287800"/>
          </a:xfrm>
          <a:prstGeom prst="rect">
            <a:avLst/>
          </a:prstGeom>
        </p:spPr>
      </p:pic>
      <p:sp>
        <p:nvSpPr>
          <p:cNvPr id="4" name="Câu hỏi">
            <a:extLst>
              <a:ext uri="{FF2B5EF4-FFF2-40B4-BE49-F238E27FC236}">
                <a16:creationId xmlns:a16="http://schemas.microsoft.com/office/drawing/2014/main" xmlns="" id="{1931B93E-408B-4D10-AB82-A35730747D8B}"/>
              </a:ext>
            </a:extLst>
          </p:cNvPr>
          <p:cNvSpPr txBox="1"/>
          <p:nvPr/>
        </p:nvSpPr>
        <p:spPr>
          <a:xfrm>
            <a:off x="1295400" y="1214777"/>
            <a:ext cx="198120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4 Alfa Slab One" panose="00000500000000000000" pitchFamily="2" charset="0"/>
                <a:ea typeface="+mn-ea"/>
                <a:cs typeface="+mn-cs"/>
              </a:rPr>
              <a:t>CÂU HỎI</a:t>
            </a:r>
          </a:p>
        </p:txBody>
      </p:sp>
      <p:pic>
        <p:nvPicPr>
          <p:cNvPr id="1026" name="Picture 2" descr="Teacher And Student Cartoon Png Clipart - Full Size Clipart (#786387) -  PinClipart">
            <a:hlinkClick r:id="rId12" action="ppaction://hlinksldjump"/>
            <a:extLst>
              <a:ext uri="{FF2B5EF4-FFF2-40B4-BE49-F238E27FC236}">
                <a16:creationId xmlns:a16="http://schemas.microsoft.com/office/drawing/2014/main" xmlns="" id="{ACAFFF71-3B08-4956-9909-6531455048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6773" y="1749063"/>
            <a:ext cx="10829925" cy="4305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d Flower by JadeKingfisher on DeviantArt">
            <a:extLst>
              <a:ext uri="{FF2B5EF4-FFF2-40B4-BE49-F238E27FC236}">
                <a16:creationId xmlns:a16="http://schemas.microsoft.com/office/drawing/2014/main" xmlns="" id="{60D3DC53-1C89-455E-BC9D-A5BB7FFE818C}"/>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9921" b="89991" l="9961" r="95508">
                        <a14:foregroundMark x1="56055" y1="87006" x2="56055" y2="87006"/>
                        <a14:foregroundMark x1="69238" y1="87796" x2="69238" y2="87796"/>
                        <a14:foregroundMark x1="68066" y1="83494" x2="68066" y2="83494"/>
                        <a14:foregroundMark x1="53516" y1="84284" x2="53516" y2="84284"/>
                        <a14:foregroundMark x1="47949" y1="78490" x2="47949" y2="78490"/>
                        <a14:foregroundMark x1="50781" y1="70149" x2="50781" y2="70149"/>
                        <a14:foregroundMark x1="52441" y1="62423" x2="52441" y2="62423"/>
                        <a14:foregroundMark x1="68652" y1="65935" x2="68652" y2="65935"/>
                        <a14:foregroundMark x1="73145" y1="64179" x2="73145" y2="64179"/>
                        <a14:foregroundMark x1="71777" y1="71466" x2="71777" y2="71466"/>
                        <a14:foregroundMark x1="68066" y1="74188" x2="68066" y2="74188"/>
                      </a14:backgroundRemoval>
                    </a14:imgEffect>
                  </a14:imgLayer>
                </a14:imgProps>
              </a:ext>
              <a:ext uri="{28A0092B-C50C-407E-A947-70E740481C1C}">
                <a14:useLocalDpi xmlns:a14="http://schemas.microsoft.com/office/drawing/2010/main" val="0"/>
              </a:ext>
            </a:extLst>
          </a:blip>
          <a:srcRect l="11410" t="7325" r="4274" b="10000"/>
          <a:stretch/>
        </p:blipFill>
        <p:spPr bwMode="auto">
          <a:xfrm>
            <a:off x="4795053" y="3213614"/>
            <a:ext cx="3363894" cy="3668720"/>
          </a:xfrm>
          <a:prstGeom prst="rect">
            <a:avLst/>
          </a:prstGeom>
          <a:noFill/>
          <a:extLst>
            <a:ext uri="{909E8E84-426E-40DD-AFC4-6F175D3DCCD1}">
              <a14:hiddenFill xmlns:a14="http://schemas.microsoft.com/office/drawing/2010/main">
                <a:solidFill>
                  <a:srgbClr val="FFFFFF"/>
                </a:solidFill>
              </a14:hiddenFill>
            </a:ext>
          </a:extLst>
        </p:spPr>
      </p:pic>
      <p:pic>
        <p:nvPicPr>
          <p:cNvPr id="18" name="drum-and-marimba-lost-hits_fkJk_HVO_NWM">
            <a:hlinkClick r:id="" action="ppaction://media"/>
            <a:extLst>
              <a:ext uri="{FF2B5EF4-FFF2-40B4-BE49-F238E27FC236}">
                <a16:creationId xmlns:a16="http://schemas.microsoft.com/office/drawing/2014/main" xmlns=""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xmlns=""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62860" y="7281593"/>
            <a:ext cx="609600" cy="609600"/>
          </a:xfrm>
          <a:prstGeom prst="rect">
            <a:avLst/>
          </a:prstGeom>
        </p:spPr>
      </p:pic>
    </p:spTree>
    <p:extLst>
      <p:ext uri="{BB962C8B-B14F-4D97-AF65-F5344CB8AC3E}">
        <p14:creationId xmlns:p14="http://schemas.microsoft.com/office/powerpoint/2010/main" val="81406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53" presetClass="entr" presetSubtype="16" fill="hold" nodeType="withEffect">
                                  <p:stCondLst>
                                    <p:cond delay="50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1000" fill="hold"/>
                                        <p:tgtEl>
                                          <p:spTgt spid="1026"/>
                                        </p:tgtEl>
                                        <p:attrNameLst>
                                          <p:attrName>ppt_w</p:attrName>
                                        </p:attrNameLst>
                                      </p:cBhvr>
                                      <p:tavLst>
                                        <p:tav tm="0">
                                          <p:val>
                                            <p:fltVal val="0"/>
                                          </p:val>
                                        </p:tav>
                                        <p:tav tm="100000">
                                          <p:val>
                                            <p:strVal val="#ppt_w"/>
                                          </p:val>
                                        </p:tav>
                                      </p:tavLst>
                                    </p:anim>
                                    <p:anim calcmode="lin" valueType="num">
                                      <p:cBhvr>
                                        <p:cTn id="12" dur="1000" fill="hold"/>
                                        <p:tgtEl>
                                          <p:spTgt spid="1026"/>
                                        </p:tgtEl>
                                        <p:attrNameLst>
                                          <p:attrName>ppt_h</p:attrName>
                                        </p:attrNameLst>
                                      </p:cBhvr>
                                      <p:tavLst>
                                        <p:tav tm="0">
                                          <p:val>
                                            <p:fltVal val="0"/>
                                          </p:val>
                                        </p:tav>
                                        <p:tav tm="100000">
                                          <p:val>
                                            <p:strVal val="#ppt_h"/>
                                          </p:val>
                                        </p:tav>
                                      </p:tavLst>
                                    </p:anim>
                                    <p:animEffect transition="in" filter="fade">
                                      <p:cBhvr>
                                        <p:cTn id="13" dur="1000"/>
                                        <p:tgtEl>
                                          <p:spTgt spid="1026"/>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3866" fill="hold"/>
                                        <p:tgtEl>
                                          <p:spTgt spid="18"/>
                                        </p:tgtEl>
                                      </p:cBhvr>
                                    </p:cmd>
                                  </p:childTnLst>
                                </p:cTn>
                              </p:par>
                              <p:par>
                                <p:cTn id="21" presetID="6" presetClass="entr" presetSubtype="32"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circle(out)">
                                      <p:cBhvr>
                                        <p:cTn id="23" dur="1500"/>
                                        <p:tgtEl>
                                          <p:spTgt spid="1028"/>
                                        </p:tgtEl>
                                      </p:cBhvr>
                                    </p:animEffect>
                                  </p:childTnLst>
                                </p:cTn>
                              </p:par>
                              <p:par>
                                <p:cTn id="24" presetID="10" presetClass="exit" presetSubtype="0" fill="hold" nodeType="withEffect">
                                  <p:stCondLst>
                                    <p:cond delay="150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mediacall" presetSubtype="0" fill="hold" nodeType="withEffect">
                                  <p:stCondLst>
                                    <p:cond delay="0"/>
                                  </p:stCondLst>
                                  <p:childTnLst>
                                    <p:cmd type="call" cmd="playFrom(0.0)">
                                      <p:cBhvr>
                                        <p:cTn id="33" dur="3866" fill="hold"/>
                                        <p:tgtEl>
                                          <p:spTgt spid="18"/>
                                        </p:tgtEl>
                                      </p:cBhvr>
                                    </p:cmd>
                                  </p:childTnLst>
                                </p:cTn>
                              </p:par>
                              <p:par>
                                <p:cTn id="34" presetID="6" presetClass="entr" presetSubtype="32"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circle(out)">
                                      <p:cBhvr>
                                        <p:cTn id="36" dur="1500"/>
                                        <p:tgtEl>
                                          <p:spTgt spid="1028"/>
                                        </p:tgtEl>
                                      </p:cBhvr>
                                    </p:animEffect>
                                  </p:childTnLst>
                                </p:cTn>
                              </p:par>
                              <p:par>
                                <p:cTn id="37" presetID="10" presetClass="exit" presetSubtype="0" fill="hold" nodeType="withEffect">
                                  <p:stCondLst>
                                    <p:cond delay="1500"/>
                                  </p:stCondLst>
                                  <p:childTnLst>
                                    <p:animEffect transition="out" filter="fade">
                                      <p:cBhvr>
                                        <p:cTn id="38" dur="500"/>
                                        <p:tgtEl>
                                          <p:spTgt spid="1028"/>
                                        </p:tgtEl>
                                      </p:cBhvr>
                                    </p:animEffect>
                                    <p:set>
                                      <p:cBhvr>
                                        <p:cTn id="3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3866" fill="hold"/>
                                        <p:tgtEl>
                                          <p:spTgt spid="18"/>
                                        </p:tgtEl>
                                      </p:cBhvr>
                                    </p:cmd>
                                  </p:childTnLst>
                                </p:cTn>
                              </p:par>
                              <p:par>
                                <p:cTn id="47" presetID="6" presetClass="entr" presetSubtype="32" fill="hold" nodeType="with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circle(out)">
                                      <p:cBhvr>
                                        <p:cTn id="49" dur="1500"/>
                                        <p:tgtEl>
                                          <p:spTgt spid="1028"/>
                                        </p:tgtEl>
                                      </p:cBhvr>
                                    </p:animEffect>
                                  </p:childTnLst>
                                </p:cTn>
                              </p:par>
                              <p:par>
                                <p:cTn id="50" presetID="10" presetClass="exit" presetSubtype="0" fill="hold" nodeType="withEffect">
                                  <p:stCondLst>
                                    <p:cond delay="1500"/>
                                  </p:stCondLst>
                                  <p:childTnLst>
                                    <p:animEffect transition="out" filter="fade">
                                      <p:cBhvr>
                                        <p:cTn id="51" dur="500"/>
                                        <p:tgtEl>
                                          <p:spTgt spid="1028"/>
                                        </p:tgtEl>
                                      </p:cBhvr>
                                    </p:animEffect>
                                    <p:set>
                                      <p:cBhvr>
                                        <p:cTn id="52"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53" fill="hold" display="0">
                  <p:stCondLst>
                    <p:cond delay="indefinite"/>
                  </p:stCondLst>
                  <p:endCondLst>
                    <p:cond evt="onStopAudio" delay="0">
                      <p:tgtEl>
                        <p:sldTgt/>
                      </p:tgtEl>
                    </p:cond>
                  </p:endCondLst>
                </p:cTn>
                <p:tgtEl>
                  <p:spTgt spid="18"/>
                </p:tgtEl>
              </p:cMediaNode>
            </p:audio>
            <p:audio>
              <p:cMediaNode vol="80000">
                <p:cTn id="54"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xmlns=""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xmlns="" id="{E3A2E041-8E77-4897-ACF6-F9171479DE81}"/>
              </a:ext>
            </a:extLst>
          </p:cNvPr>
          <p:cNvSpPr/>
          <p:nvPr/>
        </p:nvSpPr>
        <p:spPr>
          <a:xfrm>
            <a:off x="854552" y="79799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sp>
        <p:nvSpPr>
          <p:cNvPr id="6" name="Sai">
            <a:extLst>
              <a:ext uri="{FF2B5EF4-FFF2-40B4-BE49-F238E27FC236}">
                <a16:creationId xmlns:a16="http://schemas.microsoft.com/office/drawing/2014/main" xmlns="" id="{E107D76D-8BE3-4BA8-995B-2416898F7477}"/>
              </a:ext>
            </a:extLst>
          </p:cNvPr>
          <p:cNvSpPr/>
          <p:nvPr/>
        </p:nvSpPr>
        <p:spPr>
          <a:xfrm>
            <a:off x="6671600" y="467011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SVNSquare" panose="02040603050506020204" pitchFamily="18"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endParaRPr>
          </a:p>
        </p:txBody>
      </p:sp>
      <p:sp>
        <p:nvSpPr>
          <p:cNvPr id="7" name="Sai">
            <a:extLst>
              <a:ext uri="{FF2B5EF4-FFF2-40B4-BE49-F238E27FC236}">
                <a16:creationId xmlns:a16="http://schemas.microsoft.com/office/drawing/2014/main" xmlns="" id="{F1C1935A-F6BE-4358-99B8-7AC86C32642B}"/>
              </a:ext>
            </a:extLst>
          </p:cNvPr>
          <p:cNvSpPr/>
          <p:nvPr/>
        </p:nvSpPr>
        <p:spPr>
          <a:xfrm>
            <a:off x="876773" y="575302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rPr>
              <a:t>SAI</a:t>
            </a:r>
          </a:p>
        </p:txBody>
      </p:sp>
      <p:sp>
        <p:nvSpPr>
          <p:cNvPr id="8" name="Sai">
            <a:extLst>
              <a:ext uri="{FF2B5EF4-FFF2-40B4-BE49-F238E27FC236}">
                <a16:creationId xmlns:a16="http://schemas.microsoft.com/office/drawing/2014/main" xmlns="" id="{38217453-40B9-46AA-B254-03324A5C916F}"/>
              </a:ext>
            </a:extLst>
          </p:cNvPr>
          <p:cNvSpPr/>
          <p:nvPr/>
        </p:nvSpPr>
        <p:spPr>
          <a:xfrm>
            <a:off x="6671600" y="575302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rPr>
              <a:t>SAI</a:t>
            </a:r>
          </a:p>
        </p:txBody>
      </p:sp>
      <p:sp>
        <p:nvSpPr>
          <p:cNvPr id="9" name="Đúng">
            <a:extLst>
              <a:ext uri="{FF2B5EF4-FFF2-40B4-BE49-F238E27FC236}">
                <a16:creationId xmlns:a16="http://schemas.microsoft.com/office/drawing/2014/main" xmlns="" id="{BA211925-2CE4-4A07-B718-DEFE7F8EBAA2}"/>
              </a:ext>
            </a:extLst>
          </p:cNvPr>
          <p:cNvSpPr/>
          <p:nvPr/>
        </p:nvSpPr>
        <p:spPr>
          <a:xfrm>
            <a:off x="854552" y="47181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SVNSquare" panose="02040603050506020204" pitchFamily="18" charset="0"/>
                <a:ea typeface="+mn-ea"/>
                <a:cs typeface="+mn-cs"/>
              </a:rPr>
              <a:t>ĐÚNG</a:t>
            </a:r>
            <a:endParaRPr kumimoji="0" lang="en-US" sz="24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xmlns="" id="{BC4487DC-066A-4946-939B-7333328DAB6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4419600" y="4249149"/>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E4A1345E-9E86-4AFA-BB6E-3F728372D57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4809201" y="5494000"/>
            <a:ext cx="1422400" cy="1287800"/>
          </a:xfrm>
          <a:prstGeom prst="rect">
            <a:avLst/>
          </a:prstGeom>
        </p:spPr>
      </p:pic>
      <p:pic>
        <p:nvPicPr>
          <p:cNvPr id="12" name="Picture 11">
            <a:extLst>
              <a:ext uri="{FF2B5EF4-FFF2-40B4-BE49-F238E27FC236}">
                <a16:creationId xmlns:a16="http://schemas.microsoft.com/office/drawing/2014/main" xmlns="" id="{AA0B8EAB-3F49-472C-A6D3-BB9392D078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0604027" y="5481293"/>
            <a:ext cx="1422400" cy="1287800"/>
          </a:xfrm>
          <a:prstGeom prst="rect">
            <a:avLst/>
          </a:prstGeom>
        </p:spPr>
      </p:pic>
      <p:pic>
        <p:nvPicPr>
          <p:cNvPr id="13" name="Picture 12">
            <a:extLst>
              <a:ext uri="{FF2B5EF4-FFF2-40B4-BE49-F238E27FC236}">
                <a16:creationId xmlns:a16="http://schemas.microsoft.com/office/drawing/2014/main" xmlns="" id="{4DCCB5EB-DAF1-4B9B-B8C8-CB27C19FC06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0604027" y="4367954"/>
            <a:ext cx="1422400" cy="1287800"/>
          </a:xfrm>
          <a:prstGeom prst="rect">
            <a:avLst/>
          </a:prstGeom>
        </p:spPr>
      </p:pic>
      <p:sp>
        <p:nvSpPr>
          <p:cNvPr id="4" name="Câu hỏi">
            <a:extLst>
              <a:ext uri="{FF2B5EF4-FFF2-40B4-BE49-F238E27FC236}">
                <a16:creationId xmlns:a16="http://schemas.microsoft.com/office/drawing/2014/main" xmlns="" id="{1931B93E-408B-4D10-AB82-A35730747D8B}"/>
              </a:ext>
            </a:extLst>
          </p:cNvPr>
          <p:cNvSpPr txBox="1"/>
          <p:nvPr/>
        </p:nvSpPr>
        <p:spPr>
          <a:xfrm>
            <a:off x="1295400" y="1214777"/>
            <a:ext cx="198120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4 Alfa Slab One" panose="00000500000000000000" pitchFamily="2" charset="0"/>
                <a:ea typeface="+mn-ea"/>
                <a:cs typeface="+mn-cs"/>
              </a:rPr>
              <a:t>CÂU HỎI</a:t>
            </a:r>
          </a:p>
        </p:txBody>
      </p:sp>
      <p:pic>
        <p:nvPicPr>
          <p:cNvPr id="1026" name="Picture 2" descr="Teacher And Student Cartoon Png Clipart - Full Size Clipart (#786387) -  PinClipart">
            <a:hlinkClick r:id="rId12" action="ppaction://hlinksldjump"/>
            <a:extLst>
              <a:ext uri="{FF2B5EF4-FFF2-40B4-BE49-F238E27FC236}">
                <a16:creationId xmlns:a16="http://schemas.microsoft.com/office/drawing/2014/main" xmlns="" id="{ACAFFF71-3B08-4956-9909-6531455048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6773" y="1749063"/>
            <a:ext cx="10829925" cy="4305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d Flower by JadeKingfisher on DeviantArt">
            <a:extLst>
              <a:ext uri="{FF2B5EF4-FFF2-40B4-BE49-F238E27FC236}">
                <a16:creationId xmlns:a16="http://schemas.microsoft.com/office/drawing/2014/main" xmlns="" id="{60D3DC53-1C89-455E-BC9D-A5BB7FFE818C}"/>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9921" b="89991" l="9961" r="95508">
                        <a14:foregroundMark x1="56055" y1="87006" x2="56055" y2="87006"/>
                        <a14:foregroundMark x1="69238" y1="87796" x2="69238" y2="87796"/>
                        <a14:foregroundMark x1="68066" y1="83494" x2="68066" y2="83494"/>
                        <a14:foregroundMark x1="53516" y1="84284" x2="53516" y2="84284"/>
                        <a14:foregroundMark x1="47949" y1="78490" x2="47949" y2="78490"/>
                        <a14:foregroundMark x1="50781" y1="70149" x2="50781" y2="70149"/>
                        <a14:foregroundMark x1="52441" y1="62423" x2="52441" y2="62423"/>
                        <a14:foregroundMark x1="68652" y1="65935" x2="68652" y2="65935"/>
                        <a14:foregroundMark x1="73145" y1="64179" x2="73145" y2="64179"/>
                        <a14:foregroundMark x1="71777" y1="71466" x2="71777" y2="71466"/>
                        <a14:foregroundMark x1="68066" y1="74188" x2="68066" y2="74188"/>
                      </a14:backgroundRemoval>
                    </a14:imgEffect>
                  </a14:imgLayer>
                </a14:imgProps>
              </a:ext>
              <a:ext uri="{28A0092B-C50C-407E-A947-70E740481C1C}">
                <a14:useLocalDpi xmlns:a14="http://schemas.microsoft.com/office/drawing/2010/main" val="0"/>
              </a:ext>
            </a:extLst>
          </a:blip>
          <a:srcRect l="11410" t="7325" r="4274" b="10000"/>
          <a:stretch/>
        </p:blipFill>
        <p:spPr bwMode="auto">
          <a:xfrm>
            <a:off x="4795053" y="3213614"/>
            <a:ext cx="3363894" cy="3668720"/>
          </a:xfrm>
          <a:prstGeom prst="rect">
            <a:avLst/>
          </a:prstGeom>
          <a:noFill/>
          <a:extLst>
            <a:ext uri="{909E8E84-426E-40DD-AFC4-6F175D3DCCD1}">
              <a14:hiddenFill xmlns:a14="http://schemas.microsoft.com/office/drawing/2010/main">
                <a:solidFill>
                  <a:srgbClr val="FFFFFF"/>
                </a:solidFill>
              </a14:hiddenFill>
            </a:ext>
          </a:extLst>
        </p:spPr>
      </p:pic>
      <p:pic>
        <p:nvPicPr>
          <p:cNvPr id="18" name="drum-and-marimba-lost-hits_fkJk_HVO_NWM">
            <a:hlinkClick r:id="" action="ppaction://media"/>
            <a:extLst>
              <a:ext uri="{FF2B5EF4-FFF2-40B4-BE49-F238E27FC236}">
                <a16:creationId xmlns:a16="http://schemas.microsoft.com/office/drawing/2014/main" xmlns=""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xmlns=""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62860" y="7281593"/>
            <a:ext cx="609600" cy="609600"/>
          </a:xfrm>
          <a:prstGeom prst="rect">
            <a:avLst/>
          </a:prstGeom>
        </p:spPr>
      </p:pic>
    </p:spTree>
    <p:extLst>
      <p:ext uri="{BB962C8B-B14F-4D97-AF65-F5344CB8AC3E}">
        <p14:creationId xmlns:p14="http://schemas.microsoft.com/office/powerpoint/2010/main" val="55756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53" presetClass="entr" presetSubtype="16" fill="hold" nodeType="withEffect">
                                  <p:stCondLst>
                                    <p:cond delay="50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1000" fill="hold"/>
                                        <p:tgtEl>
                                          <p:spTgt spid="1026"/>
                                        </p:tgtEl>
                                        <p:attrNameLst>
                                          <p:attrName>ppt_w</p:attrName>
                                        </p:attrNameLst>
                                      </p:cBhvr>
                                      <p:tavLst>
                                        <p:tav tm="0">
                                          <p:val>
                                            <p:fltVal val="0"/>
                                          </p:val>
                                        </p:tav>
                                        <p:tav tm="100000">
                                          <p:val>
                                            <p:strVal val="#ppt_w"/>
                                          </p:val>
                                        </p:tav>
                                      </p:tavLst>
                                    </p:anim>
                                    <p:anim calcmode="lin" valueType="num">
                                      <p:cBhvr>
                                        <p:cTn id="12" dur="1000" fill="hold"/>
                                        <p:tgtEl>
                                          <p:spTgt spid="1026"/>
                                        </p:tgtEl>
                                        <p:attrNameLst>
                                          <p:attrName>ppt_h</p:attrName>
                                        </p:attrNameLst>
                                      </p:cBhvr>
                                      <p:tavLst>
                                        <p:tav tm="0">
                                          <p:val>
                                            <p:fltVal val="0"/>
                                          </p:val>
                                        </p:tav>
                                        <p:tav tm="100000">
                                          <p:val>
                                            <p:strVal val="#ppt_h"/>
                                          </p:val>
                                        </p:tav>
                                      </p:tavLst>
                                    </p:anim>
                                    <p:animEffect transition="in" filter="fade">
                                      <p:cBhvr>
                                        <p:cTn id="13" dur="1000"/>
                                        <p:tgtEl>
                                          <p:spTgt spid="1026"/>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3866" fill="hold"/>
                                        <p:tgtEl>
                                          <p:spTgt spid="18"/>
                                        </p:tgtEl>
                                      </p:cBhvr>
                                    </p:cmd>
                                  </p:childTnLst>
                                </p:cTn>
                              </p:par>
                              <p:par>
                                <p:cTn id="21" presetID="6" presetClass="entr" presetSubtype="32"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circle(out)">
                                      <p:cBhvr>
                                        <p:cTn id="23" dur="1500"/>
                                        <p:tgtEl>
                                          <p:spTgt spid="1028"/>
                                        </p:tgtEl>
                                      </p:cBhvr>
                                    </p:animEffect>
                                  </p:childTnLst>
                                </p:cTn>
                              </p:par>
                              <p:par>
                                <p:cTn id="24" presetID="10" presetClass="exit" presetSubtype="0" fill="hold" nodeType="withEffect">
                                  <p:stCondLst>
                                    <p:cond delay="150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mediacall" presetSubtype="0" fill="hold" nodeType="withEffect">
                                  <p:stCondLst>
                                    <p:cond delay="0"/>
                                  </p:stCondLst>
                                  <p:childTnLst>
                                    <p:cmd type="call" cmd="playFrom(0.0)">
                                      <p:cBhvr>
                                        <p:cTn id="33" dur="3866" fill="hold"/>
                                        <p:tgtEl>
                                          <p:spTgt spid="18"/>
                                        </p:tgtEl>
                                      </p:cBhvr>
                                    </p:cmd>
                                  </p:childTnLst>
                                </p:cTn>
                              </p:par>
                              <p:par>
                                <p:cTn id="34" presetID="6" presetClass="entr" presetSubtype="32"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circle(out)">
                                      <p:cBhvr>
                                        <p:cTn id="36" dur="1500"/>
                                        <p:tgtEl>
                                          <p:spTgt spid="1028"/>
                                        </p:tgtEl>
                                      </p:cBhvr>
                                    </p:animEffect>
                                  </p:childTnLst>
                                </p:cTn>
                              </p:par>
                              <p:par>
                                <p:cTn id="37" presetID="10" presetClass="exit" presetSubtype="0" fill="hold" nodeType="withEffect">
                                  <p:stCondLst>
                                    <p:cond delay="1500"/>
                                  </p:stCondLst>
                                  <p:childTnLst>
                                    <p:animEffect transition="out" filter="fade">
                                      <p:cBhvr>
                                        <p:cTn id="38" dur="500"/>
                                        <p:tgtEl>
                                          <p:spTgt spid="1028"/>
                                        </p:tgtEl>
                                      </p:cBhvr>
                                    </p:animEffect>
                                    <p:set>
                                      <p:cBhvr>
                                        <p:cTn id="3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3866" fill="hold"/>
                                        <p:tgtEl>
                                          <p:spTgt spid="18"/>
                                        </p:tgtEl>
                                      </p:cBhvr>
                                    </p:cmd>
                                  </p:childTnLst>
                                </p:cTn>
                              </p:par>
                              <p:par>
                                <p:cTn id="47" presetID="6" presetClass="entr" presetSubtype="32" fill="hold" nodeType="with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circle(out)">
                                      <p:cBhvr>
                                        <p:cTn id="49" dur="1500"/>
                                        <p:tgtEl>
                                          <p:spTgt spid="1028"/>
                                        </p:tgtEl>
                                      </p:cBhvr>
                                    </p:animEffect>
                                  </p:childTnLst>
                                </p:cTn>
                              </p:par>
                              <p:par>
                                <p:cTn id="50" presetID="10" presetClass="exit" presetSubtype="0" fill="hold" nodeType="withEffect">
                                  <p:stCondLst>
                                    <p:cond delay="1500"/>
                                  </p:stCondLst>
                                  <p:childTnLst>
                                    <p:animEffect transition="out" filter="fade">
                                      <p:cBhvr>
                                        <p:cTn id="51" dur="500"/>
                                        <p:tgtEl>
                                          <p:spTgt spid="1028"/>
                                        </p:tgtEl>
                                      </p:cBhvr>
                                    </p:animEffect>
                                    <p:set>
                                      <p:cBhvr>
                                        <p:cTn id="52"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53" fill="hold" display="0">
                  <p:stCondLst>
                    <p:cond delay="indefinite"/>
                  </p:stCondLst>
                  <p:endCondLst>
                    <p:cond evt="onStopAudio" delay="0">
                      <p:tgtEl>
                        <p:sldTgt/>
                      </p:tgtEl>
                    </p:cond>
                  </p:endCondLst>
                </p:cTn>
                <p:tgtEl>
                  <p:spTgt spid="18"/>
                </p:tgtEl>
              </p:cMediaNode>
            </p:audio>
            <p:audio>
              <p:cMediaNode vol="80000">
                <p:cTn id="54" fill="hold" display="0">
                  <p:stCondLst>
                    <p:cond delay="indefinite"/>
                  </p:stCondLst>
                  <p:endCondLst>
                    <p:cond evt="onStopAudio" delay="0">
                      <p:tgtEl>
                        <p:sldTgt/>
                      </p:tgtEl>
                    </p:cond>
                  </p:endCondLst>
                </p:cTn>
                <p:tgtEl>
                  <p:spTgt spid="1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xmlns=""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xmlns="" id="{E3A2E041-8E77-4897-ACF6-F9171479DE81}"/>
              </a:ext>
            </a:extLst>
          </p:cNvPr>
          <p:cNvSpPr/>
          <p:nvPr/>
        </p:nvSpPr>
        <p:spPr>
          <a:xfrm>
            <a:off x="854552" y="79799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sp>
        <p:nvSpPr>
          <p:cNvPr id="6" name="Sai">
            <a:extLst>
              <a:ext uri="{FF2B5EF4-FFF2-40B4-BE49-F238E27FC236}">
                <a16:creationId xmlns:a16="http://schemas.microsoft.com/office/drawing/2014/main" xmlns="" id="{E107D76D-8BE3-4BA8-995B-2416898F7477}"/>
              </a:ext>
            </a:extLst>
          </p:cNvPr>
          <p:cNvSpPr/>
          <p:nvPr/>
        </p:nvSpPr>
        <p:spPr>
          <a:xfrm>
            <a:off x="6671600" y="467011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SVNSquare" panose="02040603050506020204" pitchFamily="18"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endParaRPr>
          </a:p>
        </p:txBody>
      </p:sp>
      <p:sp>
        <p:nvSpPr>
          <p:cNvPr id="7" name="Sai">
            <a:extLst>
              <a:ext uri="{FF2B5EF4-FFF2-40B4-BE49-F238E27FC236}">
                <a16:creationId xmlns:a16="http://schemas.microsoft.com/office/drawing/2014/main" xmlns="" id="{F1C1935A-F6BE-4358-99B8-7AC86C32642B}"/>
              </a:ext>
            </a:extLst>
          </p:cNvPr>
          <p:cNvSpPr/>
          <p:nvPr/>
        </p:nvSpPr>
        <p:spPr>
          <a:xfrm>
            <a:off x="876773" y="575302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rPr>
              <a:t>SAI</a:t>
            </a:r>
          </a:p>
        </p:txBody>
      </p:sp>
      <p:sp>
        <p:nvSpPr>
          <p:cNvPr id="8" name="Sai">
            <a:extLst>
              <a:ext uri="{FF2B5EF4-FFF2-40B4-BE49-F238E27FC236}">
                <a16:creationId xmlns:a16="http://schemas.microsoft.com/office/drawing/2014/main" xmlns="" id="{38217453-40B9-46AA-B254-03324A5C916F}"/>
              </a:ext>
            </a:extLst>
          </p:cNvPr>
          <p:cNvSpPr/>
          <p:nvPr/>
        </p:nvSpPr>
        <p:spPr>
          <a:xfrm>
            <a:off x="6671600" y="575302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rPr>
              <a:t>SAI</a:t>
            </a:r>
          </a:p>
        </p:txBody>
      </p:sp>
      <p:sp>
        <p:nvSpPr>
          <p:cNvPr id="9" name="Đúng">
            <a:extLst>
              <a:ext uri="{FF2B5EF4-FFF2-40B4-BE49-F238E27FC236}">
                <a16:creationId xmlns:a16="http://schemas.microsoft.com/office/drawing/2014/main" xmlns="" id="{BA211925-2CE4-4A07-B718-DEFE7F8EBAA2}"/>
              </a:ext>
            </a:extLst>
          </p:cNvPr>
          <p:cNvSpPr/>
          <p:nvPr/>
        </p:nvSpPr>
        <p:spPr>
          <a:xfrm>
            <a:off x="854552" y="47181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SVNSquare" panose="02040603050506020204" pitchFamily="18" charset="0"/>
                <a:ea typeface="+mn-ea"/>
                <a:cs typeface="+mn-cs"/>
              </a:rPr>
              <a:t>ĐÚNG</a:t>
            </a:r>
            <a:endParaRPr kumimoji="0" lang="en-US" sz="24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xmlns="" id="{BC4487DC-066A-4946-939B-7333328DAB6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4419600" y="4249149"/>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E4A1345E-9E86-4AFA-BB6E-3F728372D57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4809201" y="5494000"/>
            <a:ext cx="1422400" cy="1287800"/>
          </a:xfrm>
          <a:prstGeom prst="rect">
            <a:avLst/>
          </a:prstGeom>
        </p:spPr>
      </p:pic>
      <p:pic>
        <p:nvPicPr>
          <p:cNvPr id="12" name="Picture 11">
            <a:extLst>
              <a:ext uri="{FF2B5EF4-FFF2-40B4-BE49-F238E27FC236}">
                <a16:creationId xmlns:a16="http://schemas.microsoft.com/office/drawing/2014/main" xmlns="" id="{AA0B8EAB-3F49-472C-A6D3-BB9392D078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0604027" y="5481293"/>
            <a:ext cx="1422400" cy="1287800"/>
          </a:xfrm>
          <a:prstGeom prst="rect">
            <a:avLst/>
          </a:prstGeom>
        </p:spPr>
      </p:pic>
      <p:pic>
        <p:nvPicPr>
          <p:cNvPr id="13" name="Picture 12">
            <a:extLst>
              <a:ext uri="{FF2B5EF4-FFF2-40B4-BE49-F238E27FC236}">
                <a16:creationId xmlns:a16="http://schemas.microsoft.com/office/drawing/2014/main" xmlns="" id="{4DCCB5EB-DAF1-4B9B-B8C8-CB27C19FC06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0604027" y="4367954"/>
            <a:ext cx="1422400" cy="1287800"/>
          </a:xfrm>
          <a:prstGeom prst="rect">
            <a:avLst/>
          </a:prstGeom>
        </p:spPr>
      </p:pic>
      <p:sp>
        <p:nvSpPr>
          <p:cNvPr id="4" name="Câu hỏi">
            <a:extLst>
              <a:ext uri="{FF2B5EF4-FFF2-40B4-BE49-F238E27FC236}">
                <a16:creationId xmlns:a16="http://schemas.microsoft.com/office/drawing/2014/main" xmlns="" id="{1931B93E-408B-4D10-AB82-A35730747D8B}"/>
              </a:ext>
            </a:extLst>
          </p:cNvPr>
          <p:cNvSpPr txBox="1"/>
          <p:nvPr/>
        </p:nvSpPr>
        <p:spPr>
          <a:xfrm>
            <a:off x="1295400" y="1214777"/>
            <a:ext cx="198120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4 Alfa Slab One" panose="00000500000000000000" pitchFamily="2" charset="0"/>
                <a:ea typeface="+mn-ea"/>
                <a:cs typeface="+mn-cs"/>
              </a:rPr>
              <a:t>CÂU HỎI</a:t>
            </a:r>
          </a:p>
        </p:txBody>
      </p:sp>
      <p:pic>
        <p:nvPicPr>
          <p:cNvPr id="1026" name="Picture 2" descr="Teacher And Student Cartoon Png Clipart - Full Size Clipart (#786387) -  PinClipart">
            <a:hlinkClick r:id="rId12" action="ppaction://hlinksldjump"/>
            <a:extLst>
              <a:ext uri="{FF2B5EF4-FFF2-40B4-BE49-F238E27FC236}">
                <a16:creationId xmlns:a16="http://schemas.microsoft.com/office/drawing/2014/main" xmlns="" id="{ACAFFF71-3B08-4956-9909-6531455048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6773" y="1749063"/>
            <a:ext cx="10829925" cy="4305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d Flower by JadeKingfisher on DeviantArt">
            <a:extLst>
              <a:ext uri="{FF2B5EF4-FFF2-40B4-BE49-F238E27FC236}">
                <a16:creationId xmlns:a16="http://schemas.microsoft.com/office/drawing/2014/main" xmlns="" id="{60D3DC53-1C89-455E-BC9D-A5BB7FFE818C}"/>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9921" b="89991" l="9961" r="95508">
                        <a14:foregroundMark x1="56055" y1="87006" x2="56055" y2="87006"/>
                        <a14:foregroundMark x1="69238" y1="87796" x2="69238" y2="87796"/>
                        <a14:foregroundMark x1="68066" y1="83494" x2="68066" y2="83494"/>
                        <a14:foregroundMark x1="53516" y1="84284" x2="53516" y2="84284"/>
                        <a14:foregroundMark x1="47949" y1="78490" x2="47949" y2="78490"/>
                        <a14:foregroundMark x1="50781" y1="70149" x2="50781" y2="70149"/>
                        <a14:foregroundMark x1="52441" y1="62423" x2="52441" y2="62423"/>
                        <a14:foregroundMark x1="68652" y1="65935" x2="68652" y2="65935"/>
                        <a14:foregroundMark x1="73145" y1="64179" x2="73145" y2="64179"/>
                        <a14:foregroundMark x1="71777" y1="71466" x2="71777" y2="71466"/>
                        <a14:foregroundMark x1="68066" y1="74188" x2="68066" y2="74188"/>
                      </a14:backgroundRemoval>
                    </a14:imgEffect>
                  </a14:imgLayer>
                </a14:imgProps>
              </a:ext>
              <a:ext uri="{28A0092B-C50C-407E-A947-70E740481C1C}">
                <a14:useLocalDpi xmlns:a14="http://schemas.microsoft.com/office/drawing/2010/main" val="0"/>
              </a:ext>
            </a:extLst>
          </a:blip>
          <a:srcRect l="11410" t="7325" r="4274" b="10000"/>
          <a:stretch/>
        </p:blipFill>
        <p:spPr bwMode="auto">
          <a:xfrm>
            <a:off x="4795053" y="3213614"/>
            <a:ext cx="3363894" cy="3668720"/>
          </a:xfrm>
          <a:prstGeom prst="rect">
            <a:avLst/>
          </a:prstGeom>
          <a:noFill/>
          <a:extLst>
            <a:ext uri="{909E8E84-426E-40DD-AFC4-6F175D3DCCD1}">
              <a14:hiddenFill xmlns:a14="http://schemas.microsoft.com/office/drawing/2010/main">
                <a:solidFill>
                  <a:srgbClr val="FFFFFF"/>
                </a:solidFill>
              </a14:hiddenFill>
            </a:ext>
          </a:extLst>
        </p:spPr>
      </p:pic>
      <p:pic>
        <p:nvPicPr>
          <p:cNvPr id="18" name="drum-and-marimba-lost-hits_fkJk_HVO_NWM">
            <a:hlinkClick r:id="" action="ppaction://media"/>
            <a:extLst>
              <a:ext uri="{FF2B5EF4-FFF2-40B4-BE49-F238E27FC236}">
                <a16:creationId xmlns:a16="http://schemas.microsoft.com/office/drawing/2014/main" xmlns=""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xmlns=""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62860" y="7281593"/>
            <a:ext cx="609600" cy="609600"/>
          </a:xfrm>
          <a:prstGeom prst="rect">
            <a:avLst/>
          </a:prstGeom>
        </p:spPr>
      </p:pic>
    </p:spTree>
    <p:extLst>
      <p:ext uri="{BB962C8B-B14F-4D97-AF65-F5344CB8AC3E}">
        <p14:creationId xmlns:p14="http://schemas.microsoft.com/office/powerpoint/2010/main" val="421479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53" presetClass="entr" presetSubtype="16" fill="hold" nodeType="withEffect">
                                  <p:stCondLst>
                                    <p:cond delay="50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1000" fill="hold"/>
                                        <p:tgtEl>
                                          <p:spTgt spid="1026"/>
                                        </p:tgtEl>
                                        <p:attrNameLst>
                                          <p:attrName>ppt_w</p:attrName>
                                        </p:attrNameLst>
                                      </p:cBhvr>
                                      <p:tavLst>
                                        <p:tav tm="0">
                                          <p:val>
                                            <p:fltVal val="0"/>
                                          </p:val>
                                        </p:tav>
                                        <p:tav tm="100000">
                                          <p:val>
                                            <p:strVal val="#ppt_w"/>
                                          </p:val>
                                        </p:tav>
                                      </p:tavLst>
                                    </p:anim>
                                    <p:anim calcmode="lin" valueType="num">
                                      <p:cBhvr>
                                        <p:cTn id="12" dur="1000" fill="hold"/>
                                        <p:tgtEl>
                                          <p:spTgt spid="1026"/>
                                        </p:tgtEl>
                                        <p:attrNameLst>
                                          <p:attrName>ppt_h</p:attrName>
                                        </p:attrNameLst>
                                      </p:cBhvr>
                                      <p:tavLst>
                                        <p:tav tm="0">
                                          <p:val>
                                            <p:fltVal val="0"/>
                                          </p:val>
                                        </p:tav>
                                        <p:tav tm="100000">
                                          <p:val>
                                            <p:strVal val="#ppt_h"/>
                                          </p:val>
                                        </p:tav>
                                      </p:tavLst>
                                    </p:anim>
                                    <p:animEffect transition="in" filter="fade">
                                      <p:cBhvr>
                                        <p:cTn id="13" dur="1000"/>
                                        <p:tgtEl>
                                          <p:spTgt spid="1026"/>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3866" fill="hold"/>
                                        <p:tgtEl>
                                          <p:spTgt spid="18"/>
                                        </p:tgtEl>
                                      </p:cBhvr>
                                    </p:cmd>
                                  </p:childTnLst>
                                </p:cTn>
                              </p:par>
                              <p:par>
                                <p:cTn id="21" presetID="6" presetClass="entr" presetSubtype="32"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circle(out)">
                                      <p:cBhvr>
                                        <p:cTn id="23" dur="1500"/>
                                        <p:tgtEl>
                                          <p:spTgt spid="1028"/>
                                        </p:tgtEl>
                                      </p:cBhvr>
                                    </p:animEffect>
                                  </p:childTnLst>
                                </p:cTn>
                              </p:par>
                              <p:par>
                                <p:cTn id="24" presetID="10" presetClass="exit" presetSubtype="0" fill="hold" nodeType="withEffect">
                                  <p:stCondLst>
                                    <p:cond delay="150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mediacall" presetSubtype="0" fill="hold" nodeType="withEffect">
                                  <p:stCondLst>
                                    <p:cond delay="0"/>
                                  </p:stCondLst>
                                  <p:childTnLst>
                                    <p:cmd type="call" cmd="playFrom(0.0)">
                                      <p:cBhvr>
                                        <p:cTn id="33" dur="3866" fill="hold"/>
                                        <p:tgtEl>
                                          <p:spTgt spid="18"/>
                                        </p:tgtEl>
                                      </p:cBhvr>
                                    </p:cmd>
                                  </p:childTnLst>
                                </p:cTn>
                              </p:par>
                              <p:par>
                                <p:cTn id="34" presetID="6" presetClass="entr" presetSubtype="32"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circle(out)">
                                      <p:cBhvr>
                                        <p:cTn id="36" dur="1500"/>
                                        <p:tgtEl>
                                          <p:spTgt spid="1028"/>
                                        </p:tgtEl>
                                      </p:cBhvr>
                                    </p:animEffect>
                                  </p:childTnLst>
                                </p:cTn>
                              </p:par>
                              <p:par>
                                <p:cTn id="37" presetID="10" presetClass="exit" presetSubtype="0" fill="hold" nodeType="withEffect">
                                  <p:stCondLst>
                                    <p:cond delay="1500"/>
                                  </p:stCondLst>
                                  <p:childTnLst>
                                    <p:animEffect transition="out" filter="fade">
                                      <p:cBhvr>
                                        <p:cTn id="38" dur="500"/>
                                        <p:tgtEl>
                                          <p:spTgt spid="1028"/>
                                        </p:tgtEl>
                                      </p:cBhvr>
                                    </p:animEffect>
                                    <p:set>
                                      <p:cBhvr>
                                        <p:cTn id="3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3866" fill="hold"/>
                                        <p:tgtEl>
                                          <p:spTgt spid="18"/>
                                        </p:tgtEl>
                                      </p:cBhvr>
                                    </p:cmd>
                                  </p:childTnLst>
                                </p:cTn>
                              </p:par>
                              <p:par>
                                <p:cTn id="47" presetID="6" presetClass="entr" presetSubtype="32" fill="hold" nodeType="with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circle(out)">
                                      <p:cBhvr>
                                        <p:cTn id="49" dur="1500"/>
                                        <p:tgtEl>
                                          <p:spTgt spid="1028"/>
                                        </p:tgtEl>
                                      </p:cBhvr>
                                    </p:animEffect>
                                  </p:childTnLst>
                                </p:cTn>
                              </p:par>
                              <p:par>
                                <p:cTn id="50" presetID="10" presetClass="exit" presetSubtype="0" fill="hold" nodeType="withEffect">
                                  <p:stCondLst>
                                    <p:cond delay="1500"/>
                                  </p:stCondLst>
                                  <p:childTnLst>
                                    <p:animEffect transition="out" filter="fade">
                                      <p:cBhvr>
                                        <p:cTn id="51" dur="500"/>
                                        <p:tgtEl>
                                          <p:spTgt spid="1028"/>
                                        </p:tgtEl>
                                      </p:cBhvr>
                                    </p:animEffect>
                                    <p:set>
                                      <p:cBhvr>
                                        <p:cTn id="52"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53" fill="hold" display="0">
                  <p:stCondLst>
                    <p:cond delay="indefinite"/>
                  </p:stCondLst>
                  <p:endCondLst>
                    <p:cond evt="onStopAudio" delay="0">
                      <p:tgtEl>
                        <p:sldTgt/>
                      </p:tgtEl>
                    </p:cond>
                  </p:endCondLst>
                </p:cTn>
                <p:tgtEl>
                  <p:spTgt spid="18"/>
                </p:tgtEl>
              </p:cMediaNode>
            </p:audio>
            <p:audio>
              <p:cMediaNode vol="80000">
                <p:cTn id="54"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EB1AE47E-5384-6B67-1EA0-6B103AA5A59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5903" t="2963" r="6221" b="20328"/>
          <a:stretch/>
        </p:blipFill>
        <p:spPr>
          <a:xfrm>
            <a:off x="0" y="-19051"/>
            <a:ext cx="12192000" cy="6858001"/>
          </a:xfrm>
          <a:prstGeom prst="rect">
            <a:avLst/>
          </a:prstGeom>
        </p:spPr>
      </p:pic>
      <p:pic>
        <p:nvPicPr>
          <p:cNvPr id="135" name="Picture 134" descr="A picture containing text, vector graphics&#10;&#10;Description automatically generated">
            <a:extLst>
              <a:ext uri="{FF2B5EF4-FFF2-40B4-BE49-F238E27FC236}">
                <a16:creationId xmlns:a16="http://schemas.microsoft.com/office/drawing/2014/main" xmlns="" id="{C6AF9801-4C9F-C0BB-F670-5EA3AC39AAB8}"/>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927100" y="1395576"/>
            <a:ext cx="3007835" cy="5302197"/>
          </a:xfrm>
          <a:prstGeom prst="rect">
            <a:avLst/>
          </a:prstGeom>
          <a:effectLst>
            <a:outerShdw blurRad="76200" dir="13500000" sy="23000" kx="1200000" algn="br" rotWithShape="0">
              <a:prstClr val="black">
                <a:alpha val="20000"/>
              </a:prstClr>
            </a:outerShdw>
          </a:effectLst>
        </p:spPr>
      </p:pic>
      <p:sp>
        <p:nvSpPr>
          <p:cNvPr id="136" name="TextBox 135">
            <a:extLst>
              <a:ext uri="{FF2B5EF4-FFF2-40B4-BE49-F238E27FC236}">
                <a16:creationId xmlns:a16="http://schemas.microsoft.com/office/drawing/2014/main" xmlns="" id="{FDB39D5C-D702-CD7A-C021-920C1E60B8C9}"/>
              </a:ext>
            </a:extLst>
          </p:cNvPr>
          <p:cNvSpPr txBox="1"/>
          <p:nvPr/>
        </p:nvSpPr>
        <p:spPr>
          <a:xfrm>
            <a:off x="3934935" y="1606539"/>
            <a:ext cx="7837965" cy="2585323"/>
          </a:xfrm>
          <a:prstGeom prst="rect">
            <a:avLst/>
          </a:prstGeom>
          <a:noFill/>
        </p:spPr>
        <p:txBody>
          <a:bodyPr wrap="square" rtlCol="0">
            <a:spAutoFit/>
          </a:bodyPr>
          <a:lstStyle/>
          <a:p>
            <a:pPr algn="ctr"/>
            <a:r>
              <a:rPr lang="en-US" sz="54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Viết</a:t>
            </a:r>
            <a:r>
              <a:rPr lang="vi-VN" sz="54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vi-VN"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đoạn văn </a:t>
            </a:r>
            <a:r>
              <a:rPr lang="en-US" sz="5400" b="1"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nêu</a:t>
            </a:r>
            <a:r>
              <a:rPr lang="vi-VN" sz="54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vi-VN"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tình cảm với thầy cô giáo hoặc một người bạn</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endParaRPr>
          </a:p>
        </p:txBody>
      </p:sp>
    </p:spTree>
    <p:extLst>
      <p:ext uri="{BB962C8B-B14F-4D97-AF65-F5344CB8AC3E}">
        <p14:creationId xmlns:p14="http://schemas.microsoft.com/office/powerpoint/2010/main" val="1789421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6"/>
                                        </p:tgtEl>
                                        <p:attrNameLst>
                                          <p:attrName>style.visibility</p:attrName>
                                        </p:attrNameLst>
                                      </p:cBhvr>
                                      <p:to>
                                        <p:strVal val="visible"/>
                                      </p:to>
                                    </p:set>
                                    <p:anim calcmode="lin" valueType="num">
                                      <p:cBhvr>
                                        <p:cTn id="7" dur="500" fill="hold"/>
                                        <p:tgtEl>
                                          <p:spTgt spid="13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6"/>
                                        </p:tgtEl>
                                        <p:attrNameLst>
                                          <p:attrName>ppt_y</p:attrName>
                                        </p:attrNameLst>
                                      </p:cBhvr>
                                      <p:tavLst>
                                        <p:tav tm="0">
                                          <p:val>
                                            <p:strVal val="#ppt_y"/>
                                          </p:val>
                                        </p:tav>
                                        <p:tav tm="100000">
                                          <p:val>
                                            <p:strVal val="#ppt_y"/>
                                          </p:val>
                                        </p:tav>
                                      </p:tavLst>
                                    </p:anim>
                                    <p:anim calcmode="lin" valueType="num">
                                      <p:cBhvr>
                                        <p:cTn id="9" dur="500" fill="hold"/>
                                        <p:tgtEl>
                                          <p:spTgt spid="13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xmlns=""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xmlns="" id="{E3A2E041-8E77-4897-ACF6-F9171479DE81}"/>
              </a:ext>
            </a:extLst>
          </p:cNvPr>
          <p:cNvSpPr/>
          <p:nvPr/>
        </p:nvSpPr>
        <p:spPr>
          <a:xfrm>
            <a:off x="854552" y="79799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sp>
        <p:nvSpPr>
          <p:cNvPr id="6" name="Sai">
            <a:extLst>
              <a:ext uri="{FF2B5EF4-FFF2-40B4-BE49-F238E27FC236}">
                <a16:creationId xmlns:a16="http://schemas.microsoft.com/office/drawing/2014/main" xmlns="" id="{E107D76D-8BE3-4BA8-995B-2416898F7477}"/>
              </a:ext>
            </a:extLst>
          </p:cNvPr>
          <p:cNvSpPr/>
          <p:nvPr/>
        </p:nvSpPr>
        <p:spPr>
          <a:xfrm>
            <a:off x="6671600" y="467011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SVNSquare" panose="02040603050506020204" pitchFamily="18"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endParaRPr>
          </a:p>
        </p:txBody>
      </p:sp>
      <p:sp>
        <p:nvSpPr>
          <p:cNvPr id="7" name="Sai">
            <a:extLst>
              <a:ext uri="{FF2B5EF4-FFF2-40B4-BE49-F238E27FC236}">
                <a16:creationId xmlns:a16="http://schemas.microsoft.com/office/drawing/2014/main" xmlns="" id="{F1C1935A-F6BE-4358-99B8-7AC86C32642B}"/>
              </a:ext>
            </a:extLst>
          </p:cNvPr>
          <p:cNvSpPr/>
          <p:nvPr/>
        </p:nvSpPr>
        <p:spPr>
          <a:xfrm>
            <a:off x="876773" y="575302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rPr>
              <a:t>SAI</a:t>
            </a:r>
          </a:p>
        </p:txBody>
      </p:sp>
      <p:sp>
        <p:nvSpPr>
          <p:cNvPr id="8" name="Sai">
            <a:extLst>
              <a:ext uri="{FF2B5EF4-FFF2-40B4-BE49-F238E27FC236}">
                <a16:creationId xmlns:a16="http://schemas.microsoft.com/office/drawing/2014/main" xmlns="" id="{38217453-40B9-46AA-B254-03324A5C916F}"/>
              </a:ext>
            </a:extLst>
          </p:cNvPr>
          <p:cNvSpPr/>
          <p:nvPr/>
        </p:nvSpPr>
        <p:spPr>
          <a:xfrm>
            <a:off x="6671600" y="575302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rPr>
              <a:t>SAI</a:t>
            </a:r>
          </a:p>
        </p:txBody>
      </p:sp>
      <p:sp>
        <p:nvSpPr>
          <p:cNvPr id="9" name="Đúng">
            <a:extLst>
              <a:ext uri="{FF2B5EF4-FFF2-40B4-BE49-F238E27FC236}">
                <a16:creationId xmlns:a16="http://schemas.microsoft.com/office/drawing/2014/main" xmlns="" id="{BA211925-2CE4-4A07-B718-DEFE7F8EBAA2}"/>
              </a:ext>
            </a:extLst>
          </p:cNvPr>
          <p:cNvSpPr/>
          <p:nvPr/>
        </p:nvSpPr>
        <p:spPr>
          <a:xfrm>
            <a:off x="854552" y="47181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SVNSquare" panose="02040603050506020204" pitchFamily="18" charset="0"/>
                <a:ea typeface="+mn-ea"/>
                <a:cs typeface="+mn-cs"/>
              </a:rPr>
              <a:t>ĐÚNG</a:t>
            </a:r>
            <a:endParaRPr kumimoji="0" lang="en-US" sz="24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xmlns="" id="{BC4487DC-066A-4946-939B-7333328DAB6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4419600" y="4249149"/>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E4A1345E-9E86-4AFA-BB6E-3F728372D57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4809201" y="5494000"/>
            <a:ext cx="1422400" cy="1287800"/>
          </a:xfrm>
          <a:prstGeom prst="rect">
            <a:avLst/>
          </a:prstGeom>
        </p:spPr>
      </p:pic>
      <p:pic>
        <p:nvPicPr>
          <p:cNvPr id="12" name="Picture 11">
            <a:extLst>
              <a:ext uri="{FF2B5EF4-FFF2-40B4-BE49-F238E27FC236}">
                <a16:creationId xmlns:a16="http://schemas.microsoft.com/office/drawing/2014/main" xmlns="" id="{AA0B8EAB-3F49-472C-A6D3-BB9392D078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0604027" y="5481293"/>
            <a:ext cx="1422400" cy="1287800"/>
          </a:xfrm>
          <a:prstGeom prst="rect">
            <a:avLst/>
          </a:prstGeom>
        </p:spPr>
      </p:pic>
      <p:pic>
        <p:nvPicPr>
          <p:cNvPr id="13" name="Picture 12">
            <a:extLst>
              <a:ext uri="{FF2B5EF4-FFF2-40B4-BE49-F238E27FC236}">
                <a16:creationId xmlns:a16="http://schemas.microsoft.com/office/drawing/2014/main" xmlns="" id="{4DCCB5EB-DAF1-4B9B-B8C8-CB27C19FC06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0604027" y="4367954"/>
            <a:ext cx="1422400" cy="1287800"/>
          </a:xfrm>
          <a:prstGeom prst="rect">
            <a:avLst/>
          </a:prstGeom>
        </p:spPr>
      </p:pic>
      <p:sp>
        <p:nvSpPr>
          <p:cNvPr id="4" name="Câu hỏi">
            <a:extLst>
              <a:ext uri="{FF2B5EF4-FFF2-40B4-BE49-F238E27FC236}">
                <a16:creationId xmlns:a16="http://schemas.microsoft.com/office/drawing/2014/main" xmlns="" id="{1931B93E-408B-4D10-AB82-A35730747D8B}"/>
              </a:ext>
            </a:extLst>
          </p:cNvPr>
          <p:cNvSpPr txBox="1"/>
          <p:nvPr/>
        </p:nvSpPr>
        <p:spPr>
          <a:xfrm>
            <a:off x="1295400" y="1214777"/>
            <a:ext cx="198120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4 Alfa Slab One" panose="00000500000000000000" pitchFamily="2" charset="0"/>
                <a:ea typeface="+mn-ea"/>
                <a:cs typeface="+mn-cs"/>
              </a:rPr>
              <a:t>CÂU HỎI</a:t>
            </a:r>
          </a:p>
        </p:txBody>
      </p:sp>
      <p:pic>
        <p:nvPicPr>
          <p:cNvPr id="1026" name="Picture 2" descr="Teacher And Student Cartoon Png Clipart - Full Size Clipart (#786387) -  PinClipart">
            <a:hlinkClick r:id="rId12" action="ppaction://hlinksldjump"/>
            <a:extLst>
              <a:ext uri="{FF2B5EF4-FFF2-40B4-BE49-F238E27FC236}">
                <a16:creationId xmlns:a16="http://schemas.microsoft.com/office/drawing/2014/main" xmlns="" id="{ACAFFF71-3B08-4956-9909-6531455048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6773" y="1749063"/>
            <a:ext cx="10829925" cy="4305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d Flower by JadeKingfisher on DeviantArt">
            <a:extLst>
              <a:ext uri="{FF2B5EF4-FFF2-40B4-BE49-F238E27FC236}">
                <a16:creationId xmlns:a16="http://schemas.microsoft.com/office/drawing/2014/main" xmlns="" id="{60D3DC53-1C89-455E-BC9D-A5BB7FFE818C}"/>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9921" b="89991" l="9961" r="95508">
                        <a14:foregroundMark x1="56055" y1="87006" x2="56055" y2="87006"/>
                        <a14:foregroundMark x1="69238" y1="87796" x2="69238" y2="87796"/>
                        <a14:foregroundMark x1="68066" y1="83494" x2="68066" y2="83494"/>
                        <a14:foregroundMark x1="53516" y1="84284" x2="53516" y2="84284"/>
                        <a14:foregroundMark x1="47949" y1="78490" x2="47949" y2="78490"/>
                        <a14:foregroundMark x1="50781" y1="70149" x2="50781" y2="70149"/>
                        <a14:foregroundMark x1="52441" y1="62423" x2="52441" y2="62423"/>
                        <a14:foregroundMark x1="68652" y1="65935" x2="68652" y2="65935"/>
                        <a14:foregroundMark x1="73145" y1="64179" x2="73145" y2="64179"/>
                        <a14:foregroundMark x1="71777" y1="71466" x2="71777" y2="71466"/>
                        <a14:foregroundMark x1="68066" y1="74188" x2="68066" y2="74188"/>
                      </a14:backgroundRemoval>
                    </a14:imgEffect>
                  </a14:imgLayer>
                </a14:imgProps>
              </a:ext>
              <a:ext uri="{28A0092B-C50C-407E-A947-70E740481C1C}">
                <a14:useLocalDpi xmlns:a14="http://schemas.microsoft.com/office/drawing/2010/main" val="0"/>
              </a:ext>
            </a:extLst>
          </a:blip>
          <a:srcRect l="11410" t="7325" r="4274" b="10000"/>
          <a:stretch/>
        </p:blipFill>
        <p:spPr bwMode="auto">
          <a:xfrm>
            <a:off x="4795053" y="3213614"/>
            <a:ext cx="3363894" cy="3668720"/>
          </a:xfrm>
          <a:prstGeom prst="rect">
            <a:avLst/>
          </a:prstGeom>
          <a:noFill/>
          <a:extLst>
            <a:ext uri="{909E8E84-426E-40DD-AFC4-6F175D3DCCD1}">
              <a14:hiddenFill xmlns:a14="http://schemas.microsoft.com/office/drawing/2010/main">
                <a:solidFill>
                  <a:srgbClr val="FFFFFF"/>
                </a:solidFill>
              </a14:hiddenFill>
            </a:ext>
          </a:extLst>
        </p:spPr>
      </p:pic>
      <p:pic>
        <p:nvPicPr>
          <p:cNvPr id="18" name="drum-and-marimba-lost-hits_fkJk_HVO_NWM">
            <a:hlinkClick r:id="" action="ppaction://media"/>
            <a:extLst>
              <a:ext uri="{FF2B5EF4-FFF2-40B4-BE49-F238E27FC236}">
                <a16:creationId xmlns:a16="http://schemas.microsoft.com/office/drawing/2014/main" xmlns=""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xmlns=""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62860" y="7281593"/>
            <a:ext cx="609600" cy="609600"/>
          </a:xfrm>
          <a:prstGeom prst="rect">
            <a:avLst/>
          </a:prstGeom>
        </p:spPr>
      </p:pic>
    </p:spTree>
    <p:extLst>
      <p:ext uri="{BB962C8B-B14F-4D97-AF65-F5344CB8AC3E}">
        <p14:creationId xmlns:p14="http://schemas.microsoft.com/office/powerpoint/2010/main" val="123829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53" presetClass="entr" presetSubtype="16" fill="hold" nodeType="withEffect">
                                  <p:stCondLst>
                                    <p:cond delay="50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1000" fill="hold"/>
                                        <p:tgtEl>
                                          <p:spTgt spid="1026"/>
                                        </p:tgtEl>
                                        <p:attrNameLst>
                                          <p:attrName>ppt_w</p:attrName>
                                        </p:attrNameLst>
                                      </p:cBhvr>
                                      <p:tavLst>
                                        <p:tav tm="0">
                                          <p:val>
                                            <p:fltVal val="0"/>
                                          </p:val>
                                        </p:tav>
                                        <p:tav tm="100000">
                                          <p:val>
                                            <p:strVal val="#ppt_w"/>
                                          </p:val>
                                        </p:tav>
                                      </p:tavLst>
                                    </p:anim>
                                    <p:anim calcmode="lin" valueType="num">
                                      <p:cBhvr>
                                        <p:cTn id="12" dur="1000" fill="hold"/>
                                        <p:tgtEl>
                                          <p:spTgt spid="1026"/>
                                        </p:tgtEl>
                                        <p:attrNameLst>
                                          <p:attrName>ppt_h</p:attrName>
                                        </p:attrNameLst>
                                      </p:cBhvr>
                                      <p:tavLst>
                                        <p:tav tm="0">
                                          <p:val>
                                            <p:fltVal val="0"/>
                                          </p:val>
                                        </p:tav>
                                        <p:tav tm="100000">
                                          <p:val>
                                            <p:strVal val="#ppt_h"/>
                                          </p:val>
                                        </p:tav>
                                      </p:tavLst>
                                    </p:anim>
                                    <p:animEffect transition="in" filter="fade">
                                      <p:cBhvr>
                                        <p:cTn id="13" dur="1000"/>
                                        <p:tgtEl>
                                          <p:spTgt spid="1026"/>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3866" fill="hold"/>
                                        <p:tgtEl>
                                          <p:spTgt spid="18"/>
                                        </p:tgtEl>
                                      </p:cBhvr>
                                    </p:cmd>
                                  </p:childTnLst>
                                </p:cTn>
                              </p:par>
                              <p:par>
                                <p:cTn id="21" presetID="6" presetClass="entr" presetSubtype="32"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circle(out)">
                                      <p:cBhvr>
                                        <p:cTn id="23" dur="1500"/>
                                        <p:tgtEl>
                                          <p:spTgt spid="1028"/>
                                        </p:tgtEl>
                                      </p:cBhvr>
                                    </p:animEffect>
                                  </p:childTnLst>
                                </p:cTn>
                              </p:par>
                              <p:par>
                                <p:cTn id="24" presetID="10" presetClass="exit" presetSubtype="0" fill="hold" nodeType="withEffect">
                                  <p:stCondLst>
                                    <p:cond delay="150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mediacall" presetSubtype="0" fill="hold" nodeType="withEffect">
                                  <p:stCondLst>
                                    <p:cond delay="0"/>
                                  </p:stCondLst>
                                  <p:childTnLst>
                                    <p:cmd type="call" cmd="playFrom(0.0)">
                                      <p:cBhvr>
                                        <p:cTn id="33" dur="3866" fill="hold"/>
                                        <p:tgtEl>
                                          <p:spTgt spid="18"/>
                                        </p:tgtEl>
                                      </p:cBhvr>
                                    </p:cmd>
                                  </p:childTnLst>
                                </p:cTn>
                              </p:par>
                              <p:par>
                                <p:cTn id="34" presetID="6" presetClass="entr" presetSubtype="32"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circle(out)">
                                      <p:cBhvr>
                                        <p:cTn id="36" dur="1500"/>
                                        <p:tgtEl>
                                          <p:spTgt spid="1028"/>
                                        </p:tgtEl>
                                      </p:cBhvr>
                                    </p:animEffect>
                                  </p:childTnLst>
                                </p:cTn>
                              </p:par>
                              <p:par>
                                <p:cTn id="37" presetID="10" presetClass="exit" presetSubtype="0" fill="hold" nodeType="withEffect">
                                  <p:stCondLst>
                                    <p:cond delay="1500"/>
                                  </p:stCondLst>
                                  <p:childTnLst>
                                    <p:animEffect transition="out" filter="fade">
                                      <p:cBhvr>
                                        <p:cTn id="38" dur="500"/>
                                        <p:tgtEl>
                                          <p:spTgt spid="1028"/>
                                        </p:tgtEl>
                                      </p:cBhvr>
                                    </p:animEffect>
                                    <p:set>
                                      <p:cBhvr>
                                        <p:cTn id="3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3866" fill="hold"/>
                                        <p:tgtEl>
                                          <p:spTgt spid="18"/>
                                        </p:tgtEl>
                                      </p:cBhvr>
                                    </p:cmd>
                                  </p:childTnLst>
                                </p:cTn>
                              </p:par>
                              <p:par>
                                <p:cTn id="47" presetID="6" presetClass="entr" presetSubtype="32" fill="hold" nodeType="with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circle(out)">
                                      <p:cBhvr>
                                        <p:cTn id="49" dur="1500"/>
                                        <p:tgtEl>
                                          <p:spTgt spid="1028"/>
                                        </p:tgtEl>
                                      </p:cBhvr>
                                    </p:animEffect>
                                  </p:childTnLst>
                                </p:cTn>
                              </p:par>
                              <p:par>
                                <p:cTn id="50" presetID="10" presetClass="exit" presetSubtype="0" fill="hold" nodeType="withEffect">
                                  <p:stCondLst>
                                    <p:cond delay="1500"/>
                                  </p:stCondLst>
                                  <p:childTnLst>
                                    <p:animEffect transition="out" filter="fade">
                                      <p:cBhvr>
                                        <p:cTn id="51" dur="500"/>
                                        <p:tgtEl>
                                          <p:spTgt spid="1028"/>
                                        </p:tgtEl>
                                      </p:cBhvr>
                                    </p:animEffect>
                                    <p:set>
                                      <p:cBhvr>
                                        <p:cTn id="52"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53" fill="hold" display="0">
                  <p:stCondLst>
                    <p:cond delay="indefinite"/>
                  </p:stCondLst>
                  <p:endCondLst>
                    <p:cond evt="onStopAudio" delay="0">
                      <p:tgtEl>
                        <p:sldTgt/>
                      </p:tgtEl>
                    </p:cond>
                  </p:endCondLst>
                </p:cTn>
                <p:tgtEl>
                  <p:spTgt spid="18"/>
                </p:tgtEl>
              </p:cMediaNode>
            </p:audio>
            <p:audio>
              <p:cMediaNode vol="80000">
                <p:cTn id="54" fill="hold" display="0">
                  <p:stCondLst>
                    <p:cond delay="indefinite"/>
                  </p:stCondLst>
                  <p:endCondLst>
                    <p:cond evt="onStopAudio" delay="0">
                      <p:tgtEl>
                        <p:sldTgt/>
                      </p:tgtEl>
                    </p:cond>
                  </p:endCondLst>
                </p:cTn>
                <p:tgtEl>
                  <p:spTgt spid="1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FCFD650-4FF6-7408-96AF-006194AAFBA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977639A1-CA4B-00AC-D313-A832FF2D0F2A}"/>
              </a:ext>
            </a:extLst>
          </p:cNvPr>
          <p:cNvSpPr txBox="1"/>
          <p:nvPr/>
        </p:nvSpPr>
        <p:spPr>
          <a:xfrm rot="21364296">
            <a:off x="4002156" y="2160104"/>
            <a:ext cx="4664765" cy="1938992"/>
          </a:xfrm>
          <a:prstGeom prst="rect">
            <a:avLst/>
          </a:prstGeom>
          <a:noFill/>
        </p:spPr>
        <p:txBody>
          <a:bodyPr wrap="square" rtlCol="0">
            <a:spAutoFit/>
          </a:bodyPr>
          <a:lstStyle/>
          <a:p>
            <a:r>
              <a:rPr lang="en-US" sz="60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TẠM BIỆT VÀ HẸN GẶP LẠI</a:t>
            </a:r>
          </a:p>
        </p:txBody>
      </p:sp>
    </p:spTree>
    <p:extLst>
      <p:ext uri="{BB962C8B-B14F-4D97-AF65-F5344CB8AC3E}">
        <p14:creationId xmlns:p14="http://schemas.microsoft.com/office/powerpoint/2010/main" val="88642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0D15CB3C-AA51-43D1-B5DB-646DA0772BD9}"/>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cs typeface="Calibri" panose="020F0502020204030204" pitchFamily="34" charset="0"/>
            </a:endParaRPr>
          </a:p>
        </p:txBody>
      </p:sp>
      <p:pic>
        <p:nvPicPr>
          <p:cNvPr id="6" name="Picture 5">
            <a:extLst>
              <a:ext uri="{FF2B5EF4-FFF2-40B4-BE49-F238E27FC236}">
                <a16:creationId xmlns:a16="http://schemas.microsoft.com/office/drawing/2014/main" xmlns="" id="{E6E37621-2B06-4016-9748-46CF13DE7C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13" y="0"/>
            <a:ext cx="1521767" cy="1851863"/>
          </a:xfrm>
          <a:prstGeom prst="rect">
            <a:avLst/>
          </a:prstGeom>
        </p:spPr>
      </p:pic>
      <p:sp>
        <p:nvSpPr>
          <p:cNvPr id="17" name="Rectangle: Rounded Corners 16">
            <a:extLst>
              <a:ext uri="{FF2B5EF4-FFF2-40B4-BE49-F238E27FC236}">
                <a16:creationId xmlns:a16="http://schemas.microsoft.com/office/drawing/2014/main" xmlns="" id="{19E458C0-53FD-4650-A248-36481DADF455}"/>
              </a:ext>
            </a:extLst>
          </p:cNvPr>
          <p:cNvSpPr/>
          <p:nvPr/>
        </p:nvSpPr>
        <p:spPr>
          <a:xfrm>
            <a:off x="1993740" y="645134"/>
            <a:ext cx="8204520" cy="844722"/>
          </a:xfrm>
          <a:custGeom>
            <a:avLst/>
            <a:gdLst>
              <a:gd name="connsiteX0" fmla="*/ 0 w 8204520"/>
              <a:gd name="connsiteY0" fmla="*/ 422361 h 844722"/>
              <a:gd name="connsiteX1" fmla="*/ 422361 w 8204520"/>
              <a:gd name="connsiteY1" fmla="*/ 0 h 844722"/>
              <a:gd name="connsiteX2" fmla="*/ 944238 w 8204520"/>
              <a:gd name="connsiteY2" fmla="*/ 0 h 844722"/>
              <a:gd name="connsiteX3" fmla="*/ 1686908 w 8204520"/>
              <a:gd name="connsiteY3" fmla="*/ 0 h 844722"/>
              <a:gd name="connsiteX4" fmla="*/ 2503177 w 8204520"/>
              <a:gd name="connsiteY4" fmla="*/ 0 h 844722"/>
              <a:gd name="connsiteX5" fmla="*/ 3319445 w 8204520"/>
              <a:gd name="connsiteY5" fmla="*/ 0 h 844722"/>
              <a:gd name="connsiteX6" fmla="*/ 3988518 w 8204520"/>
              <a:gd name="connsiteY6" fmla="*/ 0 h 844722"/>
              <a:gd name="connsiteX7" fmla="*/ 4583992 w 8204520"/>
              <a:gd name="connsiteY7" fmla="*/ 0 h 844722"/>
              <a:gd name="connsiteX8" fmla="*/ 5253065 w 8204520"/>
              <a:gd name="connsiteY8" fmla="*/ 0 h 844722"/>
              <a:gd name="connsiteX9" fmla="*/ 5774941 w 8204520"/>
              <a:gd name="connsiteY9" fmla="*/ 0 h 844722"/>
              <a:gd name="connsiteX10" fmla="*/ 6296818 w 8204520"/>
              <a:gd name="connsiteY10" fmla="*/ 0 h 844722"/>
              <a:gd name="connsiteX11" fmla="*/ 6745097 w 8204520"/>
              <a:gd name="connsiteY11" fmla="*/ 0 h 844722"/>
              <a:gd name="connsiteX12" fmla="*/ 7782159 w 8204520"/>
              <a:gd name="connsiteY12" fmla="*/ 0 h 844722"/>
              <a:gd name="connsiteX13" fmla="*/ 8204520 w 8204520"/>
              <a:gd name="connsiteY13" fmla="*/ 422361 h 844722"/>
              <a:gd name="connsiteX14" fmla="*/ 8204520 w 8204520"/>
              <a:gd name="connsiteY14" fmla="*/ 422361 h 844722"/>
              <a:gd name="connsiteX15" fmla="*/ 7782159 w 8204520"/>
              <a:gd name="connsiteY15" fmla="*/ 844722 h 844722"/>
              <a:gd name="connsiteX16" fmla="*/ 7186684 w 8204520"/>
              <a:gd name="connsiteY16" fmla="*/ 844722 h 844722"/>
              <a:gd name="connsiteX17" fmla="*/ 6370416 w 8204520"/>
              <a:gd name="connsiteY17" fmla="*/ 844722 h 844722"/>
              <a:gd name="connsiteX18" fmla="*/ 5701343 w 8204520"/>
              <a:gd name="connsiteY18" fmla="*/ 844722 h 844722"/>
              <a:gd name="connsiteX19" fmla="*/ 5105869 w 8204520"/>
              <a:gd name="connsiteY19" fmla="*/ 844722 h 844722"/>
              <a:gd name="connsiteX20" fmla="*/ 4289600 w 8204520"/>
              <a:gd name="connsiteY20" fmla="*/ 844722 h 844722"/>
              <a:gd name="connsiteX21" fmla="*/ 3546930 w 8204520"/>
              <a:gd name="connsiteY21" fmla="*/ 844722 h 844722"/>
              <a:gd name="connsiteX22" fmla="*/ 2877857 w 8204520"/>
              <a:gd name="connsiteY22" fmla="*/ 844722 h 844722"/>
              <a:gd name="connsiteX23" fmla="*/ 2429579 w 8204520"/>
              <a:gd name="connsiteY23" fmla="*/ 844722 h 844722"/>
              <a:gd name="connsiteX24" fmla="*/ 1760506 w 8204520"/>
              <a:gd name="connsiteY24" fmla="*/ 844722 h 844722"/>
              <a:gd name="connsiteX25" fmla="*/ 1091434 w 8204520"/>
              <a:gd name="connsiteY25" fmla="*/ 844722 h 844722"/>
              <a:gd name="connsiteX26" fmla="*/ 422361 w 8204520"/>
              <a:gd name="connsiteY26" fmla="*/ 844722 h 844722"/>
              <a:gd name="connsiteX27" fmla="*/ 0 w 8204520"/>
              <a:gd name="connsiteY2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04520" h="844722" fill="none" extrusionOk="0">
                <a:moveTo>
                  <a:pt x="0" y="422361"/>
                </a:moveTo>
                <a:cubicBezTo>
                  <a:pt x="40719" y="164654"/>
                  <a:pt x="190722" y="-21315"/>
                  <a:pt x="422361" y="0"/>
                </a:cubicBezTo>
                <a:cubicBezTo>
                  <a:pt x="545835" y="-18225"/>
                  <a:pt x="759753" y="-3304"/>
                  <a:pt x="944238" y="0"/>
                </a:cubicBezTo>
                <a:cubicBezTo>
                  <a:pt x="1128723" y="3304"/>
                  <a:pt x="1321661" y="996"/>
                  <a:pt x="1686908" y="0"/>
                </a:cubicBezTo>
                <a:cubicBezTo>
                  <a:pt x="2052155" y="-996"/>
                  <a:pt x="2116822" y="18667"/>
                  <a:pt x="2503177" y="0"/>
                </a:cubicBezTo>
                <a:cubicBezTo>
                  <a:pt x="2889532" y="-18667"/>
                  <a:pt x="2915670" y="10140"/>
                  <a:pt x="3319445" y="0"/>
                </a:cubicBezTo>
                <a:cubicBezTo>
                  <a:pt x="3723220" y="-10140"/>
                  <a:pt x="3775808" y="-27986"/>
                  <a:pt x="3988518" y="0"/>
                </a:cubicBezTo>
                <a:cubicBezTo>
                  <a:pt x="4201228" y="27986"/>
                  <a:pt x="4366291" y="-21433"/>
                  <a:pt x="4583992" y="0"/>
                </a:cubicBezTo>
                <a:cubicBezTo>
                  <a:pt x="4801693" y="21433"/>
                  <a:pt x="4957522" y="1710"/>
                  <a:pt x="5253065" y="0"/>
                </a:cubicBezTo>
                <a:cubicBezTo>
                  <a:pt x="5548608" y="-1710"/>
                  <a:pt x="5559962" y="4768"/>
                  <a:pt x="5774941" y="0"/>
                </a:cubicBezTo>
                <a:cubicBezTo>
                  <a:pt x="5989920" y="-4768"/>
                  <a:pt x="6051814" y="4905"/>
                  <a:pt x="6296818" y="0"/>
                </a:cubicBezTo>
                <a:cubicBezTo>
                  <a:pt x="6541822" y="-4905"/>
                  <a:pt x="6576617" y="21036"/>
                  <a:pt x="6745097" y="0"/>
                </a:cubicBezTo>
                <a:cubicBezTo>
                  <a:pt x="6913577" y="-21036"/>
                  <a:pt x="7291645" y="2144"/>
                  <a:pt x="7782159" y="0"/>
                </a:cubicBezTo>
                <a:cubicBezTo>
                  <a:pt x="8001409" y="-4477"/>
                  <a:pt x="8259624" y="195610"/>
                  <a:pt x="8204520" y="422361"/>
                </a:cubicBezTo>
                <a:lnTo>
                  <a:pt x="8204520" y="422361"/>
                </a:lnTo>
                <a:cubicBezTo>
                  <a:pt x="8205777" y="665625"/>
                  <a:pt x="7989549" y="833299"/>
                  <a:pt x="7782159" y="844722"/>
                </a:cubicBezTo>
                <a:cubicBezTo>
                  <a:pt x="7535709" y="855684"/>
                  <a:pt x="7449511" y="865944"/>
                  <a:pt x="7186684" y="844722"/>
                </a:cubicBezTo>
                <a:cubicBezTo>
                  <a:pt x="6923858" y="823500"/>
                  <a:pt x="6747981" y="847903"/>
                  <a:pt x="6370416" y="844722"/>
                </a:cubicBezTo>
                <a:cubicBezTo>
                  <a:pt x="5992851" y="841541"/>
                  <a:pt x="5993187" y="844424"/>
                  <a:pt x="5701343" y="844722"/>
                </a:cubicBezTo>
                <a:cubicBezTo>
                  <a:pt x="5409499" y="845020"/>
                  <a:pt x="5324327" y="857284"/>
                  <a:pt x="5105869" y="844722"/>
                </a:cubicBezTo>
                <a:cubicBezTo>
                  <a:pt x="4887411" y="832160"/>
                  <a:pt x="4625252" y="846623"/>
                  <a:pt x="4289600" y="844722"/>
                </a:cubicBezTo>
                <a:cubicBezTo>
                  <a:pt x="3953948" y="842821"/>
                  <a:pt x="3775281" y="835446"/>
                  <a:pt x="3546930" y="844722"/>
                </a:cubicBezTo>
                <a:cubicBezTo>
                  <a:pt x="3318579" y="853999"/>
                  <a:pt x="3016898" y="868258"/>
                  <a:pt x="2877857" y="844722"/>
                </a:cubicBezTo>
                <a:cubicBezTo>
                  <a:pt x="2738816" y="821186"/>
                  <a:pt x="2570681" y="865235"/>
                  <a:pt x="2429579" y="844722"/>
                </a:cubicBezTo>
                <a:cubicBezTo>
                  <a:pt x="2288477" y="824209"/>
                  <a:pt x="1932224" y="852582"/>
                  <a:pt x="1760506" y="844722"/>
                </a:cubicBezTo>
                <a:cubicBezTo>
                  <a:pt x="1588788" y="836862"/>
                  <a:pt x="1316257" y="834341"/>
                  <a:pt x="1091434" y="844722"/>
                </a:cubicBezTo>
                <a:cubicBezTo>
                  <a:pt x="866611" y="855103"/>
                  <a:pt x="661677" y="874110"/>
                  <a:pt x="422361" y="844722"/>
                </a:cubicBezTo>
                <a:cubicBezTo>
                  <a:pt x="160644" y="819418"/>
                  <a:pt x="-30024" y="693558"/>
                  <a:pt x="0" y="422361"/>
                </a:cubicBezTo>
                <a:close/>
              </a:path>
              <a:path w="8204520" h="844722" stroke="0" extrusionOk="0">
                <a:moveTo>
                  <a:pt x="0" y="422361"/>
                </a:moveTo>
                <a:cubicBezTo>
                  <a:pt x="-37759" y="228727"/>
                  <a:pt x="199994" y="46098"/>
                  <a:pt x="422361" y="0"/>
                </a:cubicBezTo>
                <a:cubicBezTo>
                  <a:pt x="658610" y="11082"/>
                  <a:pt x="722781" y="20601"/>
                  <a:pt x="944238" y="0"/>
                </a:cubicBezTo>
                <a:cubicBezTo>
                  <a:pt x="1165695" y="-20601"/>
                  <a:pt x="1262875" y="-17187"/>
                  <a:pt x="1539712" y="0"/>
                </a:cubicBezTo>
                <a:cubicBezTo>
                  <a:pt x="1816549" y="17187"/>
                  <a:pt x="1820445" y="-17635"/>
                  <a:pt x="1987991" y="0"/>
                </a:cubicBezTo>
                <a:cubicBezTo>
                  <a:pt x="2155537" y="17635"/>
                  <a:pt x="2366183" y="-22982"/>
                  <a:pt x="2730661" y="0"/>
                </a:cubicBezTo>
                <a:cubicBezTo>
                  <a:pt x="3095139" y="22982"/>
                  <a:pt x="3061714" y="16709"/>
                  <a:pt x="3178940" y="0"/>
                </a:cubicBezTo>
                <a:cubicBezTo>
                  <a:pt x="3296166" y="-16709"/>
                  <a:pt x="3643130" y="-18341"/>
                  <a:pt x="3848012" y="0"/>
                </a:cubicBezTo>
                <a:cubicBezTo>
                  <a:pt x="4052894" y="18341"/>
                  <a:pt x="4143085" y="-13248"/>
                  <a:pt x="4369889" y="0"/>
                </a:cubicBezTo>
                <a:cubicBezTo>
                  <a:pt x="4596693" y="13248"/>
                  <a:pt x="4661567" y="-4875"/>
                  <a:pt x="4891766" y="0"/>
                </a:cubicBezTo>
                <a:cubicBezTo>
                  <a:pt x="5121965" y="4875"/>
                  <a:pt x="5191880" y="4294"/>
                  <a:pt x="5340044" y="0"/>
                </a:cubicBezTo>
                <a:cubicBezTo>
                  <a:pt x="5488208" y="-4294"/>
                  <a:pt x="5577963" y="-13098"/>
                  <a:pt x="5788323" y="0"/>
                </a:cubicBezTo>
                <a:cubicBezTo>
                  <a:pt x="5998683" y="13098"/>
                  <a:pt x="6174836" y="-18040"/>
                  <a:pt x="6310199" y="0"/>
                </a:cubicBezTo>
                <a:cubicBezTo>
                  <a:pt x="6445562" y="18040"/>
                  <a:pt x="6728869" y="-29070"/>
                  <a:pt x="6905674" y="0"/>
                </a:cubicBezTo>
                <a:cubicBezTo>
                  <a:pt x="7082479" y="29070"/>
                  <a:pt x="7512288" y="1148"/>
                  <a:pt x="7782159" y="0"/>
                </a:cubicBezTo>
                <a:cubicBezTo>
                  <a:pt x="8056086" y="-22609"/>
                  <a:pt x="8193898" y="139944"/>
                  <a:pt x="8204520" y="422361"/>
                </a:cubicBezTo>
                <a:lnTo>
                  <a:pt x="8204520" y="422361"/>
                </a:lnTo>
                <a:cubicBezTo>
                  <a:pt x="8197321" y="655607"/>
                  <a:pt x="7978342" y="834763"/>
                  <a:pt x="7782159" y="844722"/>
                </a:cubicBezTo>
                <a:cubicBezTo>
                  <a:pt x="7611190" y="838959"/>
                  <a:pt x="7221407" y="823257"/>
                  <a:pt x="7039488" y="844722"/>
                </a:cubicBezTo>
                <a:cubicBezTo>
                  <a:pt x="6857569" y="866187"/>
                  <a:pt x="6459893" y="875234"/>
                  <a:pt x="6223220" y="844722"/>
                </a:cubicBezTo>
                <a:cubicBezTo>
                  <a:pt x="5986547" y="814210"/>
                  <a:pt x="5940467" y="844039"/>
                  <a:pt x="5774941" y="844722"/>
                </a:cubicBezTo>
                <a:cubicBezTo>
                  <a:pt x="5609415" y="845405"/>
                  <a:pt x="5230059" y="879927"/>
                  <a:pt x="5032271" y="844722"/>
                </a:cubicBezTo>
                <a:cubicBezTo>
                  <a:pt x="4834483" y="809518"/>
                  <a:pt x="4628747" y="867711"/>
                  <a:pt x="4289600" y="844722"/>
                </a:cubicBezTo>
                <a:cubicBezTo>
                  <a:pt x="3950453" y="821733"/>
                  <a:pt x="3803925" y="863682"/>
                  <a:pt x="3473332" y="844722"/>
                </a:cubicBezTo>
                <a:cubicBezTo>
                  <a:pt x="3142739" y="825762"/>
                  <a:pt x="3109257" y="868709"/>
                  <a:pt x="2804259" y="844722"/>
                </a:cubicBezTo>
                <a:cubicBezTo>
                  <a:pt x="2499261" y="820735"/>
                  <a:pt x="2365047" y="852760"/>
                  <a:pt x="1987991" y="844722"/>
                </a:cubicBezTo>
                <a:cubicBezTo>
                  <a:pt x="1610935" y="836684"/>
                  <a:pt x="1690385" y="837248"/>
                  <a:pt x="1466114" y="844722"/>
                </a:cubicBezTo>
                <a:cubicBezTo>
                  <a:pt x="1241843" y="852196"/>
                  <a:pt x="933188" y="892486"/>
                  <a:pt x="422361" y="844722"/>
                </a:cubicBezTo>
                <a:cubicBezTo>
                  <a:pt x="209044" y="853553"/>
                  <a:pt x="-18947" y="658216"/>
                  <a:pt x="0" y="42236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cs typeface="Calibri" panose="020F0502020204030204" pitchFamily="34" charset="0"/>
              </a:rPr>
              <a:t> Đọc đoạn văn và trả lời câu hỏi.</a:t>
            </a:r>
            <a:endParaRPr lang="en-US" sz="3600" b="1" dirty="0">
              <a:solidFill>
                <a:srgbClr val="002060"/>
              </a:solidFill>
              <a:cs typeface="Calibri" panose="020F0502020204030204" pitchFamily="34" charset="0"/>
            </a:endParaRPr>
          </a:p>
        </p:txBody>
      </p:sp>
      <p:grpSp>
        <p:nvGrpSpPr>
          <p:cNvPr id="20" name="Group 19">
            <a:extLst>
              <a:ext uri="{FF2B5EF4-FFF2-40B4-BE49-F238E27FC236}">
                <a16:creationId xmlns:a16="http://schemas.microsoft.com/office/drawing/2014/main" xmlns="" id="{2A3C608F-0250-4BCA-87AC-4059D71DCBA0}"/>
              </a:ext>
            </a:extLst>
          </p:cNvPr>
          <p:cNvGrpSpPr/>
          <p:nvPr/>
        </p:nvGrpSpPr>
        <p:grpSpPr>
          <a:xfrm>
            <a:off x="647752" y="1817776"/>
            <a:ext cx="11440735" cy="4872273"/>
            <a:chOff x="647752" y="1817776"/>
            <a:chExt cx="11440735" cy="4872273"/>
          </a:xfrm>
        </p:grpSpPr>
        <p:pic>
          <p:nvPicPr>
            <p:cNvPr id="4" name="Picture 3">
              <a:extLst>
                <a:ext uri="{FF2B5EF4-FFF2-40B4-BE49-F238E27FC236}">
                  <a16:creationId xmlns:a16="http://schemas.microsoft.com/office/drawing/2014/main" xmlns="" id="{FF9990FE-D65B-4FA7-85ED-EFCF894E90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52" y="1817776"/>
              <a:ext cx="10789106" cy="4872273"/>
            </a:xfrm>
            <a:prstGeom prst="rect">
              <a:avLst/>
            </a:prstGeom>
          </p:spPr>
        </p:pic>
        <p:pic>
          <p:nvPicPr>
            <p:cNvPr id="8" name="Picture 7">
              <a:extLst>
                <a:ext uri="{FF2B5EF4-FFF2-40B4-BE49-F238E27FC236}">
                  <a16:creationId xmlns:a16="http://schemas.microsoft.com/office/drawing/2014/main" xmlns="" id="{8CE3D8A4-9019-4CC3-AB8A-75AFC64DFE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1089" y="5421204"/>
              <a:ext cx="1717398" cy="1212851"/>
            </a:xfrm>
            <a:prstGeom prst="rect">
              <a:avLst/>
            </a:prstGeom>
          </p:spPr>
        </p:pic>
        <p:sp>
          <p:nvSpPr>
            <p:cNvPr id="18" name="TextBox 17">
              <a:extLst>
                <a:ext uri="{FF2B5EF4-FFF2-40B4-BE49-F238E27FC236}">
                  <a16:creationId xmlns:a16="http://schemas.microsoft.com/office/drawing/2014/main" xmlns="" id="{C5D5999A-DE0D-49BB-867D-36E9A15A55A4}"/>
                </a:ext>
              </a:extLst>
            </p:cNvPr>
            <p:cNvSpPr txBox="1"/>
            <p:nvPr/>
          </p:nvSpPr>
          <p:spPr>
            <a:xfrm>
              <a:off x="1022381" y="2004361"/>
              <a:ext cx="10147237" cy="4108817"/>
            </a:xfrm>
            <a:prstGeom prst="rect">
              <a:avLst/>
            </a:prstGeom>
            <a:noFill/>
          </p:spPr>
          <p:txBody>
            <a:bodyPr wrap="square" rtlCol="0">
              <a:spAutoFit/>
            </a:bodyPr>
            <a:lstStyle/>
            <a:p>
              <a:pPr algn="just"/>
              <a:r>
                <a:rPr lang="en-US" sz="2900">
                  <a:latin typeface="Arial" panose="020B0604020202020204" pitchFamily="34" charset="0"/>
                  <a:cs typeface="Arial" panose="020B0604020202020204" pitchFamily="34" charset="0"/>
                </a:rPr>
                <a:t>	</a:t>
              </a:r>
              <a:r>
                <a:rPr lang="vi-VN" sz="2900">
                  <a:latin typeface="Arial" panose="020B0604020202020204" pitchFamily="34" charset="0"/>
                  <a:cs typeface="Arial" panose="020B0604020202020204" pitchFamily="34" charset="0"/>
                </a:rPr>
                <a:t>Bạn Minh lớp em thật hiếu thảo. Ý tưởng về cái máy hút lúa hình con cua trong tranh của bạn ấy rất đặc biệt. Con cua máy to kềnh, y hệt một người khổng lồ đang di chuyển trên cánh đồng. Khi cua máy di chuyển, những hạt lúa chắc, mẩy nhanh chóng bị hút vào khoang bụng to đùng của chú nhờ đôi càng và những cái chân chắc khoẻ. Minh mơ ước chế tạo được một chiếc máy hiện đại như thế để giúp ba mẹ thu hoạch lúa nhanh hơn. Bạn rất tự tin khi giới thiệu với cả lớp bức tranh của mình.</a:t>
              </a:r>
              <a:endParaRPr lang="en-US" sz="29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451F8DD0-6414-4EC0-AA4D-A1BF0075B2BA}"/>
                </a:ext>
              </a:extLst>
            </p:cNvPr>
            <p:cNvSpPr txBox="1"/>
            <p:nvPr/>
          </p:nvSpPr>
          <p:spPr>
            <a:xfrm>
              <a:off x="7832082" y="5796796"/>
              <a:ext cx="2232201" cy="461665"/>
            </a:xfrm>
            <a:prstGeom prst="rect">
              <a:avLst/>
            </a:prstGeom>
            <a:noFill/>
          </p:spPr>
          <p:txBody>
            <a:bodyPr wrap="square" rtlCol="0">
              <a:spAutoFit/>
            </a:bodyPr>
            <a:lstStyle/>
            <a:p>
              <a:pPr algn="just"/>
              <a:r>
                <a:rPr lang="vi-VN" sz="2400" i="1"/>
                <a:t>Thanh Bình</a:t>
              </a:r>
              <a:endParaRPr lang="en-US" sz="2400" i="1"/>
            </a:p>
          </p:txBody>
        </p:sp>
      </p:grpSp>
    </p:spTree>
    <p:extLst>
      <p:ext uri="{BB962C8B-B14F-4D97-AF65-F5344CB8AC3E}">
        <p14:creationId xmlns:p14="http://schemas.microsoft.com/office/powerpoint/2010/main" val="107485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8599A49C-6360-7184-F7F3-314DD6736FD2}"/>
              </a:ext>
            </a:extLst>
          </p:cNvPr>
          <p:cNvSpPr/>
          <p:nvPr/>
        </p:nvSpPr>
        <p:spPr>
          <a:xfrm>
            <a:off x="752140" y="767886"/>
            <a:ext cx="10687719" cy="3330027"/>
          </a:xfrm>
          <a:custGeom>
            <a:avLst/>
            <a:gdLst>
              <a:gd name="connsiteX0" fmla="*/ 0 w 10687719"/>
              <a:gd name="connsiteY0" fmla="*/ 555016 h 3330027"/>
              <a:gd name="connsiteX1" fmla="*/ 555016 w 10687719"/>
              <a:gd name="connsiteY1" fmla="*/ 0 h 3330027"/>
              <a:gd name="connsiteX2" fmla="*/ 10132703 w 10687719"/>
              <a:gd name="connsiteY2" fmla="*/ 0 h 3330027"/>
              <a:gd name="connsiteX3" fmla="*/ 10687719 w 10687719"/>
              <a:gd name="connsiteY3" fmla="*/ 555016 h 3330027"/>
              <a:gd name="connsiteX4" fmla="*/ 10687719 w 10687719"/>
              <a:gd name="connsiteY4" fmla="*/ 2775011 h 3330027"/>
              <a:gd name="connsiteX5" fmla="*/ 10132703 w 10687719"/>
              <a:gd name="connsiteY5" fmla="*/ 3330027 h 3330027"/>
              <a:gd name="connsiteX6" fmla="*/ 555016 w 10687719"/>
              <a:gd name="connsiteY6" fmla="*/ 3330027 h 3330027"/>
              <a:gd name="connsiteX7" fmla="*/ 0 w 10687719"/>
              <a:gd name="connsiteY7" fmla="*/ 2775011 h 3330027"/>
              <a:gd name="connsiteX8" fmla="*/ 0 w 10687719"/>
              <a:gd name="connsiteY8" fmla="*/ 555016 h 333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3330027" fill="none" extrusionOk="0">
                <a:moveTo>
                  <a:pt x="0" y="555016"/>
                </a:moveTo>
                <a:cubicBezTo>
                  <a:pt x="1330" y="284500"/>
                  <a:pt x="260175" y="19613"/>
                  <a:pt x="555016" y="0"/>
                </a:cubicBezTo>
                <a:cubicBezTo>
                  <a:pt x="3066993" y="72427"/>
                  <a:pt x="8771504" y="61419"/>
                  <a:pt x="10132703" y="0"/>
                </a:cubicBezTo>
                <a:cubicBezTo>
                  <a:pt x="10432892" y="-43632"/>
                  <a:pt x="10641947" y="234644"/>
                  <a:pt x="10687719" y="555016"/>
                </a:cubicBezTo>
                <a:cubicBezTo>
                  <a:pt x="10788595" y="910572"/>
                  <a:pt x="10580406" y="2402630"/>
                  <a:pt x="10687719" y="2775011"/>
                </a:cubicBezTo>
                <a:cubicBezTo>
                  <a:pt x="10693667" y="3051349"/>
                  <a:pt x="10420516" y="3309048"/>
                  <a:pt x="10132703" y="3330027"/>
                </a:cubicBezTo>
                <a:cubicBezTo>
                  <a:pt x="6932186" y="3359854"/>
                  <a:pt x="4831358" y="3250721"/>
                  <a:pt x="555016" y="3330027"/>
                </a:cubicBezTo>
                <a:cubicBezTo>
                  <a:pt x="261684" y="3328535"/>
                  <a:pt x="-47155" y="3090863"/>
                  <a:pt x="0" y="2775011"/>
                </a:cubicBezTo>
                <a:cubicBezTo>
                  <a:pt x="50037" y="2250046"/>
                  <a:pt x="770" y="1252136"/>
                  <a:pt x="0" y="555016"/>
                </a:cubicBezTo>
                <a:close/>
              </a:path>
              <a:path w="10687719" h="3330027" stroke="0" extrusionOk="0">
                <a:moveTo>
                  <a:pt x="0" y="555016"/>
                </a:moveTo>
                <a:cubicBezTo>
                  <a:pt x="36648" y="258479"/>
                  <a:pt x="254748" y="13040"/>
                  <a:pt x="555016" y="0"/>
                </a:cubicBezTo>
                <a:cubicBezTo>
                  <a:pt x="2764818" y="123000"/>
                  <a:pt x="9126313" y="-96860"/>
                  <a:pt x="10132703" y="0"/>
                </a:cubicBezTo>
                <a:cubicBezTo>
                  <a:pt x="10402267" y="-28171"/>
                  <a:pt x="10693939" y="235949"/>
                  <a:pt x="10687719" y="555016"/>
                </a:cubicBezTo>
                <a:cubicBezTo>
                  <a:pt x="10690892" y="820945"/>
                  <a:pt x="10781986" y="2358716"/>
                  <a:pt x="10687719" y="2775011"/>
                </a:cubicBezTo>
                <a:cubicBezTo>
                  <a:pt x="10668647" y="3088447"/>
                  <a:pt x="10421219" y="3327079"/>
                  <a:pt x="10132703" y="3330027"/>
                </a:cubicBezTo>
                <a:cubicBezTo>
                  <a:pt x="9031636" y="3169320"/>
                  <a:pt x="4986705" y="3369694"/>
                  <a:pt x="555016" y="3330027"/>
                </a:cubicBezTo>
                <a:cubicBezTo>
                  <a:pt x="237995" y="3327908"/>
                  <a:pt x="-30615" y="3067668"/>
                  <a:pt x="0" y="2775011"/>
                </a:cubicBezTo>
                <a:cubicBezTo>
                  <a:pt x="32216" y="2332014"/>
                  <a:pt x="57206" y="1260786"/>
                  <a:pt x="0" y="555016"/>
                </a:cubicBezTo>
                <a:close/>
              </a:path>
            </a:pathLst>
          </a:custGeom>
          <a:solidFill>
            <a:srgbClr val="CCFFCC"/>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4400">
                <a:solidFill>
                  <a:srgbClr val="000000"/>
                </a:solidFill>
                <a:latin typeface="Calibri" panose="020F0502020204030204" pitchFamily="34" charset="0"/>
                <a:cs typeface="Calibri" panose="020F0502020204030204" pitchFamily="34" charset="0"/>
              </a:rPr>
              <a:t>a.	Bạn Thanh Bình viết về ai?</a:t>
            </a:r>
          </a:p>
          <a:p>
            <a:pPr algn="just">
              <a:lnSpc>
                <a:spcPct val="120000"/>
              </a:lnSpc>
            </a:pPr>
            <a:r>
              <a:rPr lang="vi-VN" sz="4400">
                <a:solidFill>
                  <a:srgbClr val="000000"/>
                </a:solidFill>
                <a:latin typeface="Calibri" panose="020F0502020204030204" pitchFamily="34" charset="0"/>
                <a:cs typeface="Calibri" panose="020F0502020204030204" pitchFamily="34" charset="0"/>
              </a:rPr>
              <a:t>b.	Người đó có những điểm gì đáng khen?</a:t>
            </a:r>
          </a:p>
          <a:p>
            <a:pPr algn="just">
              <a:lnSpc>
                <a:spcPct val="120000"/>
              </a:lnSpc>
            </a:pPr>
            <a:r>
              <a:rPr lang="vi-VN" sz="4400">
                <a:solidFill>
                  <a:srgbClr val="000000"/>
                </a:solidFill>
                <a:latin typeface="Calibri" panose="020F0502020204030204" pitchFamily="34" charset="0"/>
                <a:cs typeface="Calibri" panose="020F0502020204030204" pitchFamily="34" charset="0"/>
              </a:rPr>
              <a:t>c.	Từ ngữ, câu văn nào thể hiện tình cảm của bạn Thanh Bình với người đó?</a:t>
            </a:r>
            <a:endParaRPr lang="vi-VN" sz="4400" b="0" i="0" dirty="0">
              <a:solidFill>
                <a:srgbClr val="000000"/>
              </a:solidFill>
              <a:effectLst/>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xmlns="" id="{4713DA3F-F459-4B4A-80E5-E1C66C7694A1}"/>
              </a:ext>
            </a:extLst>
          </p:cNvPr>
          <p:cNvGrpSpPr/>
          <p:nvPr/>
        </p:nvGrpSpPr>
        <p:grpSpPr>
          <a:xfrm>
            <a:off x="3639457" y="4082843"/>
            <a:ext cx="6696040" cy="2732119"/>
            <a:chOff x="8001897" y="3789019"/>
            <a:chExt cx="6696040" cy="2732119"/>
          </a:xfrm>
        </p:grpSpPr>
        <p:sp>
          <p:nvSpPr>
            <p:cNvPr id="6" name="Rectangle: Rounded Corners 5">
              <a:extLst>
                <a:ext uri="{FF2B5EF4-FFF2-40B4-BE49-F238E27FC236}">
                  <a16:creationId xmlns:a16="http://schemas.microsoft.com/office/drawing/2014/main" xmlns="" id="{264CCAC2-C66C-439C-B6C9-D388756883B7}"/>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Calibri" panose="020F0502020204030204" pitchFamily="34" charset="0"/>
                </a:rPr>
                <a:t>THẢO LUẬN NHÓM ĐÔI</a:t>
              </a:r>
            </a:p>
          </p:txBody>
        </p:sp>
        <p:grpSp>
          <p:nvGrpSpPr>
            <p:cNvPr id="7" name="Group 6">
              <a:extLst>
                <a:ext uri="{FF2B5EF4-FFF2-40B4-BE49-F238E27FC236}">
                  <a16:creationId xmlns:a16="http://schemas.microsoft.com/office/drawing/2014/main" xmlns="" id="{6D838B1F-3924-4ED7-9307-A59F07B778C6}"/>
                </a:ext>
              </a:extLst>
            </p:cNvPr>
            <p:cNvGrpSpPr/>
            <p:nvPr/>
          </p:nvGrpSpPr>
          <p:grpSpPr>
            <a:xfrm>
              <a:off x="8001897" y="3789019"/>
              <a:ext cx="3807499" cy="2732119"/>
              <a:chOff x="1197026" y="4232126"/>
              <a:chExt cx="3751815" cy="2630711"/>
            </a:xfrm>
          </p:grpSpPr>
          <p:pic>
            <p:nvPicPr>
              <p:cNvPr id="8" name="Picture 7">
                <a:extLst>
                  <a:ext uri="{FF2B5EF4-FFF2-40B4-BE49-F238E27FC236}">
                    <a16:creationId xmlns:a16="http://schemas.microsoft.com/office/drawing/2014/main" xmlns="" id="{1A884E6A-DB60-409F-AE5C-EF054354173D}"/>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xmlns="" id="{D495A835-B7E7-498E-BBD1-122723889F88}"/>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2606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0">
                                            <p:txEl>
                                              <p:pRg st="0" end="0"/>
                                            </p:txEl>
                                          </p:spTgt>
                                        </p:tgtEl>
                                        <p:attrNameLst>
                                          <p:attrName>style.color</p:attrName>
                                        </p:attrNameLst>
                                      </p:cBhvr>
                                      <p:to>
                                        <p:clrVal>
                                          <a:srgbClr val="C00000"/>
                                        </p:clrVal>
                                      </p:to>
                                    </p:set>
                                    <p:set>
                                      <p:cBhvr>
                                        <p:cTn id="7" dur="500" fill="hold"/>
                                        <p:tgtEl>
                                          <p:spTgt spid="10">
                                            <p:txEl>
                                              <p:pRg st="0" end="0"/>
                                            </p:txEl>
                                          </p:spTgt>
                                        </p:tgtEl>
                                        <p:attrNameLst>
                                          <p:attrName>fillcolor</p:attrName>
                                        </p:attrNameLst>
                                      </p:cBhvr>
                                      <p:to>
                                        <p:clrVal>
                                          <a:srgbClr val="C00000"/>
                                        </p:clrVal>
                                      </p:to>
                                    </p:set>
                                    <p:set>
                                      <p:cBhvr>
                                        <p:cTn id="8" dur="500" fill="hold"/>
                                        <p:tgtEl>
                                          <p:spTgt spid="10">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10">
                                            <p:txEl>
                                              <p:pRg st="1" end="1"/>
                                            </p:txEl>
                                          </p:spTgt>
                                        </p:tgtEl>
                                        <p:attrNameLst>
                                          <p:attrName>style.color</p:attrName>
                                        </p:attrNameLst>
                                      </p:cBhvr>
                                      <p:to>
                                        <p:clrVal>
                                          <a:srgbClr val="7030A0"/>
                                        </p:clrVal>
                                      </p:to>
                                    </p:set>
                                    <p:set>
                                      <p:cBhvr>
                                        <p:cTn id="13" dur="500" fill="hold"/>
                                        <p:tgtEl>
                                          <p:spTgt spid="10">
                                            <p:txEl>
                                              <p:pRg st="1" end="1"/>
                                            </p:txEl>
                                          </p:spTgt>
                                        </p:tgtEl>
                                        <p:attrNameLst>
                                          <p:attrName>fillcolor</p:attrName>
                                        </p:attrNameLst>
                                      </p:cBhvr>
                                      <p:to>
                                        <p:clrVal>
                                          <a:srgbClr val="7030A0"/>
                                        </p:clrVal>
                                      </p:to>
                                    </p:set>
                                    <p:set>
                                      <p:cBhvr>
                                        <p:cTn id="14" dur="500" fill="hold"/>
                                        <p:tgtEl>
                                          <p:spTgt spid="10">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10">
                                            <p:txEl>
                                              <p:pRg st="2" end="2"/>
                                            </p:txEl>
                                          </p:spTgt>
                                        </p:tgtEl>
                                        <p:attrNameLst>
                                          <p:attrName>style.color</p:attrName>
                                        </p:attrNameLst>
                                      </p:cBhvr>
                                      <p:to>
                                        <p:clrVal>
                                          <a:srgbClr val="FF0000"/>
                                        </p:clrVal>
                                      </p:to>
                                    </p:set>
                                    <p:set>
                                      <p:cBhvr>
                                        <p:cTn id="19" dur="500" fill="hold"/>
                                        <p:tgtEl>
                                          <p:spTgt spid="10">
                                            <p:txEl>
                                              <p:pRg st="2" end="2"/>
                                            </p:txEl>
                                          </p:spTgt>
                                        </p:tgtEl>
                                        <p:attrNameLst>
                                          <p:attrName>fillcolor</p:attrName>
                                        </p:attrNameLst>
                                      </p:cBhvr>
                                      <p:to>
                                        <p:clrVal>
                                          <a:srgbClr val="FF0000"/>
                                        </p:clrVal>
                                      </p:to>
                                    </p:set>
                                    <p:set>
                                      <p:cBhvr>
                                        <p:cTn id="20" dur="500" fill="hold"/>
                                        <p:tgtEl>
                                          <p:spTgt spid="10">
                                            <p:txEl>
                                              <p:pRg st="2" end="2"/>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5"/>
                                        </p:tgtEl>
                                        <p:attrNameLst>
                                          <p:attrName>r</p:attrName>
                                        </p:attrNameLst>
                                      </p:cBhvr>
                                    </p:animRot>
                                    <p:animRot by="-240000">
                                      <p:cBhvr>
                                        <p:cTn id="30" dur="200" fill="hold">
                                          <p:stCondLst>
                                            <p:cond delay="200"/>
                                          </p:stCondLst>
                                        </p:cTn>
                                        <p:tgtEl>
                                          <p:spTgt spid="5"/>
                                        </p:tgtEl>
                                        <p:attrNameLst>
                                          <p:attrName>r</p:attrName>
                                        </p:attrNameLst>
                                      </p:cBhvr>
                                    </p:animRot>
                                    <p:animRot by="240000">
                                      <p:cBhvr>
                                        <p:cTn id="31" dur="200" fill="hold">
                                          <p:stCondLst>
                                            <p:cond delay="400"/>
                                          </p:stCondLst>
                                        </p:cTn>
                                        <p:tgtEl>
                                          <p:spTgt spid="5"/>
                                        </p:tgtEl>
                                        <p:attrNameLst>
                                          <p:attrName>r</p:attrName>
                                        </p:attrNameLst>
                                      </p:cBhvr>
                                    </p:animRot>
                                    <p:animRot by="-240000">
                                      <p:cBhvr>
                                        <p:cTn id="32" dur="200" fill="hold">
                                          <p:stCondLst>
                                            <p:cond delay="600"/>
                                          </p:stCondLst>
                                        </p:cTn>
                                        <p:tgtEl>
                                          <p:spTgt spid="5"/>
                                        </p:tgtEl>
                                        <p:attrNameLst>
                                          <p:attrName>r</p:attrName>
                                        </p:attrNameLst>
                                      </p:cBhvr>
                                    </p:animRot>
                                    <p:animRot by="120000">
                                      <p:cBhvr>
                                        <p:cTn id="33" dur="200" fill="hold">
                                          <p:stCondLst>
                                            <p:cond delay="800"/>
                                          </p:stCondLst>
                                        </p:cTn>
                                        <p:tgtEl>
                                          <p:spTgt spid="5"/>
                                        </p:tgtEl>
                                        <p:attrNameLst>
                                          <p:attrName>r</p:attrName>
                                        </p:attrNameLst>
                                      </p:cBhvr>
                                    </p:animRot>
                                  </p:childTnLst>
                                  <p:subTnLst>
                                    <p:audio>
                                      <p:cMediaNode>
                                        <p:cTn display="0" masterRel="sameClick">
                                          <p:stCondLst>
                                            <p:cond evt="begin" delay="0">
                                              <p:tn val="28"/>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low confidence">
            <a:extLst>
              <a:ext uri="{FF2B5EF4-FFF2-40B4-BE49-F238E27FC236}">
                <a16:creationId xmlns:a16="http://schemas.microsoft.com/office/drawing/2014/main" xmlns="" id="{59F00282-2314-4544-AF68-525A0C5B6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5811" y="2837680"/>
            <a:ext cx="6388621" cy="4020320"/>
          </a:xfrm>
          <a:prstGeom prst="rect">
            <a:avLst/>
          </a:prstGeom>
        </p:spPr>
      </p:pic>
      <p:grpSp>
        <p:nvGrpSpPr>
          <p:cNvPr id="6" name="Group 5">
            <a:extLst>
              <a:ext uri="{FF2B5EF4-FFF2-40B4-BE49-F238E27FC236}">
                <a16:creationId xmlns:a16="http://schemas.microsoft.com/office/drawing/2014/main" xmlns="" id="{024B8039-2294-4BCD-8717-5323C1A774F2}"/>
              </a:ext>
            </a:extLst>
          </p:cNvPr>
          <p:cNvGrpSpPr/>
          <p:nvPr/>
        </p:nvGrpSpPr>
        <p:grpSpPr>
          <a:xfrm>
            <a:off x="812659" y="575662"/>
            <a:ext cx="3642219" cy="3240000"/>
            <a:chOff x="1189829" y="291094"/>
            <a:chExt cx="3642219" cy="3240000"/>
          </a:xfrm>
        </p:grpSpPr>
        <p:pic>
          <p:nvPicPr>
            <p:cNvPr id="7" name="Picture 6" descr="A picture containing text&#10;&#10;Description automatically generated">
              <a:extLst>
                <a:ext uri="{FF2B5EF4-FFF2-40B4-BE49-F238E27FC236}">
                  <a16:creationId xmlns:a16="http://schemas.microsoft.com/office/drawing/2014/main" xmlns="" id="{21C131C6-4B70-4E17-A487-580FE55BBB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8" name="TextBox 7">
              <a:extLst>
                <a:ext uri="{FF2B5EF4-FFF2-40B4-BE49-F238E27FC236}">
                  <a16:creationId xmlns:a16="http://schemas.microsoft.com/office/drawing/2014/main" xmlns="" id="{6578DA96-AAE6-4323-BF96-89BF7B923E1C}"/>
                </a:ext>
              </a:extLst>
            </p:cNvPr>
            <p:cNvSpPr txBox="1"/>
            <p:nvPr/>
          </p:nvSpPr>
          <p:spPr>
            <a:xfrm rot="20088135" flipH="1">
              <a:off x="1896516" y="1430134"/>
              <a:ext cx="2259756" cy="707886"/>
            </a:xfrm>
            <a:prstGeom prst="rect">
              <a:avLst/>
            </a:prstGeom>
            <a:noFill/>
          </p:spPr>
          <p:txBody>
            <a:bodyPr wrap="square" rtlCol="0">
              <a:spAutoFit/>
            </a:bodyPr>
            <a:lstStyle/>
            <a:p>
              <a:pPr algn="ctr"/>
              <a:r>
                <a:rPr lang="en-US" sz="4000" b="1" dirty="0" err="1">
                  <a:solidFill>
                    <a:srgbClr val="CC00CC"/>
                  </a:solidFill>
                </a:rPr>
                <a:t>Trình</a:t>
              </a:r>
              <a:r>
                <a:rPr lang="en-US" sz="4000" b="1" dirty="0">
                  <a:solidFill>
                    <a:srgbClr val="CC00CC"/>
                  </a:solidFill>
                </a:rPr>
                <a:t> </a:t>
              </a:r>
              <a:r>
                <a:rPr lang="en-US" sz="4000" b="1" dirty="0" err="1">
                  <a:solidFill>
                    <a:srgbClr val="CC00CC"/>
                  </a:solidFill>
                </a:rPr>
                <a:t>bày</a:t>
              </a:r>
              <a:endParaRPr lang="en-US" sz="4000" b="1" dirty="0">
                <a:solidFill>
                  <a:srgbClr val="CC00CC"/>
                </a:solidFill>
              </a:endParaRPr>
            </a:p>
          </p:txBody>
        </p:sp>
      </p:grpSp>
      <p:grpSp>
        <p:nvGrpSpPr>
          <p:cNvPr id="11" name="Group 10">
            <a:extLst>
              <a:ext uri="{FF2B5EF4-FFF2-40B4-BE49-F238E27FC236}">
                <a16:creationId xmlns:a16="http://schemas.microsoft.com/office/drawing/2014/main" xmlns="" id="{EB0D1597-2956-4500-89F0-C0A8ED1E7632}"/>
              </a:ext>
            </a:extLst>
          </p:cNvPr>
          <p:cNvGrpSpPr/>
          <p:nvPr/>
        </p:nvGrpSpPr>
        <p:grpSpPr>
          <a:xfrm>
            <a:off x="6879667" y="189000"/>
            <a:ext cx="3642219" cy="3240000"/>
            <a:chOff x="7359952" y="291095"/>
            <a:chExt cx="3642219" cy="3240000"/>
          </a:xfrm>
        </p:grpSpPr>
        <p:pic>
          <p:nvPicPr>
            <p:cNvPr id="12" name="Picture 11" descr="A picture containing text&#10;&#10;Description automatically generated">
              <a:extLst>
                <a:ext uri="{FF2B5EF4-FFF2-40B4-BE49-F238E27FC236}">
                  <a16:creationId xmlns:a16="http://schemas.microsoft.com/office/drawing/2014/main" xmlns="" id="{C4C1B83E-BF82-4791-B85E-AB921BC9AE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3" name="TextBox 12">
              <a:extLst>
                <a:ext uri="{FF2B5EF4-FFF2-40B4-BE49-F238E27FC236}">
                  <a16:creationId xmlns:a16="http://schemas.microsoft.com/office/drawing/2014/main" xmlns="" id="{7C2896BE-173C-4C52-9BC5-4AE5816E5C51}"/>
                </a:ext>
              </a:extLst>
            </p:cNvPr>
            <p:cNvSpPr txBox="1"/>
            <p:nvPr/>
          </p:nvSpPr>
          <p:spPr>
            <a:xfrm rot="1511865">
              <a:off x="8079777" y="1431845"/>
              <a:ext cx="2221399" cy="707886"/>
            </a:xfrm>
            <a:prstGeom prst="rect">
              <a:avLst/>
            </a:prstGeom>
            <a:noFill/>
          </p:spPr>
          <p:txBody>
            <a:bodyPr wrap="square" rtlCol="0">
              <a:spAutoFit/>
            </a:bodyPr>
            <a:lstStyle/>
            <a:p>
              <a:pPr algn="ctr"/>
              <a:r>
                <a:rPr lang="en-US" sz="4000" b="1">
                  <a:solidFill>
                    <a:srgbClr val="FF3399"/>
                  </a:solidFill>
                </a:rPr>
                <a:t>Nhận xét</a:t>
              </a:r>
            </a:p>
          </p:txBody>
        </p:sp>
      </p:grpSp>
    </p:spTree>
    <p:extLst>
      <p:ext uri="{BB962C8B-B14F-4D97-AF65-F5344CB8AC3E}">
        <p14:creationId xmlns:p14="http://schemas.microsoft.com/office/powerpoint/2010/main" val="190183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40000">
                                          <p:cBhvr additive="base">
                                            <p:cTn id="2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ppt_x"/>
                                              </p:val>
                                            </p:tav>
                                            <p:tav tm="100000">
                                              <p:val>
                                                <p:strVal val="#ppt_x"/>
                                              </p:val>
                                            </p:tav>
                                          </p:tavLst>
                                        </p:anim>
                                        <p:anim calcmode="lin" valueType="num">
                                          <p:cBhvr additive="base">
                                            <p:cTn id="1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ppt_x"/>
                                              </p:val>
                                            </p:tav>
                                            <p:tav tm="100000">
                                              <p:val>
                                                <p:strVal val="#ppt_x"/>
                                              </p:val>
                                            </p:tav>
                                          </p:tavLst>
                                        </p:anim>
                                        <p:anim calcmode="lin" valueType="num">
                                          <p:cBhvr additive="base">
                                            <p:cTn id="2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BE36BD05-7D47-4F64-9336-F43443835191}"/>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cs typeface="Calibri" panose="020F0502020204030204" pitchFamily="34" charset="0"/>
            </a:endParaRPr>
          </a:p>
        </p:txBody>
      </p:sp>
      <p:sp>
        <p:nvSpPr>
          <p:cNvPr id="10" name="Rectangle: Rounded Corners 9">
            <a:extLst>
              <a:ext uri="{FF2B5EF4-FFF2-40B4-BE49-F238E27FC236}">
                <a16:creationId xmlns:a16="http://schemas.microsoft.com/office/drawing/2014/main" xmlns="" id="{8599A49C-6360-7184-F7F3-314DD6736FD2}"/>
              </a:ext>
            </a:extLst>
          </p:cNvPr>
          <p:cNvSpPr/>
          <p:nvPr/>
        </p:nvSpPr>
        <p:spPr>
          <a:xfrm>
            <a:off x="2444693" y="140331"/>
            <a:ext cx="6407949" cy="941114"/>
          </a:xfrm>
          <a:custGeom>
            <a:avLst/>
            <a:gdLst>
              <a:gd name="connsiteX0" fmla="*/ 0 w 6407949"/>
              <a:gd name="connsiteY0" fmla="*/ 156855 h 941114"/>
              <a:gd name="connsiteX1" fmla="*/ 156855 w 6407949"/>
              <a:gd name="connsiteY1" fmla="*/ 0 h 941114"/>
              <a:gd name="connsiteX2" fmla="*/ 6251094 w 6407949"/>
              <a:gd name="connsiteY2" fmla="*/ 0 h 941114"/>
              <a:gd name="connsiteX3" fmla="*/ 6407949 w 6407949"/>
              <a:gd name="connsiteY3" fmla="*/ 156855 h 941114"/>
              <a:gd name="connsiteX4" fmla="*/ 6407949 w 6407949"/>
              <a:gd name="connsiteY4" fmla="*/ 784259 h 941114"/>
              <a:gd name="connsiteX5" fmla="*/ 6251094 w 6407949"/>
              <a:gd name="connsiteY5" fmla="*/ 941114 h 941114"/>
              <a:gd name="connsiteX6" fmla="*/ 156855 w 6407949"/>
              <a:gd name="connsiteY6" fmla="*/ 941114 h 941114"/>
              <a:gd name="connsiteX7" fmla="*/ 0 w 6407949"/>
              <a:gd name="connsiteY7" fmla="*/ 784259 h 941114"/>
              <a:gd name="connsiteX8" fmla="*/ 0 w 6407949"/>
              <a:gd name="connsiteY8" fmla="*/ 156855 h 94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49" h="941114" fill="none" extrusionOk="0">
                <a:moveTo>
                  <a:pt x="0" y="156855"/>
                </a:moveTo>
                <a:cubicBezTo>
                  <a:pt x="79" y="72375"/>
                  <a:pt x="75542" y="8923"/>
                  <a:pt x="156855" y="0"/>
                </a:cubicBezTo>
                <a:cubicBezTo>
                  <a:pt x="2017313" y="72427"/>
                  <a:pt x="4014072" y="61419"/>
                  <a:pt x="6251094" y="0"/>
                </a:cubicBezTo>
                <a:cubicBezTo>
                  <a:pt x="6337379" y="-2365"/>
                  <a:pt x="6394742" y="66231"/>
                  <a:pt x="6407949" y="156855"/>
                </a:cubicBezTo>
                <a:cubicBezTo>
                  <a:pt x="6406183" y="276198"/>
                  <a:pt x="6393612" y="644320"/>
                  <a:pt x="6407949" y="784259"/>
                </a:cubicBezTo>
                <a:cubicBezTo>
                  <a:pt x="6410163" y="859649"/>
                  <a:pt x="6333014" y="935835"/>
                  <a:pt x="6251094" y="941114"/>
                </a:cubicBezTo>
                <a:cubicBezTo>
                  <a:pt x="5423626" y="970941"/>
                  <a:pt x="2253503" y="861808"/>
                  <a:pt x="156855" y="941114"/>
                </a:cubicBezTo>
                <a:cubicBezTo>
                  <a:pt x="84221" y="939532"/>
                  <a:pt x="-5355" y="871947"/>
                  <a:pt x="0" y="784259"/>
                </a:cubicBezTo>
                <a:cubicBezTo>
                  <a:pt x="20874" y="697760"/>
                  <a:pt x="-39371" y="429623"/>
                  <a:pt x="0" y="156855"/>
                </a:cubicBezTo>
                <a:close/>
              </a:path>
              <a:path w="6407949" h="941114" stroke="0" extrusionOk="0">
                <a:moveTo>
                  <a:pt x="0" y="156855"/>
                </a:moveTo>
                <a:cubicBezTo>
                  <a:pt x="8552" y="72557"/>
                  <a:pt x="73135" y="6061"/>
                  <a:pt x="156855" y="0"/>
                </a:cubicBezTo>
                <a:cubicBezTo>
                  <a:pt x="2370241" y="123000"/>
                  <a:pt x="3519588" y="-96860"/>
                  <a:pt x="6251094" y="0"/>
                </a:cubicBezTo>
                <a:cubicBezTo>
                  <a:pt x="6336519" y="-918"/>
                  <a:pt x="6414258" y="57507"/>
                  <a:pt x="6407949" y="156855"/>
                </a:cubicBezTo>
                <a:cubicBezTo>
                  <a:pt x="6429579" y="390821"/>
                  <a:pt x="6440638" y="482799"/>
                  <a:pt x="6407949" y="784259"/>
                </a:cubicBezTo>
                <a:cubicBezTo>
                  <a:pt x="6393493" y="876125"/>
                  <a:pt x="6322537" y="938629"/>
                  <a:pt x="6251094" y="941114"/>
                </a:cubicBezTo>
                <a:cubicBezTo>
                  <a:pt x="4628169" y="780407"/>
                  <a:pt x="2142960" y="980781"/>
                  <a:pt x="156855" y="941114"/>
                </a:cubicBezTo>
                <a:cubicBezTo>
                  <a:pt x="57116" y="938466"/>
                  <a:pt x="-10785" y="866002"/>
                  <a:pt x="0" y="784259"/>
                </a:cubicBezTo>
                <a:cubicBezTo>
                  <a:pt x="8359" y="501691"/>
                  <a:pt x="34666" y="332903"/>
                  <a:pt x="0" y="15685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600" b="1">
                <a:solidFill>
                  <a:srgbClr val="7030A0"/>
                </a:solidFill>
                <a:latin typeface="Calibri" panose="020F0502020204030204" pitchFamily="34" charset="0"/>
                <a:cs typeface="Calibri" panose="020F0502020204030204" pitchFamily="34" charset="0"/>
              </a:rPr>
              <a:t>a.</a:t>
            </a:r>
            <a:r>
              <a:rPr lang="en-US" sz="3600" b="1">
                <a:solidFill>
                  <a:srgbClr val="7030A0"/>
                </a:solidFill>
                <a:latin typeface="Calibri" panose="020F0502020204030204" pitchFamily="34" charset="0"/>
                <a:cs typeface="Calibri" panose="020F0502020204030204" pitchFamily="34" charset="0"/>
              </a:rPr>
              <a:t> </a:t>
            </a:r>
            <a:r>
              <a:rPr lang="vi-VN" sz="3600" b="1">
                <a:solidFill>
                  <a:srgbClr val="7030A0"/>
                </a:solidFill>
                <a:latin typeface="Calibri" panose="020F0502020204030204" pitchFamily="34" charset="0"/>
                <a:cs typeface="Calibri" panose="020F0502020204030204" pitchFamily="34" charset="0"/>
              </a:rPr>
              <a:t>Bạn Thanh Bình viết về ai?</a:t>
            </a:r>
          </a:p>
        </p:txBody>
      </p:sp>
      <p:grpSp>
        <p:nvGrpSpPr>
          <p:cNvPr id="5" name="Group 4">
            <a:extLst>
              <a:ext uri="{FF2B5EF4-FFF2-40B4-BE49-F238E27FC236}">
                <a16:creationId xmlns:a16="http://schemas.microsoft.com/office/drawing/2014/main" xmlns="" id="{75CF2374-6B7C-40E3-9CCA-EF7C06A31F01}"/>
              </a:ext>
            </a:extLst>
          </p:cNvPr>
          <p:cNvGrpSpPr/>
          <p:nvPr/>
        </p:nvGrpSpPr>
        <p:grpSpPr>
          <a:xfrm>
            <a:off x="552212" y="1017676"/>
            <a:ext cx="11440735" cy="4872273"/>
            <a:chOff x="647752" y="1817776"/>
            <a:chExt cx="11440735" cy="4872273"/>
          </a:xfrm>
        </p:grpSpPr>
        <p:pic>
          <p:nvPicPr>
            <p:cNvPr id="6" name="Picture 5">
              <a:extLst>
                <a:ext uri="{FF2B5EF4-FFF2-40B4-BE49-F238E27FC236}">
                  <a16:creationId xmlns:a16="http://schemas.microsoft.com/office/drawing/2014/main" xmlns="" id="{8601BFB5-1432-48C7-BB28-2A7429354D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52" y="1817776"/>
              <a:ext cx="10789106" cy="4872273"/>
            </a:xfrm>
            <a:prstGeom prst="rect">
              <a:avLst/>
            </a:prstGeom>
          </p:spPr>
        </p:pic>
        <p:pic>
          <p:nvPicPr>
            <p:cNvPr id="7" name="Picture 6">
              <a:extLst>
                <a:ext uri="{FF2B5EF4-FFF2-40B4-BE49-F238E27FC236}">
                  <a16:creationId xmlns:a16="http://schemas.microsoft.com/office/drawing/2014/main" xmlns="" id="{9C319075-A361-4AE2-8D82-955A98A37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1089" y="5421204"/>
              <a:ext cx="1717398" cy="1212851"/>
            </a:xfrm>
            <a:prstGeom prst="rect">
              <a:avLst/>
            </a:prstGeom>
          </p:spPr>
        </p:pic>
        <p:sp>
          <p:nvSpPr>
            <p:cNvPr id="8" name="TextBox 7">
              <a:extLst>
                <a:ext uri="{FF2B5EF4-FFF2-40B4-BE49-F238E27FC236}">
                  <a16:creationId xmlns:a16="http://schemas.microsoft.com/office/drawing/2014/main" xmlns="" id="{D0DCCBA7-0E6E-4353-AB42-85BD036CCE4D}"/>
                </a:ext>
              </a:extLst>
            </p:cNvPr>
            <p:cNvSpPr txBox="1"/>
            <p:nvPr/>
          </p:nvSpPr>
          <p:spPr>
            <a:xfrm>
              <a:off x="1022381" y="2004361"/>
              <a:ext cx="10147237" cy="4108817"/>
            </a:xfrm>
            <a:prstGeom prst="rect">
              <a:avLst/>
            </a:prstGeom>
            <a:noFill/>
          </p:spPr>
          <p:txBody>
            <a:bodyPr wrap="square" rtlCol="0">
              <a:spAutoFit/>
            </a:bodyPr>
            <a:lstStyle/>
            <a:p>
              <a:pPr algn="just"/>
              <a:r>
                <a:rPr lang="en-US" sz="2900">
                  <a:latin typeface="Arial" panose="020B0604020202020204" pitchFamily="34" charset="0"/>
                  <a:cs typeface="Arial" panose="020B0604020202020204" pitchFamily="34" charset="0"/>
                </a:rPr>
                <a:t>	</a:t>
              </a:r>
              <a:r>
                <a:rPr lang="vi-VN" sz="2900">
                  <a:latin typeface="Arial" panose="020B0604020202020204" pitchFamily="34" charset="0"/>
                  <a:cs typeface="Arial" panose="020B0604020202020204" pitchFamily="34" charset="0"/>
                </a:rPr>
                <a:t>Bạn Minh lớp em thật hiếu thảo. Ý tưởng về cái máy hút lúa hình con cua trong tranh của bạn ấy rất đặc biệt. Con cua máy to kềnh, y hệt một người khổng lồ đang di chuyển trên cánh đồng. Khi cua máy di chuyển, những hạt lúa chắc, mẩy nhanh chóng bị hút vào khoang bụng to đùng của chú nhờ đôi càng và những cái chân chắc khoẻ. Minh mơ ước chế tạo được một chiếc máy hiện đại như thế để giúp ba mẹ thu hoạch lúa nhanh hơn. Bạn rất tự tin khi giới thiệu với cả lớp bức tranh của mình.</a:t>
              </a:r>
              <a:endParaRPr lang="en-US" sz="29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02085BFD-DE35-4A7D-A158-F993F4DF01F2}"/>
                </a:ext>
              </a:extLst>
            </p:cNvPr>
            <p:cNvSpPr txBox="1"/>
            <p:nvPr/>
          </p:nvSpPr>
          <p:spPr>
            <a:xfrm>
              <a:off x="7832082" y="5796796"/>
              <a:ext cx="2232201" cy="461665"/>
            </a:xfrm>
            <a:prstGeom prst="rect">
              <a:avLst/>
            </a:prstGeom>
            <a:noFill/>
          </p:spPr>
          <p:txBody>
            <a:bodyPr wrap="square" rtlCol="0">
              <a:spAutoFit/>
            </a:bodyPr>
            <a:lstStyle/>
            <a:p>
              <a:pPr algn="just"/>
              <a:r>
                <a:rPr lang="vi-VN" sz="2400" i="1"/>
                <a:t>Thanh Bình</a:t>
              </a:r>
              <a:endParaRPr lang="en-US" sz="2400" i="1"/>
            </a:p>
          </p:txBody>
        </p:sp>
      </p:grpSp>
      <p:sp>
        <p:nvSpPr>
          <p:cNvPr id="13" name="Rectangle: Rounded Corners 12">
            <a:extLst>
              <a:ext uri="{FF2B5EF4-FFF2-40B4-BE49-F238E27FC236}">
                <a16:creationId xmlns:a16="http://schemas.microsoft.com/office/drawing/2014/main" xmlns="" id="{56C5F349-9413-43AC-AA21-FAB0F3267023}"/>
              </a:ext>
            </a:extLst>
          </p:cNvPr>
          <p:cNvSpPr/>
          <p:nvPr/>
        </p:nvSpPr>
        <p:spPr>
          <a:xfrm>
            <a:off x="552212" y="5635186"/>
            <a:ext cx="11142265" cy="941114"/>
          </a:xfrm>
          <a:custGeom>
            <a:avLst/>
            <a:gdLst>
              <a:gd name="connsiteX0" fmla="*/ 0 w 11142265"/>
              <a:gd name="connsiteY0" fmla="*/ 156855 h 941114"/>
              <a:gd name="connsiteX1" fmla="*/ 156855 w 11142265"/>
              <a:gd name="connsiteY1" fmla="*/ 0 h 941114"/>
              <a:gd name="connsiteX2" fmla="*/ 10985410 w 11142265"/>
              <a:gd name="connsiteY2" fmla="*/ 0 h 941114"/>
              <a:gd name="connsiteX3" fmla="*/ 11142265 w 11142265"/>
              <a:gd name="connsiteY3" fmla="*/ 156855 h 941114"/>
              <a:gd name="connsiteX4" fmla="*/ 11142265 w 11142265"/>
              <a:gd name="connsiteY4" fmla="*/ 784259 h 941114"/>
              <a:gd name="connsiteX5" fmla="*/ 10985410 w 11142265"/>
              <a:gd name="connsiteY5" fmla="*/ 941114 h 941114"/>
              <a:gd name="connsiteX6" fmla="*/ 156855 w 11142265"/>
              <a:gd name="connsiteY6" fmla="*/ 941114 h 941114"/>
              <a:gd name="connsiteX7" fmla="*/ 0 w 11142265"/>
              <a:gd name="connsiteY7" fmla="*/ 784259 h 941114"/>
              <a:gd name="connsiteX8" fmla="*/ 0 w 11142265"/>
              <a:gd name="connsiteY8" fmla="*/ 156855 h 94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265" h="941114" fill="none" extrusionOk="0">
                <a:moveTo>
                  <a:pt x="0" y="156855"/>
                </a:moveTo>
                <a:cubicBezTo>
                  <a:pt x="79" y="72375"/>
                  <a:pt x="75542" y="8923"/>
                  <a:pt x="156855" y="0"/>
                </a:cubicBezTo>
                <a:cubicBezTo>
                  <a:pt x="4064226" y="72427"/>
                  <a:pt x="6932959" y="61419"/>
                  <a:pt x="10985410" y="0"/>
                </a:cubicBezTo>
                <a:cubicBezTo>
                  <a:pt x="11071695" y="-2365"/>
                  <a:pt x="11129058" y="66231"/>
                  <a:pt x="11142265" y="156855"/>
                </a:cubicBezTo>
                <a:cubicBezTo>
                  <a:pt x="11140499" y="276198"/>
                  <a:pt x="11127928" y="644320"/>
                  <a:pt x="11142265" y="784259"/>
                </a:cubicBezTo>
                <a:cubicBezTo>
                  <a:pt x="11144479" y="859649"/>
                  <a:pt x="11067330" y="935835"/>
                  <a:pt x="10985410" y="941114"/>
                </a:cubicBezTo>
                <a:cubicBezTo>
                  <a:pt x="9564716" y="970941"/>
                  <a:pt x="2017670" y="861808"/>
                  <a:pt x="156855" y="941114"/>
                </a:cubicBezTo>
                <a:cubicBezTo>
                  <a:pt x="84221" y="939532"/>
                  <a:pt x="-5355" y="871947"/>
                  <a:pt x="0" y="784259"/>
                </a:cubicBezTo>
                <a:cubicBezTo>
                  <a:pt x="20874" y="697760"/>
                  <a:pt x="-39371" y="429623"/>
                  <a:pt x="0" y="156855"/>
                </a:cubicBezTo>
                <a:close/>
              </a:path>
              <a:path w="11142265" h="941114" stroke="0" extrusionOk="0">
                <a:moveTo>
                  <a:pt x="0" y="156855"/>
                </a:moveTo>
                <a:cubicBezTo>
                  <a:pt x="8552" y="72557"/>
                  <a:pt x="73135" y="6061"/>
                  <a:pt x="156855" y="0"/>
                </a:cubicBezTo>
                <a:cubicBezTo>
                  <a:pt x="2320042" y="123000"/>
                  <a:pt x="6850419" y="-96860"/>
                  <a:pt x="10985410" y="0"/>
                </a:cubicBezTo>
                <a:cubicBezTo>
                  <a:pt x="11070835" y="-918"/>
                  <a:pt x="11148574" y="57507"/>
                  <a:pt x="11142265" y="156855"/>
                </a:cubicBezTo>
                <a:cubicBezTo>
                  <a:pt x="11163895" y="390821"/>
                  <a:pt x="11174954" y="482799"/>
                  <a:pt x="11142265" y="784259"/>
                </a:cubicBezTo>
                <a:cubicBezTo>
                  <a:pt x="11127809" y="876125"/>
                  <a:pt x="11056853" y="938629"/>
                  <a:pt x="10985410" y="941114"/>
                </a:cubicBezTo>
                <a:cubicBezTo>
                  <a:pt x="9666743" y="780407"/>
                  <a:pt x="5557382" y="980781"/>
                  <a:pt x="156855" y="941114"/>
                </a:cubicBezTo>
                <a:cubicBezTo>
                  <a:pt x="57116" y="938466"/>
                  <a:pt x="-10785" y="866002"/>
                  <a:pt x="0" y="784259"/>
                </a:cubicBezTo>
                <a:cubicBezTo>
                  <a:pt x="8359" y="501691"/>
                  <a:pt x="34666" y="332903"/>
                  <a:pt x="0" y="156855"/>
                </a:cubicBezTo>
                <a:close/>
              </a:path>
            </a:pathLst>
          </a:custGeom>
          <a:solidFill>
            <a:srgbClr val="FFFF00"/>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a:solidFill>
                  <a:srgbClr val="FF0000"/>
                </a:solidFill>
                <a:cs typeface="Calibri" panose="020F0502020204030204" pitchFamily="34" charset="0"/>
              </a:rPr>
              <a:t>Bạn Thanh Bình viết về </a:t>
            </a:r>
            <a:r>
              <a:rPr lang="vi-VN" sz="3200" i="1">
                <a:solidFill>
                  <a:srgbClr val="0070C0"/>
                </a:solidFill>
                <a:cs typeface="Calibri" panose="020F0502020204030204" pitchFamily="34" charset="0"/>
              </a:rPr>
              <a:t>người bạn cùng lớp tên là Minh.</a:t>
            </a:r>
          </a:p>
        </p:txBody>
      </p:sp>
      <p:sp>
        <p:nvSpPr>
          <p:cNvPr id="14" name="TextBox 13">
            <a:extLst>
              <a:ext uri="{FF2B5EF4-FFF2-40B4-BE49-F238E27FC236}">
                <a16:creationId xmlns:a16="http://schemas.microsoft.com/office/drawing/2014/main" xmlns="" id="{63815F71-3A95-4F9A-848B-276F26632C81}"/>
              </a:ext>
            </a:extLst>
          </p:cNvPr>
          <p:cNvSpPr txBox="1"/>
          <p:nvPr/>
        </p:nvSpPr>
        <p:spPr>
          <a:xfrm>
            <a:off x="1868304" y="1214271"/>
            <a:ext cx="1962150" cy="538609"/>
          </a:xfrm>
          <a:prstGeom prst="rect">
            <a:avLst/>
          </a:prstGeom>
          <a:noFill/>
        </p:spPr>
        <p:txBody>
          <a:bodyPr wrap="square" rtlCol="0">
            <a:spAutoFit/>
          </a:bodyPr>
          <a:lstStyle/>
          <a:p>
            <a:r>
              <a:rPr lang="en-US" sz="2900">
                <a:solidFill>
                  <a:srgbClr val="FF0000"/>
                </a:solidFill>
                <a:latin typeface="Arial" panose="020B0604020202020204" pitchFamily="34" charset="0"/>
                <a:cs typeface="Arial" panose="020B0604020202020204" pitchFamily="34" charset="0"/>
              </a:rPr>
              <a:t>Bạn Minh</a:t>
            </a:r>
          </a:p>
        </p:txBody>
      </p:sp>
    </p:spTree>
    <p:extLst>
      <p:ext uri="{BB962C8B-B14F-4D97-AF65-F5344CB8AC3E}">
        <p14:creationId xmlns:p14="http://schemas.microsoft.com/office/powerpoint/2010/main" val="170757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BE36BD05-7D47-4F64-9336-F43443835191}"/>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sp>
        <p:nvSpPr>
          <p:cNvPr id="10" name="Rectangle: Rounded Corners 9">
            <a:extLst>
              <a:ext uri="{FF2B5EF4-FFF2-40B4-BE49-F238E27FC236}">
                <a16:creationId xmlns:a16="http://schemas.microsoft.com/office/drawing/2014/main" xmlns="" id="{8599A49C-6360-7184-F7F3-314DD6736FD2}"/>
              </a:ext>
            </a:extLst>
          </p:cNvPr>
          <p:cNvSpPr/>
          <p:nvPr/>
        </p:nvSpPr>
        <p:spPr>
          <a:xfrm>
            <a:off x="1675031" y="184745"/>
            <a:ext cx="8896625" cy="941114"/>
          </a:xfrm>
          <a:custGeom>
            <a:avLst/>
            <a:gdLst>
              <a:gd name="connsiteX0" fmla="*/ 0 w 8896625"/>
              <a:gd name="connsiteY0" fmla="*/ 156855 h 941114"/>
              <a:gd name="connsiteX1" fmla="*/ 156855 w 8896625"/>
              <a:gd name="connsiteY1" fmla="*/ 0 h 941114"/>
              <a:gd name="connsiteX2" fmla="*/ 8739770 w 8896625"/>
              <a:gd name="connsiteY2" fmla="*/ 0 h 941114"/>
              <a:gd name="connsiteX3" fmla="*/ 8896625 w 8896625"/>
              <a:gd name="connsiteY3" fmla="*/ 156855 h 941114"/>
              <a:gd name="connsiteX4" fmla="*/ 8896625 w 8896625"/>
              <a:gd name="connsiteY4" fmla="*/ 784259 h 941114"/>
              <a:gd name="connsiteX5" fmla="*/ 8739770 w 8896625"/>
              <a:gd name="connsiteY5" fmla="*/ 941114 h 941114"/>
              <a:gd name="connsiteX6" fmla="*/ 156855 w 8896625"/>
              <a:gd name="connsiteY6" fmla="*/ 941114 h 941114"/>
              <a:gd name="connsiteX7" fmla="*/ 0 w 8896625"/>
              <a:gd name="connsiteY7" fmla="*/ 784259 h 941114"/>
              <a:gd name="connsiteX8" fmla="*/ 0 w 8896625"/>
              <a:gd name="connsiteY8" fmla="*/ 156855 h 94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6625" h="941114" fill="none" extrusionOk="0">
                <a:moveTo>
                  <a:pt x="0" y="156855"/>
                </a:moveTo>
                <a:cubicBezTo>
                  <a:pt x="79" y="72375"/>
                  <a:pt x="75542" y="8923"/>
                  <a:pt x="156855" y="0"/>
                </a:cubicBezTo>
                <a:cubicBezTo>
                  <a:pt x="1708152" y="72427"/>
                  <a:pt x="6624458" y="61419"/>
                  <a:pt x="8739770" y="0"/>
                </a:cubicBezTo>
                <a:cubicBezTo>
                  <a:pt x="8826055" y="-2365"/>
                  <a:pt x="8883418" y="66231"/>
                  <a:pt x="8896625" y="156855"/>
                </a:cubicBezTo>
                <a:cubicBezTo>
                  <a:pt x="8894859" y="276198"/>
                  <a:pt x="8882288" y="644320"/>
                  <a:pt x="8896625" y="784259"/>
                </a:cubicBezTo>
                <a:cubicBezTo>
                  <a:pt x="8898839" y="859649"/>
                  <a:pt x="8821690" y="935835"/>
                  <a:pt x="8739770" y="941114"/>
                </a:cubicBezTo>
                <a:cubicBezTo>
                  <a:pt x="6227199" y="970941"/>
                  <a:pt x="2622959" y="861808"/>
                  <a:pt x="156855" y="941114"/>
                </a:cubicBezTo>
                <a:cubicBezTo>
                  <a:pt x="84221" y="939532"/>
                  <a:pt x="-5355" y="871947"/>
                  <a:pt x="0" y="784259"/>
                </a:cubicBezTo>
                <a:cubicBezTo>
                  <a:pt x="20874" y="697760"/>
                  <a:pt x="-39371" y="429623"/>
                  <a:pt x="0" y="156855"/>
                </a:cubicBezTo>
                <a:close/>
              </a:path>
              <a:path w="8896625" h="941114" stroke="0" extrusionOk="0">
                <a:moveTo>
                  <a:pt x="0" y="156855"/>
                </a:moveTo>
                <a:cubicBezTo>
                  <a:pt x="8552" y="72557"/>
                  <a:pt x="73135" y="6061"/>
                  <a:pt x="156855" y="0"/>
                </a:cubicBezTo>
                <a:cubicBezTo>
                  <a:pt x="2415192" y="123000"/>
                  <a:pt x="4524413" y="-96860"/>
                  <a:pt x="8739770" y="0"/>
                </a:cubicBezTo>
                <a:cubicBezTo>
                  <a:pt x="8825195" y="-918"/>
                  <a:pt x="8902934" y="57507"/>
                  <a:pt x="8896625" y="156855"/>
                </a:cubicBezTo>
                <a:cubicBezTo>
                  <a:pt x="8918255" y="390821"/>
                  <a:pt x="8929314" y="482799"/>
                  <a:pt x="8896625" y="784259"/>
                </a:cubicBezTo>
                <a:cubicBezTo>
                  <a:pt x="8882169" y="876125"/>
                  <a:pt x="8811213" y="938629"/>
                  <a:pt x="8739770" y="941114"/>
                </a:cubicBezTo>
                <a:cubicBezTo>
                  <a:pt x="7250033" y="780407"/>
                  <a:pt x="3795134" y="980781"/>
                  <a:pt x="156855" y="941114"/>
                </a:cubicBezTo>
                <a:cubicBezTo>
                  <a:pt x="57116" y="938466"/>
                  <a:pt x="-10785" y="866002"/>
                  <a:pt x="0" y="784259"/>
                </a:cubicBezTo>
                <a:cubicBezTo>
                  <a:pt x="8359" y="501691"/>
                  <a:pt x="34666" y="332903"/>
                  <a:pt x="0" y="15685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b</a:t>
            </a:r>
            <a:r>
              <a:rPr kumimoji="0" lang="vi-VN"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a:t>
            </a:r>
            <a:r>
              <a:rPr kumimoji="0" lang="en-US"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 </a:t>
            </a:r>
            <a:r>
              <a:rPr lang="vi-VN" sz="3600" b="1">
                <a:solidFill>
                  <a:srgbClr val="7030A0"/>
                </a:solidFill>
                <a:latin typeface="Calibri" panose="020F0502020204030204" pitchFamily="34" charset="0"/>
                <a:cs typeface="Calibri" panose="020F0502020204030204" pitchFamily="34" charset="0"/>
              </a:rPr>
              <a:t>Người đó có những điểm gì đáng khen?</a:t>
            </a:r>
            <a:endParaRPr kumimoji="0" lang="vi-VN"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75CF2374-6B7C-40E3-9CCA-EF7C06A31F01}"/>
              </a:ext>
            </a:extLst>
          </p:cNvPr>
          <p:cNvGrpSpPr/>
          <p:nvPr/>
        </p:nvGrpSpPr>
        <p:grpSpPr>
          <a:xfrm>
            <a:off x="552212" y="1017676"/>
            <a:ext cx="11440735" cy="4872273"/>
            <a:chOff x="647752" y="1817776"/>
            <a:chExt cx="11440735" cy="4872273"/>
          </a:xfrm>
        </p:grpSpPr>
        <p:pic>
          <p:nvPicPr>
            <p:cNvPr id="6" name="Picture 5">
              <a:extLst>
                <a:ext uri="{FF2B5EF4-FFF2-40B4-BE49-F238E27FC236}">
                  <a16:creationId xmlns:a16="http://schemas.microsoft.com/office/drawing/2014/main" xmlns="" id="{8601BFB5-1432-48C7-BB28-2A7429354D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52" y="1817776"/>
              <a:ext cx="10789106" cy="4872273"/>
            </a:xfrm>
            <a:prstGeom prst="rect">
              <a:avLst/>
            </a:prstGeom>
          </p:spPr>
        </p:pic>
        <p:pic>
          <p:nvPicPr>
            <p:cNvPr id="7" name="Picture 6">
              <a:extLst>
                <a:ext uri="{FF2B5EF4-FFF2-40B4-BE49-F238E27FC236}">
                  <a16:creationId xmlns:a16="http://schemas.microsoft.com/office/drawing/2014/main" xmlns="" id="{9C319075-A361-4AE2-8D82-955A98A37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1089" y="5421204"/>
              <a:ext cx="1717398" cy="1212851"/>
            </a:xfrm>
            <a:prstGeom prst="rect">
              <a:avLst/>
            </a:prstGeom>
          </p:spPr>
        </p:pic>
        <p:sp>
          <p:nvSpPr>
            <p:cNvPr id="8" name="TextBox 7">
              <a:extLst>
                <a:ext uri="{FF2B5EF4-FFF2-40B4-BE49-F238E27FC236}">
                  <a16:creationId xmlns:a16="http://schemas.microsoft.com/office/drawing/2014/main" xmlns="" id="{D0DCCBA7-0E6E-4353-AB42-85BD036CCE4D}"/>
                </a:ext>
              </a:extLst>
            </p:cNvPr>
            <p:cNvSpPr txBox="1"/>
            <p:nvPr/>
          </p:nvSpPr>
          <p:spPr>
            <a:xfrm>
              <a:off x="1022381" y="2004361"/>
              <a:ext cx="10147237" cy="410881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Bạn Minh lớp em thật hiếu thảo. Ý tưởng về cái máy hút lúa hình con cua trong tranh của bạn ấy rất đặc biệt. Con cua máy to kềnh, y hệt một người khổng lồ đang di chuyển trên cánh đồng. Khi cua máy di chuyển, những hạt lúa chắc, mẩy nhanh chóng bị hút vào khoang bụng to đùng của chú nhờ đôi càng và những cái chân chắc khoẻ. Minh mơ ước chế tạo được một chiếc máy hiện đại như thế để giúp ba mẹ thu hoạch lúa nhanh hơn. Bạn rất tự tin khi giới thiệu với cả lớp bức tranh của mình.</a:t>
              </a:r>
              <a:endParaRPr kumimoji="0" lang="en-US" sz="2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xmlns="" id="{02085BFD-DE35-4A7D-A158-F993F4DF01F2}"/>
                </a:ext>
              </a:extLst>
            </p:cNvPr>
            <p:cNvSpPr txBox="1"/>
            <p:nvPr/>
          </p:nvSpPr>
          <p:spPr>
            <a:xfrm>
              <a:off x="7832082" y="5796796"/>
              <a:ext cx="2232201"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Thanh Bình</a:t>
              </a: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Rounded Corners 12">
            <a:extLst>
              <a:ext uri="{FF2B5EF4-FFF2-40B4-BE49-F238E27FC236}">
                <a16:creationId xmlns:a16="http://schemas.microsoft.com/office/drawing/2014/main" xmlns="" id="{56C5F349-9413-43AC-AA21-FAB0F3267023}"/>
              </a:ext>
            </a:extLst>
          </p:cNvPr>
          <p:cNvSpPr/>
          <p:nvPr/>
        </p:nvSpPr>
        <p:spPr>
          <a:xfrm>
            <a:off x="1987887" y="5635186"/>
            <a:ext cx="7917755" cy="941114"/>
          </a:xfrm>
          <a:custGeom>
            <a:avLst/>
            <a:gdLst>
              <a:gd name="connsiteX0" fmla="*/ 0 w 7917755"/>
              <a:gd name="connsiteY0" fmla="*/ 156855 h 941114"/>
              <a:gd name="connsiteX1" fmla="*/ 156855 w 7917755"/>
              <a:gd name="connsiteY1" fmla="*/ 0 h 941114"/>
              <a:gd name="connsiteX2" fmla="*/ 7760900 w 7917755"/>
              <a:gd name="connsiteY2" fmla="*/ 0 h 941114"/>
              <a:gd name="connsiteX3" fmla="*/ 7917755 w 7917755"/>
              <a:gd name="connsiteY3" fmla="*/ 156855 h 941114"/>
              <a:gd name="connsiteX4" fmla="*/ 7917755 w 7917755"/>
              <a:gd name="connsiteY4" fmla="*/ 784259 h 941114"/>
              <a:gd name="connsiteX5" fmla="*/ 7760900 w 7917755"/>
              <a:gd name="connsiteY5" fmla="*/ 941114 h 941114"/>
              <a:gd name="connsiteX6" fmla="*/ 156855 w 7917755"/>
              <a:gd name="connsiteY6" fmla="*/ 941114 h 941114"/>
              <a:gd name="connsiteX7" fmla="*/ 0 w 7917755"/>
              <a:gd name="connsiteY7" fmla="*/ 784259 h 941114"/>
              <a:gd name="connsiteX8" fmla="*/ 0 w 7917755"/>
              <a:gd name="connsiteY8" fmla="*/ 156855 h 94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7755" h="941114" fill="none" extrusionOk="0">
                <a:moveTo>
                  <a:pt x="0" y="156855"/>
                </a:moveTo>
                <a:cubicBezTo>
                  <a:pt x="79" y="72375"/>
                  <a:pt x="75542" y="8923"/>
                  <a:pt x="156855" y="0"/>
                </a:cubicBezTo>
                <a:cubicBezTo>
                  <a:pt x="1104765" y="72427"/>
                  <a:pt x="6400034" y="61419"/>
                  <a:pt x="7760900" y="0"/>
                </a:cubicBezTo>
                <a:cubicBezTo>
                  <a:pt x="7847185" y="-2365"/>
                  <a:pt x="7904548" y="66231"/>
                  <a:pt x="7917755" y="156855"/>
                </a:cubicBezTo>
                <a:cubicBezTo>
                  <a:pt x="7915989" y="276198"/>
                  <a:pt x="7903418" y="644320"/>
                  <a:pt x="7917755" y="784259"/>
                </a:cubicBezTo>
                <a:cubicBezTo>
                  <a:pt x="7919969" y="859649"/>
                  <a:pt x="7842820" y="935835"/>
                  <a:pt x="7760900" y="941114"/>
                </a:cubicBezTo>
                <a:cubicBezTo>
                  <a:pt x="5889471" y="970941"/>
                  <a:pt x="3927620" y="861808"/>
                  <a:pt x="156855" y="941114"/>
                </a:cubicBezTo>
                <a:cubicBezTo>
                  <a:pt x="84221" y="939532"/>
                  <a:pt x="-5355" y="871947"/>
                  <a:pt x="0" y="784259"/>
                </a:cubicBezTo>
                <a:cubicBezTo>
                  <a:pt x="20874" y="697760"/>
                  <a:pt x="-39371" y="429623"/>
                  <a:pt x="0" y="156855"/>
                </a:cubicBezTo>
                <a:close/>
              </a:path>
              <a:path w="7917755" h="941114" stroke="0" extrusionOk="0">
                <a:moveTo>
                  <a:pt x="0" y="156855"/>
                </a:moveTo>
                <a:cubicBezTo>
                  <a:pt x="8552" y="72557"/>
                  <a:pt x="73135" y="6061"/>
                  <a:pt x="156855" y="0"/>
                </a:cubicBezTo>
                <a:cubicBezTo>
                  <a:pt x="3191166" y="123000"/>
                  <a:pt x="6164981" y="-96860"/>
                  <a:pt x="7760900" y="0"/>
                </a:cubicBezTo>
                <a:cubicBezTo>
                  <a:pt x="7846325" y="-918"/>
                  <a:pt x="7924064" y="57507"/>
                  <a:pt x="7917755" y="156855"/>
                </a:cubicBezTo>
                <a:cubicBezTo>
                  <a:pt x="7939385" y="390821"/>
                  <a:pt x="7950444" y="482799"/>
                  <a:pt x="7917755" y="784259"/>
                </a:cubicBezTo>
                <a:cubicBezTo>
                  <a:pt x="7903299" y="876125"/>
                  <a:pt x="7832343" y="938629"/>
                  <a:pt x="7760900" y="941114"/>
                </a:cubicBezTo>
                <a:cubicBezTo>
                  <a:pt x="6705605" y="780407"/>
                  <a:pt x="1557977" y="980781"/>
                  <a:pt x="156855" y="941114"/>
                </a:cubicBezTo>
                <a:cubicBezTo>
                  <a:pt x="57116" y="938466"/>
                  <a:pt x="-10785" y="866002"/>
                  <a:pt x="0" y="784259"/>
                </a:cubicBezTo>
                <a:cubicBezTo>
                  <a:pt x="8359" y="501691"/>
                  <a:pt x="34666" y="332903"/>
                  <a:pt x="0" y="156855"/>
                </a:cubicBezTo>
                <a:close/>
              </a:path>
            </a:pathLst>
          </a:custGeom>
          <a:solidFill>
            <a:srgbClr val="FFFF00"/>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0" u="none" strike="noStrike" kern="1200" cap="none" spc="0" normalizeH="0" baseline="0" noProof="0">
                <a:ln>
                  <a:noFill/>
                </a:ln>
                <a:solidFill>
                  <a:srgbClr val="C00000"/>
                </a:solidFill>
                <a:effectLst/>
                <a:uLnTx/>
                <a:uFillTx/>
                <a:latin typeface="Arial" panose="020B0604020202020204" pitchFamily="34" charset="0"/>
                <a:ea typeface="+mn-ea"/>
                <a:cs typeface="Calibri" panose="020F0502020204030204" pitchFamily="34" charset="0"/>
              </a:rPr>
              <a:t>Bạn Minh</a:t>
            </a:r>
            <a:r>
              <a:rPr kumimoji="0" lang="en-US" sz="3600" b="0" u="none" strike="noStrike" kern="1200" cap="none" spc="0" normalizeH="0" baseline="0" noProof="0">
                <a:ln>
                  <a:noFill/>
                </a:ln>
                <a:solidFill>
                  <a:srgbClr val="C00000"/>
                </a:solidFill>
                <a:effectLst/>
                <a:uLnTx/>
                <a:uFillTx/>
                <a:latin typeface="Arial" panose="020B0604020202020204" pitchFamily="34" charset="0"/>
                <a:ea typeface="+mn-ea"/>
                <a:cs typeface="Calibri" panose="020F0502020204030204" pitchFamily="34" charset="0"/>
              </a:rPr>
              <a:t> rất</a:t>
            </a:r>
            <a:r>
              <a:rPr kumimoji="0" lang="en-US" sz="3600" b="0" u="none" strike="noStrike" kern="1200" cap="none" spc="0" normalizeH="0" noProof="0">
                <a:ln>
                  <a:noFill/>
                </a:ln>
                <a:solidFill>
                  <a:srgbClr val="C00000"/>
                </a:solidFill>
                <a:effectLst/>
                <a:uLnTx/>
                <a:uFillTx/>
                <a:latin typeface="Arial" panose="020B0604020202020204" pitchFamily="34" charset="0"/>
                <a:ea typeface="+mn-ea"/>
                <a:cs typeface="Calibri" panose="020F0502020204030204" pitchFamily="34" charset="0"/>
              </a:rPr>
              <a:t> </a:t>
            </a:r>
            <a:r>
              <a:rPr kumimoji="0" lang="en-US" sz="3600" b="0" u="none" strike="noStrike" kern="1200" cap="none" spc="0" normalizeH="0" noProof="0">
                <a:ln>
                  <a:noFill/>
                </a:ln>
                <a:solidFill>
                  <a:srgbClr val="0070C0"/>
                </a:solidFill>
                <a:effectLst/>
                <a:uLnTx/>
                <a:uFillTx/>
                <a:latin typeface="Arial" panose="020B0604020202020204" pitchFamily="34" charset="0"/>
                <a:ea typeface="+mn-ea"/>
                <a:cs typeface="Calibri" panose="020F0502020204030204" pitchFamily="34" charset="0"/>
              </a:rPr>
              <a:t>hiếu thảo</a:t>
            </a:r>
            <a:r>
              <a:rPr kumimoji="0" lang="en-US" sz="3600" b="0" u="none" strike="noStrike" kern="1200" cap="none" spc="0" normalizeH="0" noProof="0">
                <a:ln>
                  <a:noFill/>
                </a:ln>
                <a:solidFill>
                  <a:srgbClr val="C00000"/>
                </a:solidFill>
                <a:effectLst/>
                <a:uLnTx/>
                <a:uFillTx/>
                <a:latin typeface="Arial" panose="020B0604020202020204" pitchFamily="34" charset="0"/>
                <a:ea typeface="+mn-ea"/>
                <a:cs typeface="Calibri" panose="020F0502020204030204" pitchFamily="34" charset="0"/>
              </a:rPr>
              <a:t> và </a:t>
            </a:r>
            <a:r>
              <a:rPr kumimoji="0" lang="en-US" sz="3600" b="0" u="none" strike="noStrike" kern="1200" cap="none" spc="0" normalizeH="0" noProof="0">
                <a:ln>
                  <a:noFill/>
                </a:ln>
                <a:solidFill>
                  <a:srgbClr val="0070C0"/>
                </a:solidFill>
                <a:effectLst/>
                <a:uLnTx/>
                <a:uFillTx/>
                <a:latin typeface="Arial" panose="020B0604020202020204" pitchFamily="34" charset="0"/>
                <a:ea typeface="+mn-ea"/>
                <a:cs typeface="Calibri" panose="020F0502020204030204" pitchFamily="34" charset="0"/>
              </a:rPr>
              <a:t>tự tin</a:t>
            </a:r>
            <a:r>
              <a:rPr kumimoji="0" lang="vi-VN" sz="3600" b="0" u="none" strike="noStrike" kern="1200" cap="none" spc="0" normalizeH="0" baseline="0" noProof="0">
                <a:ln>
                  <a:noFill/>
                </a:ln>
                <a:solidFill>
                  <a:srgbClr val="0070C0"/>
                </a:solidFill>
                <a:effectLst/>
                <a:uLnTx/>
                <a:uFillTx/>
                <a:latin typeface="Arial" panose="020B0604020202020204" pitchFamily="34" charset="0"/>
                <a:ea typeface="+mn-ea"/>
                <a:cs typeface="Calibri" panose="020F0502020204030204" pitchFamily="34" charset="0"/>
              </a:rPr>
              <a:t>.</a:t>
            </a:r>
          </a:p>
        </p:txBody>
      </p:sp>
      <p:sp>
        <p:nvSpPr>
          <p:cNvPr id="14" name="TextBox 13">
            <a:extLst>
              <a:ext uri="{FF2B5EF4-FFF2-40B4-BE49-F238E27FC236}">
                <a16:creationId xmlns:a16="http://schemas.microsoft.com/office/drawing/2014/main" xmlns="" id="{63815F71-3A95-4F9A-848B-276F26632C81}"/>
              </a:ext>
            </a:extLst>
          </p:cNvPr>
          <p:cNvSpPr txBox="1"/>
          <p:nvPr/>
        </p:nvSpPr>
        <p:spPr>
          <a:xfrm>
            <a:off x="5450542" y="1218780"/>
            <a:ext cx="1962150"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hiếu</a:t>
            </a:r>
            <a:r>
              <a:rPr kumimoji="0" lang="en-US" sz="29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thảo</a:t>
            </a:r>
            <a:endParaRPr kumimoji="0" lang="en-US" sz="29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xmlns="" id="{F15575DB-8CA9-4C17-9095-7F970B2C75A7}"/>
              </a:ext>
            </a:extLst>
          </p:cNvPr>
          <p:cNvSpPr txBox="1"/>
          <p:nvPr/>
        </p:nvSpPr>
        <p:spPr>
          <a:xfrm>
            <a:off x="6507817" y="4302918"/>
            <a:ext cx="1962150"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tự</a:t>
            </a:r>
            <a:r>
              <a:rPr kumimoji="0" lang="en-US" sz="29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tin</a:t>
            </a:r>
            <a:endParaRPr kumimoji="0" lang="en-US" sz="29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49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BE36BD05-7D47-4F64-9336-F43443835191}"/>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75CF2374-6B7C-40E3-9CCA-EF7C06A31F01}"/>
              </a:ext>
            </a:extLst>
          </p:cNvPr>
          <p:cNvGrpSpPr/>
          <p:nvPr/>
        </p:nvGrpSpPr>
        <p:grpSpPr>
          <a:xfrm>
            <a:off x="552212" y="1320538"/>
            <a:ext cx="11440735" cy="4872273"/>
            <a:chOff x="647752" y="1817776"/>
            <a:chExt cx="11440735" cy="4872273"/>
          </a:xfrm>
        </p:grpSpPr>
        <p:pic>
          <p:nvPicPr>
            <p:cNvPr id="6" name="Picture 5">
              <a:extLst>
                <a:ext uri="{FF2B5EF4-FFF2-40B4-BE49-F238E27FC236}">
                  <a16:creationId xmlns:a16="http://schemas.microsoft.com/office/drawing/2014/main" xmlns="" id="{8601BFB5-1432-48C7-BB28-2A7429354D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52" y="1817776"/>
              <a:ext cx="10789106" cy="4872273"/>
            </a:xfrm>
            <a:prstGeom prst="rect">
              <a:avLst/>
            </a:prstGeom>
          </p:spPr>
        </p:pic>
        <p:pic>
          <p:nvPicPr>
            <p:cNvPr id="7" name="Picture 6">
              <a:extLst>
                <a:ext uri="{FF2B5EF4-FFF2-40B4-BE49-F238E27FC236}">
                  <a16:creationId xmlns:a16="http://schemas.microsoft.com/office/drawing/2014/main" xmlns="" id="{9C319075-A361-4AE2-8D82-955A98A37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1089" y="5421204"/>
              <a:ext cx="1717398" cy="1212851"/>
            </a:xfrm>
            <a:prstGeom prst="rect">
              <a:avLst/>
            </a:prstGeom>
          </p:spPr>
        </p:pic>
        <p:sp>
          <p:nvSpPr>
            <p:cNvPr id="8" name="TextBox 7">
              <a:extLst>
                <a:ext uri="{FF2B5EF4-FFF2-40B4-BE49-F238E27FC236}">
                  <a16:creationId xmlns:a16="http://schemas.microsoft.com/office/drawing/2014/main" xmlns="" id="{D0DCCBA7-0E6E-4353-AB42-85BD036CCE4D}"/>
                </a:ext>
              </a:extLst>
            </p:cNvPr>
            <p:cNvSpPr txBox="1"/>
            <p:nvPr/>
          </p:nvSpPr>
          <p:spPr>
            <a:xfrm>
              <a:off x="1022381" y="2004361"/>
              <a:ext cx="10147237" cy="4108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Bạn Minh lớp em thật hiếu thảo. Ý tưởng về cái máy hút lúa hình con cua trong tranh của bạn ấy rất đặc biệt. Con cua máy to kềnh, y hệt một người khổng lồ đang di chuyển trên cánh đồng. Khi cua máy di chuyển, những hạt lúa chắc, mẩy nhanh chóng bị hút vào khoang bụng to đùng của chú nhờ đôi càng và những cái chân chắc khoẻ. Minh mơ ước chế tạo được một chiếc máy hiện đại như thế để giúp ba mẹ thu hoạch lúa nhanh hơn. Bạn rất tự tin khi giới thiệu với cả lớp bức tranh của mình.</a:t>
              </a:r>
              <a:endParaRPr kumimoji="0" lang="en-US" sz="2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xmlns="" id="{02085BFD-DE35-4A7D-A158-F993F4DF01F2}"/>
                </a:ext>
              </a:extLst>
            </p:cNvPr>
            <p:cNvSpPr txBox="1"/>
            <p:nvPr/>
          </p:nvSpPr>
          <p:spPr>
            <a:xfrm>
              <a:off x="7832082" y="5796796"/>
              <a:ext cx="2232201"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Thanh Bình</a:t>
              </a: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Rectangle: Rounded Corners 9">
            <a:extLst>
              <a:ext uri="{FF2B5EF4-FFF2-40B4-BE49-F238E27FC236}">
                <a16:creationId xmlns:a16="http://schemas.microsoft.com/office/drawing/2014/main" xmlns="" id="{8599A49C-6360-7184-F7F3-314DD6736FD2}"/>
              </a:ext>
            </a:extLst>
          </p:cNvPr>
          <p:cNvSpPr/>
          <p:nvPr/>
        </p:nvSpPr>
        <p:spPr>
          <a:xfrm>
            <a:off x="1647687" y="275027"/>
            <a:ext cx="8896625" cy="1212850"/>
          </a:xfrm>
          <a:custGeom>
            <a:avLst/>
            <a:gdLst>
              <a:gd name="connsiteX0" fmla="*/ 0 w 8896625"/>
              <a:gd name="connsiteY0" fmla="*/ 202146 h 1212850"/>
              <a:gd name="connsiteX1" fmla="*/ 202146 w 8896625"/>
              <a:gd name="connsiteY1" fmla="*/ 0 h 1212850"/>
              <a:gd name="connsiteX2" fmla="*/ 8694479 w 8896625"/>
              <a:gd name="connsiteY2" fmla="*/ 0 h 1212850"/>
              <a:gd name="connsiteX3" fmla="*/ 8896625 w 8896625"/>
              <a:gd name="connsiteY3" fmla="*/ 202146 h 1212850"/>
              <a:gd name="connsiteX4" fmla="*/ 8896625 w 8896625"/>
              <a:gd name="connsiteY4" fmla="*/ 1010704 h 1212850"/>
              <a:gd name="connsiteX5" fmla="*/ 8694479 w 8896625"/>
              <a:gd name="connsiteY5" fmla="*/ 1212850 h 1212850"/>
              <a:gd name="connsiteX6" fmla="*/ 202146 w 8896625"/>
              <a:gd name="connsiteY6" fmla="*/ 1212850 h 1212850"/>
              <a:gd name="connsiteX7" fmla="*/ 0 w 8896625"/>
              <a:gd name="connsiteY7" fmla="*/ 1010704 h 1212850"/>
              <a:gd name="connsiteX8" fmla="*/ 0 w 8896625"/>
              <a:gd name="connsiteY8" fmla="*/ 202146 h 12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6625" h="1212850" fill="none" extrusionOk="0">
                <a:moveTo>
                  <a:pt x="0" y="202146"/>
                </a:moveTo>
                <a:cubicBezTo>
                  <a:pt x="339" y="99676"/>
                  <a:pt x="100872" y="17401"/>
                  <a:pt x="202146" y="0"/>
                </a:cubicBezTo>
                <a:cubicBezTo>
                  <a:pt x="2804084" y="72427"/>
                  <a:pt x="6270642" y="61419"/>
                  <a:pt x="8694479" y="0"/>
                </a:cubicBezTo>
                <a:cubicBezTo>
                  <a:pt x="8805040" y="-7442"/>
                  <a:pt x="8876968" y="84558"/>
                  <a:pt x="8896625" y="202146"/>
                </a:cubicBezTo>
                <a:cubicBezTo>
                  <a:pt x="8855466" y="502173"/>
                  <a:pt x="8883107" y="845732"/>
                  <a:pt x="8896625" y="1010704"/>
                </a:cubicBezTo>
                <a:cubicBezTo>
                  <a:pt x="8897332" y="1118760"/>
                  <a:pt x="8794417" y="1199729"/>
                  <a:pt x="8694479" y="1212850"/>
                </a:cubicBezTo>
                <a:cubicBezTo>
                  <a:pt x="6192276" y="1242677"/>
                  <a:pt x="3972958" y="1133544"/>
                  <a:pt x="202146" y="1212850"/>
                </a:cubicBezTo>
                <a:cubicBezTo>
                  <a:pt x="107079" y="1210976"/>
                  <a:pt x="-15947" y="1125499"/>
                  <a:pt x="0" y="1010704"/>
                </a:cubicBezTo>
                <a:cubicBezTo>
                  <a:pt x="-32584" y="878476"/>
                  <a:pt x="4545" y="446144"/>
                  <a:pt x="0" y="202146"/>
                </a:cubicBezTo>
                <a:close/>
              </a:path>
              <a:path w="8896625" h="1212850" stroke="0" extrusionOk="0">
                <a:moveTo>
                  <a:pt x="0" y="202146"/>
                </a:moveTo>
                <a:cubicBezTo>
                  <a:pt x="16437" y="94984"/>
                  <a:pt x="95055" y="9482"/>
                  <a:pt x="202146" y="0"/>
                </a:cubicBezTo>
                <a:cubicBezTo>
                  <a:pt x="2813752" y="123000"/>
                  <a:pt x="6498008" y="-96860"/>
                  <a:pt x="8694479" y="0"/>
                </a:cubicBezTo>
                <a:cubicBezTo>
                  <a:pt x="8791817" y="-10902"/>
                  <a:pt x="8903352" y="76942"/>
                  <a:pt x="8896625" y="202146"/>
                </a:cubicBezTo>
                <a:cubicBezTo>
                  <a:pt x="8940754" y="549077"/>
                  <a:pt x="8907759" y="770687"/>
                  <a:pt x="8896625" y="1010704"/>
                </a:cubicBezTo>
                <a:cubicBezTo>
                  <a:pt x="8887731" y="1125568"/>
                  <a:pt x="8786166" y="1209584"/>
                  <a:pt x="8694479" y="1212850"/>
                </a:cubicBezTo>
                <a:cubicBezTo>
                  <a:pt x="7060356" y="1052143"/>
                  <a:pt x="3070478" y="1252517"/>
                  <a:pt x="202146" y="1212850"/>
                </a:cubicBezTo>
                <a:cubicBezTo>
                  <a:pt x="84302" y="1211597"/>
                  <a:pt x="-3399" y="1120806"/>
                  <a:pt x="0" y="1010704"/>
                </a:cubicBezTo>
                <a:cubicBezTo>
                  <a:pt x="-41802" y="782563"/>
                  <a:pt x="70295" y="463689"/>
                  <a:pt x="0" y="202146"/>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7030A0"/>
                </a:solidFill>
                <a:latin typeface="Calibri" panose="020F0502020204030204" pitchFamily="34" charset="0"/>
                <a:cs typeface="Calibri" panose="020F0502020204030204" pitchFamily="34" charset="0"/>
              </a:rPr>
              <a:t>Từ ngữ, câu văn nào thể hiện tình cảm của bạn Thanh Bình với người đó?</a:t>
            </a:r>
            <a:endParaRPr kumimoji="0" lang="vi-VN" sz="36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13" name="Rectangle: Rounded Corners 12">
            <a:extLst>
              <a:ext uri="{FF2B5EF4-FFF2-40B4-BE49-F238E27FC236}">
                <a16:creationId xmlns:a16="http://schemas.microsoft.com/office/drawing/2014/main" xmlns="" id="{56C5F349-9413-43AC-AA21-FAB0F3267023}"/>
              </a:ext>
            </a:extLst>
          </p:cNvPr>
          <p:cNvSpPr/>
          <p:nvPr/>
        </p:nvSpPr>
        <p:spPr>
          <a:xfrm>
            <a:off x="1987887" y="5635186"/>
            <a:ext cx="7917755" cy="941114"/>
          </a:xfrm>
          <a:custGeom>
            <a:avLst/>
            <a:gdLst>
              <a:gd name="connsiteX0" fmla="*/ 0 w 7917755"/>
              <a:gd name="connsiteY0" fmla="*/ 156855 h 941114"/>
              <a:gd name="connsiteX1" fmla="*/ 156855 w 7917755"/>
              <a:gd name="connsiteY1" fmla="*/ 0 h 941114"/>
              <a:gd name="connsiteX2" fmla="*/ 7760900 w 7917755"/>
              <a:gd name="connsiteY2" fmla="*/ 0 h 941114"/>
              <a:gd name="connsiteX3" fmla="*/ 7917755 w 7917755"/>
              <a:gd name="connsiteY3" fmla="*/ 156855 h 941114"/>
              <a:gd name="connsiteX4" fmla="*/ 7917755 w 7917755"/>
              <a:gd name="connsiteY4" fmla="*/ 784259 h 941114"/>
              <a:gd name="connsiteX5" fmla="*/ 7760900 w 7917755"/>
              <a:gd name="connsiteY5" fmla="*/ 941114 h 941114"/>
              <a:gd name="connsiteX6" fmla="*/ 156855 w 7917755"/>
              <a:gd name="connsiteY6" fmla="*/ 941114 h 941114"/>
              <a:gd name="connsiteX7" fmla="*/ 0 w 7917755"/>
              <a:gd name="connsiteY7" fmla="*/ 784259 h 941114"/>
              <a:gd name="connsiteX8" fmla="*/ 0 w 7917755"/>
              <a:gd name="connsiteY8" fmla="*/ 156855 h 94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7755" h="941114" fill="none" extrusionOk="0">
                <a:moveTo>
                  <a:pt x="0" y="156855"/>
                </a:moveTo>
                <a:cubicBezTo>
                  <a:pt x="79" y="72375"/>
                  <a:pt x="75542" y="8923"/>
                  <a:pt x="156855" y="0"/>
                </a:cubicBezTo>
                <a:cubicBezTo>
                  <a:pt x="1104765" y="72427"/>
                  <a:pt x="6400034" y="61419"/>
                  <a:pt x="7760900" y="0"/>
                </a:cubicBezTo>
                <a:cubicBezTo>
                  <a:pt x="7847185" y="-2365"/>
                  <a:pt x="7904548" y="66231"/>
                  <a:pt x="7917755" y="156855"/>
                </a:cubicBezTo>
                <a:cubicBezTo>
                  <a:pt x="7915989" y="276198"/>
                  <a:pt x="7903418" y="644320"/>
                  <a:pt x="7917755" y="784259"/>
                </a:cubicBezTo>
                <a:cubicBezTo>
                  <a:pt x="7919969" y="859649"/>
                  <a:pt x="7842820" y="935835"/>
                  <a:pt x="7760900" y="941114"/>
                </a:cubicBezTo>
                <a:cubicBezTo>
                  <a:pt x="5889471" y="970941"/>
                  <a:pt x="3927620" y="861808"/>
                  <a:pt x="156855" y="941114"/>
                </a:cubicBezTo>
                <a:cubicBezTo>
                  <a:pt x="84221" y="939532"/>
                  <a:pt x="-5355" y="871947"/>
                  <a:pt x="0" y="784259"/>
                </a:cubicBezTo>
                <a:cubicBezTo>
                  <a:pt x="20874" y="697760"/>
                  <a:pt x="-39371" y="429623"/>
                  <a:pt x="0" y="156855"/>
                </a:cubicBezTo>
                <a:close/>
              </a:path>
              <a:path w="7917755" h="941114" stroke="0" extrusionOk="0">
                <a:moveTo>
                  <a:pt x="0" y="156855"/>
                </a:moveTo>
                <a:cubicBezTo>
                  <a:pt x="8552" y="72557"/>
                  <a:pt x="73135" y="6061"/>
                  <a:pt x="156855" y="0"/>
                </a:cubicBezTo>
                <a:cubicBezTo>
                  <a:pt x="3191166" y="123000"/>
                  <a:pt x="6164981" y="-96860"/>
                  <a:pt x="7760900" y="0"/>
                </a:cubicBezTo>
                <a:cubicBezTo>
                  <a:pt x="7846325" y="-918"/>
                  <a:pt x="7924064" y="57507"/>
                  <a:pt x="7917755" y="156855"/>
                </a:cubicBezTo>
                <a:cubicBezTo>
                  <a:pt x="7939385" y="390821"/>
                  <a:pt x="7950444" y="482799"/>
                  <a:pt x="7917755" y="784259"/>
                </a:cubicBezTo>
                <a:cubicBezTo>
                  <a:pt x="7903299" y="876125"/>
                  <a:pt x="7832343" y="938629"/>
                  <a:pt x="7760900" y="941114"/>
                </a:cubicBezTo>
                <a:cubicBezTo>
                  <a:pt x="6705605" y="780407"/>
                  <a:pt x="1557977" y="980781"/>
                  <a:pt x="156855" y="941114"/>
                </a:cubicBezTo>
                <a:cubicBezTo>
                  <a:pt x="57116" y="938466"/>
                  <a:pt x="-10785" y="866002"/>
                  <a:pt x="0" y="784259"/>
                </a:cubicBezTo>
                <a:cubicBezTo>
                  <a:pt x="8359" y="501691"/>
                  <a:pt x="34666" y="332903"/>
                  <a:pt x="0" y="156855"/>
                </a:cubicBezTo>
                <a:close/>
              </a:path>
            </a:pathLst>
          </a:custGeom>
          <a:solidFill>
            <a:srgbClr val="FFFF00"/>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vi-VN" sz="3600" b="0" i="0" u="none" strike="noStrike" kern="1200" cap="none" spc="0" normalizeH="0" baseline="0" noProof="0">
                <a:ln>
                  <a:noFill/>
                </a:ln>
                <a:solidFill>
                  <a:srgbClr val="C00000"/>
                </a:solidFill>
                <a:effectLst/>
                <a:uLnTx/>
                <a:uFillTx/>
                <a:latin typeface="Arial" panose="020B0604020202020204" pitchFamily="34" charset="0"/>
                <a:ea typeface="+mn-ea"/>
                <a:cs typeface="Calibri" panose="020F0502020204030204" pitchFamily="34" charset="0"/>
              </a:rPr>
              <a:t>Bạn Minh</a:t>
            </a:r>
            <a:r>
              <a:rPr lang="en-US" sz="3600">
                <a:solidFill>
                  <a:srgbClr val="C00000"/>
                </a:solidFill>
                <a:latin typeface="Arial" panose="020B0604020202020204" pitchFamily="34" charset="0"/>
                <a:cs typeface="Calibri" panose="020F0502020204030204" pitchFamily="34" charset="0"/>
              </a:rPr>
              <a:t> lớp em thật hiếu thảo.</a:t>
            </a:r>
            <a:endParaRPr kumimoji="0" lang="vi-VN" sz="3600" b="0" i="0" u="none" strike="noStrike" kern="1200" cap="none" spc="0" normalizeH="0" baseline="0" noProof="0">
              <a:ln>
                <a:noFill/>
              </a:ln>
              <a:solidFill>
                <a:srgbClr val="0070C0"/>
              </a:solidFill>
              <a:effectLst/>
              <a:uLnTx/>
              <a:uFillTx/>
              <a:latin typeface="Arial" panose="020B060402020202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xmlns="" id="{82525F11-E215-4A3F-A51C-23BD34AD4E42}"/>
              </a:ext>
            </a:extLst>
          </p:cNvPr>
          <p:cNvSpPr txBox="1"/>
          <p:nvPr/>
        </p:nvSpPr>
        <p:spPr>
          <a:xfrm>
            <a:off x="4744854" y="1524342"/>
            <a:ext cx="3141846" cy="538609"/>
          </a:xfrm>
          <a:prstGeom prst="rect">
            <a:avLst/>
          </a:prstGeom>
          <a:noFill/>
        </p:spPr>
        <p:txBody>
          <a:bodyPr wrap="square" rtlCol="0">
            <a:spAutoFit/>
          </a:bodyPr>
          <a:lstStyle/>
          <a:p>
            <a:r>
              <a:rPr lang="en-US" sz="2900">
                <a:solidFill>
                  <a:srgbClr val="FF0000"/>
                </a:solidFill>
                <a:latin typeface="Arial" panose="020B0604020202020204" pitchFamily="34" charset="0"/>
                <a:cs typeface="Arial" panose="020B0604020202020204" pitchFamily="34" charset="0"/>
              </a:rPr>
              <a:t>thật hiếu thảo</a:t>
            </a:r>
          </a:p>
        </p:txBody>
      </p:sp>
    </p:spTree>
    <p:extLst>
      <p:ext uri="{BB962C8B-B14F-4D97-AF65-F5344CB8AC3E}">
        <p14:creationId xmlns:p14="http://schemas.microsoft.com/office/powerpoint/2010/main" val="112941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502</TotalTime>
  <Words>368</Words>
  <Application>Microsoft Office PowerPoint</Application>
  <PresentationFormat>Widescreen</PresentationFormat>
  <Paragraphs>82</Paragraphs>
  <Slides>31</Slides>
  <Notes>0</Notes>
  <HiddenSlides>0</HiddenSlides>
  <MMClips>14</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#9Slide02 Noi dung dai</vt:lpstr>
      <vt:lpstr>#9Slide02 Tieu de dai</vt:lpstr>
      <vt:lpstr>#9Slide03 SVNSquare</vt:lpstr>
      <vt:lpstr>#9Slide04 Alfa Slab One</vt:lpstr>
      <vt:lpstr>#9Slide05 Phobia</vt:lpstr>
      <vt:lpstr>#9Slide05 SVNClementine</vt:lpstr>
      <vt:lpstr>#9Slide07 Crocante</vt:lpstr>
      <vt:lpstr>Arial</vt:lpstr>
      <vt:lpstr>Calibri</vt:lpstr>
      <vt:lpstr>Calibri Light</vt:lpstr>
      <vt:lpstr>iCiel Crocante</vt:lpstr>
      <vt:lpstr>UTM Cookies</vt:lpstr>
      <vt:lpstr>UTM Duepuntozero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Le Tien Duat</cp:lastModifiedBy>
  <cp:revision>3</cp:revision>
  <dcterms:created xsi:type="dcterms:W3CDTF">2022-08-23T11:01:55Z</dcterms:created>
  <dcterms:modified xsi:type="dcterms:W3CDTF">2024-11-24T02:18:16Z</dcterms:modified>
</cp:coreProperties>
</file>