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3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3180" r:id="rId2"/>
    <p:sldId id="3194" r:id="rId3"/>
    <p:sldId id="300" r:id="rId4"/>
    <p:sldId id="3196" r:id="rId5"/>
    <p:sldId id="3197" r:id="rId6"/>
    <p:sldId id="3198" r:id="rId7"/>
    <p:sldId id="3199" r:id="rId8"/>
    <p:sldId id="3200" r:id="rId9"/>
    <p:sldId id="3204" r:id="rId10"/>
    <p:sldId id="3201" r:id="rId11"/>
    <p:sldId id="3202" r:id="rId12"/>
    <p:sldId id="3203" r:id="rId13"/>
    <p:sldId id="3205" r:id="rId14"/>
    <p:sldId id="3206" r:id="rId15"/>
    <p:sldId id="3207" r:id="rId16"/>
    <p:sldId id="3209" r:id="rId17"/>
    <p:sldId id="3210" r:id="rId18"/>
    <p:sldId id="3212" r:id="rId19"/>
    <p:sldId id="3213" r:id="rId20"/>
    <p:sldId id="3189" r:id="rId21"/>
    <p:sldId id="3214" r:id="rId22"/>
    <p:sldId id="3215" r:id="rId23"/>
    <p:sldId id="3216" r:id="rId24"/>
    <p:sldId id="3217" r:id="rId25"/>
    <p:sldId id="3218" r:id="rId26"/>
    <p:sldId id="3219" r:id="rId27"/>
    <p:sldId id="3220" r:id="rId28"/>
    <p:sldId id="3221" r:id="rId29"/>
    <p:sldId id="3222" r:id="rId30"/>
    <p:sldId id="3223" r:id="rId31"/>
    <p:sldId id="3224" r:id="rId32"/>
    <p:sldId id="3225" r:id="rId33"/>
    <p:sldId id="3226" r:id="rId34"/>
    <p:sldId id="3227" r:id="rId35"/>
    <p:sldId id="3228" r:id="rId36"/>
    <p:sldId id="3229" r:id="rId37"/>
    <p:sldId id="3230" r:id="rId38"/>
    <p:sldId id="3192" r:id="rId39"/>
    <p:sldId id="3233" r:id="rId40"/>
    <p:sldId id="3231"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98">
          <p15:clr>
            <a:srgbClr val="A4A3A4"/>
          </p15:clr>
        </p15:guide>
        <p15:guide id="3" pos="3840">
          <p15:clr>
            <a:srgbClr val="A4A3A4"/>
          </p15:clr>
        </p15:guide>
        <p15:guide id="4" pos="7680">
          <p15:clr>
            <a:srgbClr val="A4A3A4"/>
          </p15:clr>
        </p15:guide>
        <p15:guide id="5" pos="526">
          <p15:clr>
            <a:srgbClr val="A4A3A4"/>
          </p15:clr>
        </p15:guide>
        <p15:guide id="6" pos="712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3727"/>
    <a:srgbClr val="C0EBF2"/>
    <a:srgbClr val="BAECFE"/>
    <a:srgbClr val="BDED01"/>
    <a:srgbClr val="5F7700"/>
    <a:srgbClr val="FFFFFF"/>
    <a:srgbClr val="A0CC3F"/>
    <a:srgbClr val="FDFADE"/>
    <a:srgbClr val="79DBFE"/>
    <a:srgbClr val="7595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216" autoAdjust="0"/>
  </p:normalViewPr>
  <p:slideViewPr>
    <p:cSldViewPr snapToGrid="0" showGuides="1">
      <p:cViewPr varScale="1">
        <p:scale>
          <a:sx n="73" d="100"/>
          <a:sy n="73" d="100"/>
        </p:scale>
        <p:origin x="600" y="78"/>
      </p:cViewPr>
      <p:guideLst>
        <p:guide orient="horz" pos="2160"/>
        <p:guide orient="horz" pos="1098"/>
        <p:guide pos="3840"/>
        <p:guide pos="7680"/>
        <p:guide pos="526"/>
        <p:guide pos="7129"/>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39D6B-3B0B-46FE-B8BE-0F0A56ED4D23}" type="datetimeFigureOut">
              <a:rPr lang="zh-CN" altLang="en-US" smtClean="0"/>
              <a:t>2024/11/24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1B22D-B9B7-460C-AFF5-E4A2A2B766A2}" type="slidenum">
              <a:rPr lang="zh-CN" altLang="en-US" smtClean="0"/>
              <a:t>‹#›</a:t>
            </a:fld>
            <a:endParaRPr lang="zh-CN" altLang="en-US"/>
          </a:p>
        </p:txBody>
      </p:sp>
    </p:spTree>
    <p:extLst>
      <p:ext uri="{BB962C8B-B14F-4D97-AF65-F5344CB8AC3E}">
        <p14:creationId xmlns:p14="http://schemas.microsoft.com/office/powerpoint/2010/main" val="2187277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100"/>
              <a:t>Lan Hương soạn: 0354473852</a:t>
            </a:r>
            <a:endParaRPr lang="zh-CN" altLang="en-US" sz="1100"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1</a:t>
            </a:fld>
            <a:endParaRPr lang="zh-CN" altLang="en-US"/>
          </a:p>
        </p:txBody>
      </p:sp>
    </p:spTree>
    <p:extLst>
      <p:ext uri="{BB962C8B-B14F-4D97-AF65-F5344CB8AC3E}">
        <p14:creationId xmlns:p14="http://schemas.microsoft.com/office/powerpoint/2010/main" val="3173508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207412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150021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926455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991973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794358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65775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40117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1836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43410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97769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02213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20</a:t>
            </a:fld>
            <a:endParaRPr lang="zh-CN" altLang="en-US"/>
          </a:p>
        </p:txBody>
      </p:sp>
    </p:spTree>
    <p:extLst>
      <p:ext uri="{BB962C8B-B14F-4D97-AF65-F5344CB8AC3E}">
        <p14:creationId xmlns:p14="http://schemas.microsoft.com/office/powerpoint/2010/main" val="989134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01697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02591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280240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750742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08003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5958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266146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57537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895893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3</a:t>
            </a:fld>
            <a:endParaRPr lang="zh-CN" altLang="en-US">
              <a:ea typeface="宋体" panose="02010600030101010101" pitchFamily="2" charset="-122"/>
            </a:endParaRPr>
          </a:p>
        </p:txBody>
      </p:sp>
    </p:spTree>
    <p:extLst>
      <p:ext uri="{BB962C8B-B14F-4D97-AF65-F5344CB8AC3E}">
        <p14:creationId xmlns:p14="http://schemas.microsoft.com/office/powerpoint/2010/main" val="631949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90598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692466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85298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07241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609627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046168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814460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30649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38</a:t>
            </a:fld>
            <a:endParaRPr lang="zh-CN" altLang="en-US"/>
          </a:p>
        </p:txBody>
      </p:sp>
    </p:spTree>
    <p:extLst>
      <p:ext uri="{BB962C8B-B14F-4D97-AF65-F5344CB8AC3E}">
        <p14:creationId xmlns:p14="http://schemas.microsoft.com/office/powerpoint/2010/main" val="3900847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34170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5060853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5426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996673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442341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1565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7961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10046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12CE790-2125-4082-93D7-5EBA756030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xmlns="" id="{8604973C-20FF-4079-9C41-55B08D52A9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xmlns="" id="{50A269C3-3DBF-4ABC-8668-3C5E11F77B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xmlns="" id="{A243CF3A-244B-4E4F-9A5B-C23F2FD1E9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61059A0-B7AB-43C4-809A-C381704ABC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xmlns="" id="{08E6C0C0-8558-4493-A67B-2114624D43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xmlns="" id="{7A8DE521-4E38-4E9E-A851-60DFC9BE18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xmlns="" id="{C379864E-1EC9-429A-8978-3373C8E5D5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F714E05F-476C-48FB-B9AB-587A0904C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51153" y="-11258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C83F4987-52FB-4471-BFB9-1C43CA7741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24083" y="-267462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FD641DB0-A500-4893-A34E-7D6711BB1D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0547" y="247650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xmlns="" id="{3D999A82-C3F3-4C2D-B18F-0076EFED49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52699" y="-2774213"/>
            <a:ext cx="2195254" cy="2195254"/>
          </a:xfrm>
          <a:prstGeom prst="ellipse">
            <a:avLst/>
          </a:prstGeom>
          <a:ln>
            <a:noFill/>
          </a:ln>
          <a:effectLst>
            <a:softEdge rad="112500"/>
          </a:effectLst>
        </p:spPr>
      </p:pic>
      <p:pic>
        <p:nvPicPr>
          <p:cNvPr id="16" name="Picture 15">
            <a:extLst>
              <a:ext uri="{FF2B5EF4-FFF2-40B4-BE49-F238E27FC236}">
                <a16:creationId xmlns:a16="http://schemas.microsoft.com/office/drawing/2014/main" xmlns="" id="{13CC712A-BC62-4D76-8939-8E13D75AB1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98753" y="-973486"/>
            <a:ext cx="2195254" cy="2195254"/>
          </a:xfrm>
          <a:prstGeom prst="ellipse">
            <a:avLst/>
          </a:prstGeom>
          <a:ln>
            <a:noFill/>
          </a:ln>
          <a:effectLst>
            <a:softEdge rad="112500"/>
          </a:effectLst>
        </p:spPr>
      </p:pic>
      <p:pic>
        <p:nvPicPr>
          <p:cNvPr id="17" name="Picture 16">
            <a:extLst>
              <a:ext uri="{FF2B5EF4-FFF2-40B4-BE49-F238E27FC236}">
                <a16:creationId xmlns:a16="http://schemas.microsoft.com/office/drawing/2014/main" xmlns="" id="{4002BD8A-4C2A-45AB-A67B-7ADAEC25CF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6483" y="-26593800"/>
            <a:ext cx="2195254" cy="2195254"/>
          </a:xfrm>
          <a:prstGeom prst="ellipse">
            <a:avLst/>
          </a:prstGeom>
          <a:ln>
            <a:noFill/>
          </a:ln>
          <a:effectLst>
            <a:softEdge rad="112500"/>
          </a:effectLst>
        </p:spPr>
      </p:pic>
      <p:pic>
        <p:nvPicPr>
          <p:cNvPr id="18" name="Picture 17">
            <a:extLst>
              <a:ext uri="{FF2B5EF4-FFF2-40B4-BE49-F238E27FC236}">
                <a16:creationId xmlns:a16="http://schemas.microsoft.com/office/drawing/2014/main" xmlns="" id="{283A7713-AD00-40A8-B778-F29E270808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2947" y="24917400"/>
            <a:ext cx="2195254" cy="2195254"/>
          </a:xfrm>
          <a:prstGeom prst="ellipse">
            <a:avLst/>
          </a:prstGeom>
          <a:ln>
            <a:noFill/>
          </a:ln>
          <a:effectLst>
            <a:softEdge rad="112500"/>
          </a:effectLst>
        </p:spPr>
      </p:pic>
      <p:pic>
        <p:nvPicPr>
          <p:cNvPr id="19" name="Picture 18">
            <a:extLst>
              <a:ext uri="{FF2B5EF4-FFF2-40B4-BE49-F238E27FC236}">
                <a16:creationId xmlns:a16="http://schemas.microsoft.com/office/drawing/2014/main" xmlns="" id="{A7307A4D-6181-4A4F-A893-048DB5373B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05099" y="-2621813"/>
            <a:ext cx="2195254" cy="2195254"/>
          </a:xfrm>
          <a:prstGeom prst="ellipse">
            <a:avLst/>
          </a:prstGeom>
          <a:ln>
            <a:noFill/>
          </a:ln>
          <a:effectLst>
            <a:softEdge rad="112500"/>
          </a:effectLst>
        </p:spPr>
      </p:pic>
      <p:pic>
        <p:nvPicPr>
          <p:cNvPr id="22" name="Picture 21">
            <a:extLst>
              <a:ext uri="{FF2B5EF4-FFF2-40B4-BE49-F238E27FC236}">
                <a16:creationId xmlns:a16="http://schemas.microsoft.com/office/drawing/2014/main" xmlns="" id="{E5493A6C-A78C-4E58-8039-40F75A036B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46353" y="-821086"/>
            <a:ext cx="2195254" cy="2195254"/>
          </a:xfrm>
          <a:prstGeom prst="ellipse">
            <a:avLst/>
          </a:prstGeom>
          <a:ln>
            <a:noFill/>
          </a:ln>
          <a:effectLst>
            <a:softEdge rad="112500"/>
          </a:effectLst>
        </p:spPr>
      </p:pic>
      <p:pic>
        <p:nvPicPr>
          <p:cNvPr id="23" name="Picture 22">
            <a:extLst>
              <a:ext uri="{FF2B5EF4-FFF2-40B4-BE49-F238E27FC236}">
                <a16:creationId xmlns:a16="http://schemas.microsoft.com/office/drawing/2014/main" xmlns="" id="{F1C8AB43-6C1C-428A-A75C-41451FB8ED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28883" y="-26441400"/>
            <a:ext cx="2195254" cy="2195254"/>
          </a:xfrm>
          <a:prstGeom prst="ellipse">
            <a:avLst/>
          </a:prstGeom>
          <a:ln>
            <a:noFill/>
          </a:ln>
          <a:effectLst>
            <a:softEdge rad="112500"/>
          </a:effectLst>
        </p:spPr>
      </p:pic>
      <p:pic>
        <p:nvPicPr>
          <p:cNvPr id="24" name="Picture 23">
            <a:extLst>
              <a:ext uri="{FF2B5EF4-FFF2-40B4-BE49-F238E27FC236}">
                <a16:creationId xmlns:a16="http://schemas.microsoft.com/office/drawing/2014/main" xmlns="" id="{E5F66351-5408-426A-AB2C-7F27268C3E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5347" y="25069800"/>
            <a:ext cx="2195254" cy="2195254"/>
          </a:xfrm>
          <a:prstGeom prst="ellipse">
            <a:avLst/>
          </a:prstGeom>
          <a:ln>
            <a:noFill/>
          </a:ln>
          <a:effectLst>
            <a:softEdge rad="112500"/>
          </a:effectLst>
        </p:spPr>
      </p:pic>
      <p:pic>
        <p:nvPicPr>
          <p:cNvPr id="25" name="Picture 24">
            <a:extLst>
              <a:ext uri="{FF2B5EF4-FFF2-40B4-BE49-F238E27FC236}">
                <a16:creationId xmlns:a16="http://schemas.microsoft.com/office/drawing/2014/main" xmlns="" id="{B4E7ACAA-CA68-4D53-8B01-903BC1242D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957499" y="-2469413"/>
            <a:ext cx="2195254" cy="2195254"/>
          </a:xfrm>
          <a:prstGeom prst="ellipse">
            <a:avLst/>
          </a:prstGeom>
          <a:ln>
            <a:noFill/>
          </a:ln>
          <a:effectLst>
            <a:softEdge rad="112500"/>
          </a:effectLst>
        </p:spPr>
      </p:pic>
      <p:pic>
        <p:nvPicPr>
          <p:cNvPr id="28" name="Picture 27">
            <a:extLst>
              <a:ext uri="{FF2B5EF4-FFF2-40B4-BE49-F238E27FC236}">
                <a16:creationId xmlns:a16="http://schemas.microsoft.com/office/drawing/2014/main" xmlns="" id="{08877B35-7D89-411F-9A13-C5C803D889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93953" y="-668686"/>
            <a:ext cx="2195254" cy="2195254"/>
          </a:xfrm>
          <a:prstGeom prst="ellipse">
            <a:avLst/>
          </a:prstGeom>
          <a:ln>
            <a:noFill/>
          </a:ln>
          <a:effectLst>
            <a:softEdge rad="112500"/>
          </a:effectLst>
        </p:spPr>
      </p:pic>
      <p:pic>
        <p:nvPicPr>
          <p:cNvPr id="29" name="Picture 28">
            <a:extLst>
              <a:ext uri="{FF2B5EF4-FFF2-40B4-BE49-F238E27FC236}">
                <a16:creationId xmlns:a16="http://schemas.microsoft.com/office/drawing/2014/main" xmlns="" id="{459AC8D4-1E52-49A7-A3E0-DE175BD9A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81283" y="-26289000"/>
            <a:ext cx="2195254" cy="2195254"/>
          </a:xfrm>
          <a:prstGeom prst="ellipse">
            <a:avLst/>
          </a:prstGeom>
          <a:ln>
            <a:noFill/>
          </a:ln>
          <a:effectLst>
            <a:softEdge rad="112500"/>
          </a:effectLst>
        </p:spPr>
      </p:pic>
      <p:pic>
        <p:nvPicPr>
          <p:cNvPr id="30" name="Picture 29">
            <a:extLst>
              <a:ext uri="{FF2B5EF4-FFF2-40B4-BE49-F238E27FC236}">
                <a16:creationId xmlns:a16="http://schemas.microsoft.com/office/drawing/2014/main" xmlns="" id="{1BA72DF4-312D-4527-A3D3-5B6F6A4675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67747" y="25222200"/>
            <a:ext cx="2195254" cy="2195254"/>
          </a:xfrm>
          <a:prstGeom prst="ellipse">
            <a:avLst/>
          </a:prstGeom>
          <a:ln>
            <a:noFill/>
          </a:ln>
          <a:effectLst>
            <a:softEdge rad="112500"/>
          </a:effectLst>
        </p:spPr>
      </p:pic>
      <p:pic>
        <p:nvPicPr>
          <p:cNvPr id="31" name="Picture 30">
            <a:extLst>
              <a:ext uri="{FF2B5EF4-FFF2-40B4-BE49-F238E27FC236}">
                <a16:creationId xmlns:a16="http://schemas.microsoft.com/office/drawing/2014/main" xmlns="" id="{7F8C32D3-4128-45ED-B58E-409EFB4D5F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109899" y="-2317013"/>
            <a:ext cx="2195254" cy="2195254"/>
          </a:xfrm>
          <a:prstGeom prst="ellipse">
            <a:avLst/>
          </a:prstGeom>
          <a:ln>
            <a:noFill/>
          </a:ln>
          <a:effectLst>
            <a:softEdge rad="112500"/>
          </a:effectLst>
        </p:spPr>
      </p:pic>
      <p:pic>
        <p:nvPicPr>
          <p:cNvPr id="34" name="Picture 33">
            <a:extLst>
              <a:ext uri="{FF2B5EF4-FFF2-40B4-BE49-F238E27FC236}">
                <a16:creationId xmlns:a16="http://schemas.microsoft.com/office/drawing/2014/main" xmlns="" id="{5BE0AF22-08E8-42CE-B36F-179C1BC165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41553" y="-516286"/>
            <a:ext cx="2195254" cy="2195254"/>
          </a:xfrm>
          <a:prstGeom prst="ellipse">
            <a:avLst/>
          </a:prstGeom>
          <a:ln>
            <a:noFill/>
          </a:ln>
          <a:effectLst>
            <a:softEdge rad="112500"/>
          </a:effectLst>
        </p:spPr>
      </p:pic>
      <p:pic>
        <p:nvPicPr>
          <p:cNvPr id="35" name="Picture 34">
            <a:extLst>
              <a:ext uri="{FF2B5EF4-FFF2-40B4-BE49-F238E27FC236}">
                <a16:creationId xmlns:a16="http://schemas.microsoft.com/office/drawing/2014/main" xmlns="" id="{AEE4CEFE-5157-446C-AAD3-7C6C5DEA11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3683" y="-26136600"/>
            <a:ext cx="2195254" cy="2195254"/>
          </a:xfrm>
          <a:prstGeom prst="ellipse">
            <a:avLst/>
          </a:prstGeom>
          <a:ln>
            <a:noFill/>
          </a:ln>
          <a:effectLst>
            <a:softEdge rad="112500"/>
          </a:effectLst>
        </p:spPr>
      </p:pic>
      <p:pic>
        <p:nvPicPr>
          <p:cNvPr id="36" name="Picture 35">
            <a:extLst>
              <a:ext uri="{FF2B5EF4-FFF2-40B4-BE49-F238E27FC236}">
                <a16:creationId xmlns:a16="http://schemas.microsoft.com/office/drawing/2014/main" xmlns="" id="{B9FDB9DA-DB54-48B6-9E3A-853084CD81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20147" y="25374600"/>
            <a:ext cx="2195254" cy="2195254"/>
          </a:xfrm>
          <a:prstGeom prst="ellipse">
            <a:avLst/>
          </a:prstGeom>
          <a:ln>
            <a:noFill/>
          </a:ln>
          <a:effectLst>
            <a:softEdge rad="112500"/>
          </a:effectLst>
        </p:spPr>
      </p:pic>
      <p:pic>
        <p:nvPicPr>
          <p:cNvPr id="37" name="Picture 36">
            <a:extLst>
              <a:ext uri="{FF2B5EF4-FFF2-40B4-BE49-F238E27FC236}">
                <a16:creationId xmlns:a16="http://schemas.microsoft.com/office/drawing/2014/main" xmlns="" id="{B171825D-8C96-4A82-A629-8DBBFE1136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62299" y="-2164613"/>
            <a:ext cx="2195254" cy="2195254"/>
          </a:xfrm>
          <a:prstGeom prst="ellipse">
            <a:avLst/>
          </a:prstGeom>
          <a:ln>
            <a:noFill/>
          </a:ln>
          <a:effectLst>
            <a:softEdge rad="112500"/>
          </a:effectLst>
        </p:spPr>
      </p:pic>
      <p:pic>
        <p:nvPicPr>
          <p:cNvPr id="40" name="Picture 39">
            <a:extLst>
              <a:ext uri="{FF2B5EF4-FFF2-40B4-BE49-F238E27FC236}">
                <a16:creationId xmlns:a16="http://schemas.microsoft.com/office/drawing/2014/main" xmlns="" id="{D58A0AE3-B6C1-4C6C-86F7-58C92FCEC1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89153" y="-363886"/>
            <a:ext cx="2195254" cy="2195254"/>
          </a:xfrm>
          <a:prstGeom prst="ellipse">
            <a:avLst/>
          </a:prstGeom>
          <a:ln>
            <a:noFill/>
          </a:ln>
          <a:effectLst>
            <a:softEdge rad="112500"/>
          </a:effectLst>
        </p:spPr>
      </p:pic>
      <p:pic>
        <p:nvPicPr>
          <p:cNvPr id="41" name="Picture 40">
            <a:extLst>
              <a:ext uri="{FF2B5EF4-FFF2-40B4-BE49-F238E27FC236}">
                <a16:creationId xmlns:a16="http://schemas.microsoft.com/office/drawing/2014/main" xmlns="" id="{31D9B9F2-0ADC-4DFC-AB44-45A43A4297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6083" y="-25984200"/>
            <a:ext cx="2195254" cy="2195254"/>
          </a:xfrm>
          <a:prstGeom prst="ellipse">
            <a:avLst/>
          </a:prstGeom>
          <a:ln>
            <a:noFill/>
          </a:ln>
          <a:effectLst>
            <a:softEdge rad="112500"/>
          </a:effectLst>
        </p:spPr>
      </p:pic>
      <p:pic>
        <p:nvPicPr>
          <p:cNvPr id="42" name="Picture 41">
            <a:extLst>
              <a:ext uri="{FF2B5EF4-FFF2-40B4-BE49-F238E27FC236}">
                <a16:creationId xmlns:a16="http://schemas.microsoft.com/office/drawing/2014/main" xmlns="" id="{2D152A68-A129-4F0E-B106-BCA8AFD2B1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2547" y="25527000"/>
            <a:ext cx="2195254" cy="2195254"/>
          </a:xfrm>
          <a:prstGeom prst="ellipse">
            <a:avLst/>
          </a:prstGeom>
          <a:ln>
            <a:noFill/>
          </a:ln>
          <a:effectLst>
            <a:softEdge rad="112500"/>
          </a:effectLst>
        </p:spPr>
      </p:pic>
      <p:pic>
        <p:nvPicPr>
          <p:cNvPr id="43" name="Picture 42">
            <a:extLst>
              <a:ext uri="{FF2B5EF4-FFF2-40B4-BE49-F238E27FC236}">
                <a16:creationId xmlns:a16="http://schemas.microsoft.com/office/drawing/2014/main" xmlns="" id="{FE225E05-F920-4D29-A621-91356E5604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414699" y="-2012213"/>
            <a:ext cx="2195254" cy="2195254"/>
          </a:xfrm>
          <a:prstGeom prst="ellipse">
            <a:avLst/>
          </a:prstGeom>
          <a:ln>
            <a:noFill/>
          </a:ln>
          <a:effectLst>
            <a:softEdge rad="112500"/>
          </a:effectLst>
        </p:spPr>
      </p:pic>
      <p:pic>
        <p:nvPicPr>
          <p:cNvPr id="46" name="Picture 45">
            <a:extLst>
              <a:ext uri="{FF2B5EF4-FFF2-40B4-BE49-F238E27FC236}">
                <a16:creationId xmlns:a16="http://schemas.microsoft.com/office/drawing/2014/main" xmlns="" id="{E6C9E908-AF70-4480-A001-49A6B06265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36753" y="-211486"/>
            <a:ext cx="2195254" cy="2195254"/>
          </a:xfrm>
          <a:prstGeom prst="ellipse">
            <a:avLst/>
          </a:prstGeom>
          <a:ln>
            <a:noFill/>
          </a:ln>
          <a:effectLst>
            <a:softEdge rad="112500"/>
          </a:effectLst>
        </p:spPr>
      </p:pic>
      <p:pic>
        <p:nvPicPr>
          <p:cNvPr id="47" name="Picture 46">
            <a:extLst>
              <a:ext uri="{FF2B5EF4-FFF2-40B4-BE49-F238E27FC236}">
                <a16:creationId xmlns:a16="http://schemas.microsoft.com/office/drawing/2014/main" xmlns="" id="{BA79536A-9962-44F3-9D1F-AA2F84584A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8483" y="-25831800"/>
            <a:ext cx="2195254" cy="2195254"/>
          </a:xfrm>
          <a:prstGeom prst="ellipse">
            <a:avLst/>
          </a:prstGeom>
          <a:ln>
            <a:noFill/>
          </a:ln>
          <a:effectLst>
            <a:softEdge rad="112500"/>
          </a:effectLst>
        </p:spPr>
      </p:pic>
      <p:pic>
        <p:nvPicPr>
          <p:cNvPr id="48" name="Picture 47">
            <a:extLst>
              <a:ext uri="{FF2B5EF4-FFF2-40B4-BE49-F238E27FC236}">
                <a16:creationId xmlns:a16="http://schemas.microsoft.com/office/drawing/2014/main" xmlns="" id="{F9529119-1ECE-4905-93BC-71C5F51FE6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4947" y="25679400"/>
            <a:ext cx="2195254" cy="2195254"/>
          </a:xfrm>
          <a:prstGeom prst="ellipse">
            <a:avLst/>
          </a:prstGeom>
          <a:ln>
            <a:noFill/>
          </a:ln>
          <a:effectLst>
            <a:softEdge rad="112500"/>
          </a:effectLst>
        </p:spPr>
      </p:pic>
      <p:pic>
        <p:nvPicPr>
          <p:cNvPr id="49" name="Picture 48">
            <a:extLst>
              <a:ext uri="{FF2B5EF4-FFF2-40B4-BE49-F238E27FC236}">
                <a16:creationId xmlns:a16="http://schemas.microsoft.com/office/drawing/2014/main" xmlns="" id="{67FD2EC2-D4A1-4094-8147-6407066CF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67099" y="-1859813"/>
            <a:ext cx="2195254" cy="2195254"/>
          </a:xfrm>
          <a:prstGeom prst="ellipse">
            <a:avLst/>
          </a:prstGeom>
          <a:ln>
            <a:noFill/>
          </a:ln>
          <a:effectLst>
            <a:softEdge rad="112500"/>
          </a:effectLst>
        </p:spPr>
      </p:pic>
    </p:spTree>
    <p:extLst>
      <p:ext uri="{BB962C8B-B14F-4D97-AF65-F5344CB8AC3E}">
        <p14:creationId xmlns:p14="http://schemas.microsoft.com/office/powerpoint/2010/main" val="5123718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0D91622D-3B4A-4D97-9FE6-5D92068AAE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9Slide.vn - 2019">
            <a:extLst>
              <a:ext uri="{FF2B5EF4-FFF2-40B4-BE49-F238E27FC236}">
                <a16:creationId xmlns:a16="http://schemas.microsoft.com/office/drawing/2014/main" xmlns="" id="{0FE124A4-958B-4790-B2A8-B1B101BB76E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Picture 4">
            <a:extLst>
              <a:ext uri="{FF2B5EF4-FFF2-40B4-BE49-F238E27FC236}">
                <a16:creationId xmlns:a16="http://schemas.microsoft.com/office/drawing/2014/main" xmlns="" id="{219CE292-A488-4BC4-A61D-E4B90E4C6D2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xmlns="" id="{F0DD90C2-4C22-46E1-9FC5-1F7663F824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xmlns="" id="{8C647ACB-36D7-4485-9B82-86BD1F0045F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BEBEC099-230C-4B4A-81A5-8B996CCE3E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49"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0"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4.png"/><Relationship Id="rId12" Type="http://schemas.microsoft.com/office/2007/relationships/hdphoto" Target="../media/hdphoto5.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microsoft.com/office/2007/relationships/hdphoto" Target="../media/hdphoto3.wdp"/><Relationship Id="rId15" Type="http://schemas.openxmlformats.org/officeDocument/2006/relationships/image" Target="../media/image39.jpe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 Id="rId14"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4.png"/><Relationship Id="rId12" Type="http://schemas.microsoft.com/office/2007/relationships/hdphoto" Target="../media/hdphoto5.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microsoft.com/office/2007/relationships/hdphoto" Target="../media/hdphoto3.wdp"/><Relationship Id="rId15" Type="http://schemas.openxmlformats.org/officeDocument/2006/relationships/image" Target="../media/image40.jpe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 Id="rId1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4.png"/><Relationship Id="rId12"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microsoft.com/office/2007/relationships/hdphoto" Target="../media/hdphoto3.wdp"/><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 Id="rId1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34.png"/><Relationship Id="rId12" Type="http://schemas.microsoft.com/office/2007/relationships/hdphoto" Target="../media/hdphoto5.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microsoft.com/office/2007/relationships/hdphoto" Target="../media/hdphoto3.wdp"/><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4.png"/><Relationship Id="rId12" Type="http://schemas.microsoft.com/office/2007/relationships/hdphoto" Target="../media/hdphoto5.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microsoft.com/office/2007/relationships/hdphoto" Target="../media/hdphoto3.wdp"/><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 Id="rId14"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4.png"/><Relationship Id="rId12" Type="http://schemas.microsoft.com/office/2007/relationships/hdphoto" Target="../media/hdphoto5.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microsoft.com/office/2007/relationships/hdphoto" Target="../media/hdphoto3.wdp"/><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 Id="rId1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4.png"/><Relationship Id="rId12" Type="http://schemas.microsoft.com/office/2007/relationships/hdphoto" Target="../media/hdphoto5.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microsoft.com/office/2007/relationships/hdphoto" Target="../media/hdphoto3.wdp"/><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 Id="rId14"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26.xml"/><Relationship Id="rId3" Type="http://schemas.openxmlformats.org/officeDocument/2006/relationships/image" Target="../media/image2.png"/><Relationship Id="rId7" Type="http://schemas.openxmlformats.org/officeDocument/2006/relationships/image" Target="../media/image34.png"/><Relationship Id="rId12" Type="http://schemas.microsoft.com/office/2007/relationships/hdphoto" Target="../media/hdphoto6.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microsoft.com/office/2007/relationships/hdphoto" Target="../media/hdphoto3.wdp"/><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 Id="rId1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26.xml"/><Relationship Id="rId3" Type="http://schemas.openxmlformats.org/officeDocument/2006/relationships/image" Target="../media/image2.png"/><Relationship Id="rId7" Type="http://schemas.openxmlformats.org/officeDocument/2006/relationships/image" Target="../media/image34.png"/><Relationship Id="rId12" Type="http://schemas.microsoft.com/office/2007/relationships/hdphoto" Target="../media/hdphoto6.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microsoft.com/office/2007/relationships/hdphoto" Target="../media/hdphoto3.wdp"/><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 Id="rId1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26.xml"/><Relationship Id="rId3" Type="http://schemas.openxmlformats.org/officeDocument/2006/relationships/image" Target="../media/image2.png"/><Relationship Id="rId7" Type="http://schemas.openxmlformats.org/officeDocument/2006/relationships/image" Target="../media/image34.png"/><Relationship Id="rId12" Type="http://schemas.microsoft.com/office/2007/relationships/hdphoto" Target="../media/hdphoto6.wd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microsoft.com/office/2007/relationships/hdphoto" Target="../media/hdphoto3.wdp"/><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 Id="rId1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966883" y="3612936"/>
            <a:ext cx="7089775" cy="707886"/>
          </a:xfrm>
          <a:prstGeom prst="rect">
            <a:avLst/>
          </a:prstGeom>
          <a:noFill/>
        </p:spPr>
        <p:txBody>
          <a:bodyPr lIns="91440" tIns="45720" rIns="91440" bIns="45720">
            <a:spAutoFit/>
          </a:bodyPr>
          <a:lstStyle/>
          <a:p>
            <a:pPr algn="ctr"/>
            <a:r>
              <a:rPr lang="en-US" altLang="en-US" sz="4000" b="1">
                <a:solidFill>
                  <a:srgbClr val="00B050"/>
                </a:solidFill>
                <a:latin typeface="Coiny" panose="02000903060500060000" pitchFamily="2" charset="0"/>
                <a:cs typeface="Times New Roman" panose="02020603050405020304" pitchFamily="18" charset="0"/>
              </a:rPr>
              <a:t>Tiết 1 + 2</a:t>
            </a:r>
          </a:p>
        </p:txBody>
      </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xmlns="" id="{4A880AB7-2829-F5DB-60E6-4715D1C28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80951"/>
            <a:ext cx="3046821" cy="2947315"/>
          </a:xfrm>
          <a:prstGeom prst="rect">
            <a:avLst/>
          </a:prstGeom>
        </p:spPr>
      </p:pic>
      <p:pic>
        <p:nvPicPr>
          <p:cNvPr id="5" name="Picture 4">
            <a:extLst>
              <a:ext uri="{FF2B5EF4-FFF2-40B4-BE49-F238E27FC236}">
                <a16:creationId xmlns:a16="http://schemas.microsoft.com/office/drawing/2014/main" xmlns="" id="{BBCFB5F0-5060-3E3D-4C34-F13BA59F3ED4}"/>
              </a:ext>
            </a:extLst>
          </p:cNvPr>
          <p:cNvPicPr>
            <a:picLocks noChangeAspect="1"/>
          </p:cNvPicPr>
          <p:nvPr/>
        </p:nvPicPr>
        <p:blipFill>
          <a:blip r:embed="rId8"/>
          <a:stretch>
            <a:fillRect/>
          </a:stretch>
        </p:blipFill>
        <p:spPr>
          <a:xfrm>
            <a:off x="1795768" y="1306226"/>
            <a:ext cx="5432007" cy="2395936"/>
          </a:xfrm>
          <a:prstGeom prst="rect">
            <a:avLst/>
          </a:prstGeom>
        </p:spPr>
      </p:pic>
    </p:spTree>
    <p:custDataLst>
      <p:tags r:id="rId1"/>
    </p:custDataLst>
  </p:cSld>
  <p:clrMapOvr>
    <a:masterClrMapping/>
  </p:clrMapOvr>
  <p:transition advTm="3000">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xmlns="" id="{8D37BB91-F006-E4F5-E73D-0BC20C9B4528}"/>
              </a:ext>
            </a:extLst>
          </p:cNvPr>
          <p:cNvPicPr>
            <a:picLocks noChangeAspect="1"/>
          </p:cNvPicPr>
          <p:nvPr/>
        </p:nvPicPr>
        <p:blipFill>
          <a:blip r:embed="rId5"/>
          <a:stretch>
            <a:fillRect/>
          </a:stretch>
        </p:blipFill>
        <p:spPr>
          <a:xfrm>
            <a:off x="1346370" y="1478280"/>
            <a:ext cx="5803730" cy="1619963"/>
          </a:xfrm>
          <a:prstGeom prst="rect">
            <a:avLst/>
          </a:prstGeom>
        </p:spPr>
      </p:pic>
      <p:pic>
        <p:nvPicPr>
          <p:cNvPr id="6" name="Picture 5">
            <a:extLst>
              <a:ext uri="{FF2B5EF4-FFF2-40B4-BE49-F238E27FC236}">
                <a16:creationId xmlns:a16="http://schemas.microsoft.com/office/drawing/2014/main" xmlns="" id="{348213DC-19B3-BDFD-4FD1-A14CCDBDBEC7}"/>
              </a:ext>
            </a:extLst>
          </p:cNvPr>
          <p:cNvPicPr>
            <a:picLocks noChangeAspect="1"/>
          </p:cNvPicPr>
          <p:nvPr/>
        </p:nvPicPr>
        <p:blipFill>
          <a:blip r:embed="rId6"/>
          <a:stretch>
            <a:fillRect/>
          </a:stretch>
        </p:blipFill>
        <p:spPr>
          <a:xfrm>
            <a:off x="901708" y="3098243"/>
            <a:ext cx="6498899" cy="1926503"/>
          </a:xfrm>
          <a:prstGeom prst="rect">
            <a:avLst/>
          </a:prstGeom>
        </p:spPr>
      </p:pic>
    </p:spTree>
    <p:extLst>
      <p:ext uri="{BB962C8B-B14F-4D97-AF65-F5344CB8AC3E}">
        <p14:creationId xmlns:p14="http://schemas.microsoft.com/office/powerpoint/2010/main" val="4270183967"/>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图片 15">
            <a:extLst>
              <a:ext uri="{FF2B5EF4-FFF2-40B4-BE49-F238E27FC236}">
                <a16:creationId xmlns:a16="http://schemas.microsoft.com/office/drawing/2014/main" xmlns="" id="{B388BA21-78E5-142B-DB28-0B89AA58AA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52731" y="5841206"/>
            <a:ext cx="2874963"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38065318-6A7B-13C1-285F-964ABAF176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97894" y="1173163"/>
            <a:ext cx="7796212"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a:extLst>
              <a:ext uri="{FF2B5EF4-FFF2-40B4-BE49-F238E27FC236}">
                <a16:creationId xmlns:a16="http://schemas.microsoft.com/office/drawing/2014/main" xmlns="" id="{62CF3632-3FD1-1585-A0B0-CE408576B73E}"/>
              </a:ext>
            </a:extLst>
          </p:cNvPr>
          <p:cNvPicPr>
            <a:picLocks noChangeAspect="1"/>
          </p:cNvPicPr>
          <p:nvPr/>
        </p:nvPicPr>
        <p:blipFill>
          <a:blip r:embed="rId6">
            <a:extLst>
              <a:ext uri="{28A0092B-C50C-407E-A947-70E740481C1C}">
                <a14:useLocalDpi xmlns:a14="http://schemas.microsoft.com/office/drawing/2010/main" val="0"/>
              </a:ext>
            </a:extLst>
          </a:blip>
          <a:srcRect l="56471" t="36974" r="10977" b="32834"/>
          <a:stretch>
            <a:fillRect/>
          </a:stretch>
        </p:blipFill>
        <p:spPr bwMode="auto">
          <a:xfrm>
            <a:off x="4414044" y="2844800"/>
            <a:ext cx="3363912"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5">
            <a:extLst>
              <a:ext uri="{FF2B5EF4-FFF2-40B4-BE49-F238E27FC236}">
                <a16:creationId xmlns:a16="http://schemas.microsoft.com/office/drawing/2014/main" xmlns="" id="{2A624426-A9EF-AFB9-0FD6-DE971657AC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1469" y="298449"/>
            <a:ext cx="2874963"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000726"/>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TextBox 4">
            <a:extLst>
              <a:ext uri="{FF2B5EF4-FFF2-40B4-BE49-F238E27FC236}">
                <a16:creationId xmlns:a16="http://schemas.microsoft.com/office/drawing/2014/main" xmlns="" id="{E58C6F22-E088-CE92-F6CB-D818F8255161}"/>
              </a:ext>
            </a:extLst>
          </p:cNvPr>
          <p:cNvSpPr txBox="1"/>
          <p:nvPr/>
        </p:nvSpPr>
        <p:spPr>
          <a:xfrm>
            <a:off x="555625" y="1000825"/>
            <a:ext cx="11080750" cy="5632311"/>
          </a:xfrm>
          <a:prstGeom prst="rect">
            <a:avLst/>
          </a:prstGeom>
          <a:noFill/>
        </p:spPr>
        <p:txBody>
          <a:bodyPr wrap="square" rtlCol="0">
            <a:spAutoFit/>
          </a:bodyPr>
          <a:lstStyle/>
          <a:p>
            <a:pPr algn="just"/>
            <a:r>
              <a:rPr lang="en-US" sz="2400"/>
              <a:t>	</a:t>
            </a:r>
            <a:r>
              <a:rPr lang="vi-VN" sz="2400"/>
              <a:t>1. Một hôm, cô giáo dạy Mĩ thuật nói với cả lớp:</a:t>
            </a:r>
            <a:endParaRPr lang="en-US" sz="2400"/>
          </a:p>
          <a:p>
            <a:pPr algn="just"/>
            <a:r>
              <a:rPr lang="vi-VN" sz="2400"/>
              <a:t>– Nếu là nhà khoa học, các em sẽ chế tạo vật gì để giúp con người</a:t>
            </a:r>
            <a:r>
              <a:rPr lang="en-US" sz="2400"/>
              <a:t> </a:t>
            </a:r>
            <a:r>
              <a:rPr lang="vi-VN" sz="2400"/>
              <a:t>làm việc vui hơn? Bây giờ mỗi bạn hãy vẽ lại đồ vật mơ ước của mình nhé.</a:t>
            </a:r>
          </a:p>
          <a:p>
            <a:pPr algn="just"/>
            <a:r>
              <a:rPr lang="en-US" sz="2400"/>
              <a:t>	</a:t>
            </a:r>
            <a:r>
              <a:rPr lang="vi-VN" sz="2400"/>
              <a:t>2. Vậy là cả lớp hào hứng vẽ. Bạn Tâm vẽ chiếc ô tô mềm như một quả bóng khổng lồ, vừa có đuôi cá để bơi vừa có đôi cánh để bay. </a:t>
            </a:r>
            <a:endParaRPr lang="en-US" sz="2400"/>
          </a:p>
          <a:p>
            <a:pPr algn="just"/>
            <a:r>
              <a:rPr lang="en-US" sz="2400">
                <a:latin typeface="Arial" panose="020B0604020202020204" pitchFamily="34" charset="0"/>
                <a:cs typeface="Arial" panose="020B0604020202020204" pitchFamily="34" charset="0"/>
              </a:rPr>
              <a:t>– Ba con là lái xe. Chiếc xe có cánh sẽ giúp ba chở khách đi </a:t>
            </a:r>
            <a:r>
              <a:rPr lang="vi-VN" sz="2400"/>
              <a:t>nhanh hơn.</a:t>
            </a:r>
            <a:endParaRPr lang="en-US" sz="2400"/>
          </a:p>
          <a:p>
            <a:pPr algn="just"/>
            <a:r>
              <a:rPr lang="en-US" sz="2400"/>
              <a:t>	</a:t>
            </a:r>
            <a:r>
              <a:rPr lang="vi-VN" sz="2400"/>
              <a:t>Sản phẩm của bạn lớp trưởng là một chú nhện có cánh để hái xoài. Chú bay đến từng quả, nhả tơ gói những quả xoài thả vào giỏ.  Một bạn gái vẽ chú rô bốt hình con ốc sên chuyên việc nhổ cỏ. Còn sản phẩm của bạn Minh là cái máy hình con cua khổng lồ, càng và chân máy đều có thể hút được những hạt lúa trên đồng. </a:t>
            </a:r>
          </a:p>
          <a:p>
            <a:pPr algn="just"/>
            <a:r>
              <a:rPr lang="vi-VN" sz="2400"/>
              <a:t>– Có cái máy hút này, ba mẹ con sẽ thu hoạch lúa nhanh hơn. – Minh hào hứng.</a:t>
            </a:r>
            <a:endParaRPr lang="en-US" sz="2400"/>
          </a:p>
          <a:p>
            <a:pPr algn="just"/>
            <a:r>
              <a:rPr lang="en-US" sz="2400"/>
              <a:t>	</a:t>
            </a:r>
            <a:r>
              <a:rPr lang="vi-VN" sz="2400"/>
              <a:t>3. Cô giáo tươi cười bảo:</a:t>
            </a:r>
            <a:endParaRPr lang="en-US" sz="2400"/>
          </a:p>
          <a:p>
            <a:pPr algn="just"/>
            <a:r>
              <a:rPr lang="vi-VN" sz="2400"/>
              <a:t>– Nếu chế tạo được những chiếc máy này, con người sẽ làm việc</a:t>
            </a:r>
            <a:r>
              <a:rPr lang="en-US" sz="2400"/>
              <a:t> </a:t>
            </a:r>
            <a:r>
              <a:rPr lang="vi-VN" sz="2400"/>
              <a:t>mà giống như là đang dắt thú cưng đi chơi vậy. </a:t>
            </a:r>
            <a:endParaRPr lang="en-US" sz="2400"/>
          </a:p>
        </p:txBody>
      </p:sp>
      <p:sp>
        <p:nvSpPr>
          <p:cNvPr id="6" name="TextBox 5">
            <a:extLst>
              <a:ext uri="{FF2B5EF4-FFF2-40B4-BE49-F238E27FC236}">
                <a16:creationId xmlns:a16="http://schemas.microsoft.com/office/drawing/2014/main" xmlns="" id="{CAEA6DB8-EBAB-737A-663A-CF2E64E7F5EC}"/>
              </a:ext>
            </a:extLst>
          </p:cNvPr>
          <p:cNvSpPr txBox="1"/>
          <p:nvPr/>
        </p:nvSpPr>
        <p:spPr>
          <a:xfrm>
            <a:off x="3630612" y="477605"/>
            <a:ext cx="5429250" cy="523220"/>
          </a:xfrm>
          <a:prstGeom prst="rect">
            <a:avLst/>
          </a:prstGeom>
          <a:noFill/>
        </p:spPr>
        <p:txBody>
          <a:bodyPr wrap="square" rtlCol="0">
            <a:spAutoFit/>
          </a:bodyPr>
          <a:lstStyle/>
          <a:p>
            <a:r>
              <a:rPr lang="vi-VN" sz="2800" b="1">
                <a:solidFill>
                  <a:srgbClr val="00B0F0"/>
                </a:solidFill>
              </a:rPr>
              <a:t>Ý tưởng của chúng mình</a:t>
            </a:r>
            <a:endParaRPr lang="en-US" sz="2800" b="1">
              <a:solidFill>
                <a:srgbClr val="00B0F0"/>
              </a:solidFill>
            </a:endParaRPr>
          </a:p>
        </p:txBody>
      </p:sp>
    </p:spTree>
    <p:extLst>
      <p:ext uri="{BB962C8B-B14F-4D97-AF65-F5344CB8AC3E}">
        <p14:creationId xmlns:p14="http://schemas.microsoft.com/office/powerpoint/2010/main" val="3627389307"/>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2" name="กลุ่ม 45">
            <a:extLst>
              <a:ext uri="{FF2B5EF4-FFF2-40B4-BE49-F238E27FC236}">
                <a16:creationId xmlns:a16="http://schemas.microsoft.com/office/drawing/2014/main" xmlns="" id="{E872D841-ACE6-3409-15EC-2D3C72171313}"/>
              </a:ext>
            </a:extLst>
          </p:cNvPr>
          <p:cNvGrpSpPr/>
          <p:nvPr/>
        </p:nvGrpSpPr>
        <p:grpSpPr>
          <a:xfrm>
            <a:off x="543160" y="3326818"/>
            <a:ext cx="2434316" cy="1657501"/>
            <a:chOff x="442007" y="1361178"/>
            <a:chExt cx="1825737" cy="2966516"/>
          </a:xfrm>
        </p:grpSpPr>
        <p:sp>
          <p:nvSpPr>
            <p:cNvPr id="3" name="สี่เหลี่ยมผืนผ้ามุมมน 77">
              <a:extLst>
                <a:ext uri="{FF2B5EF4-FFF2-40B4-BE49-F238E27FC236}">
                  <a16:creationId xmlns:a16="http://schemas.microsoft.com/office/drawing/2014/main" xmlns="" id="{CE4A9396-639C-0805-CD27-54EDCBB608AC}"/>
                </a:ext>
              </a:extLst>
            </p:cNvPr>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b="1">
                <a:solidFill>
                  <a:srgbClr val="7030A0"/>
                </a:solidFill>
                <a:latin typeface="Cambria" panose="02040503050406030204" pitchFamily="18" charset="0"/>
                <a:ea typeface="Cambria" panose="02040503050406030204" pitchFamily="18" charset="0"/>
                <a:cs typeface="FC Onigiri Outline"/>
              </a:endParaRPr>
            </a:p>
          </p:txBody>
        </p:sp>
        <p:sp>
          <p:nvSpPr>
            <p:cNvPr id="7" name="สี่เหลี่ยมผืนผ้ามุมมน 39">
              <a:extLst>
                <a:ext uri="{FF2B5EF4-FFF2-40B4-BE49-F238E27FC236}">
                  <a16:creationId xmlns:a16="http://schemas.microsoft.com/office/drawing/2014/main" xmlns="" id="{1252D0CC-2821-ADE9-67C1-A4001D80A04F}"/>
                </a:ext>
              </a:extLst>
            </p:cNvPr>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600" b="1">
                  <a:solidFill>
                    <a:srgbClr val="7030A0"/>
                  </a:solidFill>
                  <a:latin typeface="Cambria" panose="02040503050406030204" pitchFamily="18" charset="0"/>
                  <a:ea typeface="Cambria" panose="02040503050406030204" pitchFamily="18" charset="0"/>
                  <a:cs typeface="FC Onigiri Outline"/>
                </a:rPr>
                <a:t>vẽ</a:t>
              </a:r>
              <a:endParaRPr lang="th-TH" sz="3600" b="1" dirty="0">
                <a:solidFill>
                  <a:srgbClr val="7030A0"/>
                </a:solidFill>
                <a:latin typeface="Cambria" panose="02040503050406030204" pitchFamily="18" charset="0"/>
                <a:ea typeface="Cambria" panose="02040503050406030204" pitchFamily="18" charset="0"/>
                <a:cs typeface="FC Onigiri Outline"/>
              </a:endParaRPr>
            </a:p>
          </p:txBody>
        </p:sp>
      </p:grpSp>
      <p:grpSp>
        <p:nvGrpSpPr>
          <p:cNvPr id="8" name="กลุ่ม 47">
            <a:extLst>
              <a:ext uri="{FF2B5EF4-FFF2-40B4-BE49-F238E27FC236}">
                <a16:creationId xmlns:a16="http://schemas.microsoft.com/office/drawing/2014/main" xmlns="" id="{52D86D8B-ABDD-A4D0-57DD-195D76DE7FAD}"/>
              </a:ext>
            </a:extLst>
          </p:cNvPr>
          <p:cNvGrpSpPr/>
          <p:nvPr/>
        </p:nvGrpSpPr>
        <p:grpSpPr>
          <a:xfrm>
            <a:off x="3410784" y="2740879"/>
            <a:ext cx="2425656" cy="1657501"/>
            <a:chOff x="2573909" y="1361178"/>
            <a:chExt cx="1819242" cy="2966516"/>
          </a:xfrm>
        </p:grpSpPr>
        <p:sp>
          <p:nvSpPr>
            <p:cNvPr id="9" name="สี่เหลี่ยมผืนผ้ามุมมน 80">
              <a:extLst>
                <a:ext uri="{FF2B5EF4-FFF2-40B4-BE49-F238E27FC236}">
                  <a16:creationId xmlns:a16="http://schemas.microsoft.com/office/drawing/2014/main" xmlns="" id="{3212410D-8188-CF09-8CCD-35E4108E2BAA}"/>
                </a:ext>
              </a:extLst>
            </p:cNvPr>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b="1">
                <a:solidFill>
                  <a:srgbClr val="7030A0"/>
                </a:solidFill>
                <a:latin typeface="Cambria" panose="02040503050406030204" pitchFamily="18" charset="0"/>
                <a:ea typeface="Cambria" panose="02040503050406030204" pitchFamily="18" charset="0"/>
                <a:cs typeface="FC Onigiri Outline"/>
              </a:endParaRPr>
            </a:p>
          </p:txBody>
        </p:sp>
        <p:sp>
          <p:nvSpPr>
            <p:cNvPr id="10" name="สี่เหลี่ยมผืนผ้ามุมมน 71">
              <a:extLst>
                <a:ext uri="{FF2B5EF4-FFF2-40B4-BE49-F238E27FC236}">
                  <a16:creationId xmlns:a16="http://schemas.microsoft.com/office/drawing/2014/main" xmlns="" id="{25C68C1C-63ED-685D-AC40-04B7E01434A0}"/>
                </a:ext>
              </a:extLst>
            </p:cNvPr>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600" b="1">
                  <a:solidFill>
                    <a:srgbClr val="7030A0"/>
                  </a:solidFill>
                  <a:latin typeface="Cambria" panose="02040503050406030204" pitchFamily="18" charset="0"/>
                  <a:ea typeface="Cambria" panose="02040503050406030204" pitchFamily="18" charset="0"/>
                  <a:cs typeface="FC Onigiri Outline"/>
                </a:rPr>
                <a:t>nhện</a:t>
              </a:r>
              <a:endParaRPr lang="th-TH" sz="3600" b="1" dirty="0">
                <a:solidFill>
                  <a:srgbClr val="7030A0"/>
                </a:solidFill>
                <a:latin typeface="Cambria" panose="02040503050406030204" pitchFamily="18" charset="0"/>
                <a:ea typeface="Cambria" panose="02040503050406030204" pitchFamily="18" charset="0"/>
                <a:cs typeface="FC Onigiri Outline"/>
              </a:endParaRPr>
            </a:p>
          </p:txBody>
        </p:sp>
      </p:grpSp>
      <p:grpSp>
        <p:nvGrpSpPr>
          <p:cNvPr id="11" name="กลุ่ม 50">
            <a:extLst>
              <a:ext uri="{FF2B5EF4-FFF2-40B4-BE49-F238E27FC236}">
                <a16:creationId xmlns:a16="http://schemas.microsoft.com/office/drawing/2014/main" xmlns="" id="{2A6A5A50-FB66-C83C-D1DA-D2D14FC3AE35}"/>
              </a:ext>
            </a:extLst>
          </p:cNvPr>
          <p:cNvGrpSpPr/>
          <p:nvPr/>
        </p:nvGrpSpPr>
        <p:grpSpPr>
          <a:xfrm>
            <a:off x="6330305" y="3299504"/>
            <a:ext cx="2416996" cy="1657500"/>
            <a:chOff x="4705811" y="1361178"/>
            <a:chExt cx="1812747" cy="2966516"/>
          </a:xfrm>
        </p:grpSpPr>
        <p:sp>
          <p:nvSpPr>
            <p:cNvPr id="12" name="สี่เหลี่ยมผืนผ้ามุมมน 79">
              <a:extLst>
                <a:ext uri="{FF2B5EF4-FFF2-40B4-BE49-F238E27FC236}">
                  <a16:creationId xmlns:a16="http://schemas.microsoft.com/office/drawing/2014/main" xmlns="" id="{093FE7EA-EC78-AC64-8527-DE579658CAC0}"/>
                </a:ext>
              </a:extLst>
            </p:cNvPr>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b="1">
                <a:solidFill>
                  <a:srgbClr val="7030A0"/>
                </a:solidFill>
                <a:latin typeface="Cambria" panose="02040503050406030204" pitchFamily="18" charset="0"/>
                <a:ea typeface="Cambria" panose="02040503050406030204" pitchFamily="18" charset="0"/>
                <a:cs typeface="FC Onigiri Outline"/>
              </a:endParaRPr>
            </a:p>
          </p:txBody>
        </p:sp>
        <p:sp>
          <p:nvSpPr>
            <p:cNvPr id="13" name="สี่เหลี่ยมผืนผ้ามุมมน 75">
              <a:extLst>
                <a:ext uri="{FF2B5EF4-FFF2-40B4-BE49-F238E27FC236}">
                  <a16:creationId xmlns:a16="http://schemas.microsoft.com/office/drawing/2014/main" xmlns="" id="{6FF65067-CA10-073A-531A-625A6F357F49}"/>
                </a:ext>
              </a:extLst>
            </p:cNvPr>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600" b="1">
                  <a:solidFill>
                    <a:srgbClr val="7030A0"/>
                  </a:solidFill>
                  <a:latin typeface="Cambria" panose="02040503050406030204" pitchFamily="18" charset="0"/>
                  <a:ea typeface="Cambria" panose="02040503050406030204" pitchFamily="18" charset="0"/>
                  <a:cs typeface="FC Onigiri Outline"/>
                </a:rPr>
                <a:t>sản phẩm</a:t>
              </a:r>
              <a:endParaRPr lang="th-TH" sz="3600" b="1" dirty="0">
                <a:solidFill>
                  <a:srgbClr val="7030A0"/>
                </a:solidFill>
                <a:latin typeface="Cambria" panose="02040503050406030204" pitchFamily="18" charset="0"/>
                <a:ea typeface="Cambria" panose="02040503050406030204" pitchFamily="18" charset="0"/>
                <a:cs typeface="FC Onigiri Outline"/>
              </a:endParaRPr>
            </a:p>
          </p:txBody>
        </p:sp>
      </p:grpSp>
      <p:grpSp>
        <p:nvGrpSpPr>
          <p:cNvPr id="14" name="กลุ่ม 52">
            <a:extLst>
              <a:ext uri="{FF2B5EF4-FFF2-40B4-BE49-F238E27FC236}">
                <a16:creationId xmlns:a16="http://schemas.microsoft.com/office/drawing/2014/main" xmlns="" id="{A2BC01C9-4F07-1F7A-1030-C16F2E3B6192}"/>
              </a:ext>
            </a:extLst>
          </p:cNvPr>
          <p:cNvGrpSpPr/>
          <p:nvPr/>
        </p:nvGrpSpPr>
        <p:grpSpPr>
          <a:xfrm>
            <a:off x="9189269" y="2926074"/>
            <a:ext cx="2408335" cy="1657501"/>
            <a:chOff x="6837713" y="1361178"/>
            <a:chExt cx="1806251" cy="2972054"/>
          </a:xfrm>
        </p:grpSpPr>
        <p:sp>
          <p:nvSpPr>
            <p:cNvPr id="15" name="สี่เหลี่ยมผืนผ้ามุมมน 78">
              <a:extLst>
                <a:ext uri="{FF2B5EF4-FFF2-40B4-BE49-F238E27FC236}">
                  <a16:creationId xmlns:a16="http://schemas.microsoft.com/office/drawing/2014/main" xmlns="" id="{C69A7E2B-F63C-1968-C950-7EACE8C4D9D9}"/>
                </a:ext>
              </a:extLst>
            </p:cNvPr>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600" b="1">
                <a:solidFill>
                  <a:srgbClr val="7030A0"/>
                </a:solidFill>
                <a:latin typeface="Cambria" panose="02040503050406030204" pitchFamily="18" charset="0"/>
                <a:ea typeface="Cambria" panose="02040503050406030204" pitchFamily="18" charset="0"/>
                <a:cs typeface="FC Onigiri Outline"/>
              </a:endParaRPr>
            </a:p>
          </p:txBody>
        </p:sp>
        <p:sp>
          <p:nvSpPr>
            <p:cNvPr id="16" name="สี่เหลี่ยมผืนผ้ามุมมน 76">
              <a:extLst>
                <a:ext uri="{FF2B5EF4-FFF2-40B4-BE49-F238E27FC236}">
                  <a16:creationId xmlns:a16="http://schemas.microsoft.com/office/drawing/2014/main" xmlns="" id="{B176C4D3-1669-F026-0CD2-360C1326FD8A}"/>
                </a:ext>
              </a:extLst>
            </p:cNvPr>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600" b="1">
                  <a:solidFill>
                    <a:srgbClr val="7030A0"/>
                  </a:solidFill>
                  <a:latin typeface="Cambria" panose="02040503050406030204" pitchFamily="18" charset="0"/>
                  <a:ea typeface="Cambria" panose="02040503050406030204" pitchFamily="18" charset="0"/>
                  <a:cs typeface="FC Onigiri Outline"/>
                </a:rPr>
                <a:t>rô bốt</a:t>
              </a:r>
              <a:endParaRPr lang="th-TH" sz="3600" b="1" dirty="0">
                <a:solidFill>
                  <a:srgbClr val="7030A0"/>
                </a:solidFill>
                <a:latin typeface="Cambria" panose="02040503050406030204" pitchFamily="18" charset="0"/>
                <a:ea typeface="Cambria" panose="02040503050406030204" pitchFamily="18" charset="0"/>
                <a:cs typeface="FC Onigiri Outline"/>
              </a:endParaRPr>
            </a:p>
          </p:txBody>
        </p:sp>
      </p:grpSp>
      <p:pic>
        <p:nvPicPr>
          <p:cNvPr id="17" name="รูปภาพ 43">
            <a:extLst>
              <a:ext uri="{FF2B5EF4-FFF2-40B4-BE49-F238E27FC236}">
                <a16:creationId xmlns:a16="http://schemas.microsoft.com/office/drawing/2014/main" xmlns="" id="{46913A00-96B8-4D2A-44AF-D2742333A1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705225">
            <a:off x="2685603" y="-136280"/>
            <a:ext cx="765591" cy="993639"/>
          </a:xfrm>
          <a:prstGeom prst="rect">
            <a:avLst/>
          </a:prstGeom>
        </p:spPr>
      </p:pic>
      <p:pic>
        <p:nvPicPr>
          <p:cNvPr id="19" name="Picture 18">
            <a:extLst>
              <a:ext uri="{FF2B5EF4-FFF2-40B4-BE49-F238E27FC236}">
                <a16:creationId xmlns:a16="http://schemas.microsoft.com/office/drawing/2014/main" xmlns="" id="{BE0D0899-6E21-2F24-201B-761E07783021}"/>
              </a:ext>
            </a:extLst>
          </p:cNvPr>
          <p:cNvPicPr>
            <a:picLocks noChangeAspect="1"/>
          </p:cNvPicPr>
          <p:nvPr/>
        </p:nvPicPr>
        <p:blipFill>
          <a:blip r:embed="rId5"/>
          <a:stretch>
            <a:fillRect/>
          </a:stretch>
        </p:blipFill>
        <p:spPr>
          <a:xfrm>
            <a:off x="2413285" y="765314"/>
            <a:ext cx="7834039" cy="1249788"/>
          </a:xfrm>
          <a:prstGeom prst="rect">
            <a:avLst/>
          </a:prstGeom>
        </p:spPr>
      </p:pic>
    </p:spTree>
    <p:extLst>
      <p:ext uri="{BB962C8B-B14F-4D97-AF65-F5344CB8AC3E}">
        <p14:creationId xmlns:p14="http://schemas.microsoft.com/office/powerpoint/2010/main" val="2769973796"/>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2" name="Round Diagonal Corner Rectangle 105">
            <a:extLst>
              <a:ext uri="{FF2B5EF4-FFF2-40B4-BE49-F238E27FC236}">
                <a16:creationId xmlns:a16="http://schemas.microsoft.com/office/drawing/2014/main" xmlns="" id="{3B1DB98B-4D20-093A-50DC-0BC7C3CCEAD0}"/>
              </a:ext>
            </a:extLst>
          </p:cNvPr>
          <p:cNvSpPr/>
          <p:nvPr/>
        </p:nvSpPr>
        <p:spPr>
          <a:xfrm>
            <a:off x="1286045" y="1969738"/>
            <a:ext cx="9848485" cy="1736646"/>
          </a:xfrm>
          <a:prstGeom prst="round2DiagRect">
            <a:avLst/>
          </a:prstGeom>
          <a:solidFill>
            <a:srgbClr val="BAECFE"/>
          </a:solidFill>
        </p:spPr>
        <p:txBody>
          <a:bodyPr wrap="square">
            <a:spAutoFit/>
          </a:bodyPr>
          <a:lstStyle/>
          <a:p>
            <a:pPr algn="just"/>
            <a:r>
              <a:rPr lang="en-US" sz="3200" b="1">
                <a:latin typeface="Arial" panose="020B0604020202020204" pitchFamily="34" charset="0"/>
                <a:ea typeface="Cambria" panose="02040503050406030204" pitchFamily="18" charset="0"/>
                <a:cs typeface="Arial" panose="020B0604020202020204" pitchFamily="34" charset="0"/>
              </a:rPr>
              <a:t>     </a:t>
            </a:r>
            <a:r>
              <a:rPr lang="vi-VN" sz="3200" b="1">
                <a:latin typeface="Arial" panose="020B0604020202020204" pitchFamily="34" charset="0"/>
                <a:ea typeface="Cambria" panose="02040503050406030204" pitchFamily="18" charset="0"/>
                <a:cs typeface="Arial" panose="020B0604020202020204" pitchFamily="34" charset="0"/>
              </a:rPr>
              <a:t>Bạn Tâm vẽ chiếc ô tô mềm như một quả bóng khổng lồ,</a:t>
            </a:r>
            <a:r>
              <a:rPr lang="en-US" sz="3200" b="1">
                <a:latin typeface="Arial" panose="020B0604020202020204" pitchFamily="34" charset="0"/>
                <a:ea typeface="Cambria" panose="02040503050406030204" pitchFamily="18" charset="0"/>
                <a:cs typeface="Arial" panose="020B0604020202020204" pitchFamily="34" charset="0"/>
              </a:rPr>
              <a:t> </a:t>
            </a:r>
            <a:r>
              <a:rPr lang="vi-VN" sz="3200" b="1">
                <a:latin typeface="Arial" panose="020B0604020202020204" pitchFamily="34" charset="0"/>
                <a:ea typeface="Cambria" panose="02040503050406030204" pitchFamily="18" charset="0"/>
                <a:cs typeface="Arial" panose="020B0604020202020204" pitchFamily="34" charset="0"/>
              </a:rPr>
              <a:t>vừa có đuôi cá để bơi</a:t>
            </a:r>
            <a:r>
              <a:rPr lang="en-US" sz="3200" b="1">
                <a:latin typeface="Arial" panose="020B0604020202020204" pitchFamily="34" charset="0"/>
                <a:ea typeface="Cambria" panose="02040503050406030204" pitchFamily="18" charset="0"/>
                <a:cs typeface="Arial" panose="020B0604020202020204" pitchFamily="34" charset="0"/>
              </a:rPr>
              <a:t> </a:t>
            </a:r>
            <a:r>
              <a:rPr lang="vi-VN" sz="3200" b="1">
                <a:latin typeface="Arial" panose="020B0604020202020204" pitchFamily="34" charset="0"/>
                <a:ea typeface="Cambria" panose="02040503050406030204" pitchFamily="18" charset="0"/>
                <a:cs typeface="Arial" panose="020B0604020202020204" pitchFamily="34" charset="0"/>
              </a:rPr>
              <a:t>vừa có đôi cánh để bay.</a:t>
            </a:r>
            <a:endParaRPr lang="en-US" sz="3200" b="1" dirty="0">
              <a:latin typeface="Arial" panose="020B0604020202020204" pitchFamily="34" charset="0"/>
              <a:ea typeface="Cambria" panose="02040503050406030204" pitchFamily="18" charset="0"/>
              <a:cs typeface="Arial" panose="020B0604020202020204" pitchFamily="34" charset="0"/>
            </a:endParaRPr>
          </a:p>
        </p:txBody>
      </p:sp>
      <p:sp>
        <p:nvSpPr>
          <p:cNvPr id="45" name="TextBox 44">
            <a:extLst>
              <a:ext uri="{FF2B5EF4-FFF2-40B4-BE49-F238E27FC236}">
                <a16:creationId xmlns:a16="http://schemas.microsoft.com/office/drawing/2014/main" xmlns="" id="{839A9692-2B39-405E-A0AF-972BDCDE278A}"/>
              </a:ext>
            </a:extLst>
          </p:cNvPr>
          <p:cNvSpPr txBox="1"/>
          <p:nvPr/>
        </p:nvSpPr>
        <p:spPr>
          <a:xfrm>
            <a:off x="6783436" y="1983676"/>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grpSp>
        <p:nvGrpSpPr>
          <p:cNvPr id="46" name="Group 45">
            <a:extLst>
              <a:ext uri="{FF2B5EF4-FFF2-40B4-BE49-F238E27FC236}">
                <a16:creationId xmlns:a16="http://schemas.microsoft.com/office/drawing/2014/main" xmlns="" id="{A5C45A2F-8DE0-005B-70F3-74C4CB4D7298}"/>
              </a:ext>
            </a:extLst>
          </p:cNvPr>
          <p:cNvGrpSpPr/>
          <p:nvPr/>
        </p:nvGrpSpPr>
        <p:grpSpPr>
          <a:xfrm>
            <a:off x="3790337" y="2994179"/>
            <a:ext cx="795866" cy="712205"/>
            <a:chOff x="3143955" y="2268370"/>
            <a:chExt cx="795866" cy="712205"/>
          </a:xfrm>
        </p:grpSpPr>
        <p:sp>
          <p:nvSpPr>
            <p:cNvPr id="47" name="TextBox 46">
              <a:extLst>
                <a:ext uri="{FF2B5EF4-FFF2-40B4-BE49-F238E27FC236}">
                  <a16:creationId xmlns:a16="http://schemas.microsoft.com/office/drawing/2014/main" xmlns="" id="{A9493067-F5E0-0477-9651-4277AC2857AA}"/>
                </a:ext>
              </a:extLst>
            </p:cNvPr>
            <p:cNvSpPr txBox="1"/>
            <p:nvPr/>
          </p:nvSpPr>
          <p:spPr>
            <a:xfrm>
              <a:off x="3143955" y="2268370"/>
              <a:ext cx="795866"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sp>
          <p:nvSpPr>
            <p:cNvPr id="48" name="TextBox 47">
              <a:extLst>
                <a:ext uri="{FF2B5EF4-FFF2-40B4-BE49-F238E27FC236}">
                  <a16:creationId xmlns:a16="http://schemas.microsoft.com/office/drawing/2014/main" xmlns="" id="{23D1BDE4-E26D-7CA1-3BC5-542140553416}"/>
                </a:ext>
              </a:extLst>
            </p:cNvPr>
            <p:cNvSpPr txBox="1"/>
            <p:nvPr/>
          </p:nvSpPr>
          <p:spPr>
            <a:xfrm>
              <a:off x="3265310" y="2272689"/>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grpSp>
      <p:pic>
        <p:nvPicPr>
          <p:cNvPr id="73" name="Picture 72">
            <a:extLst>
              <a:ext uri="{FF2B5EF4-FFF2-40B4-BE49-F238E27FC236}">
                <a16:creationId xmlns:a16="http://schemas.microsoft.com/office/drawing/2014/main" xmlns="" id="{418B4D96-6231-4304-2E95-919AFF85D7E0}"/>
              </a:ext>
            </a:extLst>
          </p:cNvPr>
          <p:cNvPicPr>
            <a:picLocks noChangeAspect="1"/>
          </p:cNvPicPr>
          <p:nvPr/>
        </p:nvPicPr>
        <p:blipFill rotWithShape="1">
          <a:blip r:embed="rId4"/>
          <a:srcRect r="2330" b="29834"/>
          <a:stretch/>
        </p:blipFill>
        <p:spPr>
          <a:xfrm>
            <a:off x="2160129" y="80817"/>
            <a:ext cx="7987171" cy="1814164"/>
          </a:xfrm>
          <a:prstGeom prst="rect">
            <a:avLst/>
          </a:prstGeom>
        </p:spPr>
      </p:pic>
      <p:sp>
        <p:nvSpPr>
          <p:cNvPr id="74" name="Round Diagonal Corner Rectangle 105">
            <a:extLst>
              <a:ext uri="{FF2B5EF4-FFF2-40B4-BE49-F238E27FC236}">
                <a16:creationId xmlns:a16="http://schemas.microsoft.com/office/drawing/2014/main" xmlns="" id="{30A4C0A5-9872-16B4-2A76-8060EBED1C19}"/>
              </a:ext>
            </a:extLst>
          </p:cNvPr>
          <p:cNvSpPr/>
          <p:nvPr/>
        </p:nvSpPr>
        <p:spPr>
          <a:xfrm>
            <a:off x="1286044" y="4075383"/>
            <a:ext cx="9848485" cy="1736646"/>
          </a:xfrm>
          <a:prstGeom prst="round2DiagRect">
            <a:avLst/>
          </a:prstGeom>
          <a:solidFill>
            <a:srgbClr val="BAECFE"/>
          </a:solidFill>
        </p:spPr>
        <p:txBody>
          <a:bodyPr wrap="square">
            <a:spAutoFit/>
          </a:bodyPr>
          <a:lstStyle/>
          <a:p>
            <a:pPr algn="just"/>
            <a:r>
              <a:rPr lang="en-US" sz="3200" b="1">
                <a:latin typeface="Arial" panose="020B0604020202020204" pitchFamily="34" charset="0"/>
                <a:ea typeface="Cambria" panose="02040503050406030204" pitchFamily="18" charset="0"/>
                <a:cs typeface="Arial" panose="020B0604020202020204" pitchFamily="34" charset="0"/>
              </a:rPr>
              <a:t>     </a:t>
            </a:r>
            <a:r>
              <a:rPr lang="vi-VN" sz="3200" b="1">
                <a:latin typeface="Arial" panose="020B0604020202020204" pitchFamily="34" charset="0"/>
                <a:ea typeface="Cambria" panose="02040503050406030204" pitchFamily="18" charset="0"/>
                <a:cs typeface="Arial" panose="020B0604020202020204" pitchFamily="34" charset="0"/>
              </a:rPr>
              <a:t>Còn sản phẩm của bạn Minh là cái máy hình con cua khổng lồ, càng và chân máy đều có thể hút được những hạt lúa trên đồng. </a:t>
            </a:r>
            <a:endParaRPr lang="en-US" sz="3200" b="1" dirty="0">
              <a:latin typeface="Arial" panose="020B0604020202020204" pitchFamily="34" charset="0"/>
              <a:ea typeface="Cambria" panose="02040503050406030204" pitchFamily="18" charset="0"/>
              <a:cs typeface="Arial" panose="020B0604020202020204" pitchFamily="34" charset="0"/>
            </a:endParaRPr>
          </a:p>
        </p:txBody>
      </p:sp>
      <p:sp>
        <p:nvSpPr>
          <p:cNvPr id="75" name="TextBox 74">
            <a:extLst>
              <a:ext uri="{FF2B5EF4-FFF2-40B4-BE49-F238E27FC236}">
                <a16:creationId xmlns:a16="http://schemas.microsoft.com/office/drawing/2014/main" xmlns="" id="{B958C4C6-B2ED-9C2E-890C-72D5E782E63C}"/>
              </a:ext>
            </a:extLst>
          </p:cNvPr>
          <p:cNvSpPr txBox="1"/>
          <p:nvPr/>
        </p:nvSpPr>
        <p:spPr>
          <a:xfrm>
            <a:off x="8682226" y="2484118"/>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sp>
        <p:nvSpPr>
          <p:cNvPr id="76" name="TextBox 75">
            <a:extLst>
              <a:ext uri="{FF2B5EF4-FFF2-40B4-BE49-F238E27FC236}">
                <a16:creationId xmlns:a16="http://schemas.microsoft.com/office/drawing/2014/main" xmlns="" id="{E8A8BCD7-DBEF-7368-90A6-2513E8B892D5}"/>
              </a:ext>
            </a:extLst>
          </p:cNvPr>
          <p:cNvSpPr txBox="1"/>
          <p:nvPr/>
        </p:nvSpPr>
        <p:spPr>
          <a:xfrm>
            <a:off x="7710536" y="4064088"/>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sp>
        <p:nvSpPr>
          <p:cNvPr id="77" name="TextBox 76">
            <a:extLst>
              <a:ext uri="{FF2B5EF4-FFF2-40B4-BE49-F238E27FC236}">
                <a16:creationId xmlns:a16="http://schemas.microsoft.com/office/drawing/2014/main" xmlns="" id="{F431042E-97AA-78C6-46FD-DDA40C0BC982}"/>
              </a:ext>
            </a:extLst>
          </p:cNvPr>
          <p:cNvSpPr txBox="1"/>
          <p:nvPr/>
        </p:nvSpPr>
        <p:spPr>
          <a:xfrm>
            <a:off x="8682226" y="4597461"/>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grpSp>
        <p:nvGrpSpPr>
          <p:cNvPr id="78" name="Group 77">
            <a:extLst>
              <a:ext uri="{FF2B5EF4-FFF2-40B4-BE49-F238E27FC236}">
                <a16:creationId xmlns:a16="http://schemas.microsoft.com/office/drawing/2014/main" xmlns="" id="{03924880-54D3-4108-69EB-488DB9448BC5}"/>
              </a:ext>
            </a:extLst>
          </p:cNvPr>
          <p:cNvGrpSpPr/>
          <p:nvPr/>
        </p:nvGrpSpPr>
        <p:grpSpPr>
          <a:xfrm>
            <a:off x="8063737" y="5111119"/>
            <a:ext cx="795866" cy="712205"/>
            <a:chOff x="3143955" y="2268370"/>
            <a:chExt cx="795866" cy="712205"/>
          </a:xfrm>
        </p:grpSpPr>
        <p:sp>
          <p:nvSpPr>
            <p:cNvPr id="79" name="TextBox 78">
              <a:extLst>
                <a:ext uri="{FF2B5EF4-FFF2-40B4-BE49-F238E27FC236}">
                  <a16:creationId xmlns:a16="http://schemas.microsoft.com/office/drawing/2014/main" xmlns="" id="{18261D4B-DD5D-3087-A5DD-B4422156F7C8}"/>
                </a:ext>
              </a:extLst>
            </p:cNvPr>
            <p:cNvSpPr txBox="1"/>
            <p:nvPr/>
          </p:nvSpPr>
          <p:spPr>
            <a:xfrm>
              <a:off x="3143955" y="2268370"/>
              <a:ext cx="795866"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sp>
          <p:nvSpPr>
            <p:cNvPr id="80" name="TextBox 79">
              <a:extLst>
                <a:ext uri="{FF2B5EF4-FFF2-40B4-BE49-F238E27FC236}">
                  <a16:creationId xmlns:a16="http://schemas.microsoft.com/office/drawing/2014/main" xmlns="" id="{2D61E0A3-F28A-4A5B-0EF4-D7B15E1406D6}"/>
                </a:ext>
              </a:extLst>
            </p:cNvPr>
            <p:cNvSpPr txBox="1"/>
            <p:nvPr/>
          </p:nvSpPr>
          <p:spPr>
            <a:xfrm>
              <a:off x="3265310" y="2272689"/>
              <a:ext cx="530577"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grpSp>
    </p:spTree>
    <p:extLst>
      <p:ext uri="{BB962C8B-B14F-4D97-AF65-F5344CB8AC3E}">
        <p14:creationId xmlns:p14="http://schemas.microsoft.com/office/powerpoint/2010/main" val="3139677324"/>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barn(inVertical)">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p:bldP spid="74" grpId="0" animBg="1"/>
      <p:bldP spid="75" grpId="0"/>
      <p:bldP spid="76" grpId="0"/>
      <p:bldP spid="7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TextBox 4">
            <a:extLst>
              <a:ext uri="{FF2B5EF4-FFF2-40B4-BE49-F238E27FC236}">
                <a16:creationId xmlns:a16="http://schemas.microsoft.com/office/drawing/2014/main" xmlns="" id="{E58C6F22-E088-CE92-F6CB-D818F8255161}"/>
              </a:ext>
            </a:extLst>
          </p:cNvPr>
          <p:cNvSpPr txBox="1"/>
          <p:nvPr/>
        </p:nvSpPr>
        <p:spPr>
          <a:xfrm>
            <a:off x="555625" y="1000825"/>
            <a:ext cx="1108075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等线"/>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1. Một hôm, cô giáo dạy Mĩ thuật nói với cả lớp:</a:t>
            </a:r>
            <a:endParaRPr kumimoji="0" lang="en-US" sz="2400" b="0" i="0" u="none" strike="noStrike" kern="1200" cap="none" spc="0" normalizeH="0" baseline="0" noProof="0">
              <a:ln>
                <a:noFill/>
              </a:ln>
              <a:solidFill>
                <a:prstClr val="black"/>
              </a:solidFill>
              <a:effectLst/>
              <a:uLnTx/>
              <a:uFillTx/>
              <a:latin typeface="等线"/>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Nếu là nhà khoa học, các em sẽ chế tạo vật gì để giúp con người</a:t>
            </a:r>
            <a:r>
              <a:rPr kumimoji="0" lang="en-US" sz="2400" b="0" i="0" u="none" strike="noStrike" kern="1200" cap="none" spc="0" normalizeH="0" baseline="0" noProof="0">
                <a:ln>
                  <a:noFill/>
                </a:ln>
                <a:solidFill>
                  <a:prstClr val="black"/>
                </a:solidFill>
                <a:effectLst/>
                <a:uLnTx/>
                <a:uFillTx/>
                <a:latin typeface="等线"/>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làm việc vui hơn? Bây giờ mỗi bạn hãy vẽ lại đồ vật mơ ước của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等线"/>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2. Vậy là cả lớp hào hứng vẽ. Bạn Tâm vẽ chiếc ô tô mềm như một quả bóng khổng lồ, vừa có đuôi cá để bơi vừa có đôi cánh để bay. </a:t>
            </a:r>
            <a:endParaRPr kumimoji="0" lang="en-US" sz="2400" b="0" i="0" u="none" strike="noStrike" kern="1200" cap="none" spc="0" normalizeH="0" baseline="0" noProof="0">
              <a:ln>
                <a:noFill/>
              </a:ln>
              <a:solidFill>
                <a:prstClr val="black"/>
              </a:solidFill>
              <a:effectLst/>
              <a:uLnTx/>
              <a:uFillTx/>
              <a:latin typeface="等线"/>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Ba con là lái xe. Chiếc xe có cánh sẽ giúp ba chở khách đi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nhanh hơn.</a:t>
            </a:r>
            <a:endParaRPr kumimoji="0" lang="en-US" sz="2400" b="0" i="0" u="none" strike="noStrike" kern="1200" cap="none" spc="0" normalizeH="0" baseline="0" noProof="0">
              <a:ln>
                <a:noFill/>
              </a:ln>
              <a:solidFill>
                <a:prstClr val="black"/>
              </a:solidFill>
              <a:effectLst/>
              <a:uLnTx/>
              <a:uFillTx/>
              <a:latin typeface="等线"/>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等线"/>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Sản phẩm của bạn lớp trưởng là một chú nhện có cánh để hái xoài. Chú bay đến từng quả, nhả tơ gói những quả xoài thả vào giỏ.  Một bạn gái vẽ chú rô bốt hình con ốc sên chuyên việc nhổ cỏ. Còn sản phẩm của bạn Minh là cái máy hình con cua khổng lồ, càng và chân máy đều có thể hút được những hạt lúa trên đồng.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Có cái máy hút này, ba mẹ con sẽ thu hoạch lúa nhanh hơn. – Minh hào hứng.</a:t>
            </a:r>
            <a:endParaRPr kumimoji="0" lang="en-US" sz="2400" b="0" i="0" u="none" strike="noStrike" kern="1200" cap="none" spc="0" normalizeH="0" baseline="0" noProof="0">
              <a:ln>
                <a:noFill/>
              </a:ln>
              <a:solidFill>
                <a:prstClr val="black"/>
              </a:solidFill>
              <a:effectLst/>
              <a:uLnTx/>
              <a:uFillTx/>
              <a:latin typeface="等线"/>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等线"/>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3. Cô giáo tươi cười bảo:</a:t>
            </a:r>
            <a:endParaRPr kumimoji="0" lang="en-US" sz="2400" b="0" i="0" u="none" strike="noStrike" kern="1200" cap="none" spc="0" normalizeH="0" baseline="0" noProof="0">
              <a:ln>
                <a:noFill/>
              </a:ln>
              <a:solidFill>
                <a:prstClr val="black"/>
              </a:solidFill>
              <a:effectLst/>
              <a:uLnTx/>
              <a:uFillTx/>
              <a:latin typeface="等线"/>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Nếu chế tạo được những chiếc máy này, con người sẽ làm việc</a:t>
            </a:r>
            <a:r>
              <a:rPr kumimoji="0" lang="en-US" sz="2400" b="0" i="0" u="none" strike="noStrike" kern="1200" cap="none" spc="0" normalizeH="0" baseline="0" noProof="0">
                <a:ln>
                  <a:noFill/>
                </a:ln>
                <a:solidFill>
                  <a:prstClr val="black"/>
                </a:solidFill>
                <a:effectLst/>
                <a:uLnTx/>
                <a:uFillTx/>
                <a:latin typeface="等线"/>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mà giống như là đang dắt thú cưng đi chơi vậy. </a:t>
            </a:r>
            <a:endParaRPr kumimoji="0" lang="en-US" sz="2400" b="0" i="0" u="none" strike="noStrike" kern="1200" cap="none" spc="0" normalizeH="0" baseline="0" noProof="0">
              <a:ln>
                <a:noFill/>
              </a:ln>
              <a:solidFill>
                <a:prstClr val="black"/>
              </a:solidFill>
              <a:effectLst/>
              <a:uLnTx/>
              <a:uFillTx/>
              <a:latin typeface="等线"/>
              <a:ea typeface="+mn-ea"/>
              <a:cs typeface="+mn-cs"/>
            </a:endParaRPr>
          </a:p>
        </p:txBody>
      </p:sp>
      <p:sp>
        <p:nvSpPr>
          <p:cNvPr id="6" name="TextBox 5">
            <a:extLst>
              <a:ext uri="{FF2B5EF4-FFF2-40B4-BE49-F238E27FC236}">
                <a16:creationId xmlns:a16="http://schemas.microsoft.com/office/drawing/2014/main" xmlns="" id="{CAEA6DB8-EBAB-737A-663A-CF2E64E7F5EC}"/>
              </a:ext>
            </a:extLst>
          </p:cNvPr>
          <p:cNvSpPr txBox="1"/>
          <p:nvPr/>
        </p:nvSpPr>
        <p:spPr>
          <a:xfrm>
            <a:off x="3630612" y="477605"/>
            <a:ext cx="54292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F0"/>
                </a:solidFill>
                <a:effectLst/>
                <a:uLnTx/>
                <a:uFillTx/>
                <a:latin typeface="Arial" panose="020B0604020202020204" pitchFamily="34" charset="0"/>
                <a:ea typeface="+mn-ea"/>
                <a:cs typeface="+mn-cs"/>
              </a:rPr>
              <a:t>Ý tưởng của chúng mình</a:t>
            </a:r>
            <a:endParaRPr kumimoji="0" lang="en-US" sz="2800" b="1" i="0" u="none" strike="noStrike" kern="1200" cap="none" spc="0" normalizeH="0" baseline="0" noProof="0">
              <a:ln>
                <a:noFill/>
              </a:ln>
              <a:solidFill>
                <a:srgbClr val="00B0F0"/>
              </a:solidFill>
              <a:effectLst/>
              <a:uLnTx/>
              <a:uFillTx/>
              <a:latin typeface="等线"/>
              <a:ea typeface="+mn-ea"/>
              <a:cs typeface="+mn-cs"/>
            </a:endParaRPr>
          </a:p>
        </p:txBody>
      </p:sp>
    </p:spTree>
    <p:extLst>
      <p:ext uri="{BB962C8B-B14F-4D97-AF65-F5344CB8AC3E}">
        <p14:creationId xmlns:p14="http://schemas.microsoft.com/office/powerpoint/2010/main" val="233479644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
                                            <p:txEl>
                                              <p:pRg st="0" end="0"/>
                                            </p:txEl>
                                          </p:spTgt>
                                        </p:tgtEl>
                                        <p:attrNameLst>
                                          <p:attrName>style.color</p:attrName>
                                        </p:attrNameLst>
                                      </p:cBhvr>
                                      <p:to>
                                        <p:clrVal>
                                          <a:srgbClr val="00B050"/>
                                        </p:clrVal>
                                      </p:to>
                                    </p:set>
                                    <p:set>
                                      <p:cBhvr>
                                        <p:cTn id="7" dur="500" fill="hold"/>
                                        <p:tgtEl>
                                          <p:spTgt spid="5">
                                            <p:txEl>
                                              <p:pRg st="0" end="0"/>
                                            </p:txEl>
                                          </p:spTgt>
                                        </p:tgtEl>
                                        <p:attrNameLst>
                                          <p:attrName>fillcolor</p:attrName>
                                        </p:attrNameLst>
                                      </p:cBhvr>
                                      <p:to>
                                        <p:clrVal>
                                          <a:srgbClr val="00B050"/>
                                        </p:clrVal>
                                      </p:to>
                                    </p:set>
                                    <p:set>
                                      <p:cBhvr>
                                        <p:cTn id="8" dur="500" fill="hold"/>
                                        <p:tgtEl>
                                          <p:spTgt spid="5">
                                            <p:txEl>
                                              <p:pRg st="0" end="0"/>
                                            </p:txEl>
                                          </p:spTgt>
                                        </p:tgtEl>
                                        <p:attrNameLst>
                                          <p:attrName>fill.type</p:attrName>
                                        </p:attrNameLst>
                                      </p:cBhvr>
                                      <p:to>
                                        <p:strVal val="solid"/>
                                      </p:to>
                                    </p:set>
                                  </p:childTnLst>
                                </p:cTn>
                              </p:par>
                            </p:childTnLst>
                          </p:cTn>
                        </p:par>
                        <p:par>
                          <p:cTn id="9" fill="hold">
                            <p:stCondLst>
                              <p:cond delay="1220"/>
                            </p:stCondLst>
                            <p:childTnLst>
                              <p:par>
                                <p:cTn id="10" presetID="16" presetClass="emph" presetSubtype="0" fill="hold" nodeType="afterEffect">
                                  <p:stCondLst>
                                    <p:cond delay="0"/>
                                  </p:stCondLst>
                                  <p:iterate type="lt">
                                    <p:tmPct val="4000"/>
                                  </p:iterate>
                                  <p:childTnLst>
                                    <p:set>
                                      <p:cBhvr override="childStyle">
                                        <p:cTn id="11" dur="500" fill="hold"/>
                                        <p:tgtEl>
                                          <p:spTgt spid="5">
                                            <p:txEl>
                                              <p:pRg st="1" end="1"/>
                                            </p:txEl>
                                          </p:spTgt>
                                        </p:tgtEl>
                                        <p:attrNameLst>
                                          <p:attrName>style.color</p:attrName>
                                        </p:attrNameLst>
                                      </p:cBhvr>
                                      <p:to>
                                        <p:clrVal>
                                          <a:srgbClr val="00B050"/>
                                        </p:clrVal>
                                      </p:to>
                                    </p:set>
                                    <p:set>
                                      <p:cBhvr>
                                        <p:cTn id="12" dur="500" fill="hold"/>
                                        <p:tgtEl>
                                          <p:spTgt spid="5">
                                            <p:txEl>
                                              <p:pRg st="1" end="1"/>
                                            </p:txEl>
                                          </p:spTgt>
                                        </p:tgtEl>
                                        <p:attrNameLst>
                                          <p:attrName>fillcolor</p:attrName>
                                        </p:attrNameLst>
                                      </p:cBhvr>
                                      <p:to>
                                        <p:clrVal>
                                          <a:srgbClr val="00B050"/>
                                        </p:clrVal>
                                      </p:to>
                                    </p:set>
                                    <p:set>
                                      <p:cBhvr>
                                        <p:cTn id="13" dur="500" fill="hold"/>
                                        <p:tgtEl>
                                          <p:spTgt spid="5">
                                            <p:txEl>
                                              <p:pRg st="1" end="1"/>
                                            </p:txEl>
                                          </p:spTgt>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nodeType="clickEffect">
                                  <p:stCondLst>
                                    <p:cond delay="0"/>
                                  </p:stCondLst>
                                  <p:iterate type="lt">
                                    <p:tmPct val="4000"/>
                                  </p:iterate>
                                  <p:childTnLst>
                                    <p:set>
                                      <p:cBhvr override="childStyle">
                                        <p:cTn id="17" dur="500" fill="hold"/>
                                        <p:tgtEl>
                                          <p:spTgt spid="5">
                                            <p:txEl>
                                              <p:pRg st="2" end="2"/>
                                            </p:txEl>
                                          </p:spTgt>
                                        </p:tgtEl>
                                        <p:attrNameLst>
                                          <p:attrName>style.color</p:attrName>
                                        </p:attrNameLst>
                                      </p:cBhvr>
                                      <p:to>
                                        <p:clrVal>
                                          <a:srgbClr val="C00000"/>
                                        </p:clrVal>
                                      </p:to>
                                    </p:set>
                                    <p:set>
                                      <p:cBhvr>
                                        <p:cTn id="18" dur="500" fill="hold"/>
                                        <p:tgtEl>
                                          <p:spTgt spid="5">
                                            <p:txEl>
                                              <p:pRg st="2" end="2"/>
                                            </p:txEl>
                                          </p:spTgt>
                                        </p:tgtEl>
                                        <p:attrNameLst>
                                          <p:attrName>fillcolor</p:attrName>
                                        </p:attrNameLst>
                                      </p:cBhvr>
                                      <p:to>
                                        <p:clrVal>
                                          <a:srgbClr val="C00000"/>
                                        </p:clrVal>
                                      </p:to>
                                    </p:set>
                                    <p:set>
                                      <p:cBhvr>
                                        <p:cTn id="19" dur="500" fill="hold"/>
                                        <p:tgtEl>
                                          <p:spTgt spid="5">
                                            <p:txEl>
                                              <p:pRg st="2" end="2"/>
                                            </p:txEl>
                                          </p:spTgt>
                                        </p:tgtEl>
                                        <p:attrNameLst>
                                          <p:attrName>fill.type</p:attrName>
                                        </p:attrNameLst>
                                      </p:cBhvr>
                                      <p:to>
                                        <p:strVal val="solid"/>
                                      </p:to>
                                    </p:set>
                                  </p:childTnLst>
                                </p:cTn>
                              </p:par>
                            </p:childTnLst>
                          </p:cTn>
                        </p:par>
                        <p:par>
                          <p:cTn id="20" fill="hold">
                            <p:stCondLst>
                              <p:cond delay="2400"/>
                            </p:stCondLst>
                            <p:childTnLst>
                              <p:par>
                                <p:cTn id="21" presetID="16" presetClass="emph" presetSubtype="0" fill="hold" nodeType="afterEffect">
                                  <p:stCondLst>
                                    <p:cond delay="0"/>
                                  </p:stCondLst>
                                  <p:iterate type="lt">
                                    <p:tmPct val="4000"/>
                                  </p:iterate>
                                  <p:childTnLst>
                                    <p:set>
                                      <p:cBhvr override="childStyle">
                                        <p:cTn id="22" dur="500" fill="hold"/>
                                        <p:tgtEl>
                                          <p:spTgt spid="5">
                                            <p:txEl>
                                              <p:pRg st="3" end="3"/>
                                            </p:txEl>
                                          </p:spTgt>
                                        </p:tgtEl>
                                        <p:attrNameLst>
                                          <p:attrName>style.color</p:attrName>
                                        </p:attrNameLst>
                                      </p:cBhvr>
                                      <p:to>
                                        <p:clrVal>
                                          <a:srgbClr val="C00000"/>
                                        </p:clrVal>
                                      </p:to>
                                    </p:set>
                                    <p:set>
                                      <p:cBhvr>
                                        <p:cTn id="23" dur="500" fill="hold"/>
                                        <p:tgtEl>
                                          <p:spTgt spid="5">
                                            <p:txEl>
                                              <p:pRg st="3" end="3"/>
                                            </p:txEl>
                                          </p:spTgt>
                                        </p:tgtEl>
                                        <p:attrNameLst>
                                          <p:attrName>fillcolor</p:attrName>
                                        </p:attrNameLst>
                                      </p:cBhvr>
                                      <p:to>
                                        <p:clrVal>
                                          <a:srgbClr val="C00000"/>
                                        </p:clrVal>
                                      </p:to>
                                    </p:set>
                                    <p:set>
                                      <p:cBhvr>
                                        <p:cTn id="24" dur="500" fill="hold"/>
                                        <p:tgtEl>
                                          <p:spTgt spid="5">
                                            <p:txEl>
                                              <p:pRg st="3" end="3"/>
                                            </p:txEl>
                                          </p:spTgt>
                                        </p:tgtEl>
                                        <p:attrNameLst>
                                          <p:attrName>fill.type</p:attrName>
                                        </p:attrNameLst>
                                      </p:cBhvr>
                                      <p:to>
                                        <p:strVal val="solid"/>
                                      </p:to>
                                    </p:set>
                                  </p:childTnLst>
                                </p:cTn>
                              </p:par>
                            </p:childTnLst>
                          </p:cTn>
                        </p:par>
                        <p:par>
                          <p:cTn id="25" fill="hold">
                            <p:stCondLst>
                              <p:cond delay="3960"/>
                            </p:stCondLst>
                            <p:childTnLst>
                              <p:par>
                                <p:cTn id="26" presetID="16" presetClass="emph" presetSubtype="0" fill="hold" nodeType="afterEffect">
                                  <p:stCondLst>
                                    <p:cond delay="0"/>
                                  </p:stCondLst>
                                  <p:iterate type="lt">
                                    <p:tmPct val="4000"/>
                                  </p:iterate>
                                  <p:childTnLst>
                                    <p:set>
                                      <p:cBhvr override="childStyle">
                                        <p:cTn id="27" dur="500" fill="hold"/>
                                        <p:tgtEl>
                                          <p:spTgt spid="5">
                                            <p:txEl>
                                              <p:pRg st="4" end="4"/>
                                            </p:txEl>
                                          </p:spTgt>
                                        </p:tgtEl>
                                        <p:attrNameLst>
                                          <p:attrName>style.color</p:attrName>
                                        </p:attrNameLst>
                                      </p:cBhvr>
                                      <p:to>
                                        <p:clrVal>
                                          <a:srgbClr val="C00000"/>
                                        </p:clrVal>
                                      </p:to>
                                    </p:set>
                                    <p:set>
                                      <p:cBhvr>
                                        <p:cTn id="28" dur="500" fill="hold"/>
                                        <p:tgtEl>
                                          <p:spTgt spid="5">
                                            <p:txEl>
                                              <p:pRg st="4" end="4"/>
                                            </p:txEl>
                                          </p:spTgt>
                                        </p:tgtEl>
                                        <p:attrNameLst>
                                          <p:attrName>fillcolor</p:attrName>
                                        </p:attrNameLst>
                                      </p:cBhvr>
                                      <p:to>
                                        <p:clrVal>
                                          <a:srgbClr val="C00000"/>
                                        </p:clrVal>
                                      </p:to>
                                    </p:set>
                                    <p:set>
                                      <p:cBhvr>
                                        <p:cTn id="29" dur="500" fill="hold"/>
                                        <p:tgtEl>
                                          <p:spTgt spid="5">
                                            <p:txEl>
                                              <p:pRg st="4" end="4"/>
                                            </p:txEl>
                                          </p:spTgt>
                                        </p:tgtEl>
                                        <p:attrNameLst>
                                          <p:attrName>fill.type</p:attrName>
                                        </p:attrNameLst>
                                      </p:cBhvr>
                                      <p:to>
                                        <p:strVal val="solid"/>
                                      </p:to>
                                    </p:set>
                                  </p:childTnLst>
                                </p:cTn>
                              </p:par>
                            </p:childTnLst>
                          </p:cTn>
                        </p:par>
                        <p:par>
                          <p:cTn id="30" fill="hold">
                            <p:stCondLst>
                              <p:cond delay="9200"/>
                            </p:stCondLst>
                            <p:childTnLst>
                              <p:par>
                                <p:cTn id="31" presetID="16" presetClass="emph" presetSubtype="0" fill="hold" nodeType="afterEffect">
                                  <p:stCondLst>
                                    <p:cond delay="0"/>
                                  </p:stCondLst>
                                  <p:iterate type="lt">
                                    <p:tmPct val="4000"/>
                                  </p:iterate>
                                  <p:childTnLst>
                                    <p:set>
                                      <p:cBhvr override="childStyle">
                                        <p:cTn id="32" dur="500" fill="hold"/>
                                        <p:tgtEl>
                                          <p:spTgt spid="5">
                                            <p:txEl>
                                              <p:pRg st="5" end="5"/>
                                            </p:txEl>
                                          </p:spTgt>
                                        </p:tgtEl>
                                        <p:attrNameLst>
                                          <p:attrName>style.color</p:attrName>
                                        </p:attrNameLst>
                                      </p:cBhvr>
                                      <p:to>
                                        <p:clrVal>
                                          <a:srgbClr val="C00000"/>
                                        </p:clrVal>
                                      </p:to>
                                    </p:set>
                                    <p:set>
                                      <p:cBhvr>
                                        <p:cTn id="33" dur="500" fill="hold"/>
                                        <p:tgtEl>
                                          <p:spTgt spid="5">
                                            <p:txEl>
                                              <p:pRg st="5" end="5"/>
                                            </p:txEl>
                                          </p:spTgt>
                                        </p:tgtEl>
                                        <p:attrNameLst>
                                          <p:attrName>fillcolor</p:attrName>
                                        </p:attrNameLst>
                                      </p:cBhvr>
                                      <p:to>
                                        <p:clrVal>
                                          <a:srgbClr val="C00000"/>
                                        </p:clrVal>
                                      </p:to>
                                    </p:set>
                                    <p:set>
                                      <p:cBhvr>
                                        <p:cTn id="34" dur="500" fill="hold"/>
                                        <p:tgtEl>
                                          <p:spTgt spid="5">
                                            <p:txEl>
                                              <p:pRg st="5" end="5"/>
                                            </p:txEl>
                                          </p:spTgt>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16" presetClass="emph" presetSubtype="0" fill="hold" nodeType="clickEffect">
                                  <p:stCondLst>
                                    <p:cond delay="0"/>
                                  </p:stCondLst>
                                  <p:iterate type="lt">
                                    <p:tmPct val="4000"/>
                                  </p:iterate>
                                  <p:childTnLst>
                                    <p:set>
                                      <p:cBhvr override="childStyle">
                                        <p:cTn id="38" dur="500" fill="hold"/>
                                        <p:tgtEl>
                                          <p:spTgt spid="5">
                                            <p:txEl>
                                              <p:pRg st="6" end="6"/>
                                            </p:txEl>
                                          </p:spTgt>
                                        </p:tgtEl>
                                        <p:attrNameLst>
                                          <p:attrName>style.color</p:attrName>
                                        </p:attrNameLst>
                                      </p:cBhvr>
                                      <p:to>
                                        <p:clrVal>
                                          <a:srgbClr val="7030A0"/>
                                        </p:clrVal>
                                      </p:to>
                                    </p:set>
                                    <p:set>
                                      <p:cBhvr>
                                        <p:cTn id="39" dur="500" fill="hold"/>
                                        <p:tgtEl>
                                          <p:spTgt spid="5">
                                            <p:txEl>
                                              <p:pRg st="6" end="6"/>
                                            </p:txEl>
                                          </p:spTgt>
                                        </p:tgtEl>
                                        <p:attrNameLst>
                                          <p:attrName>fillcolor</p:attrName>
                                        </p:attrNameLst>
                                      </p:cBhvr>
                                      <p:to>
                                        <p:clrVal>
                                          <a:srgbClr val="7030A0"/>
                                        </p:clrVal>
                                      </p:to>
                                    </p:set>
                                    <p:set>
                                      <p:cBhvr>
                                        <p:cTn id="40" dur="500" fill="hold"/>
                                        <p:tgtEl>
                                          <p:spTgt spid="5">
                                            <p:txEl>
                                              <p:pRg st="6" end="6"/>
                                            </p:txEl>
                                          </p:spTgt>
                                        </p:tgtEl>
                                        <p:attrNameLst>
                                          <p:attrName>fill.type</p:attrName>
                                        </p:attrNameLst>
                                      </p:cBhvr>
                                      <p:to>
                                        <p:strVal val="solid"/>
                                      </p:to>
                                    </p:set>
                                  </p:childTnLst>
                                </p:cTn>
                              </p:par>
                            </p:childTnLst>
                          </p:cTn>
                        </p:par>
                        <p:par>
                          <p:cTn id="41" fill="hold">
                            <p:stCondLst>
                              <p:cond delay="880"/>
                            </p:stCondLst>
                            <p:childTnLst>
                              <p:par>
                                <p:cTn id="42" presetID="16" presetClass="emph" presetSubtype="0" fill="hold" nodeType="afterEffect">
                                  <p:stCondLst>
                                    <p:cond delay="0"/>
                                  </p:stCondLst>
                                  <p:iterate type="lt">
                                    <p:tmPct val="4000"/>
                                  </p:iterate>
                                  <p:childTnLst>
                                    <p:set>
                                      <p:cBhvr override="childStyle">
                                        <p:cTn id="43" dur="500" fill="hold"/>
                                        <p:tgtEl>
                                          <p:spTgt spid="5">
                                            <p:txEl>
                                              <p:pRg st="7" end="7"/>
                                            </p:txEl>
                                          </p:spTgt>
                                        </p:tgtEl>
                                        <p:attrNameLst>
                                          <p:attrName>style.color</p:attrName>
                                        </p:attrNameLst>
                                      </p:cBhvr>
                                      <p:to>
                                        <p:clrVal>
                                          <a:srgbClr val="7030A0"/>
                                        </p:clrVal>
                                      </p:to>
                                    </p:set>
                                    <p:set>
                                      <p:cBhvr>
                                        <p:cTn id="44" dur="500" fill="hold"/>
                                        <p:tgtEl>
                                          <p:spTgt spid="5">
                                            <p:txEl>
                                              <p:pRg st="7" end="7"/>
                                            </p:txEl>
                                          </p:spTgt>
                                        </p:tgtEl>
                                        <p:attrNameLst>
                                          <p:attrName>fillcolor</p:attrName>
                                        </p:attrNameLst>
                                      </p:cBhvr>
                                      <p:to>
                                        <p:clrVal>
                                          <a:srgbClr val="7030A0"/>
                                        </p:clrVal>
                                      </p:to>
                                    </p:set>
                                    <p:set>
                                      <p:cBhvr>
                                        <p:cTn id="45" dur="500" fill="hold"/>
                                        <p:tgtEl>
                                          <p:spTgt spid="5">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2" name="รูปภาพ 62">
            <a:extLst>
              <a:ext uri="{FF2B5EF4-FFF2-40B4-BE49-F238E27FC236}">
                <a16:creationId xmlns:a16="http://schemas.microsoft.com/office/drawing/2014/main" xmlns="" id="{A2DDDDEB-4528-B53C-68C8-33D6C905DB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575977">
            <a:off x="9205743" y="2811012"/>
            <a:ext cx="498647" cy="530817"/>
          </a:xfrm>
          <a:prstGeom prst="rect">
            <a:avLst/>
          </a:prstGeom>
        </p:spPr>
      </p:pic>
      <p:pic>
        <p:nvPicPr>
          <p:cNvPr id="3" name="รูปภาพ 63">
            <a:extLst>
              <a:ext uri="{FF2B5EF4-FFF2-40B4-BE49-F238E27FC236}">
                <a16:creationId xmlns:a16="http://schemas.microsoft.com/office/drawing/2014/main" xmlns="" id="{B4CA51C0-2FDA-C576-5673-47A347F544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575977">
            <a:off x="11593368" y="1310622"/>
            <a:ext cx="334520" cy="359117"/>
          </a:xfrm>
          <a:prstGeom prst="rect">
            <a:avLst/>
          </a:prstGeom>
        </p:spPr>
      </p:pic>
      <p:pic>
        <p:nvPicPr>
          <p:cNvPr id="7" name="รูปภาพ 59">
            <a:extLst>
              <a:ext uri="{FF2B5EF4-FFF2-40B4-BE49-F238E27FC236}">
                <a16:creationId xmlns:a16="http://schemas.microsoft.com/office/drawing/2014/main" xmlns="" id="{36D4F4CB-C587-8A31-3DFB-2685CAC726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28085" flipH="1">
            <a:off x="1812623" y="1799574"/>
            <a:ext cx="522688" cy="525237"/>
          </a:xfrm>
          <a:prstGeom prst="rect">
            <a:avLst/>
          </a:prstGeom>
        </p:spPr>
      </p:pic>
      <p:pic>
        <p:nvPicPr>
          <p:cNvPr id="8" name="รูปภาพ 84">
            <a:extLst>
              <a:ext uri="{FF2B5EF4-FFF2-40B4-BE49-F238E27FC236}">
                <a16:creationId xmlns:a16="http://schemas.microsoft.com/office/drawing/2014/main" xmlns="" id="{BC366D32-0B4A-C8F3-284E-4ED6BE5235F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8" y="83706"/>
            <a:ext cx="272689" cy="303065"/>
          </a:xfrm>
          <a:prstGeom prst="rect">
            <a:avLst/>
          </a:prstGeom>
        </p:spPr>
      </p:pic>
      <p:pic>
        <p:nvPicPr>
          <p:cNvPr id="9" name="Picture 8">
            <a:extLst>
              <a:ext uri="{FF2B5EF4-FFF2-40B4-BE49-F238E27FC236}">
                <a16:creationId xmlns:a16="http://schemas.microsoft.com/office/drawing/2014/main" xmlns="" id="{A9E742CE-61B4-8411-B304-FFD566F53BC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1292141" y="3761773"/>
            <a:ext cx="9144732" cy="2720498"/>
          </a:xfrm>
          <a:prstGeom prst="rect">
            <a:avLst/>
          </a:prstGeom>
        </p:spPr>
      </p:pic>
      <p:pic>
        <p:nvPicPr>
          <p:cNvPr id="10" name="Picture 9">
            <a:extLst>
              <a:ext uri="{FF2B5EF4-FFF2-40B4-BE49-F238E27FC236}">
                <a16:creationId xmlns:a16="http://schemas.microsoft.com/office/drawing/2014/main" xmlns="" id="{63A25E59-D443-45BA-0E47-E9424AF576F1}"/>
              </a:ext>
            </a:extLst>
          </p:cNvPr>
          <p:cNvPicPr>
            <a:picLocks noChangeAspect="1"/>
          </p:cNvPicPr>
          <p:nvPr/>
        </p:nvPicPr>
        <p:blipFill>
          <a:blip r:embed="rId11"/>
          <a:stretch>
            <a:fillRect/>
          </a:stretch>
        </p:blipFill>
        <p:spPr>
          <a:xfrm>
            <a:off x="2381339" y="1895766"/>
            <a:ext cx="7791363" cy="2060627"/>
          </a:xfrm>
          <a:prstGeom prst="rect">
            <a:avLst/>
          </a:prstGeom>
        </p:spPr>
      </p:pic>
    </p:spTree>
    <p:extLst>
      <p:ext uri="{BB962C8B-B14F-4D97-AF65-F5344CB8AC3E}">
        <p14:creationId xmlns:p14="http://schemas.microsoft.com/office/powerpoint/2010/main" val="3709031982"/>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withEffect">
                                  <p:stCondLst>
                                    <p:cond delay="0"/>
                                  </p:stCondLst>
                                  <p:childTnLst>
                                    <p:animMotion origin="layout" path="M -0.05651 -0.05763 C -0.06797 0.03843 -0.01419 0.13727 0.06224 0.16621 C 0.14128 0.1963 0.21315 0.14468 0.22461 0.04862 C 0.23607 -0.04768 0.30794 -0.09907 0.38685 -0.06898 C 0.46315 -0.04004 0.51732 0.05834 0.50573 0.15487 " pathEditMode="relative" rAng="720000" ptsTypes="AAAAA">
                                      <p:cBhvr>
                                        <p:cTn id="6" dur="5000" spd="-100000" fill="hold"/>
                                        <p:tgtEl>
                                          <p:spTgt spid="7"/>
                                        </p:tgtEl>
                                        <p:attrNameLst>
                                          <p:attrName>ppt_x</p:attrName>
                                          <p:attrName>ppt_y</p:attrName>
                                        </p:attrNameLst>
                                      </p:cBhvr>
                                      <p:rCtr x="28112" y="10602"/>
                                    </p:animMotion>
                                  </p:childTnLst>
                                </p:cTn>
                              </p:par>
                              <p:par>
                                <p:cTn id="7" presetID="6" presetClass="entr" presetSubtype="32"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ircle(out)">
                                      <p:cBhvr>
                                        <p:cTn id="9" dur="1000"/>
                                        <p:tgtEl>
                                          <p:spTgt spid="2"/>
                                        </p:tgtEl>
                                      </p:cBhvr>
                                    </p:animEffect>
                                  </p:childTnLst>
                                </p:cTn>
                              </p:par>
                              <p:par>
                                <p:cTn id="10" presetID="2" presetClass="entr" presetSubtype="2" fill="hold" nodeType="withEffect">
                                  <p:stCondLst>
                                    <p:cond delay="19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000" fill="hold"/>
                                        <p:tgtEl>
                                          <p:spTgt spid="10"/>
                                        </p:tgtEl>
                                        <p:attrNameLst>
                                          <p:attrName>ppt_x</p:attrName>
                                        </p:attrNameLst>
                                      </p:cBhvr>
                                      <p:tavLst>
                                        <p:tav tm="0">
                                          <p:val>
                                            <p:strVal val="1+#ppt_w/2"/>
                                          </p:val>
                                        </p:tav>
                                        <p:tav tm="100000">
                                          <p:val>
                                            <p:strVal val="#ppt_x"/>
                                          </p:val>
                                        </p:tav>
                                      </p:tavLst>
                                    </p:anim>
                                    <p:anim calcmode="lin" valueType="num">
                                      <p:cBhvr additive="base">
                                        <p:cTn id="13" dur="2000" fill="hold"/>
                                        <p:tgtEl>
                                          <p:spTgt spid="10"/>
                                        </p:tgtEl>
                                        <p:attrNameLst>
                                          <p:attrName>ppt_y</p:attrName>
                                        </p:attrNameLst>
                                      </p:cBhvr>
                                      <p:tavLst>
                                        <p:tav tm="0">
                                          <p:val>
                                            <p:strVal val="#ppt_y"/>
                                          </p:val>
                                        </p:tav>
                                        <p:tav tm="100000">
                                          <p:val>
                                            <p:strVal val="#ppt_y"/>
                                          </p:val>
                                        </p:tav>
                                      </p:tavLst>
                                    </p:anim>
                                  </p:childTnLst>
                                </p:cTn>
                              </p:par>
                              <p:par>
                                <p:cTn id="14" presetID="22" presetClass="entr" presetSubtype="2" fill="hold" nodeType="withEffect">
                                  <p:stCondLst>
                                    <p:cond delay="35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xmlns="" id="{8D37BB91-F006-E4F5-E73D-0BC20C9B4528}"/>
              </a:ext>
            </a:extLst>
          </p:cNvPr>
          <p:cNvPicPr>
            <a:picLocks noChangeAspect="1"/>
          </p:cNvPicPr>
          <p:nvPr/>
        </p:nvPicPr>
        <p:blipFill>
          <a:blip r:embed="rId5"/>
          <a:stretch>
            <a:fillRect/>
          </a:stretch>
        </p:blipFill>
        <p:spPr>
          <a:xfrm>
            <a:off x="1346370" y="1478280"/>
            <a:ext cx="5803730" cy="1619963"/>
          </a:xfrm>
          <a:prstGeom prst="rect">
            <a:avLst/>
          </a:prstGeom>
        </p:spPr>
      </p:pic>
      <p:pic>
        <p:nvPicPr>
          <p:cNvPr id="5" name="Picture 4">
            <a:extLst>
              <a:ext uri="{FF2B5EF4-FFF2-40B4-BE49-F238E27FC236}">
                <a16:creationId xmlns:a16="http://schemas.microsoft.com/office/drawing/2014/main" xmlns="" id="{7259BDA1-D6CC-9D7E-A561-0936FF35691C}"/>
              </a:ext>
            </a:extLst>
          </p:cNvPr>
          <p:cNvPicPr>
            <a:picLocks noChangeAspect="1"/>
          </p:cNvPicPr>
          <p:nvPr/>
        </p:nvPicPr>
        <p:blipFill>
          <a:blip r:embed="rId6"/>
          <a:stretch>
            <a:fillRect/>
          </a:stretch>
        </p:blipFill>
        <p:spPr>
          <a:xfrm>
            <a:off x="2075976" y="2793399"/>
            <a:ext cx="5108891" cy="2560542"/>
          </a:xfrm>
          <a:prstGeom prst="rect">
            <a:avLst/>
          </a:prstGeom>
        </p:spPr>
      </p:pic>
    </p:spTree>
    <p:extLst>
      <p:ext uri="{BB962C8B-B14F-4D97-AF65-F5344CB8AC3E}">
        <p14:creationId xmlns:p14="http://schemas.microsoft.com/office/powerpoint/2010/main" val="314865820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Rounded Rectangle 4">
            <a:extLst>
              <a:ext uri="{FF2B5EF4-FFF2-40B4-BE49-F238E27FC236}">
                <a16:creationId xmlns:a16="http://schemas.microsoft.com/office/drawing/2014/main" xmlns="" id="{6BAE35A8-3E3D-47CC-93C2-75790059F553}"/>
              </a:ext>
            </a:extLst>
          </p:cNvPr>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xmlns="" id="{0DAAB618-3334-41FE-BD94-633BEA95584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11" name="Picture 10">
            <a:extLst>
              <a:ext uri="{FF2B5EF4-FFF2-40B4-BE49-F238E27FC236}">
                <a16:creationId xmlns:a16="http://schemas.microsoft.com/office/drawing/2014/main" xmlns="" id="{6654FDB2-2598-44FB-8AC6-D7456B7DEC6B}"/>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12" name="Picture 11">
            <a:extLst>
              <a:ext uri="{FF2B5EF4-FFF2-40B4-BE49-F238E27FC236}">
                <a16:creationId xmlns:a16="http://schemas.microsoft.com/office/drawing/2014/main" xmlns="" id="{9BB59CD9-0F0E-45E3-9493-D6782A2E1CB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3" name="Group 12">
            <a:extLst>
              <a:ext uri="{FF2B5EF4-FFF2-40B4-BE49-F238E27FC236}">
                <a16:creationId xmlns:a16="http://schemas.microsoft.com/office/drawing/2014/main" xmlns="" id="{EBFE4F58-0AEF-476B-A1B2-D59EA34ED71B}"/>
              </a:ext>
            </a:extLst>
          </p:cNvPr>
          <p:cNvGrpSpPr/>
          <p:nvPr/>
        </p:nvGrpSpPr>
        <p:grpSpPr>
          <a:xfrm>
            <a:off x="9831849" y="-232013"/>
            <a:ext cx="2000877" cy="2033517"/>
            <a:chOff x="9831849" y="-232013"/>
            <a:chExt cx="2000877" cy="2033517"/>
          </a:xfrm>
        </p:grpSpPr>
        <p:pic>
          <p:nvPicPr>
            <p:cNvPr id="14" name="Picture 13">
              <a:extLst>
                <a:ext uri="{FF2B5EF4-FFF2-40B4-BE49-F238E27FC236}">
                  <a16:creationId xmlns:a16="http://schemas.microsoft.com/office/drawing/2014/main" xmlns="" id="{C7A8EBE9-ED62-492B-88A4-FB5F63A1FC92}"/>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18" name="Picture 17">
              <a:extLst>
                <a:ext uri="{FF2B5EF4-FFF2-40B4-BE49-F238E27FC236}">
                  <a16:creationId xmlns:a16="http://schemas.microsoft.com/office/drawing/2014/main" xmlns="" id="{786C3C74-1270-47C8-97CB-6E107E0DDF7B}"/>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9" name="Rectangle 17">
            <a:extLst>
              <a:ext uri="{FF2B5EF4-FFF2-40B4-BE49-F238E27FC236}">
                <a16:creationId xmlns:a16="http://schemas.microsoft.com/office/drawing/2014/main" xmlns="" id="{616B3EA2-25F8-4ED9-A708-17AD3183A657}"/>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xmlns="" id="{49AE4240-1042-42F5-954C-A87A49139ABB}"/>
              </a:ext>
            </a:extLst>
          </p:cNvPr>
          <p:cNvGrpSpPr/>
          <p:nvPr/>
        </p:nvGrpSpPr>
        <p:grpSpPr>
          <a:xfrm>
            <a:off x="2533139" y="0"/>
            <a:ext cx="6094443" cy="1093351"/>
            <a:chOff x="3469795" y="0"/>
            <a:chExt cx="5157787" cy="1093351"/>
          </a:xfrm>
        </p:grpSpPr>
        <p:sp>
          <p:nvSpPr>
            <p:cNvPr id="21" name="Rounded Rectangle 3">
              <a:extLst>
                <a:ext uri="{FF2B5EF4-FFF2-40B4-BE49-F238E27FC236}">
                  <a16:creationId xmlns:a16="http://schemas.microsoft.com/office/drawing/2014/main" xmlns="" id="{84421213-2421-4BDF-8F78-AC8C051014CE}"/>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xmlns="" id="{E7ECA0B1-3884-4F3A-82EB-EE022506BBFD}"/>
                </a:ext>
              </a:extLst>
            </p:cNvPr>
            <p:cNvSpPr txBox="1"/>
            <p:nvPr/>
          </p:nvSpPr>
          <p:spPr>
            <a:xfrm>
              <a:off x="3681656" y="0"/>
              <a:ext cx="4734063" cy="1034421"/>
            </a:xfrm>
            <a:prstGeom prst="rect">
              <a:avLst/>
            </a:prstGeom>
            <a:noFill/>
          </p:spPr>
          <p:txBody>
            <a:bodyPr wrap="square" lIns="72000" tIns="0" bIns="0" rtlCol="0">
              <a:noAutofit/>
            </a:bodyPr>
            <a:lstStyle/>
            <a:p>
              <a:pPr algn="ct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Giải</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nghĩa</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từ</a:t>
              </a:r>
              <a:endPar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pic>
        <p:nvPicPr>
          <p:cNvPr id="23" name="Picture 22">
            <a:extLst>
              <a:ext uri="{FF2B5EF4-FFF2-40B4-BE49-F238E27FC236}">
                <a16:creationId xmlns:a16="http://schemas.microsoft.com/office/drawing/2014/main" xmlns="" id="{FFC703EA-6E92-40B2-80C5-44F438FEEE8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24" name="Group 23">
            <a:extLst>
              <a:ext uri="{FF2B5EF4-FFF2-40B4-BE49-F238E27FC236}">
                <a16:creationId xmlns:a16="http://schemas.microsoft.com/office/drawing/2014/main" xmlns="" id="{295FE341-1BF4-41CA-93CD-B3CD0A1A058A}"/>
              </a:ext>
            </a:extLst>
          </p:cNvPr>
          <p:cNvGrpSpPr/>
          <p:nvPr/>
        </p:nvGrpSpPr>
        <p:grpSpPr>
          <a:xfrm>
            <a:off x="997374" y="1425638"/>
            <a:ext cx="4737271" cy="3631104"/>
            <a:chOff x="997374" y="1425638"/>
            <a:chExt cx="4737271" cy="3631104"/>
          </a:xfrm>
        </p:grpSpPr>
        <p:sp>
          <p:nvSpPr>
            <p:cNvPr id="25" name="Freeform 18">
              <a:extLst>
                <a:ext uri="{FF2B5EF4-FFF2-40B4-BE49-F238E27FC236}">
                  <a16:creationId xmlns:a16="http://schemas.microsoft.com/office/drawing/2014/main" xmlns="" id="{4CC4B2C6-A739-4D01-B0A9-DD1F9786E211}"/>
                </a:ext>
              </a:extLst>
            </p:cNvPr>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6" name="Oval 21">
              <a:extLst>
                <a:ext uri="{FF2B5EF4-FFF2-40B4-BE49-F238E27FC236}">
                  <a16:creationId xmlns:a16="http://schemas.microsoft.com/office/drawing/2014/main" xmlns="" id="{C9336D80-C431-4B47-AF9C-66EA6ACAA3B5}"/>
                </a:ext>
              </a:extLst>
            </p:cNvPr>
            <p:cNvSpPr/>
            <p:nvPr/>
          </p:nvSpPr>
          <p:spPr>
            <a:xfrm>
              <a:off x="997374" y="1425638"/>
              <a:ext cx="4737271" cy="3631103"/>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7" name="Rectangle 26">
              <a:extLst>
                <a:ext uri="{FF2B5EF4-FFF2-40B4-BE49-F238E27FC236}">
                  <a16:creationId xmlns:a16="http://schemas.microsoft.com/office/drawing/2014/main" xmlns="" id="{F3E09868-1AA6-4992-98DA-DE99355B00E8}"/>
                </a:ext>
              </a:extLst>
            </p:cNvPr>
            <p:cNvSpPr/>
            <p:nvPr/>
          </p:nvSpPr>
          <p:spPr>
            <a:xfrm>
              <a:off x="1836417" y="1858569"/>
              <a:ext cx="3217368" cy="769441"/>
            </a:xfrm>
            <a:prstGeom prst="rect">
              <a:avLst/>
            </a:prstGeom>
          </p:spPr>
          <p:txBody>
            <a:bodyPr wrap="square">
              <a:spAutoFit/>
            </a:bodyPr>
            <a:lstStyle/>
            <a:p>
              <a:pPr algn="ctr"/>
              <a:r>
                <a:rPr lang="en-US" sz="4400" i="1">
                  <a:latin typeface="Cambria" panose="02040503050406030204" pitchFamily="18" charset="0"/>
                  <a:ea typeface="Cambria" panose="02040503050406030204" pitchFamily="18" charset="0"/>
                </a:rPr>
                <a:t>chế tạo</a:t>
              </a:r>
              <a:endParaRPr lang="en-GB" sz="4400" dirty="0">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xmlns="" id="{7C37B555-5D60-4330-ABF2-6388F9BFDCF2}"/>
              </a:ext>
            </a:extLst>
          </p:cNvPr>
          <p:cNvGrpSpPr/>
          <p:nvPr/>
        </p:nvGrpSpPr>
        <p:grpSpPr>
          <a:xfrm>
            <a:off x="6457355" y="2127913"/>
            <a:ext cx="5012226" cy="3924045"/>
            <a:chOff x="6051209" y="1801506"/>
            <a:chExt cx="5418372" cy="4907397"/>
          </a:xfrm>
        </p:grpSpPr>
        <p:grpSp>
          <p:nvGrpSpPr>
            <p:cNvPr id="29" name="Group 28">
              <a:extLst>
                <a:ext uri="{FF2B5EF4-FFF2-40B4-BE49-F238E27FC236}">
                  <a16:creationId xmlns:a16="http://schemas.microsoft.com/office/drawing/2014/main" xmlns="" id="{A089AA18-01C4-4A33-9D2B-ADD7EDA005A3}"/>
                </a:ext>
              </a:extLst>
            </p:cNvPr>
            <p:cNvGrpSpPr/>
            <p:nvPr/>
          </p:nvGrpSpPr>
          <p:grpSpPr>
            <a:xfrm>
              <a:off x="6051209" y="1801506"/>
              <a:ext cx="5418372" cy="4907397"/>
              <a:chOff x="6702246" y="1801506"/>
              <a:chExt cx="4067034" cy="3669855"/>
            </a:xfrm>
          </p:grpSpPr>
          <p:pic>
            <p:nvPicPr>
              <p:cNvPr id="31" name="Picture 30">
                <a:extLst>
                  <a:ext uri="{FF2B5EF4-FFF2-40B4-BE49-F238E27FC236}">
                    <a16:creationId xmlns:a16="http://schemas.microsoft.com/office/drawing/2014/main" xmlns="" id="{FD4BB99B-C61B-45D7-A6B0-DEB4425CE564}"/>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3"/>
                <a:ext cx="4067034" cy="3616548"/>
              </a:xfrm>
              <a:prstGeom prst="rect">
                <a:avLst/>
              </a:prstGeom>
            </p:spPr>
          </p:pic>
          <p:sp>
            <p:nvSpPr>
              <p:cNvPr id="32" name="Oval 31">
                <a:extLst>
                  <a:ext uri="{FF2B5EF4-FFF2-40B4-BE49-F238E27FC236}">
                    <a16:creationId xmlns:a16="http://schemas.microsoft.com/office/drawing/2014/main" xmlns="" id="{089E33C4-6C4C-45AD-829A-97E3D760C5C0}"/>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grpSp>
        <p:sp>
          <p:nvSpPr>
            <p:cNvPr id="30" name="Rectangle 29">
              <a:extLst>
                <a:ext uri="{FF2B5EF4-FFF2-40B4-BE49-F238E27FC236}">
                  <a16:creationId xmlns:a16="http://schemas.microsoft.com/office/drawing/2014/main" xmlns="" id="{F66BDB7E-3D4D-4C43-9061-A477A583BF6E}"/>
                </a:ext>
              </a:extLst>
            </p:cNvPr>
            <p:cNvSpPr/>
            <p:nvPr/>
          </p:nvSpPr>
          <p:spPr>
            <a:xfrm>
              <a:off x="7035029" y="2420506"/>
              <a:ext cx="4090370" cy="646331"/>
            </a:xfrm>
            <a:prstGeom prst="rect">
              <a:avLst/>
            </a:prstGeom>
          </p:spPr>
          <p:txBody>
            <a:bodyPr wrap="square">
              <a:spAutoFit/>
            </a:bodyPr>
            <a:lstStyle/>
            <a:p>
              <a:pPr algn="just"/>
              <a:endParaRPr lang="en-GB" sz="3600" b="1" dirty="0">
                <a:latin typeface="Cambria" panose="02040503050406030204" pitchFamily="18" charset="0"/>
                <a:ea typeface="Cambria" panose="02040503050406030204" pitchFamily="18" charset="0"/>
              </a:endParaRPr>
            </a:p>
          </p:txBody>
        </p:sp>
      </p:grpSp>
      <p:sp>
        <p:nvSpPr>
          <p:cNvPr id="33" name="Rectangle 32">
            <a:extLst>
              <a:ext uri="{FF2B5EF4-FFF2-40B4-BE49-F238E27FC236}">
                <a16:creationId xmlns:a16="http://schemas.microsoft.com/office/drawing/2014/main" xmlns="" id="{F679FB40-BA59-46E3-A224-E819E05B7F52}"/>
              </a:ext>
            </a:extLst>
          </p:cNvPr>
          <p:cNvSpPr/>
          <p:nvPr/>
        </p:nvSpPr>
        <p:spPr>
          <a:xfrm>
            <a:off x="1953222" y="2820760"/>
            <a:ext cx="3217368" cy="1446550"/>
          </a:xfrm>
          <a:prstGeom prst="rect">
            <a:avLst/>
          </a:prstGeom>
        </p:spPr>
        <p:txBody>
          <a:bodyPr wrap="square">
            <a:spAutoFit/>
          </a:bodyPr>
          <a:lstStyle/>
          <a:p>
            <a:pPr algn="ctr"/>
            <a:r>
              <a:rPr lang="en-US" sz="4400" b="1" i="1">
                <a:solidFill>
                  <a:srgbClr val="FFFF00"/>
                </a:solidFill>
                <a:latin typeface="Cambria" panose="02040503050406030204" pitchFamily="18" charset="0"/>
                <a:ea typeface="Cambria" panose="02040503050406030204" pitchFamily="18" charset="0"/>
              </a:rPr>
              <a:t>tạo ra sản phẩm</a:t>
            </a:r>
            <a:endParaRPr lang="en-GB" sz="4400" b="1" dirty="0">
              <a:solidFill>
                <a:srgbClr val="FFFF00"/>
              </a:solidFill>
              <a:latin typeface="Cambria" panose="02040503050406030204" pitchFamily="18" charset="0"/>
              <a:ea typeface="Cambria" panose="02040503050406030204" pitchFamily="18" charset="0"/>
            </a:endParaRPr>
          </a:p>
        </p:txBody>
      </p:sp>
      <p:pic>
        <p:nvPicPr>
          <p:cNvPr id="1026" name="Picture 2">
            <a:extLst>
              <a:ext uri="{FF2B5EF4-FFF2-40B4-BE49-F238E27FC236}">
                <a16:creationId xmlns:a16="http://schemas.microsoft.com/office/drawing/2014/main" xmlns="" id="{6E0409B7-6D6E-4943-8C98-418AAC417F8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45359" y="2665778"/>
            <a:ext cx="4036218" cy="26883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1701614"/>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anim calcmode="lin" valueType="num">
                                      <p:cBhvr>
                                        <p:cTn id="11" dur="1000" fill="hold"/>
                                        <p:tgtEl>
                                          <p:spTgt spid="1026"/>
                                        </p:tgtEl>
                                        <p:attrNameLst>
                                          <p:attrName>ppt_x</p:attrName>
                                        </p:attrNameLst>
                                      </p:cBhvr>
                                      <p:tavLst>
                                        <p:tav tm="0">
                                          <p:val>
                                            <p:strVal val="#ppt_x"/>
                                          </p:val>
                                        </p:tav>
                                        <p:tav tm="100000">
                                          <p:val>
                                            <p:strVal val="#ppt_x"/>
                                          </p:val>
                                        </p:tav>
                                      </p:tavLst>
                                    </p:anim>
                                    <p:anim calcmode="lin" valueType="num">
                                      <p:cBhvr>
                                        <p:cTn id="12" dur="1000" fill="hold"/>
                                        <p:tgtEl>
                                          <p:spTgt spid="102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Rounded Rectangle 4">
            <a:extLst>
              <a:ext uri="{FF2B5EF4-FFF2-40B4-BE49-F238E27FC236}">
                <a16:creationId xmlns:a16="http://schemas.microsoft.com/office/drawing/2014/main" xmlns="" id="{6BAE35A8-3E3D-47CC-93C2-75790059F553}"/>
              </a:ext>
            </a:extLst>
          </p:cNvPr>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a:ea typeface="+mn-ea"/>
              <a:cs typeface="+mn-cs"/>
            </a:endParaRPr>
          </a:p>
        </p:txBody>
      </p:sp>
      <p:pic>
        <p:nvPicPr>
          <p:cNvPr id="10" name="Picture 9">
            <a:extLst>
              <a:ext uri="{FF2B5EF4-FFF2-40B4-BE49-F238E27FC236}">
                <a16:creationId xmlns:a16="http://schemas.microsoft.com/office/drawing/2014/main" xmlns="" id="{0DAAB618-3334-41FE-BD94-633BEA95584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11" name="Picture 10">
            <a:extLst>
              <a:ext uri="{FF2B5EF4-FFF2-40B4-BE49-F238E27FC236}">
                <a16:creationId xmlns:a16="http://schemas.microsoft.com/office/drawing/2014/main" xmlns="" id="{6654FDB2-2598-44FB-8AC6-D7456B7DEC6B}"/>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12" name="Picture 11">
            <a:extLst>
              <a:ext uri="{FF2B5EF4-FFF2-40B4-BE49-F238E27FC236}">
                <a16:creationId xmlns:a16="http://schemas.microsoft.com/office/drawing/2014/main" xmlns="" id="{9BB59CD9-0F0E-45E3-9493-D6782A2E1CB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3" name="Group 12">
            <a:extLst>
              <a:ext uri="{FF2B5EF4-FFF2-40B4-BE49-F238E27FC236}">
                <a16:creationId xmlns:a16="http://schemas.microsoft.com/office/drawing/2014/main" xmlns="" id="{EBFE4F58-0AEF-476B-A1B2-D59EA34ED71B}"/>
              </a:ext>
            </a:extLst>
          </p:cNvPr>
          <p:cNvGrpSpPr/>
          <p:nvPr/>
        </p:nvGrpSpPr>
        <p:grpSpPr>
          <a:xfrm>
            <a:off x="9831849" y="-232013"/>
            <a:ext cx="2000877" cy="2033517"/>
            <a:chOff x="9831849" y="-232013"/>
            <a:chExt cx="2000877" cy="2033517"/>
          </a:xfrm>
        </p:grpSpPr>
        <p:pic>
          <p:nvPicPr>
            <p:cNvPr id="14" name="Picture 13">
              <a:extLst>
                <a:ext uri="{FF2B5EF4-FFF2-40B4-BE49-F238E27FC236}">
                  <a16:creationId xmlns:a16="http://schemas.microsoft.com/office/drawing/2014/main" xmlns="" id="{C7A8EBE9-ED62-492B-88A4-FB5F63A1FC92}"/>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18" name="Picture 17">
              <a:extLst>
                <a:ext uri="{FF2B5EF4-FFF2-40B4-BE49-F238E27FC236}">
                  <a16:creationId xmlns:a16="http://schemas.microsoft.com/office/drawing/2014/main" xmlns="" id="{786C3C74-1270-47C8-97CB-6E107E0DDF7B}"/>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9" name="Rectangle 17">
            <a:extLst>
              <a:ext uri="{FF2B5EF4-FFF2-40B4-BE49-F238E27FC236}">
                <a16:creationId xmlns:a16="http://schemas.microsoft.com/office/drawing/2014/main" xmlns="" id="{616B3EA2-25F8-4ED9-A708-17AD3183A657}"/>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0" name="Group 19">
            <a:extLst>
              <a:ext uri="{FF2B5EF4-FFF2-40B4-BE49-F238E27FC236}">
                <a16:creationId xmlns:a16="http://schemas.microsoft.com/office/drawing/2014/main" xmlns="" id="{49AE4240-1042-42F5-954C-A87A49139ABB}"/>
              </a:ext>
            </a:extLst>
          </p:cNvPr>
          <p:cNvGrpSpPr/>
          <p:nvPr/>
        </p:nvGrpSpPr>
        <p:grpSpPr>
          <a:xfrm>
            <a:off x="2709687" y="0"/>
            <a:ext cx="5917896" cy="1093351"/>
            <a:chOff x="3469795" y="0"/>
            <a:chExt cx="5157787" cy="1093351"/>
          </a:xfrm>
        </p:grpSpPr>
        <p:sp>
          <p:nvSpPr>
            <p:cNvPr id="21" name="Rounded Rectangle 3">
              <a:extLst>
                <a:ext uri="{FF2B5EF4-FFF2-40B4-BE49-F238E27FC236}">
                  <a16:creationId xmlns:a16="http://schemas.microsoft.com/office/drawing/2014/main" xmlns="" id="{84421213-2421-4BDF-8F78-AC8C051014CE}"/>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a:ea typeface="+mn-ea"/>
                <a:cs typeface="+mn-cs"/>
              </a:endParaRPr>
            </a:p>
          </p:txBody>
        </p:sp>
        <p:sp>
          <p:nvSpPr>
            <p:cNvPr id="22" name="TextBox 21">
              <a:extLst>
                <a:ext uri="{FF2B5EF4-FFF2-40B4-BE49-F238E27FC236}">
                  <a16:creationId xmlns:a16="http://schemas.microsoft.com/office/drawing/2014/main" xmlns="" id="{E7ECA0B1-3884-4F3A-82EB-EE022506BBFD}"/>
                </a:ext>
              </a:extLst>
            </p:cNvPr>
            <p:cNvSpPr txBox="1"/>
            <p:nvPr/>
          </p:nvSpPr>
          <p:spPr>
            <a:xfrm>
              <a:off x="3681656" y="0"/>
              <a:ext cx="4734063" cy="1034421"/>
            </a:xfrm>
            <a:prstGeom prst="rect">
              <a:avLst/>
            </a:prstGeom>
            <a:noFill/>
          </p:spPr>
          <p:txBody>
            <a:bodyPr wrap="square" lIns="72000" t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Giải nghĩa từ</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pic>
        <p:nvPicPr>
          <p:cNvPr id="23" name="Picture 22">
            <a:extLst>
              <a:ext uri="{FF2B5EF4-FFF2-40B4-BE49-F238E27FC236}">
                <a16:creationId xmlns:a16="http://schemas.microsoft.com/office/drawing/2014/main" xmlns="" id="{FFC703EA-6E92-40B2-80C5-44F438FEEE8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24" name="Group 23">
            <a:extLst>
              <a:ext uri="{FF2B5EF4-FFF2-40B4-BE49-F238E27FC236}">
                <a16:creationId xmlns:a16="http://schemas.microsoft.com/office/drawing/2014/main" xmlns="" id="{295FE341-1BF4-41CA-93CD-B3CD0A1A058A}"/>
              </a:ext>
            </a:extLst>
          </p:cNvPr>
          <p:cNvGrpSpPr/>
          <p:nvPr/>
        </p:nvGrpSpPr>
        <p:grpSpPr>
          <a:xfrm>
            <a:off x="997374" y="1425638"/>
            <a:ext cx="4737271" cy="3631104"/>
            <a:chOff x="997374" y="1425638"/>
            <a:chExt cx="4737271" cy="3631104"/>
          </a:xfrm>
        </p:grpSpPr>
        <p:sp>
          <p:nvSpPr>
            <p:cNvPr id="25" name="Freeform 18">
              <a:extLst>
                <a:ext uri="{FF2B5EF4-FFF2-40B4-BE49-F238E27FC236}">
                  <a16:creationId xmlns:a16="http://schemas.microsoft.com/office/drawing/2014/main" xmlns="" id="{4CC4B2C6-A739-4D01-B0A9-DD1F9786E211}"/>
                </a:ext>
              </a:extLst>
            </p:cNvPr>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6" name="Oval 21">
              <a:extLst>
                <a:ext uri="{FF2B5EF4-FFF2-40B4-BE49-F238E27FC236}">
                  <a16:creationId xmlns:a16="http://schemas.microsoft.com/office/drawing/2014/main" xmlns="" id="{C9336D80-C431-4B47-AF9C-66EA6ACAA3B5}"/>
                </a:ext>
              </a:extLst>
            </p:cNvPr>
            <p:cNvSpPr/>
            <p:nvPr/>
          </p:nvSpPr>
          <p:spPr>
            <a:xfrm>
              <a:off x="997374" y="1425638"/>
              <a:ext cx="4737271" cy="3631103"/>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7" name="Rectangle 26">
              <a:extLst>
                <a:ext uri="{FF2B5EF4-FFF2-40B4-BE49-F238E27FC236}">
                  <a16:creationId xmlns:a16="http://schemas.microsoft.com/office/drawing/2014/main" xmlns="" id="{F3E09868-1AA6-4992-98DA-DE99355B00E8}"/>
                </a:ext>
              </a:extLst>
            </p:cNvPr>
            <p:cNvSpPr/>
            <p:nvPr/>
          </p:nvSpPr>
          <p:spPr>
            <a:xfrm>
              <a:off x="1836417" y="1858569"/>
              <a:ext cx="321736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Rô-bốt</a:t>
              </a: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8" name="Group 27">
            <a:extLst>
              <a:ext uri="{FF2B5EF4-FFF2-40B4-BE49-F238E27FC236}">
                <a16:creationId xmlns:a16="http://schemas.microsoft.com/office/drawing/2014/main" xmlns="" id="{7C37B555-5D60-4330-ABF2-6388F9BFDCF2}"/>
              </a:ext>
            </a:extLst>
          </p:cNvPr>
          <p:cNvGrpSpPr/>
          <p:nvPr/>
        </p:nvGrpSpPr>
        <p:grpSpPr>
          <a:xfrm>
            <a:off x="6457355" y="2127913"/>
            <a:ext cx="5012226" cy="3924045"/>
            <a:chOff x="6051209" y="1801506"/>
            <a:chExt cx="5418372" cy="4907397"/>
          </a:xfrm>
        </p:grpSpPr>
        <p:grpSp>
          <p:nvGrpSpPr>
            <p:cNvPr id="29" name="Group 28">
              <a:extLst>
                <a:ext uri="{FF2B5EF4-FFF2-40B4-BE49-F238E27FC236}">
                  <a16:creationId xmlns:a16="http://schemas.microsoft.com/office/drawing/2014/main" xmlns="" id="{A089AA18-01C4-4A33-9D2B-ADD7EDA005A3}"/>
                </a:ext>
              </a:extLst>
            </p:cNvPr>
            <p:cNvGrpSpPr/>
            <p:nvPr/>
          </p:nvGrpSpPr>
          <p:grpSpPr>
            <a:xfrm>
              <a:off x="6051209" y="1801506"/>
              <a:ext cx="5418372" cy="4907397"/>
              <a:chOff x="6702246" y="1801506"/>
              <a:chExt cx="4067034" cy="3669855"/>
            </a:xfrm>
          </p:grpSpPr>
          <p:pic>
            <p:nvPicPr>
              <p:cNvPr id="31" name="Picture 30">
                <a:extLst>
                  <a:ext uri="{FF2B5EF4-FFF2-40B4-BE49-F238E27FC236}">
                    <a16:creationId xmlns:a16="http://schemas.microsoft.com/office/drawing/2014/main" xmlns="" id="{FD4BB99B-C61B-45D7-A6B0-DEB4425CE564}"/>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3"/>
                <a:ext cx="4067034" cy="3616548"/>
              </a:xfrm>
              <a:prstGeom prst="rect">
                <a:avLst/>
              </a:prstGeom>
            </p:spPr>
          </p:pic>
          <p:sp>
            <p:nvSpPr>
              <p:cNvPr id="32" name="Oval 31">
                <a:extLst>
                  <a:ext uri="{FF2B5EF4-FFF2-40B4-BE49-F238E27FC236}">
                    <a16:creationId xmlns:a16="http://schemas.microsoft.com/office/drawing/2014/main" xmlns="" id="{089E33C4-6C4C-45AD-829A-97E3D760C5C0}"/>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0" name="Rectangle 29">
              <a:extLst>
                <a:ext uri="{FF2B5EF4-FFF2-40B4-BE49-F238E27FC236}">
                  <a16:creationId xmlns:a16="http://schemas.microsoft.com/office/drawing/2014/main" xmlns="" id="{F66BDB7E-3D4D-4C43-9061-A477A583BF6E}"/>
                </a:ext>
              </a:extLst>
            </p:cNvPr>
            <p:cNvSpPr/>
            <p:nvPr/>
          </p:nvSpPr>
          <p:spPr>
            <a:xfrm>
              <a:off x="7035029" y="2420506"/>
              <a:ext cx="4090370"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3" name="Rectangle 32">
            <a:extLst>
              <a:ext uri="{FF2B5EF4-FFF2-40B4-BE49-F238E27FC236}">
                <a16:creationId xmlns:a16="http://schemas.microsoft.com/office/drawing/2014/main" xmlns="" id="{F679FB40-BA59-46E3-A224-E819E05B7F52}"/>
              </a:ext>
            </a:extLst>
          </p:cNvPr>
          <p:cNvSpPr/>
          <p:nvPr/>
        </p:nvSpPr>
        <p:spPr>
          <a:xfrm>
            <a:off x="1414895" y="2498985"/>
            <a:ext cx="3768601" cy="2308324"/>
          </a:xfrm>
          <a:prstGeom prst="rect">
            <a:avLst/>
          </a:prstGeom>
        </p:spPr>
        <p:txBody>
          <a:bodyPr wrap="square">
            <a:spAutoFit/>
          </a:bodyPr>
          <a:lstStyle/>
          <a:p>
            <a:pPr lvl="0" algn="ctr"/>
            <a:r>
              <a:rPr lang="en-US" sz="2400" b="1" i="1">
                <a:solidFill>
                  <a:srgbClr val="FFFF00"/>
                </a:solidFill>
                <a:latin typeface="Cambria" panose="02040503050406030204" pitchFamily="18" charset="0"/>
                <a:ea typeface="Cambria" panose="02040503050406030204" pitchFamily="18" charset="0"/>
              </a:rPr>
              <a:t>một cỗ máy đặc biệt là một lập trình bởi một máy tính có khả năng thực hiện một loạt phức tạp của các hành động tự động</a:t>
            </a:r>
            <a:endParaRPr kumimoji="0" lang="en-GB" sz="2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pic>
        <p:nvPicPr>
          <p:cNvPr id="2050" name="Picture 2" descr="Robot thông minh | Shopee Việt Nam">
            <a:extLst>
              <a:ext uri="{FF2B5EF4-FFF2-40B4-BE49-F238E27FC236}">
                <a16:creationId xmlns:a16="http://schemas.microsoft.com/office/drawing/2014/main" xmlns="" id="{17F1D069-B59D-4488-A887-13337B4D690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13152" y="2638653"/>
            <a:ext cx="2939357" cy="293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763080"/>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2" name="Picture 1">
            <a:extLst>
              <a:ext uri="{FF2B5EF4-FFF2-40B4-BE49-F238E27FC236}">
                <a16:creationId xmlns:a16="http://schemas.microsoft.com/office/drawing/2014/main" xmlns="" id="{8DC9F6F3-ACFA-74FA-B204-8D82F15F2EE9}"/>
              </a:ext>
            </a:extLst>
          </p:cNvPr>
          <p:cNvPicPr>
            <a:picLocks noChangeAspect="1"/>
          </p:cNvPicPr>
          <p:nvPr/>
        </p:nvPicPr>
        <p:blipFill>
          <a:blip r:embed="rId5"/>
          <a:stretch>
            <a:fillRect/>
          </a:stretch>
        </p:blipFill>
        <p:spPr>
          <a:xfrm>
            <a:off x="1116286" y="1721515"/>
            <a:ext cx="5706351" cy="4048095"/>
          </a:xfrm>
          <a:prstGeom prst="rect">
            <a:avLst/>
          </a:prstGeom>
        </p:spPr>
      </p:pic>
    </p:spTree>
    <p:extLst>
      <p:ext uri="{BB962C8B-B14F-4D97-AF65-F5344CB8AC3E}">
        <p14:creationId xmlns:p14="http://schemas.microsoft.com/office/powerpoint/2010/main" val="3961561433"/>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98416" y="1823594"/>
            <a:ext cx="7089775" cy="1089529"/>
          </a:xfrm>
          <a:prstGeom prst="rect">
            <a:avLst/>
          </a:prstGeom>
          <a:noFill/>
        </p:spPr>
        <p:txBody>
          <a:bodyPr lIns="91440" tIns="45720" rIns="91440" bIns="45720">
            <a:spAutoFit/>
          </a:bodyPr>
          <a:lstStyle/>
          <a:p>
            <a:pPr algn="ctr">
              <a:lnSpc>
                <a:spcPct val="90000"/>
              </a:lnSpc>
              <a:spcBef>
                <a:spcPts val="1000"/>
              </a:spcBef>
            </a:pPr>
            <a:r>
              <a:rPr lang="en-US" altLang="en-US" sz="7200">
                <a:solidFill>
                  <a:srgbClr val="FF0000"/>
                </a:solidFill>
                <a:latin typeface="Times New Roman" panose="02020603050405020304" pitchFamily="18" charset="0"/>
                <a:cs typeface="Times New Roman" panose="02020603050405020304" pitchFamily="18" charset="0"/>
              </a:rPr>
              <a:t>Tìm hiểu bài</a:t>
            </a:r>
          </a:p>
        </p:txBody>
      </p:sp>
      <p:grpSp>
        <p:nvGrpSpPr>
          <p:cNvPr id="24" name="组合 23"/>
          <p:cNvGrpSpPr/>
          <p:nvPr/>
        </p:nvGrpSpPr>
        <p:grpSpPr>
          <a:xfrm>
            <a:off x="1647825" y="3190240"/>
            <a:ext cx="5429250" cy="664845"/>
            <a:chOff x="2709" y="5572"/>
            <a:chExt cx="8550" cy="1047"/>
          </a:xfrm>
        </p:grpSpPr>
        <p:sp>
          <p:nvSpPr>
            <p:cNvPr id="4" name="文本框 1"/>
            <p:cNvSpPr txBox="1">
              <a:spLocks noChangeArrowheads="1"/>
            </p:cNvSpPr>
            <p:nvPr/>
          </p:nvSpPr>
          <p:spPr bwMode="auto">
            <a:xfrm>
              <a:off x="2709" y="5572"/>
              <a:ext cx="8550" cy="628"/>
            </a:xfrm>
            <a:prstGeom prst="rect">
              <a:avLst/>
            </a:prstGeom>
            <a:noFill/>
            <a:ln w="317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spAutoFit/>
            </a:bodyPr>
            <a:lstStyle>
              <a:lvl1pPr defTabSz="457200">
                <a:defRPr sz="2000">
                  <a:solidFill>
                    <a:schemeClr val="tx1"/>
                  </a:solidFill>
                  <a:latin typeface="Gill Sans MT" panose="020B0502020104020203" pitchFamily="34" charset="0"/>
                </a:defRPr>
              </a:lvl1pPr>
              <a:lvl2pPr marL="742950" indent="-285750" defTabSz="457200">
                <a:defRPr>
                  <a:solidFill>
                    <a:schemeClr val="tx1"/>
                  </a:solidFill>
                  <a:latin typeface="Gill Sans MT" panose="020B0502020104020203" pitchFamily="34" charset="0"/>
                </a:defRPr>
              </a:lvl2pPr>
              <a:lvl3pPr defTabSz="457200">
                <a:defRPr sz="1600">
                  <a:solidFill>
                    <a:schemeClr val="tx1"/>
                  </a:solidFill>
                  <a:latin typeface="Gill Sans MT" panose="020B0502020104020203" pitchFamily="34" charset="0"/>
                </a:defRPr>
              </a:lvl3pPr>
              <a:lvl4pPr defTabSz="457200">
                <a:defRPr sz="1400">
                  <a:solidFill>
                    <a:schemeClr val="tx1"/>
                  </a:solidFill>
                  <a:latin typeface="Gill Sans MT" panose="020B0502020104020203" pitchFamily="34" charset="0"/>
                </a:defRPr>
              </a:lvl4pPr>
              <a:lvl5pPr defTabSz="457200">
                <a:defRPr sz="1200">
                  <a:solidFill>
                    <a:schemeClr val="tx1"/>
                  </a:solidFill>
                  <a:latin typeface="Gill Sans MT" panose="020B0502020104020203" pitchFamily="34" charset="0"/>
                </a:defRPr>
              </a:lvl5pPr>
              <a:lvl6pPr defTabSz="457200" eaLnBrk="0" fontAlgn="base" hangingPunct="0">
                <a:spcAft>
                  <a:spcPct val="0"/>
                </a:spcAft>
                <a:defRPr sz="1200">
                  <a:solidFill>
                    <a:schemeClr val="tx1"/>
                  </a:solidFill>
                  <a:latin typeface="Gill Sans MT" panose="020B0502020104020203" pitchFamily="34" charset="0"/>
                </a:defRPr>
              </a:lvl6pPr>
              <a:lvl7pPr defTabSz="457200" eaLnBrk="0" fontAlgn="base" hangingPunct="0">
                <a:spcAft>
                  <a:spcPct val="0"/>
                </a:spcAft>
                <a:defRPr sz="1200">
                  <a:solidFill>
                    <a:schemeClr val="tx1"/>
                  </a:solidFill>
                  <a:latin typeface="Gill Sans MT" panose="020B0502020104020203" pitchFamily="34" charset="0"/>
                </a:defRPr>
              </a:lvl7pPr>
              <a:lvl8pPr defTabSz="457200" eaLnBrk="0" fontAlgn="base" hangingPunct="0">
                <a:spcAft>
                  <a:spcPct val="0"/>
                </a:spcAft>
                <a:defRPr sz="1200">
                  <a:solidFill>
                    <a:schemeClr val="tx1"/>
                  </a:solidFill>
                  <a:latin typeface="Gill Sans MT" panose="020B0502020104020203" pitchFamily="34" charset="0"/>
                </a:defRPr>
              </a:lvl8pPr>
              <a:lvl9pPr defTabSz="457200" eaLnBrk="0" fontAlgn="base" hangingPunct="0">
                <a:spcAft>
                  <a:spcPct val="0"/>
                </a:spcAft>
                <a:defRPr sz="1200">
                  <a:solidFill>
                    <a:schemeClr val="tx1"/>
                  </a:solidFill>
                  <a:latin typeface="Gill Sans MT" panose="020B0502020104020203" pitchFamily="34" charset="0"/>
                </a:defRPr>
              </a:lvl9pPr>
            </a:lstStyle>
            <a:p>
              <a:pPr algn="ctr" eaLnBrk="1" hangingPunct="1"/>
              <a:endParaRPr lang="zh-CN" spc="1200" dirty="0">
                <a:solidFill>
                  <a:srgbClr val="5F7700"/>
                </a:solidFill>
                <a:latin typeface="字魂189号-星岩乐黑体" panose="00000500000000000000" charset="-122"/>
                <a:ea typeface="字魂189号-星岩乐黑体" panose="00000500000000000000" charset="-122"/>
                <a:cs typeface="字魂189号-星岩乐黑体" panose="00000500000000000000" charset="-122"/>
              </a:endParaRPr>
            </a:p>
          </p:txBody>
        </p:sp>
        <p:sp>
          <p:nvSpPr>
            <p:cNvPr id="23" name="文本框 22"/>
            <p:cNvSpPr txBox="1"/>
            <p:nvPr/>
          </p:nvSpPr>
          <p:spPr>
            <a:xfrm>
              <a:off x="3241" y="6183"/>
              <a:ext cx="7485" cy="436"/>
            </a:xfrm>
            <a:prstGeom prst="rect">
              <a:avLst/>
            </a:prstGeom>
            <a:noFill/>
          </p:spPr>
          <p:txBody>
            <a:bodyPr wrap="square" rtlCol="0">
              <a:spAutoFit/>
            </a:bodyPr>
            <a:lstStyle/>
            <a:p>
              <a:pPr algn="ctr"/>
              <a:endParaRPr lang="zh-CN" altLang="en-US" sz="1200">
                <a:sym typeface="+mn-ea"/>
              </a:endParaRPr>
            </a:p>
          </p:txBody>
        </p:sp>
      </p:gr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spTree>
    <p:custDataLst>
      <p:tags r:id="rId1"/>
    </p:custData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1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23" presetClass="entr" presetSubtype="16"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4" name="Rounded Rectangle 4">
            <a:extLst>
              <a:ext uri="{FF2B5EF4-FFF2-40B4-BE49-F238E27FC236}">
                <a16:creationId xmlns:a16="http://schemas.microsoft.com/office/drawing/2014/main" xmlns="" id="{791FF447-DF62-4C81-841A-31F527C54BCD}"/>
              </a:ext>
            </a:extLst>
          </p:cNvPr>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xmlns="" id="{1C0F3604-0269-4EC4-8B74-580DA2FA11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36" name="Picture 35">
            <a:extLst>
              <a:ext uri="{FF2B5EF4-FFF2-40B4-BE49-F238E27FC236}">
                <a16:creationId xmlns:a16="http://schemas.microsoft.com/office/drawing/2014/main" xmlns="" id="{4F9F40D7-AAF2-49DF-A377-4CEE3BDF50A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37" name="Picture 36">
            <a:extLst>
              <a:ext uri="{FF2B5EF4-FFF2-40B4-BE49-F238E27FC236}">
                <a16:creationId xmlns:a16="http://schemas.microsoft.com/office/drawing/2014/main" xmlns="" id="{FEFB2A6A-A1B4-4ED5-B6B7-D02607613A7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38" name="Group 37">
            <a:extLst>
              <a:ext uri="{FF2B5EF4-FFF2-40B4-BE49-F238E27FC236}">
                <a16:creationId xmlns:a16="http://schemas.microsoft.com/office/drawing/2014/main" xmlns="" id="{8D8F8612-440E-4558-BDF4-04F64BECE07D}"/>
              </a:ext>
            </a:extLst>
          </p:cNvPr>
          <p:cNvGrpSpPr/>
          <p:nvPr/>
        </p:nvGrpSpPr>
        <p:grpSpPr>
          <a:xfrm>
            <a:off x="9831849" y="-232013"/>
            <a:ext cx="2000877" cy="2033517"/>
            <a:chOff x="9831849" y="-232013"/>
            <a:chExt cx="2000877" cy="2033517"/>
          </a:xfrm>
        </p:grpSpPr>
        <p:pic>
          <p:nvPicPr>
            <p:cNvPr id="39" name="Picture 38">
              <a:extLst>
                <a:ext uri="{FF2B5EF4-FFF2-40B4-BE49-F238E27FC236}">
                  <a16:creationId xmlns:a16="http://schemas.microsoft.com/office/drawing/2014/main" xmlns="" id="{F3862EAD-55DE-4F83-AE9E-47EF457F468A}"/>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40" name="Picture 39">
              <a:extLst>
                <a:ext uri="{FF2B5EF4-FFF2-40B4-BE49-F238E27FC236}">
                  <a16:creationId xmlns:a16="http://schemas.microsoft.com/office/drawing/2014/main" xmlns="" id="{DBEF5953-594E-4E4D-B926-44BAFD36E94A}"/>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41" name="Rectangle 17">
            <a:extLst>
              <a:ext uri="{FF2B5EF4-FFF2-40B4-BE49-F238E27FC236}">
                <a16:creationId xmlns:a16="http://schemas.microsoft.com/office/drawing/2014/main" xmlns="" id="{FD54787D-103B-4741-8EE1-2A74B04C067D}"/>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xmlns="" id="{18EACCB3-2ACB-4A30-8003-845CC9EF88B7}"/>
              </a:ext>
            </a:extLst>
          </p:cNvPr>
          <p:cNvGrpSpPr/>
          <p:nvPr/>
        </p:nvGrpSpPr>
        <p:grpSpPr>
          <a:xfrm>
            <a:off x="2027261" y="0"/>
            <a:ext cx="6600322" cy="1093351"/>
            <a:chOff x="3469795" y="0"/>
            <a:chExt cx="5157787" cy="1093351"/>
          </a:xfrm>
        </p:grpSpPr>
        <p:sp>
          <p:nvSpPr>
            <p:cNvPr id="43" name="Rounded Rectangle 3">
              <a:extLst>
                <a:ext uri="{FF2B5EF4-FFF2-40B4-BE49-F238E27FC236}">
                  <a16:creationId xmlns:a16="http://schemas.microsoft.com/office/drawing/2014/main" xmlns="" id="{C7A1AEE6-A246-4026-8DF7-5C89D73D392D}"/>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xmlns="" id="{AFFA4A4D-6C0D-4F0D-8798-23260CD8EB41}"/>
                </a:ext>
              </a:extLst>
            </p:cNvPr>
            <p:cNvSpPr txBox="1"/>
            <p:nvPr/>
          </p:nvSpPr>
          <p:spPr>
            <a:xfrm>
              <a:off x="3681656" y="0"/>
              <a:ext cx="4734063" cy="1034421"/>
            </a:xfrm>
            <a:prstGeom prst="rect">
              <a:avLst/>
            </a:prstGeom>
            <a:noFill/>
          </p:spPr>
          <p:txBody>
            <a:bodyPr wrap="square" lIns="72000" t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Trả</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lời</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câu</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hỏi</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pic>
        <p:nvPicPr>
          <p:cNvPr id="45" name="Picture 44">
            <a:extLst>
              <a:ext uri="{FF2B5EF4-FFF2-40B4-BE49-F238E27FC236}">
                <a16:creationId xmlns:a16="http://schemas.microsoft.com/office/drawing/2014/main" xmlns="" id="{0A8DA976-7424-4D82-97E5-7C49CCEFF36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46" name="Group 45">
            <a:extLst>
              <a:ext uri="{FF2B5EF4-FFF2-40B4-BE49-F238E27FC236}">
                <a16:creationId xmlns:a16="http://schemas.microsoft.com/office/drawing/2014/main" xmlns="" id="{D063C185-33E5-4A8B-A0CE-B67B531A8D16}"/>
              </a:ext>
            </a:extLst>
          </p:cNvPr>
          <p:cNvGrpSpPr/>
          <p:nvPr/>
        </p:nvGrpSpPr>
        <p:grpSpPr>
          <a:xfrm>
            <a:off x="997375" y="1569492"/>
            <a:ext cx="4485588" cy="3487250"/>
            <a:chOff x="997375" y="1569492"/>
            <a:chExt cx="4485588" cy="3487250"/>
          </a:xfrm>
        </p:grpSpPr>
        <p:sp>
          <p:nvSpPr>
            <p:cNvPr id="47" name="Freeform 18">
              <a:extLst>
                <a:ext uri="{FF2B5EF4-FFF2-40B4-BE49-F238E27FC236}">
                  <a16:creationId xmlns:a16="http://schemas.microsoft.com/office/drawing/2014/main" xmlns="" id="{CCBB649B-35D3-4242-8122-EFCF2EF3AE24}"/>
                </a:ext>
              </a:extLst>
            </p:cNvPr>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Oval 21">
              <a:extLst>
                <a:ext uri="{FF2B5EF4-FFF2-40B4-BE49-F238E27FC236}">
                  <a16:creationId xmlns:a16="http://schemas.microsoft.com/office/drawing/2014/main" xmlns="" id="{D5464569-014B-4D3E-A6E1-CF83D8A13256}"/>
                </a:ext>
              </a:extLst>
            </p:cNvPr>
            <p:cNvSpPr/>
            <p:nvPr/>
          </p:nvSpPr>
          <p:spPr>
            <a:xfrm>
              <a:off x="997375" y="1569492"/>
              <a:ext cx="4485588" cy="257162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Rectangle 48">
              <a:extLst>
                <a:ext uri="{FF2B5EF4-FFF2-40B4-BE49-F238E27FC236}">
                  <a16:creationId xmlns:a16="http://schemas.microsoft.com/office/drawing/2014/main" xmlns="" id="{28243367-95C1-473A-AD1A-B7042D3F3681}"/>
                </a:ext>
              </a:extLst>
            </p:cNvPr>
            <p:cNvSpPr/>
            <p:nvPr/>
          </p:nvSpPr>
          <p:spPr>
            <a:xfrm>
              <a:off x="1214562" y="1847891"/>
              <a:ext cx="4051213"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Đề bài của cô giáo dạy Mĩ thuật là gì?</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0" name="Group 49">
            <a:extLst>
              <a:ext uri="{FF2B5EF4-FFF2-40B4-BE49-F238E27FC236}">
                <a16:creationId xmlns:a16="http://schemas.microsoft.com/office/drawing/2014/main" xmlns="" id="{EE7607E7-83A0-433A-99BD-8DA00D5DB30C}"/>
              </a:ext>
            </a:extLst>
          </p:cNvPr>
          <p:cNvGrpSpPr/>
          <p:nvPr/>
        </p:nvGrpSpPr>
        <p:grpSpPr>
          <a:xfrm>
            <a:off x="5726965" y="1279753"/>
            <a:ext cx="5706601" cy="5010896"/>
            <a:chOff x="6702246" y="1801506"/>
            <a:chExt cx="4067034" cy="3151097"/>
          </a:xfrm>
        </p:grpSpPr>
        <p:pic>
          <p:nvPicPr>
            <p:cNvPr id="51" name="Picture 50">
              <a:extLst>
                <a:ext uri="{FF2B5EF4-FFF2-40B4-BE49-F238E27FC236}">
                  <a16:creationId xmlns:a16="http://schemas.microsoft.com/office/drawing/2014/main" xmlns="" id="{11D9D71D-1B92-4E6F-869E-097B2888385B}"/>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52" name="Oval 51">
              <a:extLst>
                <a:ext uri="{FF2B5EF4-FFF2-40B4-BE49-F238E27FC236}">
                  <a16:creationId xmlns:a16="http://schemas.microsoft.com/office/drawing/2014/main" xmlns="" id="{EBF4A33A-F4B7-4DBF-8203-981ADBF49BFF}"/>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xmlns="" id="{2D1A68FB-DFEA-4AA5-9D30-B21524BAD496}"/>
              </a:ext>
            </a:extLst>
          </p:cNvPr>
          <p:cNvSpPr/>
          <p:nvPr/>
        </p:nvSpPr>
        <p:spPr>
          <a:xfrm>
            <a:off x="6780366" y="2202473"/>
            <a:ext cx="4217207" cy="3108543"/>
          </a:xfrm>
          <a:prstGeom prst="rect">
            <a:avLst/>
          </a:prstGeom>
        </p:spPr>
        <p:txBody>
          <a:bodyPr wrap="square">
            <a:spAutoFit/>
          </a:bodyPr>
          <a:lstStyle/>
          <a:p>
            <a:pPr lvl="0" algn="ctr"/>
            <a:r>
              <a:rPr lang="vi-VN" sz="2800">
                <a:solidFill>
                  <a:prstClr val="black"/>
                </a:solidFill>
                <a:latin typeface="Cambria" panose="02040503050406030204" pitchFamily="18" charset="0"/>
                <a:ea typeface="Cambria" panose="02040503050406030204" pitchFamily="18" charset="0"/>
              </a:rPr>
              <a:t>Đề bài của cô giáo dạy Mĩ thuật là: </a:t>
            </a:r>
            <a:r>
              <a:rPr lang="vi-VN" sz="2800" i="1">
                <a:solidFill>
                  <a:prstClr val="black"/>
                </a:solidFill>
                <a:latin typeface="Cambria" panose="02040503050406030204" pitchFamily="18" charset="0"/>
                <a:ea typeface="Cambria" panose="02040503050406030204" pitchFamily="18" charset="0"/>
              </a:rPr>
              <a:t>Nếu là nhà khoa học, các em sẽ chế tạo vật gì để giúp con người làm việc vui hơn? Bây giờ mỗi bạn hãy vẽ lại đồ vật mơ ước của mình nhé</a:t>
            </a:r>
            <a:endParaRPr kumimoji="0" lang="en-GB"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4482751"/>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4" name="Rounded Rectangle 4">
            <a:extLst>
              <a:ext uri="{FF2B5EF4-FFF2-40B4-BE49-F238E27FC236}">
                <a16:creationId xmlns:a16="http://schemas.microsoft.com/office/drawing/2014/main" xmlns="" id="{791FF447-DF62-4C81-841A-31F527C54BCD}"/>
              </a:ext>
            </a:extLst>
          </p:cNvPr>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xmlns="" id="{1C0F3604-0269-4EC4-8B74-580DA2FA11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36" name="Picture 35">
            <a:extLst>
              <a:ext uri="{FF2B5EF4-FFF2-40B4-BE49-F238E27FC236}">
                <a16:creationId xmlns:a16="http://schemas.microsoft.com/office/drawing/2014/main" xmlns="" id="{4F9F40D7-AAF2-49DF-A377-4CEE3BDF50A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37" name="Picture 36">
            <a:extLst>
              <a:ext uri="{FF2B5EF4-FFF2-40B4-BE49-F238E27FC236}">
                <a16:creationId xmlns:a16="http://schemas.microsoft.com/office/drawing/2014/main" xmlns="" id="{FEFB2A6A-A1B4-4ED5-B6B7-D02607613A7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38" name="Group 37">
            <a:extLst>
              <a:ext uri="{FF2B5EF4-FFF2-40B4-BE49-F238E27FC236}">
                <a16:creationId xmlns:a16="http://schemas.microsoft.com/office/drawing/2014/main" xmlns="" id="{8D8F8612-440E-4558-BDF4-04F64BECE07D}"/>
              </a:ext>
            </a:extLst>
          </p:cNvPr>
          <p:cNvGrpSpPr/>
          <p:nvPr/>
        </p:nvGrpSpPr>
        <p:grpSpPr>
          <a:xfrm>
            <a:off x="9831849" y="-232013"/>
            <a:ext cx="2000877" cy="2033517"/>
            <a:chOff x="9831849" y="-232013"/>
            <a:chExt cx="2000877" cy="2033517"/>
          </a:xfrm>
        </p:grpSpPr>
        <p:pic>
          <p:nvPicPr>
            <p:cNvPr id="39" name="Picture 38">
              <a:extLst>
                <a:ext uri="{FF2B5EF4-FFF2-40B4-BE49-F238E27FC236}">
                  <a16:creationId xmlns:a16="http://schemas.microsoft.com/office/drawing/2014/main" xmlns="" id="{F3862EAD-55DE-4F83-AE9E-47EF457F468A}"/>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40" name="Picture 39">
              <a:extLst>
                <a:ext uri="{FF2B5EF4-FFF2-40B4-BE49-F238E27FC236}">
                  <a16:creationId xmlns:a16="http://schemas.microsoft.com/office/drawing/2014/main" xmlns="" id="{DBEF5953-594E-4E4D-B926-44BAFD36E94A}"/>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41" name="Rectangle 17">
            <a:extLst>
              <a:ext uri="{FF2B5EF4-FFF2-40B4-BE49-F238E27FC236}">
                <a16:creationId xmlns:a16="http://schemas.microsoft.com/office/drawing/2014/main" xmlns="" id="{FD54787D-103B-4741-8EE1-2A74B04C067D}"/>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xmlns="" id="{18EACCB3-2ACB-4A30-8003-845CC9EF88B7}"/>
              </a:ext>
            </a:extLst>
          </p:cNvPr>
          <p:cNvGrpSpPr/>
          <p:nvPr/>
        </p:nvGrpSpPr>
        <p:grpSpPr>
          <a:xfrm>
            <a:off x="2533139" y="0"/>
            <a:ext cx="7478156" cy="1093351"/>
            <a:chOff x="3469795" y="0"/>
            <a:chExt cx="5157787" cy="1093351"/>
          </a:xfrm>
        </p:grpSpPr>
        <p:sp>
          <p:nvSpPr>
            <p:cNvPr id="43" name="Rounded Rectangle 3">
              <a:extLst>
                <a:ext uri="{FF2B5EF4-FFF2-40B4-BE49-F238E27FC236}">
                  <a16:creationId xmlns:a16="http://schemas.microsoft.com/office/drawing/2014/main" xmlns="" id="{C7A1AEE6-A246-4026-8DF7-5C89D73D392D}"/>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xmlns="" id="{AFFA4A4D-6C0D-4F0D-8798-23260CD8EB41}"/>
                </a:ext>
              </a:extLst>
            </p:cNvPr>
            <p:cNvSpPr txBox="1"/>
            <p:nvPr/>
          </p:nvSpPr>
          <p:spPr>
            <a:xfrm>
              <a:off x="3681656" y="0"/>
              <a:ext cx="4734063" cy="1034421"/>
            </a:xfrm>
            <a:prstGeom prst="rect">
              <a:avLst/>
            </a:prstGeom>
            <a:noFill/>
          </p:spPr>
          <p:txBody>
            <a:bodyPr wrap="square" lIns="72000" t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Trả</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lời</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câu</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hỏi</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pic>
        <p:nvPicPr>
          <p:cNvPr id="45" name="Picture 44">
            <a:extLst>
              <a:ext uri="{FF2B5EF4-FFF2-40B4-BE49-F238E27FC236}">
                <a16:creationId xmlns:a16="http://schemas.microsoft.com/office/drawing/2014/main" xmlns="" id="{0A8DA976-7424-4D82-97E5-7C49CCEFF36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1406892" y="3979989"/>
            <a:ext cx="2617038" cy="2617038"/>
          </a:xfrm>
          <a:prstGeom prst="rect">
            <a:avLst/>
          </a:prstGeom>
        </p:spPr>
      </p:pic>
      <p:grpSp>
        <p:nvGrpSpPr>
          <p:cNvPr id="46" name="Group 45">
            <a:extLst>
              <a:ext uri="{FF2B5EF4-FFF2-40B4-BE49-F238E27FC236}">
                <a16:creationId xmlns:a16="http://schemas.microsoft.com/office/drawing/2014/main" xmlns="" id="{D063C185-33E5-4A8B-A0CE-B67B531A8D16}"/>
              </a:ext>
            </a:extLst>
          </p:cNvPr>
          <p:cNvGrpSpPr/>
          <p:nvPr/>
        </p:nvGrpSpPr>
        <p:grpSpPr>
          <a:xfrm>
            <a:off x="395780" y="923790"/>
            <a:ext cx="4485588" cy="3370984"/>
            <a:chOff x="997375" y="1569492"/>
            <a:chExt cx="4485588" cy="3370984"/>
          </a:xfrm>
        </p:grpSpPr>
        <p:sp>
          <p:nvSpPr>
            <p:cNvPr id="47" name="Freeform 18">
              <a:extLst>
                <a:ext uri="{FF2B5EF4-FFF2-40B4-BE49-F238E27FC236}">
                  <a16:creationId xmlns:a16="http://schemas.microsoft.com/office/drawing/2014/main" xmlns="" id="{CCBB649B-35D3-4242-8122-EFCF2EF3AE24}"/>
                </a:ext>
              </a:extLst>
            </p:cNvPr>
            <p:cNvSpPr/>
            <p:nvPr/>
          </p:nvSpPr>
          <p:spPr>
            <a:xfrm flipH="1">
              <a:off x="3288524" y="3649500"/>
              <a:ext cx="675248" cy="129097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Oval 21">
              <a:extLst>
                <a:ext uri="{FF2B5EF4-FFF2-40B4-BE49-F238E27FC236}">
                  <a16:creationId xmlns:a16="http://schemas.microsoft.com/office/drawing/2014/main" xmlns="" id="{D5464569-014B-4D3E-A6E1-CF83D8A13256}"/>
                </a:ext>
              </a:extLst>
            </p:cNvPr>
            <p:cNvSpPr/>
            <p:nvPr/>
          </p:nvSpPr>
          <p:spPr>
            <a:xfrm>
              <a:off x="997375" y="1569492"/>
              <a:ext cx="4485588" cy="257162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Rectangle 48">
              <a:extLst>
                <a:ext uri="{FF2B5EF4-FFF2-40B4-BE49-F238E27FC236}">
                  <a16:creationId xmlns:a16="http://schemas.microsoft.com/office/drawing/2014/main" xmlns="" id="{28243367-95C1-473A-AD1A-B7042D3F3681}"/>
                </a:ext>
              </a:extLst>
            </p:cNvPr>
            <p:cNvSpPr/>
            <p:nvPr/>
          </p:nvSpPr>
          <p:spPr>
            <a:xfrm>
              <a:off x="1214562" y="1847891"/>
              <a:ext cx="4051213" cy="16927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2</a:t>
              </a:r>
              <a:r>
                <a:rPr kumimoji="0" lang="en-US" sz="32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Các bạn đã vẽ những gì?</a:t>
              </a: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2" name="Group 21">
            <a:extLst>
              <a:ext uri="{FF2B5EF4-FFF2-40B4-BE49-F238E27FC236}">
                <a16:creationId xmlns:a16="http://schemas.microsoft.com/office/drawing/2014/main" xmlns="" id="{01D5242D-005D-40BF-A0AB-A9015E879679}"/>
              </a:ext>
            </a:extLst>
          </p:cNvPr>
          <p:cNvGrpSpPr/>
          <p:nvPr/>
        </p:nvGrpSpPr>
        <p:grpSpPr>
          <a:xfrm>
            <a:off x="5302268" y="1171051"/>
            <a:ext cx="5731605" cy="1442491"/>
            <a:chOff x="6434908" y="1623421"/>
            <a:chExt cx="5731605" cy="1442491"/>
          </a:xfrm>
        </p:grpSpPr>
        <p:grpSp>
          <p:nvGrpSpPr>
            <p:cNvPr id="25" name="Group 24">
              <a:extLst>
                <a:ext uri="{FF2B5EF4-FFF2-40B4-BE49-F238E27FC236}">
                  <a16:creationId xmlns:a16="http://schemas.microsoft.com/office/drawing/2014/main" xmlns="" id="{33158EE5-7012-424E-AEDA-17224A7B3D36}"/>
                </a:ext>
              </a:extLst>
            </p:cNvPr>
            <p:cNvGrpSpPr/>
            <p:nvPr/>
          </p:nvGrpSpPr>
          <p:grpSpPr>
            <a:xfrm>
              <a:off x="6434908" y="1623421"/>
              <a:ext cx="5731605" cy="1442491"/>
              <a:chOff x="6434908" y="1623421"/>
              <a:chExt cx="5731605" cy="1442491"/>
            </a:xfrm>
          </p:grpSpPr>
          <p:sp>
            <p:nvSpPr>
              <p:cNvPr id="27" name="Rounded Rectangle 3">
                <a:extLst>
                  <a:ext uri="{FF2B5EF4-FFF2-40B4-BE49-F238E27FC236}">
                    <a16:creationId xmlns:a16="http://schemas.microsoft.com/office/drawing/2014/main" xmlns="" id="{F1C78920-AA87-4304-ADC6-4C0020ABD4DB}"/>
                  </a:ext>
                </a:extLst>
              </p:cNvPr>
              <p:cNvSpPr/>
              <p:nvPr/>
            </p:nvSpPr>
            <p:spPr>
              <a:xfrm>
                <a:off x="6434908" y="1755064"/>
                <a:ext cx="5731605"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28" name="Rounded Rectangle 3">
                <a:extLst>
                  <a:ext uri="{FF2B5EF4-FFF2-40B4-BE49-F238E27FC236}">
                    <a16:creationId xmlns:a16="http://schemas.microsoft.com/office/drawing/2014/main" xmlns="" id="{B5EB9AD6-8326-4DF9-A5BC-0FE597359655}"/>
                  </a:ext>
                </a:extLst>
              </p:cNvPr>
              <p:cNvSpPr/>
              <p:nvPr/>
            </p:nvSpPr>
            <p:spPr>
              <a:xfrm>
                <a:off x="6441744" y="1623421"/>
                <a:ext cx="5559242"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sp>
          <p:nvSpPr>
            <p:cNvPr id="24" name="Rectangle 23">
              <a:extLst>
                <a:ext uri="{FF2B5EF4-FFF2-40B4-BE49-F238E27FC236}">
                  <a16:creationId xmlns:a16="http://schemas.microsoft.com/office/drawing/2014/main" xmlns="" id="{9159C75D-78A0-4B8E-8DD8-B11373EE707E}"/>
                </a:ext>
              </a:extLst>
            </p:cNvPr>
            <p:cNvSpPr/>
            <p:nvPr/>
          </p:nvSpPr>
          <p:spPr>
            <a:xfrm>
              <a:off x="6827958" y="1766132"/>
              <a:ext cx="4805945" cy="1200329"/>
            </a:xfrm>
            <a:prstGeom prst="rect">
              <a:avLst/>
            </a:prstGeom>
          </p:spPr>
          <p:txBody>
            <a:bodyPr wrap="square">
              <a:spAutoFit/>
            </a:bodyPr>
            <a:lstStyle/>
            <a:p>
              <a:pPr algn="ctr"/>
              <a:r>
                <a:rPr lang="vi-VN" sz="2400">
                  <a:latin typeface="Cambria" panose="02040503050406030204" pitchFamily="18" charset="0"/>
                  <a:ea typeface="Cambria" panose="02040503050406030204" pitchFamily="18" charset="0"/>
                </a:rPr>
                <a:t>Bạn Tâm vẽ chiếc ô tô mềm như một quả bóng khổng lồ, vừa có đuôi cá để bơi vừa có đôi cánh để bay.</a:t>
              </a:r>
              <a:endParaRPr lang="en-GB" sz="3600"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xmlns="" id="{4867999A-4237-48BE-9CEF-621B3F1B6E8D}"/>
              </a:ext>
            </a:extLst>
          </p:cNvPr>
          <p:cNvGrpSpPr/>
          <p:nvPr/>
        </p:nvGrpSpPr>
        <p:grpSpPr>
          <a:xfrm>
            <a:off x="5288420" y="2711388"/>
            <a:ext cx="5731605" cy="1047365"/>
            <a:chOff x="6434908" y="1623421"/>
            <a:chExt cx="5731605" cy="1442491"/>
          </a:xfrm>
        </p:grpSpPr>
        <p:grpSp>
          <p:nvGrpSpPr>
            <p:cNvPr id="30" name="Group 29">
              <a:extLst>
                <a:ext uri="{FF2B5EF4-FFF2-40B4-BE49-F238E27FC236}">
                  <a16:creationId xmlns:a16="http://schemas.microsoft.com/office/drawing/2014/main" xmlns="" id="{92D980AA-9D8B-4844-9B7F-A6150FF2A86E}"/>
                </a:ext>
              </a:extLst>
            </p:cNvPr>
            <p:cNvGrpSpPr/>
            <p:nvPr/>
          </p:nvGrpSpPr>
          <p:grpSpPr>
            <a:xfrm>
              <a:off x="6434908" y="1623421"/>
              <a:ext cx="5731605" cy="1442491"/>
              <a:chOff x="6434908" y="1623421"/>
              <a:chExt cx="5731605" cy="1442491"/>
            </a:xfrm>
          </p:grpSpPr>
          <p:sp>
            <p:nvSpPr>
              <p:cNvPr id="32" name="Rounded Rectangle 3">
                <a:extLst>
                  <a:ext uri="{FF2B5EF4-FFF2-40B4-BE49-F238E27FC236}">
                    <a16:creationId xmlns:a16="http://schemas.microsoft.com/office/drawing/2014/main" xmlns="" id="{9FB02695-0F13-45F4-A558-3A2D6B904F41}"/>
                  </a:ext>
                </a:extLst>
              </p:cNvPr>
              <p:cNvSpPr/>
              <p:nvPr/>
            </p:nvSpPr>
            <p:spPr>
              <a:xfrm>
                <a:off x="6434908" y="1755064"/>
                <a:ext cx="5731605"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33" name="Rounded Rectangle 3">
                <a:extLst>
                  <a:ext uri="{FF2B5EF4-FFF2-40B4-BE49-F238E27FC236}">
                    <a16:creationId xmlns:a16="http://schemas.microsoft.com/office/drawing/2014/main" xmlns="" id="{E9F5AF87-BC6C-4C5B-B853-191017EA68BB}"/>
                  </a:ext>
                </a:extLst>
              </p:cNvPr>
              <p:cNvSpPr/>
              <p:nvPr/>
            </p:nvSpPr>
            <p:spPr>
              <a:xfrm>
                <a:off x="6441744" y="1623421"/>
                <a:ext cx="5559242"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sp>
          <p:nvSpPr>
            <p:cNvPr id="31" name="Rectangle 30">
              <a:extLst>
                <a:ext uri="{FF2B5EF4-FFF2-40B4-BE49-F238E27FC236}">
                  <a16:creationId xmlns:a16="http://schemas.microsoft.com/office/drawing/2014/main" xmlns="" id="{868E3E95-AD44-46B1-98FB-ABEC0DE01877}"/>
                </a:ext>
              </a:extLst>
            </p:cNvPr>
            <p:cNvSpPr/>
            <p:nvPr/>
          </p:nvSpPr>
          <p:spPr>
            <a:xfrm>
              <a:off x="6827958" y="1766132"/>
              <a:ext cx="4805945" cy="830997"/>
            </a:xfrm>
            <a:prstGeom prst="rect">
              <a:avLst/>
            </a:prstGeom>
          </p:spPr>
          <p:txBody>
            <a:bodyPr wrap="square">
              <a:spAutoFit/>
            </a:bodyPr>
            <a:lstStyle/>
            <a:p>
              <a:pPr algn="ctr"/>
              <a:r>
                <a:rPr lang="vi-VN" sz="2400">
                  <a:latin typeface="Cambria" panose="02040503050406030204" pitchFamily="18" charset="0"/>
                  <a:ea typeface="Cambria" panose="02040503050406030204" pitchFamily="18" charset="0"/>
                </a:rPr>
                <a:t>Sản phẩm của bạn lớp trưởng là một chú nhện có cánh để hái Xoài.</a:t>
              </a:r>
            </a:p>
          </p:txBody>
        </p:sp>
      </p:grpSp>
      <p:grpSp>
        <p:nvGrpSpPr>
          <p:cNvPr id="54" name="Group 53">
            <a:extLst>
              <a:ext uri="{FF2B5EF4-FFF2-40B4-BE49-F238E27FC236}">
                <a16:creationId xmlns:a16="http://schemas.microsoft.com/office/drawing/2014/main" xmlns="" id="{684C3CC4-FB4B-492F-A4BB-E49368444CF7}"/>
              </a:ext>
            </a:extLst>
          </p:cNvPr>
          <p:cNvGrpSpPr/>
          <p:nvPr/>
        </p:nvGrpSpPr>
        <p:grpSpPr>
          <a:xfrm>
            <a:off x="5302269" y="3938809"/>
            <a:ext cx="5731605" cy="1047365"/>
            <a:chOff x="6434908" y="1623421"/>
            <a:chExt cx="5731605" cy="1442491"/>
          </a:xfrm>
        </p:grpSpPr>
        <p:grpSp>
          <p:nvGrpSpPr>
            <p:cNvPr id="55" name="Group 54">
              <a:extLst>
                <a:ext uri="{FF2B5EF4-FFF2-40B4-BE49-F238E27FC236}">
                  <a16:creationId xmlns:a16="http://schemas.microsoft.com/office/drawing/2014/main" xmlns="" id="{A086EB3B-9901-4170-8315-CC191BBCA2FB}"/>
                </a:ext>
              </a:extLst>
            </p:cNvPr>
            <p:cNvGrpSpPr/>
            <p:nvPr/>
          </p:nvGrpSpPr>
          <p:grpSpPr>
            <a:xfrm>
              <a:off x="6434908" y="1623421"/>
              <a:ext cx="5731605" cy="1442491"/>
              <a:chOff x="6434908" y="1623421"/>
              <a:chExt cx="5731605" cy="1442491"/>
            </a:xfrm>
          </p:grpSpPr>
          <p:sp>
            <p:nvSpPr>
              <p:cNvPr id="57" name="Rounded Rectangle 3">
                <a:extLst>
                  <a:ext uri="{FF2B5EF4-FFF2-40B4-BE49-F238E27FC236}">
                    <a16:creationId xmlns:a16="http://schemas.microsoft.com/office/drawing/2014/main" xmlns="" id="{43451D7C-9E25-4AFB-9157-828B244362C6}"/>
                  </a:ext>
                </a:extLst>
              </p:cNvPr>
              <p:cNvSpPr/>
              <p:nvPr/>
            </p:nvSpPr>
            <p:spPr>
              <a:xfrm>
                <a:off x="6434908" y="1755064"/>
                <a:ext cx="5731605"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58" name="Rounded Rectangle 3">
                <a:extLst>
                  <a:ext uri="{FF2B5EF4-FFF2-40B4-BE49-F238E27FC236}">
                    <a16:creationId xmlns:a16="http://schemas.microsoft.com/office/drawing/2014/main" xmlns="" id="{EE5E87D6-4AD8-4788-81F4-4531790EA4F9}"/>
                  </a:ext>
                </a:extLst>
              </p:cNvPr>
              <p:cNvSpPr/>
              <p:nvPr/>
            </p:nvSpPr>
            <p:spPr>
              <a:xfrm>
                <a:off x="6441744" y="1623421"/>
                <a:ext cx="5559242"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sp>
          <p:nvSpPr>
            <p:cNvPr id="56" name="Rectangle 55">
              <a:extLst>
                <a:ext uri="{FF2B5EF4-FFF2-40B4-BE49-F238E27FC236}">
                  <a16:creationId xmlns:a16="http://schemas.microsoft.com/office/drawing/2014/main" xmlns="" id="{F6924245-EA1A-4E5A-BEF8-294790B3DBC1}"/>
                </a:ext>
              </a:extLst>
            </p:cNvPr>
            <p:cNvSpPr/>
            <p:nvPr/>
          </p:nvSpPr>
          <p:spPr>
            <a:xfrm>
              <a:off x="6827958" y="1766132"/>
              <a:ext cx="4805945" cy="1144497"/>
            </a:xfrm>
            <a:prstGeom prst="rect">
              <a:avLst/>
            </a:prstGeom>
          </p:spPr>
          <p:txBody>
            <a:bodyPr wrap="square">
              <a:spAutoFit/>
            </a:bodyPr>
            <a:lstStyle/>
            <a:p>
              <a:pPr algn="ctr"/>
              <a:r>
                <a:rPr lang="vi-VN" sz="2400">
                  <a:latin typeface="Cambria" panose="02040503050406030204" pitchFamily="18" charset="0"/>
                  <a:ea typeface="Cambria" panose="02040503050406030204" pitchFamily="18" charset="0"/>
                </a:rPr>
                <a:t>Một bạn gái vẽ chú rô bốt hình con ốc sên chuyên việc nhổ cỏ.</a:t>
              </a:r>
            </a:p>
          </p:txBody>
        </p:sp>
      </p:grpSp>
      <p:grpSp>
        <p:nvGrpSpPr>
          <p:cNvPr id="59" name="Group 58">
            <a:extLst>
              <a:ext uri="{FF2B5EF4-FFF2-40B4-BE49-F238E27FC236}">
                <a16:creationId xmlns:a16="http://schemas.microsoft.com/office/drawing/2014/main" xmlns="" id="{54DCAD80-A882-459A-8AB7-D7B24C1A8C73}"/>
              </a:ext>
            </a:extLst>
          </p:cNvPr>
          <p:cNvGrpSpPr/>
          <p:nvPr/>
        </p:nvGrpSpPr>
        <p:grpSpPr>
          <a:xfrm>
            <a:off x="3318506" y="5070538"/>
            <a:ext cx="7611653" cy="1442491"/>
            <a:chOff x="6434908" y="1623421"/>
            <a:chExt cx="5731605" cy="1442491"/>
          </a:xfrm>
        </p:grpSpPr>
        <p:grpSp>
          <p:nvGrpSpPr>
            <p:cNvPr id="60" name="Group 59">
              <a:extLst>
                <a:ext uri="{FF2B5EF4-FFF2-40B4-BE49-F238E27FC236}">
                  <a16:creationId xmlns:a16="http://schemas.microsoft.com/office/drawing/2014/main" xmlns="" id="{2A288D37-19AD-4E6B-88F0-F5A40CC05BD6}"/>
                </a:ext>
              </a:extLst>
            </p:cNvPr>
            <p:cNvGrpSpPr/>
            <p:nvPr/>
          </p:nvGrpSpPr>
          <p:grpSpPr>
            <a:xfrm>
              <a:off x="6434908" y="1623421"/>
              <a:ext cx="5731605" cy="1442491"/>
              <a:chOff x="6434908" y="1623421"/>
              <a:chExt cx="5731605" cy="1442491"/>
            </a:xfrm>
          </p:grpSpPr>
          <p:sp>
            <p:nvSpPr>
              <p:cNvPr id="62" name="Rounded Rectangle 3">
                <a:extLst>
                  <a:ext uri="{FF2B5EF4-FFF2-40B4-BE49-F238E27FC236}">
                    <a16:creationId xmlns:a16="http://schemas.microsoft.com/office/drawing/2014/main" xmlns="" id="{385D8038-F0F9-47E9-AB53-E835385A08BA}"/>
                  </a:ext>
                </a:extLst>
              </p:cNvPr>
              <p:cNvSpPr/>
              <p:nvPr/>
            </p:nvSpPr>
            <p:spPr>
              <a:xfrm>
                <a:off x="6434908" y="1755064"/>
                <a:ext cx="5731605"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63" name="Rounded Rectangle 3">
                <a:extLst>
                  <a:ext uri="{FF2B5EF4-FFF2-40B4-BE49-F238E27FC236}">
                    <a16:creationId xmlns:a16="http://schemas.microsoft.com/office/drawing/2014/main" xmlns="" id="{D7FFA0F1-0469-4C83-8039-A7696EEEA977}"/>
                  </a:ext>
                </a:extLst>
              </p:cNvPr>
              <p:cNvSpPr/>
              <p:nvPr/>
            </p:nvSpPr>
            <p:spPr>
              <a:xfrm>
                <a:off x="6441744" y="1623421"/>
                <a:ext cx="5559242"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rgbClr val="C0E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sp>
          <p:nvSpPr>
            <p:cNvPr id="61" name="Rectangle 60">
              <a:extLst>
                <a:ext uri="{FF2B5EF4-FFF2-40B4-BE49-F238E27FC236}">
                  <a16:creationId xmlns:a16="http://schemas.microsoft.com/office/drawing/2014/main" xmlns="" id="{6D2D0E85-D5F8-41E8-B0B4-D97E046903E7}"/>
                </a:ext>
              </a:extLst>
            </p:cNvPr>
            <p:cNvSpPr/>
            <p:nvPr/>
          </p:nvSpPr>
          <p:spPr>
            <a:xfrm>
              <a:off x="6827958" y="1766132"/>
              <a:ext cx="4805945" cy="1200329"/>
            </a:xfrm>
            <a:prstGeom prst="rect">
              <a:avLst/>
            </a:prstGeom>
          </p:spPr>
          <p:txBody>
            <a:bodyPr wrap="square">
              <a:spAutoFit/>
            </a:bodyPr>
            <a:lstStyle/>
            <a:p>
              <a:pPr algn="ctr"/>
              <a:r>
                <a:rPr lang="vi-VN" sz="2400">
                  <a:latin typeface="Cambria" panose="02040503050406030204" pitchFamily="18" charset="0"/>
                  <a:ea typeface="Cambria" panose="02040503050406030204" pitchFamily="18" charset="0"/>
                </a:rPr>
                <a:t>sản phẩm của bạn Minh là cái máy hình con cua khổng lồ, càng và chân máy đều có thể hút được những hạt lúa trên đồng.</a:t>
              </a:r>
            </a:p>
          </p:txBody>
        </p:sp>
      </p:grpSp>
    </p:spTree>
    <p:extLst>
      <p:ext uri="{BB962C8B-B14F-4D97-AF65-F5344CB8AC3E}">
        <p14:creationId xmlns:p14="http://schemas.microsoft.com/office/powerpoint/2010/main" val="691258502"/>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down)">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4" name="Rounded Rectangle 4">
            <a:extLst>
              <a:ext uri="{FF2B5EF4-FFF2-40B4-BE49-F238E27FC236}">
                <a16:creationId xmlns:a16="http://schemas.microsoft.com/office/drawing/2014/main" xmlns="" id="{791FF447-DF62-4C81-841A-31F527C54BCD}"/>
              </a:ext>
            </a:extLst>
          </p:cNvPr>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xmlns="" id="{1C0F3604-0269-4EC4-8B74-580DA2FA11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36" name="Picture 35">
            <a:extLst>
              <a:ext uri="{FF2B5EF4-FFF2-40B4-BE49-F238E27FC236}">
                <a16:creationId xmlns:a16="http://schemas.microsoft.com/office/drawing/2014/main" xmlns="" id="{4F9F40D7-AAF2-49DF-A377-4CEE3BDF50A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37" name="Picture 36">
            <a:extLst>
              <a:ext uri="{FF2B5EF4-FFF2-40B4-BE49-F238E27FC236}">
                <a16:creationId xmlns:a16="http://schemas.microsoft.com/office/drawing/2014/main" xmlns="" id="{FEFB2A6A-A1B4-4ED5-B6B7-D02607613A7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38" name="Group 37">
            <a:extLst>
              <a:ext uri="{FF2B5EF4-FFF2-40B4-BE49-F238E27FC236}">
                <a16:creationId xmlns:a16="http://schemas.microsoft.com/office/drawing/2014/main" xmlns="" id="{8D8F8612-440E-4558-BDF4-04F64BECE07D}"/>
              </a:ext>
            </a:extLst>
          </p:cNvPr>
          <p:cNvGrpSpPr/>
          <p:nvPr/>
        </p:nvGrpSpPr>
        <p:grpSpPr>
          <a:xfrm>
            <a:off x="9831849" y="-232013"/>
            <a:ext cx="2000877" cy="2033517"/>
            <a:chOff x="9831849" y="-232013"/>
            <a:chExt cx="2000877" cy="2033517"/>
          </a:xfrm>
        </p:grpSpPr>
        <p:pic>
          <p:nvPicPr>
            <p:cNvPr id="39" name="Picture 38">
              <a:extLst>
                <a:ext uri="{FF2B5EF4-FFF2-40B4-BE49-F238E27FC236}">
                  <a16:creationId xmlns:a16="http://schemas.microsoft.com/office/drawing/2014/main" xmlns="" id="{F3862EAD-55DE-4F83-AE9E-47EF457F468A}"/>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40" name="Picture 39">
              <a:extLst>
                <a:ext uri="{FF2B5EF4-FFF2-40B4-BE49-F238E27FC236}">
                  <a16:creationId xmlns:a16="http://schemas.microsoft.com/office/drawing/2014/main" xmlns="" id="{DBEF5953-594E-4E4D-B926-44BAFD36E94A}"/>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41" name="Rectangle 17">
            <a:extLst>
              <a:ext uri="{FF2B5EF4-FFF2-40B4-BE49-F238E27FC236}">
                <a16:creationId xmlns:a16="http://schemas.microsoft.com/office/drawing/2014/main" xmlns="" id="{FD54787D-103B-4741-8EE1-2A74B04C067D}"/>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xmlns="" id="{18EACCB3-2ACB-4A30-8003-845CC9EF88B7}"/>
              </a:ext>
            </a:extLst>
          </p:cNvPr>
          <p:cNvGrpSpPr/>
          <p:nvPr/>
        </p:nvGrpSpPr>
        <p:grpSpPr>
          <a:xfrm>
            <a:off x="2533139" y="0"/>
            <a:ext cx="7210545" cy="1093351"/>
            <a:chOff x="3469795" y="0"/>
            <a:chExt cx="5157787" cy="1093351"/>
          </a:xfrm>
        </p:grpSpPr>
        <p:sp>
          <p:nvSpPr>
            <p:cNvPr id="43" name="Rounded Rectangle 3">
              <a:extLst>
                <a:ext uri="{FF2B5EF4-FFF2-40B4-BE49-F238E27FC236}">
                  <a16:creationId xmlns:a16="http://schemas.microsoft.com/office/drawing/2014/main" xmlns="" id="{C7A1AEE6-A246-4026-8DF7-5C89D73D392D}"/>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xmlns="" id="{AFFA4A4D-6C0D-4F0D-8798-23260CD8EB41}"/>
                </a:ext>
              </a:extLst>
            </p:cNvPr>
            <p:cNvSpPr txBox="1"/>
            <p:nvPr/>
          </p:nvSpPr>
          <p:spPr>
            <a:xfrm>
              <a:off x="3681656" y="0"/>
              <a:ext cx="4734063" cy="1034421"/>
            </a:xfrm>
            <a:prstGeom prst="rect">
              <a:avLst/>
            </a:prstGeom>
            <a:noFill/>
          </p:spPr>
          <p:txBody>
            <a:bodyPr wrap="square" lIns="72000" t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Trả</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lời</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câu</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hỏi</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pic>
        <p:nvPicPr>
          <p:cNvPr id="45" name="Picture 44">
            <a:extLst>
              <a:ext uri="{FF2B5EF4-FFF2-40B4-BE49-F238E27FC236}">
                <a16:creationId xmlns:a16="http://schemas.microsoft.com/office/drawing/2014/main" xmlns="" id="{0A8DA976-7424-4D82-97E5-7C49CCEFF36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46" name="Group 45">
            <a:extLst>
              <a:ext uri="{FF2B5EF4-FFF2-40B4-BE49-F238E27FC236}">
                <a16:creationId xmlns:a16="http://schemas.microsoft.com/office/drawing/2014/main" xmlns="" id="{D063C185-33E5-4A8B-A0CE-B67B531A8D16}"/>
              </a:ext>
            </a:extLst>
          </p:cNvPr>
          <p:cNvGrpSpPr/>
          <p:nvPr/>
        </p:nvGrpSpPr>
        <p:grpSpPr>
          <a:xfrm>
            <a:off x="997375" y="1569492"/>
            <a:ext cx="4485588" cy="3487250"/>
            <a:chOff x="997375" y="1569492"/>
            <a:chExt cx="4485588" cy="3487250"/>
          </a:xfrm>
        </p:grpSpPr>
        <p:sp>
          <p:nvSpPr>
            <p:cNvPr id="47" name="Freeform 18">
              <a:extLst>
                <a:ext uri="{FF2B5EF4-FFF2-40B4-BE49-F238E27FC236}">
                  <a16:creationId xmlns:a16="http://schemas.microsoft.com/office/drawing/2014/main" xmlns="" id="{CCBB649B-35D3-4242-8122-EFCF2EF3AE24}"/>
                </a:ext>
              </a:extLst>
            </p:cNvPr>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Oval 21">
              <a:extLst>
                <a:ext uri="{FF2B5EF4-FFF2-40B4-BE49-F238E27FC236}">
                  <a16:creationId xmlns:a16="http://schemas.microsoft.com/office/drawing/2014/main" xmlns="" id="{D5464569-014B-4D3E-A6E1-CF83D8A13256}"/>
                </a:ext>
              </a:extLst>
            </p:cNvPr>
            <p:cNvSpPr/>
            <p:nvPr/>
          </p:nvSpPr>
          <p:spPr>
            <a:xfrm>
              <a:off x="997375" y="1569492"/>
              <a:ext cx="4485588" cy="257162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Rectangle 48">
              <a:extLst>
                <a:ext uri="{FF2B5EF4-FFF2-40B4-BE49-F238E27FC236}">
                  <a16:creationId xmlns:a16="http://schemas.microsoft.com/office/drawing/2014/main" xmlns="" id="{28243367-95C1-473A-AD1A-B7042D3F3681}"/>
                </a:ext>
              </a:extLst>
            </p:cNvPr>
            <p:cNvSpPr/>
            <p:nvPr/>
          </p:nvSpPr>
          <p:spPr>
            <a:xfrm>
              <a:off x="1214562" y="1847891"/>
              <a:ext cx="4051213"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Câu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Em thích ý tưởng của bạn nào nhất? Vì sao?</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0" name="Group 49">
            <a:extLst>
              <a:ext uri="{FF2B5EF4-FFF2-40B4-BE49-F238E27FC236}">
                <a16:creationId xmlns:a16="http://schemas.microsoft.com/office/drawing/2014/main" xmlns="" id="{EE7607E7-83A0-433A-99BD-8DA00D5DB30C}"/>
              </a:ext>
            </a:extLst>
          </p:cNvPr>
          <p:cNvGrpSpPr/>
          <p:nvPr/>
        </p:nvGrpSpPr>
        <p:grpSpPr>
          <a:xfrm>
            <a:off x="5726965" y="1279753"/>
            <a:ext cx="5706601" cy="5010896"/>
            <a:chOff x="6702246" y="1801506"/>
            <a:chExt cx="4067034" cy="3151097"/>
          </a:xfrm>
        </p:grpSpPr>
        <p:pic>
          <p:nvPicPr>
            <p:cNvPr id="51" name="Picture 50">
              <a:extLst>
                <a:ext uri="{FF2B5EF4-FFF2-40B4-BE49-F238E27FC236}">
                  <a16:creationId xmlns:a16="http://schemas.microsoft.com/office/drawing/2014/main" xmlns="" id="{11D9D71D-1B92-4E6F-869E-097B2888385B}"/>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52" name="Oval 51">
              <a:extLst>
                <a:ext uri="{FF2B5EF4-FFF2-40B4-BE49-F238E27FC236}">
                  <a16:creationId xmlns:a16="http://schemas.microsoft.com/office/drawing/2014/main" xmlns="" id="{EBF4A33A-F4B7-4DBF-8203-981ADBF49BFF}"/>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xmlns="" id="{2D1A68FB-DFEA-4AA5-9D30-B21524BAD496}"/>
              </a:ext>
            </a:extLst>
          </p:cNvPr>
          <p:cNvSpPr/>
          <p:nvPr/>
        </p:nvSpPr>
        <p:spPr>
          <a:xfrm>
            <a:off x="6780366" y="2202473"/>
            <a:ext cx="4217207" cy="3046988"/>
          </a:xfrm>
          <a:prstGeom prst="rect">
            <a:avLst/>
          </a:prstGeom>
        </p:spPr>
        <p:txBody>
          <a:bodyPr wrap="square">
            <a:spAutoFit/>
          </a:bodyPr>
          <a:lstStyle/>
          <a:p>
            <a:pPr lvl="0" algn="ctr"/>
            <a:r>
              <a:rPr lang="en-US" sz="2400">
                <a:solidFill>
                  <a:prstClr val="black"/>
                </a:solidFill>
                <a:latin typeface="Cambria" panose="02040503050406030204" pitchFamily="18" charset="0"/>
                <a:ea typeface="Cambria" panose="02040503050406030204" pitchFamily="18" charset="0"/>
              </a:rPr>
              <a:t>Mẫu: </a:t>
            </a:r>
            <a:r>
              <a:rPr lang="vi-VN" sz="2400">
                <a:solidFill>
                  <a:prstClr val="black"/>
                </a:solidFill>
                <a:latin typeface="Cambria" panose="02040503050406030204" pitchFamily="18" charset="0"/>
                <a:ea typeface="Cambria" panose="02040503050406030204" pitchFamily="18" charset="0"/>
              </a:rPr>
              <a:t>Em thích ý tưởng của bạn Tâm nhất. Vì chiếc ô tô của bạn đầy sáng tạo và thú vị. Nếu chiếc ô tô đó trở thành sự thật thì chúng ta sẽ có một phương tiện vừa có thể bay trên bầu trời và lặn dưới đại dương. Điều ấy thật tuyệt vời biết bao!</a:t>
            </a:r>
            <a:endParaRPr kumimoji="0" lang="en-GB"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181536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4" name="Rounded Rectangle 4">
            <a:extLst>
              <a:ext uri="{FF2B5EF4-FFF2-40B4-BE49-F238E27FC236}">
                <a16:creationId xmlns:a16="http://schemas.microsoft.com/office/drawing/2014/main" xmlns="" id="{791FF447-DF62-4C81-841A-31F527C54BCD}"/>
              </a:ext>
            </a:extLst>
          </p:cNvPr>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xmlns="" id="{1C0F3604-0269-4EC4-8B74-580DA2FA11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36" name="Picture 35">
            <a:extLst>
              <a:ext uri="{FF2B5EF4-FFF2-40B4-BE49-F238E27FC236}">
                <a16:creationId xmlns:a16="http://schemas.microsoft.com/office/drawing/2014/main" xmlns="" id="{4F9F40D7-AAF2-49DF-A377-4CEE3BDF50A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37" name="Picture 36">
            <a:extLst>
              <a:ext uri="{FF2B5EF4-FFF2-40B4-BE49-F238E27FC236}">
                <a16:creationId xmlns:a16="http://schemas.microsoft.com/office/drawing/2014/main" xmlns="" id="{FEFB2A6A-A1B4-4ED5-B6B7-D02607613A7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38" name="Group 37">
            <a:extLst>
              <a:ext uri="{FF2B5EF4-FFF2-40B4-BE49-F238E27FC236}">
                <a16:creationId xmlns:a16="http://schemas.microsoft.com/office/drawing/2014/main" xmlns="" id="{8D8F8612-440E-4558-BDF4-04F64BECE07D}"/>
              </a:ext>
            </a:extLst>
          </p:cNvPr>
          <p:cNvGrpSpPr/>
          <p:nvPr/>
        </p:nvGrpSpPr>
        <p:grpSpPr>
          <a:xfrm>
            <a:off x="9831849" y="-232013"/>
            <a:ext cx="2000877" cy="2033517"/>
            <a:chOff x="9831849" y="-232013"/>
            <a:chExt cx="2000877" cy="2033517"/>
          </a:xfrm>
        </p:grpSpPr>
        <p:pic>
          <p:nvPicPr>
            <p:cNvPr id="39" name="Picture 38">
              <a:extLst>
                <a:ext uri="{FF2B5EF4-FFF2-40B4-BE49-F238E27FC236}">
                  <a16:creationId xmlns:a16="http://schemas.microsoft.com/office/drawing/2014/main" xmlns="" id="{F3862EAD-55DE-4F83-AE9E-47EF457F468A}"/>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40" name="Picture 39">
              <a:extLst>
                <a:ext uri="{FF2B5EF4-FFF2-40B4-BE49-F238E27FC236}">
                  <a16:creationId xmlns:a16="http://schemas.microsoft.com/office/drawing/2014/main" xmlns="" id="{DBEF5953-594E-4E4D-B926-44BAFD36E94A}"/>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41" name="Rectangle 17">
            <a:extLst>
              <a:ext uri="{FF2B5EF4-FFF2-40B4-BE49-F238E27FC236}">
                <a16:creationId xmlns:a16="http://schemas.microsoft.com/office/drawing/2014/main" xmlns="" id="{FD54787D-103B-4741-8EE1-2A74B04C067D}"/>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xmlns="" id="{18EACCB3-2ACB-4A30-8003-845CC9EF88B7}"/>
              </a:ext>
            </a:extLst>
          </p:cNvPr>
          <p:cNvGrpSpPr/>
          <p:nvPr/>
        </p:nvGrpSpPr>
        <p:grpSpPr>
          <a:xfrm>
            <a:off x="2913017" y="0"/>
            <a:ext cx="6643852" cy="1093351"/>
            <a:chOff x="3469795" y="0"/>
            <a:chExt cx="5157787" cy="1093351"/>
          </a:xfrm>
        </p:grpSpPr>
        <p:sp>
          <p:nvSpPr>
            <p:cNvPr id="43" name="Rounded Rectangle 3">
              <a:extLst>
                <a:ext uri="{FF2B5EF4-FFF2-40B4-BE49-F238E27FC236}">
                  <a16:creationId xmlns:a16="http://schemas.microsoft.com/office/drawing/2014/main" xmlns="" id="{C7A1AEE6-A246-4026-8DF7-5C89D73D392D}"/>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xmlns="" id="{AFFA4A4D-6C0D-4F0D-8798-23260CD8EB41}"/>
                </a:ext>
              </a:extLst>
            </p:cNvPr>
            <p:cNvSpPr txBox="1"/>
            <p:nvPr/>
          </p:nvSpPr>
          <p:spPr>
            <a:xfrm>
              <a:off x="3681656" y="0"/>
              <a:ext cx="4734063" cy="1034421"/>
            </a:xfrm>
            <a:prstGeom prst="rect">
              <a:avLst/>
            </a:prstGeom>
            <a:noFill/>
          </p:spPr>
          <p:txBody>
            <a:bodyPr wrap="square" lIns="72000" t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Trả</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lời</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câu</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hỏi</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pic>
        <p:nvPicPr>
          <p:cNvPr id="45" name="Picture 44">
            <a:extLst>
              <a:ext uri="{FF2B5EF4-FFF2-40B4-BE49-F238E27FC236}">
                <a16:creationId xmlns:a16="http://schemas.microsoft.com/office/drawing/2014/main" xmlns="" id="{0A8DA976-7424-4D82-97E5-7C49CCEFF36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46" name="Group 45">
            <a:extLst>
              <a:ext uri="{FF2B5EF4-FFF2-40B4-BE49-F238E27FC236}">
                <a16:creationId xmlns:a16="http://schemas.microsoft.com/office/drawing/2014/main" xmlns="" id="{D063C185-33E5-4A8B-A0CE-B67B531A8D16}"/>
              </a:ext>
            </a:extLst>
          </p:cNvPr>
          <p:cNvGrpSpPr/>
          <p:nvPr/>
        </p:nvGrpSpPr>
        <p:grpSpPr>
          <a:xfrm>
            <a:off x="887028" y="1486390"/>
            <a:ext cx="4839936" cy="3570352"/>
            <a:chOff x="887028" y="1486390"/>
            <a:chExt cx="4839936" cy="3570352"/>
          </a:xfrm>
        </p:grpSpPr>
        <p:sp>
          <p:nvSpPr>
            <p:cNvPr id="47" name="Freeform 18">
              <a:extLst>
                <a:ext uri="{FF2B5EF4-FFF2-40B4-BE49-F238E27FC236}">
                  <a16:creationId xmlns:a16="http://schemas.microsoft.com/office/drawing/2014/main" xmlns="" id="{CCBB649B-35D3-4242-8122-EFCF2EF3AE24}"/>
                </a:ext>
              </a:extLst>
            </p:cNvPr>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Oval 21">
              <a:extLst>
                <a:ext uri="{FF2B5EF4-FFF2-40B4-BE49-F238E27FC236}">
                  <a16:creationId xmlns:a16="http://schemas.microsoft.com/office/drawing/2014/main" xmlns="" id="{D5464569-014B-4D3E-A6E1-CF83D8A13256}"/>
                </a:ext>
              </a:extLst>
            </p:cNvPr>
            <p:cNvSpPr/>
            <p:nvPr/>
          </p:nvSpPr>
          <p:spPr>
            <a:xfrm>
              <a:off x="887028" y="1486390"/>
              <a:ext cx="4839936" cy="2876438"/>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Rectangle 48">
              <a:extLst>
                <a:ext uri="{FF2B5EF4-FFF2-40B4-BE49-F238E27FC236}">
                  <a16:creationId xmlns:a16="http://schemas.microsoft.com/office/drawing/2014/main" xmlns="" id="{28243367-95C1-473A-AD1A-B7042D3F3681}"/>
                </a:ext>
              </a:extLst>
            </p:cNvPr>
            <p:cNvSpPr/>
            <p:nvPr/>
          </p:nvSpPr>
          <p:spPr>
            <a:xfrm>
              <a:off x="1214562" y="1632553"/>
              <a:ext cx="4201408"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Câu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Theo lời cô giáo, con người sẽ làm việc thế nào nếu chế tạo được những chiếc máy các bạn đã vẽ?</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0" name="Group 49">
            <a:extLst>
              <a:ext uri="{FF2B5EF4-FFF2-40B4-BE49-F238E27FC236}">
                <a16:creationId xmlns:a16="http://schemas.microsoft.com/office/drawing/2014/main" xmlns="" id="{EE7607E7-83A0-433A-99BD-8DA00D5DB30C}"/>
              </a:ext>
            </a:extLst>
          </p:cNvPr>
          <p:cNvGrpSpPr/>
          <p:nvPr/>
        </p:nvGrpSpPr>
        <p:grpSpPr>
          <a:xfrm>
            <a:off x="5726965" y="1279753"/>
            <a:ext cx="5706601" cy="5010896"/>
            <a:chOff x="6702246" y="1801506"/>
            <a:chExt cx="4067034" cy="3151097"/>
          </a:xfrm>
        </p:grpSpPr>
        <p:pic>
          <p:nvPicPr>
            <p:cNvPr id="51" name="Picture 50">
              <a:extLst>
                <a:ext uri="{FF2B5EF4-FFF2-40B4-BE49-F238E27FC236}">
                  <a16:creationId xmlns:a16="http://schemas.microsoft.com/office/drawing/2014/main" xmlns="" id="{11D9D71D-1B92-4E6F-869E-097B2888385B}"/>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52" name="Oval 51">
              <a:extLst>
                <a:ext uri="{FF2B5EF4-FFF2-40B4-BE49-F238E27FC236}">
                  <a16:creationId xmlns:a16="http://schemas.microsoft.com/office/drawing/2014/main" xmlns="" id="{EBF4A33A-F4B7-4DBF-8203-981ADBF49BFF}"/>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xmlns="" id="{2D1A68FB-DFEA-4AA5-9D30-B21524BAD496}"/>
              </a:ext>
            </a:extLst>
          </p:cNvPr>
          <p:cNvSpPr/>
          <p:nvPr/>
        </p:nvSpPr>
        <p:spPr>
          <a:xfrm>
            <a:off x="6780366" y="2202473"/>
            <a:ext cx="4217207" cy="3046988"/>
          </a:xfrm>
          <a:prstGeom prst="rect">
            <a:avLst/>
          </a:prstGeom>
        </p:spPr>
        <p:txBody>
          <a:bodyPr wrap="square">
            <a:spAutoFit/>
          </a:bodyPr>
          <a:lstStyle/>
          <a:p>
            <a:pPr lvl="0" algn="ctr"/>
            <a:r>
              <a:rPr lang="vi-VN" sz="3200">
                <a:solidFill>
                  <a:prstClr val="black"/>
                </a:solidFill>
                <a:latin typeface="Cambria" panose="02040503050406030204" pitchFamily="18" charset="0"/>
                <a:ea typeface="Cambria" panose="02040503050406030204" pitchFamily="18" charset="0"/>
              </a:rPr>
              <a:t>Nếu chế tạo được những chiếc máy này, con người sẽ làm việc mà giống như là đang dắt thú cưng đi chơi vậy.</a:t>
            </a:r>
            <a:endParaRPr kumimoji="0" lang="en-GB"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8527557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4" name="Rounded Rectangle 4">
            <a:extLst>
              <a:ext uri="{FF2B5EF4-FFF2-40B4-BE49-F238E27FC236}">
                <a16:creationId xmlns:a16="http://schemas.microsoft.com/office/drawing/2014/main" xmlns="" id="{791FF447-DF62-4C81-841A-31F527C54BCD}"/>
              </a:ext>
            </a:extLst>
          </p:cNvPr>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xmlns="" id="{1C0F3604-0269-4EC4-8B74-580DA2FA11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36" name="Picture 35">
            <a:extLst>
              <a:ext uri="{FF2B5EF4-FFF2-40B4-BE49-F238E27FC236}">
                <a16:creationId xmlns:a16="http://schemas.microsoft.com/office/drawing/2014/main" xmlns="" id="{4F9F40D7-AAF2-49DF-A377-4CEE3BDF50A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37" name="Picture 36">
            <a:extLst>
              <a:ext uri="{FF2B5EF4-FFF2-40B4-BE49-F238E27FC236}">
                <a16:creationId xmlns:a16="http://schemas.microsoft.com/office/drawing/2014/main" xmlns="" id="{FEFB2A6A-A1B4-4ED5-B6B7-D02607613A7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38" name="Group 37">
            <a:extLst>
              <a:ext uri="{FF2B5EF4-FFF2-40B4-BE49-F238E27FC236}">
                <a16:creationId xmlns:a16="http://schemas.microsoft.com/office/drawing/2014/main" xmlns="" id="{8D8F8612-440E-4558-BDF4-04F64BECE07D}"/>
              </a:ext>
            </a:extLst>
          </p:cNvPr>
          <p:cNvGrpSpPr/>
          <p:nvPr/>
        </p:nvGrpSpPr>
        <p:grpSpPr>
          <a:xfrm>
            <a:off x="9831849" y="-232013"/>
            <a:ext cx="2000877" cy="2033517"/>
            <a:chOff x="9831849" y="-232013"/>
            <a:chExt cx="2000877" cy="2033517"/>
          </a:xfrm>
        </p:grpSpPr>
        <p:pic>
          <p:nvPicPr>
            <p:cNvPr id="39" name="Picture 38">
              <a:extLst>
                <a:ext uri="{FF2B5EF4-FFF2-40B4-BE49-F238E27FC236}">
                  <a16:creationId xmlns:a16="http://schemas.microsoft.com/office/drawing/2014/main" xmlns="" id="{F3862EAD-55DE-4F83-AE9E-47EF457F468A}"/>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40" name="Picture 39">
              <a:extLst>
                <a:ext uri="{FF2B5EF4-FFF2-40B4-BE49-F238E27FC236}">
                  <a16:creationId xmlns:a16="http://schemas.microsoft.com/office/drawing/2014/main" xmlns="" id="{DBEF5953-594E-4E4D-B926-44BAFD36E94A}"/>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41" name="Rectangle 17">
            <a:extLst>
              <a:ext uri="{FF2B5EF4-FFF2-40B4-BE49-F238E27FC236}">
                <a16:creationId xmlns:a16="http://schemas.microsoft.com/office/drawing/2014/main" xmlns="" id="{FD54787D-103B-4741-8EE1-2A74B04C067D}"/>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xmlns="" id="{18EACCB3-2ACB-4A30-8003-845CC9EF88B7}"/>
              </a:ext>
            </a:extLst>
          </p:cNvPr>
          <p:cNvGrpSpPr/>
          <p:nvPr/>
        </p:nvGrpSpPr>
        <p:grpSpPr>
          <a:xfrm>
            <a:off x="2709687" y="0"/>
            <a:ext cx="6610974" cy="1093351"/>
            <a:chOff x="3469795" y="0"/>
            <a:chExt cx="5157787" cy="1093351"/>
          </a:xfrm>
        </p:grpSpPr>
        <p:sp>
          <p:nvSpPr>
            <p:cNvPr id="43" name="Rounded Rectangle 3">
              <a:extLst>
                <a:ext uri="{FF2B5EF4-FFF2-40B4-BE49-F238E27FC236}">
                  <a16:creationId xmlns:a16="http://schemas.microsoft.com/office/drawing/2014/main" xmlns="" id="{C7A1AEE6-A246-4026-8DF7-5C89D73D392D}"/>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xmlns="" id="{AFFA4A4D-6C0D-4F0D-8798-23260CD8EB41}"/>
                </a:ext>
              </a:extLst>
            </p:cNvPr>
            <p:cNvSpPr txBox="1"/>
            <p:nvPr/>
          </p:nvSpPr>
          <p:spPr>
            <a:xfrm>
              <a:off x="3681656" y="0"/>
              <a:ext cx="4734063" cy="1034421"/>
            </a:xfrm>
            <a:prstGeom prst="rect">
              <a:avLst/>
            </a:prstGeom>
            <a:noFill/>
          </p:spPr>
          <p:txBody>
            <a:bodyPr wrap="square" lIns="72000" tIns="0" bIns="0" rtlCol="0">
              <a:noAutofit/>
            </a:bodyPr>
            <a:lstStyle/>
            <a:p>
              <a:pPr marR="0" lvl="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Trả</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lời</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câu</a:t>
              </a:r>
              <a:r>
                <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 </a:t>
              </a:r>
              <a:r>
                <a:rPr kumimoji="0" lang="en-GB" sz="7200" b="1" i="0" u="none" strike="noStrike" kern="1200" cap="none" spc="0" normalizeH="0" baseline="0" noProof="0" dirty="0" err="1">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hỏi</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pic>
        <p:nvPicPr>
          <p:cNvPr id="45" name="Picture 44">
            <a:extLst>
              <a:ext uri="{FF2B5EF4-FFF2-40B4-BE49-F238E27FC236}">
                <a16:creationId xmlns:a16="http://schemas.microsoft.com/office/drawing/2014/main" xmlns="" id="{0A8DA976-7424-4D82-97E5-7C49CCEFF36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46" name="Group 45">
            <a:extLst>
              <a:ext uri="{FF2B5EF4-FFF2-40B4-BE49-F238E27FC236}">
                <a16:creationId xmlns:a16="http://schemas.microsoft.com/office/drawing/2014/main" xmlns="" id="{D063C185-33E5-4A8B-A0CE-B67B531A8D16}"/>
              </a:ext>
            </a:extLst>
          </p:cNvPr>
          <p:cNvGrpSpPr/>
          <p:nvPr/>
        </p:nvGrpSpPr>
        <p:grpSpPr>
          <a:xfrm>
            <a:off x="887028" y="1486390"/>
            <a:ext cx="4839936" cy="3570352"/>
            <a:chOff x="887028" y="1486390"/>
            <a:chExt cx="4839936" cy="3570352"/>
          </a:xfrm>
        </p:grpSpPr>
        <p:sp>
          <p:nvSpPr>
            <p:cNvPr id="47" name="Freeform 18">
              <a:extLst>
                <a:ext uri="{FF2B5EF4-FFF2-40B4-BE49-F238E27FC236}">
                  <a16:creationId xmlns:a16="http://schemas.microsoft.com/office/drawing/2014/main" xmlns="" id="{CCBB649B-35D3-4242-8122-EFCF2EF3AE24}"/>
                </a:ext>
              </a:extLst>
            </p:cNvPr>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Oval 21">
              <a:extLst>
                <a:ext uri="{FF2B5EF4-FFF2-40B4-BE49-F238E27FC236}">
                  <a16:creationId xmlns:a16="http://schemas.microsoft.com/office/drawing/2014/main" xmlns="" id="{D5464569-014B-4D3E-A6E1-CF83D8A13256}"/>
                </a:ext>
              </a:extLst>
            </p:cNvPr>
            <p:cNvSpPr/>
            <p:nvPr/>
          </p:nvSpPr>
          <p:spPr>
            <a:xfrm>
              <a:off x="887028" y="1486390"/>
              <a:ext cx="4839936" cy="2876438"/>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Rectangle 48">
              <a:extLst>
                <a:ext uri="{FF2B5EF4-FFF2-40B4-BE49-F238E27FC236}">
                  <a16:creationId xmlns:a16="http://schemas.microsoft.com/office/drawing/2014/main" xmlns="" id="{28243367-95C1-473A-AD1A-B7042D3F3681}"/>
                </a:ext>
              </a:extLst>
            </p:cNvPr>
            <p:cNvSpPr/>
            <p:nvPr/>
          </p:nvSpPr>
          <p:spPr>
            <a:xfrm>
              <a:off x="1243781" y="1883692"/>
              <a:ext cx="4201408"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Câu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Đặt một tên khác cho bài đọc</a:t>
              </a:r>
              <a:endPar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0" name="Group 49">
            <a:extLst>
              <a:ext uri="{FF2B5EF4-FFF2-40B4-BE49-F238E27FC236}">
                <a16:creationId xmlns:a16="http://schemas.microsoft.com/office/drawing/2014/main" xmlns="" id="{EE7607E7-83A0-433A-99BD-8DA00D5DB30C}"/>
              </a:ext>
            </a:extLst>
          </p:cNvPr>
          <p:cNvGrpSpPr/>
          <p:nvPr/>
        </p:nvGrpSpPr>
        <p:grpSpPr>
          <a:xfrm>
            <a:off x="5726965" y="1279753"/>
            <a:ext cx="5706601" cy="5010896"/>
            <a:chOff x="6702246" y="1801506"/>
            <a:chExt cx="4067034" cy="3151097"/>
          </a:xfrm>
        </p:grpSpPr>
        <p:pic>
          <p:nvPicPr>
            <p:cNvPr id="51" name="Picture 50">
              <a:extLst>
                <a:ext uri="{FF2B5EF4-FFF2-40B4-BE49-F238E27FC236}">
                  <a16:creationId xmlns:a16="http://schemas.microsoft.com/office/drawing/2014/main" xmlns="" id="{11D9D71D-1B92-4E6F-869E-097B2888385B}"/>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52" name="Oval 51">
              <a:extLst>
                <a:ext uri="{FF2B5EF4-FFF2-40B4-BE49-F238E27FC236}">
                  <a16:creationId xmlns:a16="http://schemas.microsoft.com/office/drawing/2014/main" xmlns="" id="{EBF4A33A-F4B7-4DBF-8203-981ADBF49BFF}"/>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xmlns="" id="{2D1A68FB-DFEA-4AA5-9D30-B21524BAD496}"/>
              </a:ext>
            </a:extLst>
          </p:cNvPr>
          <p:cNvSpPr/>
          <p:nvPr/>
        </p:nvSpPr>
        <p:spPr>
          <a:xfrm>
            <a:off x="6780366" y="2619015"/>
            <a:ext cx="4217207" cy="1077218"/>
          </a:xfrm>
          <a:prstGeom prst="rect">
            <a:avLst/>
          </a:prstGeom>
        </p:spPr>
        <p:txBody>
          <a:bodyPr wrap="square">
            <a:spAutoFit/>
          </a:bodyPr>
          <a:lstStyle/>
          <a:p>
            <a:pPr lvl="0" algn="ctr"/>
            <a:r>
              <a:rPr lang="vi-VN" sz="3200" b="1">
                <a:solidFill>
                  <a:srgbClr val="FFFF00"/>
                </a:solidFill>
                <a:latin typeface="Cambria" panose="02040503050406030204" pitchFamily="18" charset="0"/>
                <a:ea typeface="Cambria" panose="02040503050406030204" pitchFamily="18" charset="0"/>
              </a:rPr>
              <a:t>Thế giới diệu kì qua những bức tranh</a:t>
            </a:r>
            <a:endParaRPr lang="en-US" sz="3200" b="1">
              <a:solidFill>
                <a:srgbClr val="FFFF00"/>
              </a:solidFill>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xmlns="" id="{9F81F73E-FBCF-4377-A166-A66B942CBD28}"/>
              </a:ext>
            </a:extLst>
          </p:cNvPr>
          <p:cNvSpPr/>
          <p:nvPr/>
        </p:nvSpPr>
        <p:spPr>
          <a:xfrm>
            <a:off x="6780366" y="3882425"/>
            <a:ext cx="4217207" cy="584775"/>
          </a:xfrm>
          <a:prstGeom prst="rect">
            <a:avLst/>
          </a:prstGeom>
        </p:spPr>
        <p:txBody>
          <a:bodyPr wrap="square">
            <a:spAutoFit/>
          </a:bodyPr>
          <a:lstStyle/>
          <a:p>
            <a:pPr lvl="0" algn="ctr"/>
            <a:r>
              <a:rPr lang="vi-VN" sz="3200">
                <a:solidFill>
                  <a:srgbClr val="FF0000"/>
                </a:solidFill>
                <a:latin typeface="Cambria" panose="02040503050406030204" pitchFamily="18" charset="0"/>
                <a:ea typeface="Cambria" panose="02040503050406030204" pitchFamily="18" charset="0"/>
              </a:rPr>
              <a:t>Giờ Mĩ thuật lí thú</a:t>
            </a:r>
            <a:endParaRPr lang="en-US" sz="3200">
              <a:solidFill>
                <a:srgbClr val="FF0000"/>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xmlns="" id="{58FF7601-2F49-4C38-B1FC-930A1AAD423A}"/>
              </a:ext>
            </a:extLst>
          </p:cNvPr>
          <p:cNvSpPr/>
          <p:nvPr/>
        </p:nvSpPr>
        <p:spPr>
          <a:xfrm>
            <a:off x="6780875" y="4571482"/>
            <a:ext cx="4217207" cy="1077218"/>
          </a:xfrm>
          <a:prstGeom prst="rect">
            <a:avLst/>
          </a:prstGeom>
        </p:spPr>
        <p:txBody>
          <a:bodyPr wrap="square">
            <a:spAutoFit/>
          </a:bodyPr>
          <a:lstStyle/>
          <a:p>
            <a:pPr lvl="0" algn="ctr"/>
            <a:r>
              <a:rPr lang="vi-VN" sz="3200">
                <a:solidFill>
                  <a:srgbClr val="7030A0"/>
                </a:solidFill>
                <a:latin typeface="Cambria" panose="02040503050406030204" pitchFamily="18" charset="0"/>
                <a:ea typeface="Cambria" panose="02040503050406030204" pitchFamily="18" charset="0"/>
              </a:rPr>
              <a:t>Đồ vật mơ ước của chúng mình.</a:t>
            </a:r>
            <a:endParaRPr lang="en-US" sz="3200">
              <a:solidFill>
                <a:srgbClr val="7030A0"/>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xmlns="" id="{04F71035-EE10-45A7-B55B-86EF46439B6C}"/>
              </a:ext>
            </a:extLst>
          </p:cNvPr>
          <p:cNvSpPr/>
          <p:nvPr/>
        </p:nvSpPr>
        <p:spPr>
          <a:xfrm>
            <a:off x="6471661" y="2038487"/>
            <a:ext cx="4217207" cy="584775"/>
          </a:xfrm>
          <a:prstGeom prst="rect">
            <a:avLst/>
          </a:prstGeom>
        </p:spPr>
        <p:txBody>
          <a:bodyPr wrap="square">
            <a:spAutoFit/>
          </a:bodyPr>
          <a:lstStyle/>
          <a:p>
            <a:pPr lvl="0" algn="ctr"/>
            <a:r>
              <a:rPr lang="en-US" sz="3200">
                <a:solidFill>
                  <a:srgbClr val="002060"/>
                </a:solidFill>
                <a:latin typeface="Cambria" panose="02040503050406030204" pitchFamily="18" charset="0"/>
                <a:ea typeface="Cambria" panose="02040503050406030204" pitchFamily="18" charset="0"/>
              </a:rPr>
              <a:t>Ví dụ</a:t>
            </a:r>
          </a:p>
        </p:txBody>
      </p:sp>
    </p:spTree>
    <p:extLst>
      <p:ext uri="{BB962C8B-B14F-4D97-AF65-F5344CB8AC3E}">
        <p14:creationId xmlns:p14="http://schemas.microsoft.com/office/powerpoint/2010/main" val="1106906567"/>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2"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5" name="Rounded Rectangle 4">
            <a:extLst>
              <a:ext uri="{FF2B5EF4-FFF2-40B4-BE49-F238E27FC236}">
                <a16:creationId xmlns:a16="http://schemas.microsoft.com/office/drawing/2014/main" xmlns="" id="{B61BDBE2-BC5C-4EB5-BCFD-82196F0DA9FB}"/>
              </a:ext>
            </a:extLst>
          </p:cNvPr>
          <p:cNvSpPr/>
          <p:nvPr/>
        </p:nvSpPr>
        <p:spPr>
          <a:xfrm>
            <a:off x="216716" y="201627"/>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xmlns="" id="{5B257590-7F3A-45FA-8CDB-AE1EA098221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27" name="Picture 26">
            <a:extLst>
              <a:ext uri="{FF2B5EF4-FFF2-40B4-BE49-F238E27FC236}">
                <a16:creationId xmlns:a16="http://schemas.microsoft.com/office/drawing/2014/main" xmlns="" id="{A6D95D83-4EBE-43DD-A0D8-B0DEC89CE45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28" name="Picture 27">
            <a:extLst>
              <a:ext uri="{FF2B5EF4-FFF2-40B4-BE49-F238E27FC236}">
                <a16:creationId xmlns:a16="http://schemas.microsoft.com/office/drawing/2014/main" xmlns="" id="{4157B615-5EF6-4265-8661-6438839CBD2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29" name="Group 28">
            <a:extLst>
              <a:ext uri="{FF2B5EF4-FFF2-40B4-BE49-F238E27FC236}">
                <a16:creationId xmlns:a16="http://schemas.microsoft.com/office/drawing/2014/main" xmlns="" id="{4F87A8D7-9EE3-4BCC-9A0A-ADE98E1BC083}"/>
              </a:ext>
            </a:extLst>
          </p:cNvPr>
          <p:cNvGrpSpPr/>
          <p:nvPr/>
        </p:nvGrpSpPr>
        <p:grpSpPr>
          <a:xfrm>
            <a:off x="9831849" y="-232013"/>
            <a:ext cx="2000877" cy="2033517"/>
            <a:chOff x="9831849" y="-232013"/>
            <a:chExt cx="2000877" cy="2033517"/>
          </a:xfrm>
        </p:grpSpPr>
        <p:pic>
          <p:nvPicPr>
            <p:cNvPr id="30" name="Picture 29">
              <a:extLst>
                <a:ext uri="{FF2B5EF4-FFF2-40B4-BE49-F238E27FC236}">
                  <a16:creationId xmlns:a16="http://schemas.microsoft.com/office/drawing/2014/main" xmlns="" id="{CD035991-B657-450E-AC13-499F403A5163}"/>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31" name="Picture 30">
              <a:extLst>
                <a:ext uri="{FF2B5EF4-FFF2-40B4-BE49-F238E27FC236}">
                  <a16:creationId xmlns:a16="http://schemas.microsoft.com/office/drawing/2014/main" xmlns="" id="{5C4F406A-652A-43E5-8DA6-7A035A304A53}"/>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32" name="Rectangle 17">
            <a:extLst>
              <a:ext uri="{FF2B5EF4-FFF2-40B4-BE49-F238E27FC236}">
                <a16:creationId xmlns:a16="http://schemas.microsoft.com/office/drawing/2014/main" xmlns="" id="{2917C0C1-7C12-4676-BBC6-B3197C89866D}"/>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xmlns="" id="{316B2968-9A33-4182-BE5C-A9C4F3BE189A}"/>
              </a:ext>
            </a:extLst>
          </p:cNvPr>
          <p:cNvGrpSpPr/>
          <p:nvPr/>
        </p:nvGrpSpPr>
        <p:grpSpPr>
          <a:xfrm>
            <a:off x="4216195" y="1022867"/>
            <a:ext cx="6797973" cy="5422701"/>
            <a:chOff x="2366342" y="856034"/>
            <a:chExt cx="6797973" cy="5422701"/>
          </a:xfrm>
        </p:grpSpPr>
        <p:grpSp>
          <p:nvGrpSpPr>
            <p:cNvPr id="54" name="Group 53">
              <a:extLst>
                <a:ext uri="{FF2B5EF4-FFF2-40B4-BE49-F238E27FC236}">
                  <a16:creationId xmlns:a16="http://schemas.microsoft.com/office/drawing/2014/main" xmlns="" id="{8824508F-DA06-4954-9717-EE30348B7571}"/>
                </a:ext>
              </a:extLst>
            </p:cNvPr>
            <p:cNvGrpSpPr/>
            <p:nvPr/>
          </p:nvGrpSpPr>
          <p:grpSpPr>
            <a:xfrm>
              <a:off x="2366342" y="856034"/>
              <a:ext cx="6797973" cy="5422701"/>
              <a:chOff x="6305390" y="1706046"/>
              <a:chExt cx="4923307" cy="3749998"/>
            </a:xfrm>
          </p:grpSpPr>
          <p:pic>
            <p:nvPicPr>
              <p:cNvPr id="56" name="Picture 55">
                <a:extLst>
                  <a:ext uri="{FF2B5EF4-FFF2-40B4-BE49-F238E27FC236}">
                    <a16:creationId xmlns:a16="http://schemas.microsoft.com/office/drawing/2014/main" xmlns="" id="{E07D9918-710C-418A-AFA9-4D266140C66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305390" y="1706046"/>
                <a:ext cx="4923307" cy="3749998"/>
              </a:xfrm>
              <a:prstGeom prst="rect">
                <a:avLst/>
              </a:prstGeom>
            </p:spPr>
          </p:pic>
          <p:sp>
            <p:nvSpPr>
              <p:cNvPr id="57" name="Oval 56">
                <a:extLst>
                  <a:ext uri="{FF2B5EF4-FFF2-40B4-BE49-F238E27FC236}">
                    <a16:creationId xmlns:a16="http://schemas.microsoft.com/office/drawing/2014/main" xmlns="" id="{DB263D93-1318-4677-9B00-42FB5C20D5A3}"/>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5" name="Rectangle 54">
              <a:extLst>
                <a:ext uri="{FF2B5EF4-FFF2-40B4-BE49-F238E27FC236}">
                  <a16:creationId xmlns:a16="http://schemas.microsoft.com/office/drawing/2014/main" xmlns="" id="{DDF0D936-5A85-4A04-A3E6-A3F3EB3FC00F}"/>
                </a:ext>
              </a:extLst>
            </p:cNvPr>
            <p:cNvSpPr/>
            <p:nvPr/>
          </p:nvSpPr>
          <p:spPr>
            <a:xfrm>
              <a:off x="3295058" y="1521485"/>
              <a:ext cx="5321290" cy="39703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Những chiếc máy mà các bạn nhỏ thể hiện trong tranh là những ý tưởng độc đáo, sáng tạo. Nếu chế tạo được những chiếc máy này, con người sẽ làm việc nhẹ nhàng hơn.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8" name="Picture 57">
            <a:hlinkClick r:id="rId13" action="ppaction://hlinksldjump"/>
            <a:extLst>
              <a:ext uri="{FF2B5EF4-FFF2-40B4-BE49-F238E27FC236}">
                <a16:creationId xmlns:a16="http://schemas.microsoft.com/office/drawing/2014/main" xmlns="" id="{62020B64-1B68-4272-A0BE-4A1AD3D8A4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2739" y="1934639"/>
            <a:ext cx="3792041" cy="4700423"/>
          </a:xfrm>
          <a:prstGeom prst="rect">
            <a:avLst/>
          </a:prstGeom>
        </p:spPr>
      </p:pic>
      <p:grpSp>
        <p:nvGrpSpPr>
          <p:cNvPr id="59" name="Group 58">
            <a:extLst>
              <a:ext uri="{FF2B5EF4-FFF2-40B4-BE49-F238E27FC236}">
                <a16:creationId xmlns:a16="http://schemas.microsoft.com/office/drawing/2014/main" xmlns="" id="{3B08A2FF-58D6-4FF2-A973-A63C0F43EFE2}"/>
              </a:ext>
            </a:extLst>
          </p:cNvPr>
          <p:cNvGrpSpPr/>
          <p:nvPr/>
        </p:nvGrpSpPr>
        <p:grpSpPr>
          <a:xfrm>
            <a:off x="1489166" y="77793"/>
            <a:ext cx="7887270" cy="1093351"/>
            <a:chOff x="3469795" y="0"/>
            <a:chExt cx="5157787" cy="1093351"/>
          </a:xfrm>
        </p:grpSpPr>
        <p:sp>
          <p:nvSpPr>
            <p:cNvPr id="60" name="Rounded Rectangle 3">
              <a:extLst>
                <a:ext uri="{FF2B5EF4-FFF2-40B4-BE49-F238E27FC236}">
                  <a16:creationId xmlns:a16="http://schemas.microsoft.com/office/drawing/2014/main" xmlns="" id="{BE197EC7-3EBD-4BF8-9C3D-838F10704653}"/>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xmlns="" id="{3FB02149-07EF-4E6D-AE91-760FF9FDBDD8}"/>
                </a:ext>
              </a:extLst>
            </p:cNvPr>
            <p:cNvSpPr txBox="1"/>
            <p:nvPr/>
          </p:nvSpPr>
          <p:spPr>
            <a:xfrm>
              <a:off x="3681656" y="0"/>
              <a:ext cx="4734063" cy="1034421"/>
            </a:xfrm>
            <a:prstGeom prst="rect">
              <a:avLst/>
            </a:prstGeom>
            <a:noFill/>
          </p:spPr>
          <p:txBody>
            <a:bodyPr wrap="square" lIns="72000" tIns="0" bIns="0" rtlCol="0">
              <a:noAutofit/>
            </a:bodyPr>
            <a:lstStyle/>
            <a:p>
              <a:pPr marR="0" lvl="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Nội dung của bài</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spTree>
    <p:extLst>
      <p:ext uri="{BB962C8B-B14F-4D97-AF65-F5344CB8AC3E}">
        <p14:creationId xmlns:p14="http://schemas.microsoft.com/office/powerpoint/2010/main" val="137939799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xmlns="" id="{8D37BB91-F006-E4F5-E73D-0BC20C9B4528}"/>
              </a:ext>
            </a:extLst>
          </p:cNvPr>
          <p:cNvPicPr>
            <a:picLocks noChangeAspect="1"/>
          </p:cNvPicPr>
          <p:nvPr/>
        </p:nvPicPr>
        <p:blipFill>
          <a:blip r:embed="rId5"/>
          <a:stretch>
            <a:fillRect/>
          </a:stretch>
        </p:blipFill>
        <p:spPr>
          <a:xfrm>
            <a:off x="1346370" y="1478280"/>
            <a:ext cx="5803730" cy="1619963"/>
          </a:xfrm>
          <a:prstGeom prst="rect">
            <a:avLst/>
          </a:prstGeom>
        </p:spPr>
      </p:pic>
      <p:pic>
        <p:nvPicPr>
          <p:cNvPr id="6" name="Picture 5">
            <a:extLst>
              <a:ext uri="{FF2B5EF4-FFF2-40B4-BE49-F238E27FC236}">
                <a16:creationId xmlns:a16="http://schemas.microsoft.com/office/drawing/2014/main" xmlns="" id="{82B52F60-9975-4830-A865-69D1FBB3E0C9}"/>
              </a:ext>
            </a:extLst>
          </p:cNvPr>
          <p:cNvPicPr>
            <a:picLocks noChangeAspect="1"/>
          </p:cNvPicPr>
          <p:nvPr/>
        </p:nvPicPr>
        <p:blipFill>
          <a:blip r:embed="rId6"/>
          <a:stretch>
            <a:fillRect/>
          </a:stretch>
        </p:blipFill>
        <p:spPr>
          <a:xfrm>
            <a:off x="1226025" y="2474012"/>
            <a:ext cx="5633192" cy="3078747"/>
          </a:xfrm>
          <a:prstGeom prst="rect">
            <a:avLst/>
          </a:prstGeom>
        </p:spPr>
      </p:pic>
    </p:spTree>
    <p:extLst>
      <p:ext uri="{BB962C8B-B14F-4D97-AF65-F5344CB8AC3E}">
        <p14:creationId xmlns:p14="http://schemas.microsoft.com/office/powerpoint/2010/main" val="753073502"/>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826206" y="2118139"/>
            <a:ext cx="7089775" cy="1446550"/>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rPr>
              <a:t>Em nêu</a:t>
            </a:r>
            <a:r>
              <a:rPr kumimoji="0" lang="en-US" altLang="en-US" sz="4400" b="1" i="0" u="none" strike="noStrike" kern="1200" cap="none" spc="0" normalizeH="0" noProof="0">
                <a:ln>
                  <a:noFill/>
                </a:ln>
                <a:solidFill>
                  <a:srgbClr val="00B050"/>
                </a:solidFill>
                <a:effectLst/>
                <a:uLnTx/>
                <a:uFillTx/>
                <a:latin typeface="Coiny" panose="02000903060500060000" pitchFamily="2" charset="0"/>
                <a:ea typeface="+mn-ea"/>
                <a:cs typeface="Times New Roman" panose="02020603050405020304" pitchFamily="18" charset="0"/>
              </a:rPr>
              <a:t> lại nội dung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noProof="0">
                <a:ln>
                  <a:noFill/>
                </a:ln>
                <a:solidFill>
                  <a:srgbClr val="00B050"/>
                </a:solidFill>
                <a:effectLst/>
                <a:uLnTx/>
                <a:uFillTx/>
                <a:latin typeface="Coiny" panose="02000903060500060000" pitchFamily="2" charset="0"/>
                <a:ea typeface="+mn-ea"/>
                <a:cs typeface="Times New Roman" panose="02020603050405020304" pitchFamily="18" charset="0"/>
              </a:rPr>
              <a:t> của bài?</a:t>
            </a:r>
            <a:endPar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endParaRPr>
          </a:p>
        </p:txBody>
      </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spTree>
    <p:custDataLst>
      <p:tags r:id="rId1"/>
    </p:custDataLst>
    <p:extLst>
      <p:ext uri="{BB962C8B-B14F-4D97-AF65-F5344CB8AC3E}">
        <p14:creationId xmlns:p14="http://schemas.microsoft.com/office/powerpoint/2010/main" val="6374708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5" name="Rounded Rectangle 4">
            <a:extLst>
              <a:ext uri="{FF2B5EF4-FFF2-40B4-BE49-F238E27FC236}">
                <a16:creationId xmlns:a16="http://schemas.microsoft.com/office/drawing/2014/main" xmlns="" id="{B61BDBE2-BC5C-4EB5-BCFD-82196F0DA9FB}"/>
              </a:ext>
            </a:extLst>
          </p:cNvPr>
          <p:cNvSpPr/>
          <p:nvPr/>
        </p:nvSpPr>
        <p:spPr>
          <a:xfrm>
            <a:off x="216716" y="201627"/>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xmlns="" id="{5B257590-7F3A-45FA-8CDB-AE1EA098221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27" name="Picture 26">
            <a:extLst>
              <a:ext uri="{FF2B5EF4-FFF2-40B4-BE49-F238E27FC236}">
                <a16:creationId xmlns:a16="http://schemas.microsoft.com/office/drawing/2014/main" xmlns="" id="{A6D95D83-4EBE-43DD-A0D8-B0DEC89CE45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28" name="Picture 27">
            <a:extLst>
              <a:ext uri="{FF2B5EF4-FFF2-40B4-BE49-F238E27FC236}">
                <a16:creationId xmlns:a16="http://schemas.microsoft.com/office/drawing/2014/main" xmlns="" id="{4157B615-5EF6-4265-8661-6438839CBD2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29" name="Group 28">
            <a:extLst>
              <a:ext uri="{FF2B5EF4-FFF2-40B4-BE49-F238E27FC236}">
                <a16:creationId xmlns:a16="http://schemas.microsoft.com/office/drawing/2014/main" xmlns="" id="{4F87A8D7-9EE3-4BCC-9A0A-ADE98E1BC083}"/>
              </a:ext>
            </a:extLst>
          </p:cNvPr>
          <p:cNvGrpSpPr/>
          <p:nvPr/>
        </p:nvGrpSpPr>
        <p:grpSpPr>
          <a:xfrm>
            <a:off x="9831849" y="-232013"/>
            <a:ext cx="2000877" cy="2033517"/>
            <a:chOff x="9831849" y="-232013"/>
            <a:chExt cx="2000877" cy="2033517"/>
          </a:xfrm>
        </p:grpSpPr>
        <p:pic>
          <p:nvPicPr>
            <p:cNvPr id="30" name="Picture 29">
              <a:extLst>
                <a:ext uri="{FF2B5EF4-FFF2-40B4-BE49-F238E27FC236}">
                  <a16:creationId xmlns:a16="http://schemas.microsoft.com/office/drawing/2014/main" xmlns="" id="{CD035991-B657-450E-AC13-499F403A5163}"/>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31" name="Picture 30">
              <a:extLst>
                <a:ext uri="{FF2B5EF4-FFF2-40B4-BE49-F238E27FC236}">
                  <a16:creationId xmlns:a16="http://schemas.microsoft.com/office/drawing/2014/main" xmlns="" id="{5C4F406A-652A-43E5-8DA6-7A035A304A53}"/>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32" name="Rectangle 17">
            <a:extLst>
              <a:ext uri="{FF2B5EF4-FFF2-40B4-BE49-F238E27FC236}">
                <a16:creationId xmlns:a16="http://schemas.microsoft.com/office/drawing/2014/main" xmlns="" id="{2917C0C1-7C12-4676-BBC6-B3197C89866D}"/>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xmlns="" id="{316B2968-9A33-4182-BE5C-A9C4F3BE189A}"/>
              </a:ext>
            </a:extLst>
          </p:cNvPr>
          <p:cNvGrpSpPr/>
          <p:nvPr/>
        </p:nvGrpSpPr>
        <p:grpSpPr>
          <a:xfrm>
            <a:off x="4216195" y="1022867"/>
            <a:ext cx="6797973" cy="5422701"/>
            <a:chOff x="2366342" y="856034"/>
            <a:chExt cx="6797973" cy="5422701"/>
          </a:xfrm>
        </p:grpSpPr>
        <p:grpSp>
          <p:nvGrpSpPr>
            <p:cNvPr id="54" name="Group 53">
              <a:extLst>
                <a:ext uri="{FF2B5EF4-FFF2-40B4-BE49-F238E27FC236}">
                  <a16:creationId xmlns:a16="http://schemas.microsoft.com/office/drawing/2014/main" xmlns="" id="{8824508F-DA06-4954-9717-EE30348B7571}"/>
                </a:ext>
              </a:extLst>
            </p:cNvPr>
            <p:cNvGrpSpPr/>
            <p:nvPr/>
          </p:nvGrpSpPr>
          <p:grpSpPr>
            <a:xfrm>
              <a:off x="2366342" y="856034"/>
              <a:ext cx="6797973" cy="5422701"/>
              <a:chOff x="6305390" y="1706046"/>
              <a:chExt cx="4923307" cy="3749998"/>
            </a:xfrm>
          </p:grpSpPr>
          <p:pic>
            <p:nvPicPr>
              <p:cNvPr id="56" name="Picture 55">
                <a:extLst>
                  <a:ext uri="{FF2B5EF4-FFF2-40B4-BE49-F238E27FC236}">
                    <a16:creationId xmlns:a16="http://schemas.microsoft.com/office/drawing/2014/main" xmlns="" id="{E07D9918-710C-418A-AFA9-4D266140C66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305390" y="1706046"/>
                <a:ext cx="4923307" cy="3749998"/>
              </a:xfrm>
              <a:prstGeom prst="rect">
                <a:avLst/>
              </a:prstGeom>
            </p:spPr>
          </p:pic>
          <p:sp>
            <p:nvSpPr>
              <p:cNvPr id="57" name="Oval 56">
                <a:extLst>
                  <a:ext uri="{FF2B5EF4-FFF2-40B4-BE49-F238E27FC236}">
                    <a16:creationId xmlns:a16="http://schemas.microsoft.com/office/drawing/2014/main" xmlns="" id="{DB263D93-1318-4677-9B00-42FB5C20D5A3}"/>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5" name="Rectangle 54">
              <a:extLst>
                <a:ext uri="{FF2B5EF4-FFF2-40B4-BE49-F238E27FC236}">
                  <a16:creationId xmlns:a16="http://schemas.microsoft.com/office/drawing/2014/main" xmlns="" id="{DDF0D936-5A85-4A04-A3E6-A3F3EB3FC00F}"/>
                </a:ext>
              </a:extLst>
            </p:cNvPr>
            <p:cNvSpPr/>
            <p:nvPr/>
          </p:nvSpPr>
          <p:spPr>
            <a:xfrm>
              <a:off x="3295058" y="1521485"/>
              <a:ext cx="5321290" cy="39703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Những chiếc máy mà các bạn nhỏ thể hiện trong tranh là những ý tưởng độc đáo, sáng tạo. Nếu chế tạo được những chiếc máy này, con người sẽ làm việc nhẹ nhàng hơn.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8" name="Picture 57">
            <a:hlinkClick r:id="rId13" action="ppaction://hlinksldjump"/>
            <a:extLst>
              <a:ext uri="{FF2B5EF4-FFF2-40B4-BE49-F238E27FC236}">
                <a16:creationId xmlns:a16="http://schemas.microsoft.com/office/drawing/2014/main" xmlns="" id="{62020B64-1B68-4272-A0BE-4A1AD3D8A4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2739" y="1934639"/>
            <a:ext cx="3792041" cy="4700423"/>
          </a:xfrm>
          <a:prstGeom prst="rect">
            <a:avLst/>
          </a:prstGeom>
        </p:spPr>
      </p:pic>
      <p:grpSp>
        <p:nvGrpSpPr>
          <p:cNvPr id="59" name="Group 58">
            <a:extLst>
              <a:ext uri="{FF2B5EF4-FFF2-40B4-BE49-F238E27FC236}">
                <a16:creationId xmlns:a16="http://schemas.microsoft.com/office/drawing/2014/main" xmlns="" id="{3B08A2FF-58D6-4FF2-A973-A63C0F43EFE2}"/>
              </a:ext>
            </a:extLst>
          </p:cNvPr>
          <p:cNvGrpSpPr/>
          <p:nvPr/>
        </p:nvGrpSpPr>
        <p:grpSpPr>
          <a:xfrm>
            <a:off x="2482243" y="77793"/>
            <a:ext cx="7983957" cy="1093351"/>
            <a:chOff x="3469795" y="0"/>
            <a:chExt cx="5157787" cy="1093351"/>
          </a:xfrm>
        </p:grpSpPr>
        <p:sp>
          <p:nvSpPr>
            <p:cNvPr id="60" name="Rounded Rectangle 3">
              <a:extLst>
                <a:ext uri="{FF2B5EF4-FFF2-40B4-BE49-F238E27FC236}">
                  <a16:creationId xmlns:a16="http://schemas.microsoft.com/office/drawing/2014/main" xmlns="" id="{BE197EC7-3EBD-4BF8-9C3D-838F10704653}"/>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xmlns="" id="{3FB02149-07EF-4E6D-AE91-760FF9FDBDD8}"/>
                </a:ext>
              </a:extLst>
            </p:cNvPr>
            <p:cNvSpPr txBox="1"/>
            <p:nvPr/>
          </p:nvSpPr>
          <p:spPr>
            <a:xfrm>
              <a:off x="3681656" y="0"/>
              <a:ext cx="4734063" cy="1034421"/>
            </a:xfrm>
            <a:prstGeom prst="rect">
              <a:avLst/>
            </a:prstGeom>
            <a:noFill/>
          </p:spPr>
          <p:txBody>
            <a:bodyPr wrap="square" lIns="72000" t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Nội dung của bài</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spTree>
    <p:extLst>
      <p:ext uri="{BB962C8B-B14F-4D97-AF65-F5344CB8AC3E}">
        <p14:creationId xmlns:p14="http://schemas.microsoft.com/office/powerpoint/2010/main" val="3928064392"/>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 name="Nội dung">
            <a:extLst>
              <a:ext uri="{FF2B5EF4-FFF2-40B4-BE49-F238E27FC236}">
                <a16:creationId xmlns:a16="http://schemas.microsoft.com/office/drawing/2014/main" xmlns="" id="{FF0E0FE9-DB8F-FA28-EF3B-AA74435B7781}"/>
              </a:ext>
            </a:extLst>
          </p:cNvPr>
          <p:cNvSpPr txBox="1">
            <a:spLocks/>
          </p:cNvSpPr>
          <p:nvPr/>
        </p:nvSpPr>
        <p:spPr bwMode="auto">
          <a:xfrm>
            <a:off x="499356" y="1131165"/>
            <a:ext cx="11262749" cy="50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7613">
              <a:spcBef>
                <a:spcPts val="1338"/>
              </a:spcBef>
              <a:buNone/>
            </a:pPr>
            <a:r>
              <a:rPr lang="vi-VN" altLang="en-US" sz="3600">
                <a:latin typeface="Arial" panose="020B0604020202020204" pitchFamily="34" charset="0"/>
                <a:ea typeface="等线" panose="02010600030101010101" pitchFamily="2" charset="-122"/>
                <a:cs typeface="Arial" panose="020B0604020202020204" pitchFamily="34" charset="0"/>
              </a:rPr>
              <a:t>Chia sẻ với bạn về một trong các bức tranh dưới đây:</a:t>
            </a:r>
            <a:endParaRPr lang="pt-BR" altLang="en-US" sz="3600">
              <a:latin typeface="Arial" panose="020B0604020202020204" pitchFamily="34" charset="0"/>
              <a:ea typeface="等线"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xmlns="" id="{0EA31620-AC7A-1200-E2EF-DD47FEF861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356" y="2342533"/>
            <a:ext cx="3587488" cy="2584647"/>
          </a:xfrm>
          <a:prstGeom prst="rect">
            <a:avLst/>
          </a:prstGeom>
        </p:spPr>
      </p:pic>
      <p:pic>
        <p:nvPicPr>
          <p:cNvPr id="7" name="Picture 6">
            <a:extLst>
              <a:ext uri="{FF2B5EF4-FFF2-40B4-BE49-F238E27FC236}">
                <a16:creationId xmlns:a16="http://schemas.microsoft.com/office/drawing/2014/main" xmlns="" id="{435A7740-C839-BFE5-538B-8C792B4C5A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0329" y="2389329"/>
            <a:ext cx="3532937" cy="2491053"/>
          </a:xfrm>
          <a:prstGeom prst="rect">
            <a:avLst/>
          </a:prstGeom>
        </p:spPr>
      </p:pic>
      <p:pic>
        <p:nvPicPr>
          <p:cNvPr id="11" name="Picture 10">
            <a:extLst>
              <a:ext uri="{FF2B5EF4-FFF2-40B4-BE49-F238E27FC236}">
                <a16:creationId xmlns:a16="http://schemas.microsoft.com/office/drawing/2014/main" xmlns="" id="{72A5DAEF-6040-6054-A752-37B1B0FA34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1672" y="2342533"/>
            <a:ext cx="3508003" cy="24458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826206" y="2118139"/>
            <a:ext cx="7089775" cy="1446550"/>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rPr>
              <a:t>Em đọc</a:t>
            </a:r>
            <a:r>
              <a:rPr kumimoji="0" lang="en-US" altLang="en-US" sz="4400" b="1" i="0" u="none" strike="noStrike" kern="1200" cap="none" spc="0" normalizeH="0" noProof="0">
                <a:ln>
                  <a:noFill/>
                </a:ln>
                <a:solidFill>
                  <a:srgbClr val="00B050"/>
                </a:solidFill>
                <a:effectLst/>
                <a:uLnTx/>
                <a:uFillTx/>
                <a:latin typeface="Coiny" panose="02000903060500060000" pitchFamily="2" charset="0"/>
                <a:ea typeface="+mn-ea"/>
                <a:cs typeface="Times New Roman" panose="02020603050405020304" pitchFamily="18" charset="0"/>
              </a:rPr>
              <a:t> bài đọc với giọng đọc như thế nào?</a:t>
            </a:r>
            <a:endPar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endParaRPr>
          </a:p>
        </p:txBody>
      </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spTree>
    <p:custDataLst>
      <p:tags r:id="rId1"/>
    </p:custDataLst>
    <p:extLst>
      <p:ext uri="{BB962C8B-B14F-4D97-AF65-F5344CB8AC3E}">
        <p14:creationId xmlns:p14="http://schemas.microsoft.com/office/powerpoint/2010/main" val="77501960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5" name="Rounded Rectangle 4">
            <a:extLst>
              <a:ext uri="{FF2B5EF4-FFF2-40B4-BE49-F238E27FC236}">
                <a16:creationId xmlns:a16="http://schemas.microsoft.com/office/drawing/2014/main" xmlns="" id="{B61BDBE2-BC5C-4EB5-BCFD-82196F0DA9FB}"/>
              </a:ext>
            </a:extLst>
          </p:cNvPr>
          <p:cNvSpPr/>
          <p:nvPr/>
        </p:nvSpPr>
        <p:spPr>
          <a:xfrm>
            <a:off x="216716" y="201627"/>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xmlns="" id="{5B257590-7F3A-45FA-8CDB-AE1EA098221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27" name="Picture 26">
            <a:extLst>
              <a:ext uri="{FF2B5EF4-FFF2-40B4-BE49-F238E27FC236}">
                <a16:creationId xmlns:a16="http://schemas.microsoft.com/office/drawing/2014/main" xmlns="" id="{A6D95D83-4EBE-43DD-A0D8-B0DEC89CE45A}"/>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28" name="Picture 27">
            <a:extLst>
              <a:ext uri="{FF2B5EF4-FFF2-40B4-BE49-F238E27FC236}">
                <a16:creationId xmlns:a16="http://schemas.microsoft.com/office/drawing/2014/main" xmlns="" id="{4157B615-5EF6-4265-8661-6438839CBD2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29" name="Group 28">
            <a:extLst>
              <a:ext uri="{FF2B5EF4-FFF2-40B4-BE49-F238E27FC236}">
                <a16:creationId xmlns:a16="http://schemas.microsoft.com/office/drawing/2014/main" xmlns="" id="{4F87A8D7-9EE3-4BCC-9A0A-ADE98E1BC083}"/>
              </a:ext>
            </a:extLst>
          </p:cNvPr>
          <p:cNvGrpSpPr/>
          <p:nvPr/>
        </p:nvGrpSpPr>
        <p:grpSpPr>
          <a:xfrm>
            <a:off x="9831849" y="-232013"/>
            <a:ext cx="2000877" cy="2033517"/>
            <a:chOff x="9831849" y="-232013"/>
            <a:chExt cx="2000877" cy="2033517"/>
          </a:xfrm>
        </p:grpSpPr>
        <p:pic>
          <p:nvPicPr>
            <p:cNvPr id="30" name="Picture 29">
              <a:extLst>
                <a:ext uri="{FF2B5EF4-FFF2-40B4-BE49-F238E27FC236}">
                  <a16:creationId xmlns:a16="http://schemas.microsoft.com/office/drawing/2014/main" xmlns="" id="{CD035991-B657-450E-AC13-499F403A5163}"/>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31" name="Picture 30">
              <a:extLst>
                <a:ext uri="{FF2B5EF4-FFF2-40B4-BE49-F238E27FC236}">
                  <a16:creationId xmlns:a16="http://schemas.microsoft.com/office/drawing/2014/main" xmlns="" id="{5C4F406A-652A-43E5-8DA6-7A035A304A53}"/>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32" name="Rectangle 17">
            <a:extLst>
              <a:ext uri="{FF2B5EF4-FFF2-40B4-BE49-F238E27FC236}">
                <a16:creationId xmlns:a16="http://schemas.microsoft.com/office/drawing/2014/main" xmlns="" id="{2917C0C1-7C12-4676-BBC6-B3197C89866D}"/>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Group 53">
            <a:extLst>
              <a:ext uri="{FF2B5EF4-FFF2-40B4-BE49-F238E27FC236}">
                <a16:creationId xmlns:a16="http://schemas.microsoft.com/office/drawing/2014/main" xmlns="" id="{8824508F-DA06-4954-9717-EE30348B7571}"/>
              </a:ext>
            </a:extLst>
          </p:cNvPr>
          <p:cNvGrpSpPr/>
          <p:nvPr/>
        </p:nvGrpSpPr>
        <p:grpSpPr>
          <a:xfrm>
            <a:off x="4216195" y="1022867"/>
            <a:ext cx="6797973" cy="5422701"/>
            <a:chOff x="6305390" y="1706046"/>
            <a:chExt cx="4923307" cy="3749998"/>
          </a:xfrm>
        </p:grpSpPr>
        <p:pic>
          <p:nvPicPr>
            <p:cNvPr id="56" name="Picture 55">
              <a:extLst>
                <a:ext uri="{FF2B5EF4-FFF2-40B4-BE49-F238E27FC236}">
                  <a16:creationId xmlns:a16="http://schemas.microsoft.com/office/drawing/2014/main" xmlns="" id="{E07D9918-710C-418A-AFA9-4D266140C66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305390" y="1706046"/>
              <a:ext cx="4923307" cy="3749998"/>
            </a:xfrm>
            <a:prstGeom prst="rect">
              <a:avLst/>
            </a:prstGeom>
          </p:spPr>
        </p:pic>
        <p:sp>
          <p:nvSpPr>
            <p:cNvPr id="57" name="Oval 56">
              <a:extLst>
                <a:ext uri="{FF2B5EF4-FFF2-40B4-BE49-F238E27FC236}">
                  <a16:creationId xmlns:a16="http://schemas.microsoft.com/office/drawing/2014/main" xmlns="" id="{DB263D93-1318-4677-9B00-42FB5C20D5A3}"/>
                </a:ext>
              </a:extLst>
            </p:cNvPr>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5" name="Rectangle 54">
            <a:extLst>
              <a:ext uri="{FF2B5EF4-FFF2-40B4-BE49-F238E27FC236}">
                <a16:creationId xmlns:a16="http://schemas.microsoft.com/office/drawing/2014/main" xmlns="" id="{DDF0D936-5A85-4A04-A3E6-A3F3EB3FC00F}"/>
              </a:ext>
            </a:extLst>
          </p:cNvPr>
          <p:cNvSpPr/>
          <p:nvPr/>
        </p:nvSpPr>
        <p:spPr>
          <a:xfrm>
            <a:off x="5372391" y="1681737"/>
            <a:ext cx="5321290" cy="107721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Giọng người dẫn truyện: </a:t>
            </a: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thong thả</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8" name="Picture 57">
            <a:hlinkClick r:id="rId13" action="ppaction://hlinksldjump"/>
            <a:extLst>
              <a:ext uri="{FF2B5EF4-FFF2-40B4-BE49-F238E27FC236}">
                <a16:creationId xmlns:a16="http://schemas.microsoft.com/office/drawing/2014/main" xmlns="" id="{62020B64-1B68-4272-A0BE-4A1AD3D8A4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2739" y="1934639"/>
            <a:ext cx="3792041" cy="4700423"/>
          </a:xfrm>
          <a:prstGeom prst="rect">
            <a:avLst/>
          </a:prstGeom>
        </p:spPr>
      </p:pic>
      <p:grpSp>
        <p:nvGrpSpPr>
          <p:cNvPr id="59" name="Group 58">
            <a:extLst>
              <a:ext uri="{FF2B5EF4-FFF2-40B4-BE49-F238E27FC236}">
                <a16:creationId xmlns:a16="http://schemas.microsoft.com/office/drawing/2014/main" xmlns="" id="{3B08A2FF-58D6-4FF2-A973-A63C0F43EFE2}"/>
              </a:ext>
            </a:extLst>
          </p:cNvPr>
          <p:cNvGrpSpPr/>
          <p:nvPr/>
        </p:nvGrpSpPr>
        <p:grpSpPr>
          <a:xfrm>
            <a:off x="2137605" y="77793"/>
            <a:ext cx="8196699" cy="1093351"/>
            <a:chOff x="3469795" y="0"/>
            <a:chExt cx="5157787" cy="1093351"/>
          </a:xfrm>
        </p:grpSpPr>
        <p:sp>
          <p:nvSpPr>
            <p:cNvPr id="60" name="Rounded Rectangle 3">
              <a:extLst>
                <a:ext uri="{FF2B5EF4-FFF2-40B4-BE49-F238E27FC236}">
                  <a16:creationId xmlns:a16="http://schemas.microsoft.com/office/drawing/2014/main" xmlns="" id="{BE197EC7-3EBD-4BF8-9C3D-838F10704653}"/>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xmlns="" id="{3FB02149-07EF-4E6D-AE91-760FF9FDBDD8}"/>
                </a:ext>
              </a:extLst>
            </p:cNvPr>
            <p:cNvSpPr txBox="1"/>
            <p:nvPr/>
          </p:nvSpPr>
          <p:spPr>
            <a:xfrm>
              <a:off x="3681656" y="0"/>
              <a:ext cx="4734063" cy="1034421"/>
            </a:xfrm>
            <a:prstGeom prst="rect">
              <a:avLst/>
            </a:prstGeom>
            <a:noFill/>
          </p:spPr>
          <p:txBody>
            <a:bodyPr wrap="square" lIns="72000" t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rPr>
                <a:t>Giọng đọc của bài</a:t>
              </a:r>
              <a:endParaRPr kumimoji="0" lang="en-GB" sz="7200" b="1" i="0" u="none" strike="noStrike" kern="1200" cap="none" spc="0" normalizeH="0" baseline="0" noProof="0" dirty="0">
                <a:ln>
                  <a:noFill/>
                </a:ln>
                <a:gradFill>
                  <a:gsLst>
                    <a:gs pos="0">
                      <a:srgbClr val="70AD47">
                        <a:lumMod val="50000"/>
                      </a:srgbClr>
                    </a:gs>
                    <a:gs pos="64000">
                      <a:srgbClr val="70AD47"/>
                    </a:gs>
                    <a:gs pos="40000">
                      <a:prstClr val="black"/>
                    </a:gs>
                    <a:gs pos="80000">
                      <a:prstClr val="black"/>
                    </a:gs>
                  </a:gsLst>
                  <a:lin ang="5400000" scaled="1"/>
                </a:gradFill>
                <a:effectLst/>
                <a:uLnTx/>
                <a:uFillTx/>
                <a:latin typeface="UVF Fiolex Girls" panose="020B0603050302020204" pitchFamily="34" charset="0"/>
                <a:ea typeface="+mn-ea"/>
                <a:cs typeface="+mn-cs"/>
              </a:endParaRPr>
            </a:p>
          </p:txBody>
        </p:sp>
      </p:grpSp>
      <p:sp>
        <p:nvSpPr>
          <p:cNvPr id="19" name="Rectangle 18">
            <a:extLst>
              <a:ext uri="{FF2B5EF4-FFF2-40B4-BE49-F238E27FC236}">
                <a16:creationId xmlns:a16="http://schemas.microsoft.com/office/drawing/2014/main" xmlns="" id="{D86A8BF9-E59F-4C1B-8B44-38601E2DAFD5}"/>
              </a:ext>
            </a:extLst>
          </p:cNvPr>
          <p:cNvSpPr/>
          <p:nvPr/>
        </p:nvSpPr>
        <p:spPr>
          <a:xfrm>
            <a:off x="5392881" y="2692572"/>
            <a:ext cx="4941424" cy="107721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Giọng cô</a:t>
            </a:r>
            <a:r>
              <a:rPr kumimoji="0" lang="en-US" sz="3200" b="0" i="0"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cs typeface="+mn-cs"/>
              </a:rPr>
              <a:t> giáo</a:t>
            </a:r>
            <a:r>
              <a:rPr kumimoji="0" lang="en-US" sz="32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ấm</a:t>
            </a:r>
            <a:r>
              <a:rPr kumimoji="0" lang="en-US" sz="3200" b="0"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áp, thân thiện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19">
            <a:extLst>
              <a:ext uri="{FF2B5EF4-FFF2-40B4-BE49-F238E27FC236}">
                <a16:creationId xmlns:a16="http://schemas.microsoft.com/office/drawing/2014/main" xmlns="" id="{B727BF51-FCE1-4290-8A7B-F62D2F608FC8}"/>
              </a:ext>
            </a:extLst>
          </p:cNvPr>
          <p:cNvSpPr/>
          <p:nvPr/>
        </p:nvSpPr>
        <p:spPr>
          <a:xfrm>
            <a:off x="5392881" y="3682897"/>
            <a:ext cx="4941424" cy="107721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Giọng Tâm,</a:t>
            </a:r>
            <a:r>
              <a:rPr kumimoji="0" lang="en-US" sz="3200" b="0" i="0"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cs typeface="+mn-cs"/>
              </a:rPr>
              <a:t> Minh</a:t>
            </a:r>
            <a:r>
              <a:rPr kumimoji="0" lang="en-US" sz="32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hào</a:t>
            </a:r>
            <a:r>
              <a:rPr kumimoji="0" lang="en-US" sz="3200" b="0"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hứng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Rectangle 20">
            <a:extLst>
              <a:ext uri="{FF2B5EF4-FFF2-40B4-BE49-F238E27FC236}">
                <a16:creationId xmlns:a16="http://schemas.microsoft.com/office/drawing/2014/main" xmlns="" id="{0AE576DB-44BD-455D-94A6-AE15A8C81EE0}"/>
              </a:ext>
            </a:extLst>
          </p:cNvPr>
          <p:cNvSpPr/>
          <p:nvPr/>
        </p:nvSpPr>
        <p:spPr>
          <a:xfrm>
            <a:off x="5392881" y="4755077"/>
            <a:ext cx="4941424" cy="107721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Nhấn</a:t>
            </a:r>
            <a:r>
              <a:rPr kumimoji="0" lang="en-US" sz="3200" b="0" i="0"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cs typeface="+mn-cs"/>
              </a:rPr>
              <a:t> giọng</a:t>
            </a:r>
            <a:r>
              <a:rPr kumimoji="0" lang="en-US" sz="3200" b="0"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khi đọc các từ ngữ hoạt động, đặc điểm</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46220956"/>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9"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TextBox 4">
            <a:extLst>
              <a:ext uri="{FF2B5EF4-FFF2-40B4-BE49-F238E27FC236}">
                <a16:creationId xmlns:a16="http://schemas.microsoft.com/office/drawing/2014/main" xmlns="" id="{E58C6F22-E088-CE92-F6CB-D818F8255161}"/>
              </a:ext>
            </a:extLst>
          </p:cNvPr>
          <p:cNvSpPr txBox="1"/>
          <p:nvPr/>
        </p:nvSpPr>
        <p:spPr>
          <a:xfrm>
            <a:off x="555625" y="1032139"/>
            <a:ext cx="11080750"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等线"/>
                <a:ea typeface="+mn-ea"/>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rPr>
              <a:t>2. Vậy là cả lớp hào hứng vẽ. Bạn Tâm vẽ chiếc ô tô mềm như một quả bóng khổng lồ, vừa có đuôi cá để bơi vừa có đôi cánh để bay. </a:t>
            </a:r>
            <a:endParaRPr kumimoji="0" lang="en-US" sz="2800" b="0" i="0" u="none" strike="noStrike" kern="1200" cap="none" spc="0" normalizeH="0" baseline="0" noProof="0">
              <a:ln>
                <a:noFill/>
              </a:ln>
              <a:solidFill>
                <a:prstClr val="black"/>
              </a:solidFill>
              <a:effectLst/>
              <a:uLnTx/>
              <a:uFillTx/>
              <a:latin typeface="等线"/>
              <a:ea typeface="+mn-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Ba con là lái xe. Chiếc xe có cánh sẽ giúp ba chở khách đi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rPr>
              <a:t>nhanh hơn.</a:t>
            </a:r>
            <a:endParaRPr kumimoji="0" lang="en-US" sz="2800" b="0" i="0" u="none" strike="noStrike" kern="1200" cap="none" spc="0" normalizeH="0" baseline="0" noProof="0">
              <a:ln>
                <a:noFill/>
              </a:ln>
              <a:solidFill>
                <a:prstClr val="black"/>
              </a:solidFill>
              <a:effectLst/>
              <a:uLnTx/>
              <a:uFillTx/>
              <a:latin typeface="等线"/>
              <a:ea typeface="+mn-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等线"/>
                <a:ea typeface="+mn-ea"/>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rPr>
              <a:t>Sản phẩm của bạn lớp trưởng là một chú nhện có cánh để hái xoài. Chú bay đến từng quả, nhả tơ gói những quả xoài thả vào giỏ.  Một bạn gái vẽ chú rô bốt hình con ốc sên chuyên việc nhổ cỏ. Còn sản phẩm của bạn Minh là cái máy hình con cua khổng lồ, càng và chân máy đều có thể hút được những hạt lúa trên đồng.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rPr>
              <a:t>– Có cái máy hút này, ba mẹ con sẽ thu hoạch lúa nhanh hơn. – Minh hào hứng.</a:t>
            </a:r>
            <a:endParaRPr kumimoji="0" lang="en-US" sz="2800" b="0" i="0" u="none" strike="noStrike" kern="1200" cap="none" spc="0" normalizeH="0" baseline="0" noProof="0">
              <a:ln>
                <a:noFill/>
              </a:ln>
              <a:solidFill>
                <a:prstClr val="black"/>
              </a:solidFill>
              <a:effectLst/>
              <a:uLnTx/>
              <a:uFillTx/>
              <a:latin typeface="等线"/>
              <a:ea typeface="+mn-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等线"/>
                <a:ea typeface="+mn-ea"/>
              </a:rPr>
              <a:t>	</a:t>
            </a:r>
          </a:p>
        </p:txBody>
      </p:sp>
      <p:sp>
        <p:nvSpPr>
          <p:cNvPr id="6" name="TextBox 5">
            <a:extLst>
              <a:ext uri="{FF2B5EF4-FFF2-40B4-BE49-F238E27FC236}">
                <a16:creationId xmlns:a16="http://schemas.microsoft.com/office/drawing/2014/main" xmlns="" id="{CAEA6DB8-EBAB-737A-663A-CF2E64E7F5EC}"/>
              </a:ext>
            </a:extLst>
          </p:cNvPr>
          <p:cNvSpPr txBox="1"/>
          <p:nvPr/>
        </p:nvSpPr>
        <p:spPr>
          <a:xfrm>
            <a:off x="3630612" y="477605"/>
            <a:ext cx="54292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F0"/>
                </a:solidFill>
                <a:effectLst/>
                <a:uLnTx/>
                <a:uFillTx/>
                <a:latin typeface="Arial" panose="020B0604020202020204" pitchFamily="34" charset="0"/>
                <a:ea typeface="+mn-ea"/>
                <a:cs typeface="+mn-cs"/>
              </a:rPr>
              <a:t>Ý tưởng của chúng mình</a:t>
            </a:r>
            <a:endParaRPr kumimoji="0" lang="en-US" sz="2800" b="1" i="0" u="none" strike="noStrike" kern="1200" cap="none" spc="0" normalizeH="0" baseline="0" noProof="0">
              <a:ln>
                <a:noFill/>
              </a:ln>
              <a:solidFill>
                <a:srgbClr val="00B0F0"/>
              </a:solidFill>
              <a:effectLst/>
              <a:uLnTx/>
              <a:uFillTx/>
              <a:latin typeface="等线"/>
              <a:ea typeface="+mn-ea"/>
              <a:cs typeface="+mn-cs"/>
            </a:endParaRPr>
          </a:p>
        </p:txBody>
      </p:sp>
    </p:spTree>
    <p:extLst>
      <p:ext uri="{BB962C8B-B14F-4D97-AF65-F5344CB8AC3E}">
        <p14:creationId xmlns:p14="http://schemas.microsoft.com/office/powerpoint/2010/main" val="1807268991"/>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
                                            <p:txEl>
                                              <p:pRg st="0" end="0"/>
                                            </p:txEl>
                                          </p:spTgt>
                                        </p:tgtEl>
                                        <p:attrNameLst>
                                          <p:attrName>style.color</p:attrName>
                                        </p:attrNameLst>
                                      </p:cBhvr>
                                      <p:to>
                                        <p:clrVal>
                                          <a:srgbClr val="00B050"/>
                                        </p:clrVal>
                                      </p:to>
                                    </p:set>
                                    <p:set>
                                      <p:cBhvr>
                                        <p:cTn id="7" dur="500" fill="hold"/>
                                        <p:tgtEl>
                                          <p:spTgt spid="5">
                                            <p:txEl>
                                              <p:pRg st="0" end="0"/>
                                            </p:txEl>
                                          </p:spTgt>
                                        </p:tgtEl>
                                        <p:attrNameLst>
                                          <p:attrName>fillcolor</p:attrName>
                                        </p:attrNameLst>
                                      </p:cBhvr>
                                      <p:to>
                                        <p:clrVal>
                                          <a:srgbClr val="00B050"/>
                                        </p:clrVal>
                                      </p:to>
                                    </p:set>
                                    <p:set>
                                      <p:cBhvr>
                                        <p:cTn id="8" dur="500" fill="hold"/>
                                        <p:tgtEl>
                                          <p:spTgt spid="5">
                                            <p:txEl>
                                              <p:pRg st="0" end="0"/>
                                            </p:txEl>
                                          </p:spTgt>
                                        </p:tgtEl>
                                        <p:attrNameLst>
                                          <p:attrName>fill.type</p:attrName>
                                        </p:attrNameLst>
                                      </p:cBhvr>
                                      <p:to>
                                        <p:strVal val="solid"/>
                                      </p:to>
                                    </p:set>
                                  </p:childTnLst>
                                </p:cTn>
                              </p:par>
                            </p:childTnLst>
                          </p:cTn>
                        </p:par>
                        <p:par>
                          <p:cTn id="9" fill="hold">
                            <p:stCondLst>
                              <p:cond delay="2400"/>
                            </p:stCondLst>
                            <p:childTnLst>
                              <p:par>
                                <p:cTn id="10" presetID="16" presetClass="emph" presetSubtype="0" fill="hold" nodeType="afterEffect">
                                  <p:stCondLst>
                                    <p:cond delay="0"/>
                                  </p:stCondLst>
                                  <p:iterate type="lt">
                                    <p:tmPct val="4000"/>
                                  </p:iterate>
                                  <p:childTnLst>
                                    <p:set>
                                      <p:cBhvr override="childStyle">
                                        <p:cTn id="11" dur="500" fill="hold"/>
                                        <p:tgtEl>
                                          <p:spTgt spid="5">
                                            <p:txEl>
                                              <p:pRg st="1" end="1"/>
                                            </p:txEl>
                                          </p:spTgt>
                                        </p:tgtEl>
                                        <p:attrNameLst>
                                          <p:attrName>style.color</p:attrName>
                                        </p:attrNameLst>
                                      </p:cBhvr>
                                      <p:to>
                                        <p:clrVal>
                                          <a:srgbClr val="C00000"/>
                                        </p:clrVal>
                                      </p:to>
                                    </p:set>
                                    <p:set>
                                      <p:cBhvr>
                                        <p:cTn id="12" dur="500" fill="hold"/>
                                        <p:tgtEl>
                                          <p:spTgt spid="5">
                                            <p:txEl>
                                              <p:pRg st="1" end="1"/>
                                            </p:txEl>
                                          </p:spTgt>
                                        </p:tgtEl>
                                        <p:attrNameLst>
                                          <p:attrName>fillcolor</p:attrName>
                                        </p:attrNameLst>
                                      </p:cBhvr>
                                      <p:to>
                                        <p:clrVal>
                                          <a:srgbClr val="C00000"/>
                                        </p:clrVal>
                                      </p:to>
                                    </p:set>
                                    <p:set>
                                      <p:cBhvr>
                                        <p:cTn id="13" dur="500" fill="hold"/>
                                        <p:tgtEl>
                                          <p:spTgt spid="5">
                                            <p:txEl>
                                              <p:pRg st="1" end="1"/>
                                            </p:txEl>
                                          </p:spTgt>
                                        </p:tgtEl>
                                        <p:attrNameLst>
                                          <p:attrName>fill.type</p:attrName>
                                        </p:attrNameLst>
                                      </p:cBhvr>
                                      <p:to>
                                        <p:strVal val="solid"/>
                                      </p:to>
                                    </p:set>
                                  </p:childTnLst>
                                </p:cTn>
                              </p:par>
                            </p:childTnLst>
                          </p:cTn>
                        </p:par>
                        <p:par>
                          <p:cTn id="14" fill="hold">
                            <p:stCondLst>
                              <p:cond delay="3960"/>
                            </p:stCondLst>
                            <p:childTnLst>
                              <p:par>
                                <p:cTn id="15" presetID="16" presetClass="emph" presetSubtype="0" fill="hold" nodeType="afterEffect">
                                  <p:stCondLst>
                                    <p:cond delay="0"/>
                                  </p:stCondLst>
                                  <p:iterate type="lt">
                                    <p:tmPct val="4000"/>
                                  </p:iterate>
                                  <p:childTnLst>
                                    <p:set>
                                      <p:cBhvr override="childStyle">
                                        <p:cTn id="16" dur="500" fill="hold"/>
                                        <p:tgtEl>
                                          <p:spTgt spid="5">
                                            <p:txEl>
                                              <p:pRg st="2" end="2"/>
                                            </p:txEl>
                                          </p:spTgt>
                                        </p:tgtEl>
                                        <p:attrNameLst>
                                          <p:attrName>style.color</p:attrName>
                                        </p:attrNameLst>
                                      </p:cBhvr>
                                      <p:to>
                                        <p:clrVal>
                                          <a:srgbClr val="C00000"/>
                                        </p:clrVal>
                                      </p:to>
                                    </p:set>
                                    <p:set>
                                      <p:cBhvr>
                                        <p:cTn id="17" dur="500" fill="hold"/>
                                        <p:tgtEl>
                                          <p:spTgt spid="5">
                                            <p:txEl>
                                              <p:pRg st="2" end="2"/>
                                            </p:txEl>
                                          </p:spTgt>
                                        </p:tgtEl>
                                        <p:attrNameLst>
                                          <p:attrName>fillcolor</p:attrName>
                                        </p:attrNameLst>
                                      </p:cBhvr>
                                      <p:to>
                                        <p:clrVal>
                                          <a:srgbClr val="C00000"/>
                                        </p:clrVal>
                                      </p:to>
                                    </p:set>
                                    <p:set>
                                      <p:cBhvr>
                                        <p:cTn id="18" dur="500" fill="hold"/>
                                        <p:tgtEl>
                                          <p:spTgt spid="5">
                                            <p:txEl>
                                              <p:pRg st="2" end="2"/>
                                            </p:txEl>
                                          </p:spTgt>
                                        </p:tgtEl>
                                        <p:attrNameLst>
                                          <p:attrName>fill.type</p:attrName>
                                        </p:attrNameLst>
                                      </p:cBhvr>
                                      <p:to>
                                        <p:strVal val="solid"/>
                                      </p:to>
                                    </p:set>
                                  </p:childTnLst>
                                </p:cTn>
                              </p:par>
                            </p:childTnLst>
                          </p:cTn>
                        </p:par>
                        <p:par>
                          <p:cTn id="19" fill="hold">
                            <p:stCondLst>
                              <p:cond delay="9200"/>
                            </p:stCondLst>
                            <p:childTnLst>
                              <p:par>
                                <p:cTn id="20" presetID="16" presetClass="emph" presetSubtype="0" fill="hold" nodeType="afterEffect">
                                  <p:stCondLst>
                                    <p:cond delay="0"/>
                                  </p:stCondLst>
                                  <p:iterate type="lt">
                                    <p:tmPct val="4000"/>
                                  </p:iterate>
                                  <p:childTnLst>
                                    <p:set>
                                      <p:cBhvr override="childStyle">
                                        <p:cTn id="21" dur="500" fill="hold"/>
                                        <p:tgtEl>
                                          <p:spTgt spid="5">
                                            <p:txEl>
                                              <p:pRg st="3" end="3"/>
                                            </p:txEl>
                                          </p:spTgt>
                                        </p:tgtEl>
                                        <p:attrNameLst>
                                          <p:attrName>style.color</p:attrName>
                                        </p:attrNameLst>
                                      </p:cBhvr>
                                      <p:to>
                                        <p:clrVal>
                                          <a:srgbClr val="C00000"/>
                                        </p:clrVal>
                                      </p:to>
                                    </p:set>
                                    <p:set>
                                      <p:cBhvr>
                                        <p:cTn id="22" dur="500" fill="hold"/>
                                        <p:tgtEl>
                                          <p:spTgt spid="5">
                                            <p:txEl>
                                              <p:pRg st="3" end="3"/>
                                            </p:txEl>
                                          </p:spTgt>
                                        </p:tgtEl>
                                        <p:attrNameLst>
                                          <p:attrName>fillcolor</p:attrName>
                                        </p:attrNameLst>
                                      </p:cBhvr>
                                      <p:to>
                                        <p:clrVal>
                                          <a:srgbClr val="C00000"/>
                                        </p:clrVal>
                                      </p:to>
                                    </p:set>
                                    <p:set>
                                      <p:cBhvr>
                                        <p:cTn id="23" dur="500" fill="hold"/>
                                        <p:tgtEl>
                                          <p:spTgt spid="5">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6" presetClass="emph" presetSubtype="0" fill="hold" nodeType="clickEffect">
                                  <p:stCondLst>
                                    <p:cond delay="0"/>
                                  </p:stCondLst>
                                  <p:iterate type="lt">
                                    <p:tmPct val="4000"/>
                                  </p:iterate>
                                  <p:childTnLst>
                                    <p:set>
                                      <p:cBhvr override="childStyle">
                                        <p:cTn id="27" dur="500" fill="hold"/>
                                        <p:tgtEl>
                                          <p:spTgt spid="5">
                                            <p:txEl>
                                              <p:pRg st="4" end="4"/>
                                            </p:txEl>
                                          </p:spTgt>
                                        </p:tgtEl>
                                        <p:attrNameLst>
                                          <p:attrName>style.color</p:attrName>
                                        </p:attrNameLst>
                                      </p:cBhvr>
                                      <p:to>
                                        <p:clrVal>
                                          <a:srgbClr val="7030A0"/>
                                        </p:clrVal>
                                      </p:to>
                                    </p:set>
                                    <p:set>
                                      <p:cBhvr>
                                        <p:cTn id="28" dur="500" fill="hold"/>
                                        <p:tgtEl>
                                          <p:spTgt spid="5">
                                            <p:txEl>
                                              <p:pRg st="4" end="4"/>
                                            </p:txEl>
                                          </p:spTgt>
                                        </p:tgtEl>
                                        <p:attrNameLst>
                                          <p:attrName>fillcolor</p:attrName>
                                        </p:attrNameLst>
                                      </p:cBhvr>
                                      <p:to>
                                        <p:clrVal>
                                          <a:srgbClr val="7030A0"/>
                                        </p:clrVal>
                                      </p:to>
                                    </p:set>
                                    <p:set>
                                      <p:cBhvr>
                                        <p:cTn id="29" dur="500" fill="hold"/>
                                        <p:tgtEl>
                                          <p:spTgt spid="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826206" y="2118139"/>
            <a:ext cx="7089775" cy="769441"/>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400" b="1" noProof="0">
                <a:solidFill>
                  <a:srgbClr val="00B050"/>
                </a:solidFill>
                <a:latin typeface="Coiny" panose="02000903060500060000" pitchFamily="2" charset="0"/>
                <a:cs typeface="Times New Roman" panose="02020603050405020304" pitchFamily="18" charset="0"/>
              </a:rPr>
              <a:t>ĐỌC MỞ RỘNG</a:t>
            </a:r>
            <a:endPar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endParaRPr>
          </a:p>
        </p:txBody>
      </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spTree>
    <p:custDataLst>
      <p:tags r:id="rId1"/>
    </p:custDataLst>
    <p:extLst>
      <p:ext uri="{BB962C8B-B14F-4D97-AF65-F5344CB8AC3E}">
        <p14:creationId xmlns:p14="http://schemas.microsoft.com/office/powerpoint/2010/main" val="2524663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xmlns="" id="{CAEA6DB8-EBAB-737A-663A-CF2E64E7F5EC}"/>
              </a:ext>
            </a:extLst>
          </p:cNvPr>
          <p:cNvSpPr txBox="1"/>
          <p:nvPr/>
        </p:nvSpPr>
        <p:spPr>
          <a:xfrm>
            <a:off x="3381375" y="533610"/>
            <a:ext cx="5429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B0F0"/>
                </a:solidFill>
                <a:latin typeface="Arial" panose="020B0604020202020204" pitchFamily="34" charset="0"/>
              </a:rPr>
              <a:t>Đọc một truyện về ước mơ</a:t>
            </a:r>
            <a:endParaRPr kumimoji="0" lang="en-US" sz="3200" b="1" i="0" u="none" strike="noStrike" kern="1200" cap="none" spc="0" normalizeH="0" baseline="0" noProof="0">
              <a:ln>
                <a:noFill/>
              </a:ln>
              <a:solidFill>
                <a:srgbClr val="00B0F0"/>
              </a:solidFill>
              <a:effectLst/>
              <a:uLnTx/>
              <a:uFillTx/>
              <a:latin typeface="等线"/>
              <a:ea typeface="+mn-ea"/>
              <a:cs typeface="+mn-cs"/>
            </a:endParaRPr>
          </a:p>
        </p:txBody>
      </p:sp>
      <p:pic>
        <p:nvPicPr>
          <p:cNvPr id="3" name="Picture 2">
            <a:extLst>
              <a:ext uri="{FF2B5EF4-FFF2-40B4-BE49-F238E27FC236}">
                <a16:creationId xmlns:a16="http://schemas.microsoft.com/office/drawing/2014/main" xmlns="" id="{0F1A0583-2383-4E66-A414-56E16E2573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69" t="56615" r="6608" b="9744"/>
          <a:stretch/>
        </p:blipFill>
        <p:spPr>
          <a:xfrm>
            <a:off x="759655" y="1107655"/>
            <a:ext cx="10170941" cy="5597435"/>
          </a:xfrm>
          <a:prstGeom prst="rect">
            <a:avLst/>
          </a:prstGeom>
        </p:spPr>
      </p:pic>
    </p:spTree>
    <p:extLst>
      <p:ext uri="{BB962C8B-B14F-4D97-AF65-F5344CB8AC3E}">
        <p14:creationId xmlns:p14="http://schemas.microsoft.com/office/powerpoint/2010/main" val="46129089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xmlns="" id="{CAEA6DB8-EBAB-737A-663A-CF2E64E7F5EC}"/>
              </a:ext>
            </a:extLst>
          </p:cNvPr>
          <p:cNvSpPr txBox="1"/>
          <p:nvPr/>
        </p:nvSpPr>
        <p:spPr>
          <a:xfrm>
            <a:off x="1097280" y="522880"/>
            <a:ext cx="106726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F0"/>
                </a:solidFill>
                <a:effectLst/>
                <a:uLnTx/>
                <a:uFillTx/>
                <a:latin typeface="Arial" panose="020B0604020202020204" pitchFamily="34" charset="0"/>
                <a:ea typeface="+mn-ea"/>
                <a:cs typeface="+mn-cs"/>
              </a:rPr>
              <a:t>Viết vào phiếu đọc sách những điều em thấy thú vị</a:t>
            </a:r>
            <a:endParaRPr kumimoji="0" lang="en-US" sz="3200" b="1" i="0" u="none" strike="noStrike" kern="1200" cap="none" spc="0" normalizeH="0" baseline="0" noProof="0">
              <a:ln>
                <a:noFill/>
              </a:ln>
              <a:solidFill>
                <a:srgbClr val="00B0F0"/>
              </a:solidFill>
              <a:effectLst/>
              <a:uLnTx/>
              <a:uFillTx/>
              <a:latin typeface="等线"/>
              <a:ea typeface="+mn-ea"/>
              <a:cs typeface="+mn-cs"/>
            </a:endParaRPr>
          </a:p>
        </p:txBody>
      </p:sp>
      <p:pic>
        <p:nvPicPr>
          <p:cNvPr id="3" name="Picture 2">
            <a:extLst>
              <a:ext uri="{FF2B5EF4-FFF2-40B4-BE49-F238E27FC236}">
                <a16:creationId xmlns:a16="http://schemas.microsoft.com/office/drawing/2014/main" xmlns="" id="{0F1A0583-2383-4E66-A414-56E16E2573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69" t="56615" r="6608" b="9744"/>
          <a:stretch/>
        </p:blipFill>
        <p:spPr>
          <a:xfrm>
            <a:off x="759655" y="1107655"/>
            <a:ext cx="10170941" cy="5597435"/>
          </a:xfrm>
          <a:prstGeom prst="rect">
            <a:avLst/>
          </a:prstGeom>
        </p:spPr>
      </p:pic>
    </p:spTree>
    <p:extLst>
      <p:ext uri="{BB962C8B-B14F-4D97-AF65-F5344CB8AC3E}">
        <p14:creationId xmlns:p14="http://schemas.microsoft.com/office/powerpoint/2010/main" val="3392222794"/>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xmlns="" id="{CAEA6DB8-EBAB-737A-663A-CF2E64E7F5EC}"/>
              </a:ext>
            </a:extLst>
          </p:cNvPr>
          <p:cNvSpPr txBox="1"/>
          <p:nvPr/>
        </p:nvSpPr>
        <p:spPr>
          <a:xfrm>
            <a:off x="1814732" y="522880"/>
            <a:ext cx="93972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F0"/>
                </a:solidFill>
                <a:effectLst/>
                <a:uLnTx/>
                <a:uFillTx/>
                <a:latin typeface="Arial" panose="020B0604020202020204" pitchFamily="34" charset="0"/>
                <a:ea typeface="+mn-ea"/>
                <a:cs typeface="+mn-cs"/>
              </a:rPr>
              <a:t>Chia sẻ với bạn về phiếu đọc sách em đã viết.</a:t>
            </a:r>
            <a:endParaRPr kumimoji="0" lang="en-US" sz="3200" b="1" i="0" u="none" strike="noStrike" kern="1200" cap="none" spc="0" normalizeH="0" baseline="0" noProof="0">
              <a:ln>
                <a:noFill/>
              </a:ln>
              <a:solidFill>
                <a:srgbClr val="00B0F0"/>
              </a:solidFill>
              <a:effectLst/>
              <a:uLnTx/>
              <a:uFillTx/>
              <a:latin typeface="等线"/>
              <a:ea typeface="+mn-ea"/>
              <a:cs typeface="+mn-cs"/>
            </a:endParaRPr>
          </a:p>
        </p:txBody>
      </p:sp>
      <p:pic>
        <p:nvPicPr>
          <p:cNvPr id="3" name="Picture 2">
            <a:extLst>
              <a:ext uri="{FF2B5EF4-FFF2-40B4-BE49-F238E27FC236}">
                <a16:creationId xmlns:a16="http://schemas.microsoft.com/office/drawing/2014/main" xmlns="" id="{0F1A0583-2383-4E66-A414-56E16E2573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69" t="56615" r="6608" b="9744"/>
          <a:stretch/>
        </p:blipFill>
        <p:spPr>
          <a:xfrm>
            <a:off x="759655" y="1107655"/>
            <a:ext cx="10170941" cy="5597435"/>
          </a:xfrm>
          <a:prstGeom prst="rect">
            <a:avLst/>
          </a:prstGeom>
        </p:spPr>
      </p:pic>
    </p:spTree>
    <p:extLst>
      <p:ext uri="{BB962C8B-B14F-4D97-AF65-F5344CB8AC3E}">
        <p14:creationId xmlns:p14="http://schemas.microsoft.com/office/powerpoint/2010/main" val="558242719"/>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826206" y="2118139"/>
            <a:ext cx="7089775" cy="769441"/>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rPr>
              <a:t>VẬN</a:t>
            </a:r>
            <a:r>
              <a:rPr kumimoji="0" lang="en-US" altLang="en-US" sz="4400" b="1" i="0" u="none" strike="noStrike" kern="1200" cap="none" spc="0" normalizeH="0" noProof="0">
                <a:ln>
                  <a:noFill/>
                </a:ln>
                <a:solidFill>
                  <a:srgbClr val="00B050"/>
                </a:solidFill>
                <a:effectLst/>
                <a:uLnTx/>
                <a:uFillTx/>
                <a:latin typeface="Coiny" panose="02000903060500060000" pitchFamily="2" charset="0"/>
                <a:ea typeface="+mn-ea"/>
                <a:cs typeface="Times New Roman" panose="02020603050405020304" pitchFamily="18" charset="0"/>
              </a:rPr>
              <a:t> DỤNG</a:t>
            </a:r>
            <a:endPar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endParaRPr>
          </a:p>
        </p:txBody>
      </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spTree>
    <p:custDataLst>
      <p:tags r:id="rId1"/>
    </p:custDataLst>
    <p:extLst>
      <p:ext uri="{BB962C8B-B14F-4D97-AF65-F5344CB8AC3E}">
        <p14:creationId xmlns:p14="http://schemas.microsoft.com/office/powerpoint/2010/main" val="292377583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435192" y="706823"/>
            <a:ext cx="5883738" cy="1631216"/>
          </a:xfrm>
          <a:prstGeom prst="rect">
            <a:avLst/>
          </a:prstGeom>
          <a:noFill/>
        </p:spPr>
        <p:txBody>
          <a:bodyPr wrap="square" lIns="91440" tIns="45720" rIns="91440" bIns="45720">
            <a:spAutoFit/>
          </a:bodyPr>
          <a:lstStyle/>
          <a:p>
            <a:pPr algn="ctr"/>
            <a:r>
              <a:rPr lang="vi-VN" altLang="en-US" sz="4800">
                <a:solidFill>
                  <a:srgbClr val="FF0000"/>
                </a:solidFill>
                <a:latin typeface="Times" panose="020B0500000000000000" pitchFamily="34" charset="0"/>
                <a:ea typeface="Times" panose="020B0500000000000000" pitchFamily="34" charset="0"/>
                <a:cs typeface="Times" panose="020B0500000000000000" pitchFamily="34" charset="0"/>
              </a:rPr>
              <a:t>Em ước mong gì ở tương lai</a:t>
            </a:r>
            <a:r>
              <a:rPr lang="en-US" altLang="en-US" sz="4800">
                <a:solidFill>
                  <a:srgbClr val="FF0000"/>
                </a:solidFill>
                <a:latin typeface="Times" panose="020B0500000000000000" pitchFamily="34" charset="0"/>
                <a:ea typeface="Times" panose="020B0500000000000000" pitchFamily="34" charset="0"/>
                <a:cs typeface="Times" panose="020B0500000000000000" pitchFamily="34" charset="0"/>
              </a:rPr>
              <a:t>?</a:t>
            </a:r>
          </a:p>
        </p:txBody>
      </p:sp>
      <p:grpSp>
        <p:nvGrpSpPr>
          <p:cNvPr id="24" name="组合 23"/>
          <p:cNvGrpSpPr/>
          <p:nvPr/>
        </p:nvGrpSpPr>
        <p:grpSpPr>
          <a:xfrm>
            <a:off x="1651995" y="2402207"/>
            <a:ext cx="5724850" cy="1569720"/>
            <a:chOff x="2709" y="5572"/>
            <a:chExt cx="8550" cy="2472"/>
          </a:xfrm>
        </p:grpSpPr>
        <p:sp>
          <p:nvSpPr>
            <p:cNvPr id="4" name="文本框 1"/>
            <p:cNvSpPr txBox="1">
              <a:spLocks noChangeArrowheads="1"/>
            </p:cNvSpPr>
            <p:nvPr/>
          </p:nvSpPr>
          <p:spPr bwMode="auto">
            <a:xfrm>
              <a:off x="2709" y="5572"/>
              <a:ext cx="8550" cy="2472"/>
            </a:xfrm>
            <a:prstGeom prst="rect">
              <a:avLst/>
            </a:prstGeom>
            <a:noFill/>
            <a:ln w="317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spAutoFit/>
            </a:bodyPr>
            <a:lstStyle>
              <a:lvl1pPr defTabSz="457200">
                <a:defRPr sz="2000">
                  <a:solidFill>
                    <a:schemeClr val="tx1"/>
                  </a:solidFill>
                  <a:latin typeface="Gill Sans MT" panose="020B0502020104020203" pitchFamily="34" charset="0"/>
                </a:defRPr>
              </a:lvl1pPr>
              <a:lvl2pPr marL="742950" indent="-285750" defTabSz="457200">
                <a:defRPr>
                  <a:solidFill>
                    <a:schemeClr val="tx1"/>
                  </a:solidFill>
                  <a:latin typeface="Gill Sans MT" panose="020B0502020104020203" pitchFamily="34" charset="0"/>
                </a:defRPr>
              </a:lvl2pPr>
              <a:lvl3pPr defTabSz="457200">
                <a:defRPr sz="1600">
                  <a:solidFill>
                    <a:schemeClr val="tx1"/>
                  </a:solidFill>
                  <a:latin typeface="Gill Sans MT" panose="020B0502020104020203" pitchFamily="34" charset="0"/>
                </a:defRPr>
              </a:lvl3pPr>
              <a:lvl4pPr defTabSz="457200">
                <a:defRPr sz="1400">
                  <a:solidFill>
                    <a:schemeClr val="tx1"/>
                  </a:solidFill>
                  <a:latin typeface="Gill Sans MT" panose="020B0502020104020203" pitchFamily="34" charset="0"/>
                </a:defRPr>
              </a:lvl4pPr>
              <a:lvl5pPr defTabSz="457200">
                <a:defRPr sz="1200">
                  <a:solidFill>
                    <a:schemeClr val="tx1"/>
                  </a:solidFill>
                  <a:latin typeface="Gill Sans MT" panose="020B0502020104020203" pitchFamily="34" charset="0"/>
                </a:defRPr>
              </a:lvl5pPr>
              <a:lvl6pPr defTabSz="457200" eaLnBrk="0" fontAlgn="base" hangingPunct="0">
                <a:spcAft>
                  <a:spcPct val="0"/>
                </a:spcAft>
                <a:defRPr sz="1200">
                  <a:solidFill>
                    <a:schemeClr val="tx1"/>
                  </a:solidFill>
                  <a:latin typeface="Gill Sans MT" panose="020B0502020104020203" pitchFamily="34" charset="0"/>
                </a:defRPr>
              </a:lvl6pPr>
              <a:lvl7pPr defTabSz="457200" eaLnBrk="0" fontAlgn="base" hangingPunct="0">
                <a:spcAft>
                  <a:spcPct val="0"/>
                </a:spcAft>
                <a:defRPr sz="1200">
                  <a:solidFill>
                    <a:schemeClr val="tx1"/>
                  </a:solidFill>
                  <a:latin typeface="Gill Sans MT" panose="020B0502020104020203" pitchFamily="34" charset="0"/>
                </a:defRPr>
              </a:lvl7pPr>
              <a:lvl8pPr defTabSz="457200" eaLnBrk="0" fontAlgn="base" hangingPunct="0">
                <a:spcAft>
                  <a:spcPct val="0"/>
                </a:spcAft>
                <a:defRPr sz="1200">
                  <a:solidFill>
                    <a:schemeClr val="tx1"/>
                  </a:solidFill>
                  <a:latin typeface="Gill Sans MT" panose="020B0502020104020203" pitchFamily="34" charset="0"/>
                </a:defRPr>
              </a:lvl8pPr>
              <a:lvl9pPr defTabSz="457200" eaLnBrk="0" fontAlgn="base" hangingPunct="0">
                <a:spcAft>
                  <a:spcPct val="0"/>
                </a:spcAft>
                <a:defRPr sz="1200">
                  <a:solidFill>
                    <a:schemeClr val="tx1"/>
                  </a:solidFill>
                  <a:latin typeface="Gill Sans MT" panose="020B0502020104020203" pitchFamily="34" charset="0"/>
                </a:defRPr>
              </a:lvl9pPr>
            </a:lstStyle>
            <a:p>
              <a:pPr algn="ctr"/>
              <a:r>
                <a:rPr lang="en-US" altLang="en-US" sz="4800">
                  <a:solidFill>
                    <a:srgbClr val="C03727"/>
                  </a:solidFill>
                  <a:latin typeface="Times" panose="020B0500000000000000" pitchFamily="34" charset="0"/>
                  <a:ea typeface="Times" panose="020B0500000000000000" pitchFamily="34" charset="0"/>
                  <a:cs typeface="Times" panose="020B0500000000000000" pitchFamily="34" charset="0"/>
                </a:rPr>
                <a:t>Để đạt được</a:t>
              </a:r>
              <a:r>
                <a:rPr lang="vi-VN" altLang="en-US" sz="4800">
                  <a:solidFill>
                    <a:srgbClr val="C03727"/>
                  </a:solidFill>
                  <a:latin typeface="Times" panose="020B0500000000000000" pitchFamily="34" charset="0"/>
                  <a:ea typeface="Times" panose="020B0500000000000000" pitchFamily="34" charset="0"/>
                  <a:cs typeface="Times" panose="020B0500000000000000" pitchFamily="34" charset="0"/>
                </a:rPr>
                <a:t> ước mong </a:t>
              </a:r>
              <a:r>
                <a:rPr lang="en-US" altLang="en-US" sz="4800">
                  <a:solidFill>
                    <a:srgbClr val="C03727"/>
                  </a:solidFill>
                  <a:latin typeface="Times" panose="020B0500000000000000" pitchFamily="34" charset="0"/>
                  <a:ea typeface="Times" panose="020B0500000000000000" pitchFamily="34" charset="0"/>
                  <a:cs typeface="Times" panose="020B0500000000000000" pitchFamily="34" charset="0"/>
                </a:rPr>
                <a:t>đó em cần làm gì?</a:t>
              </a:r>
            </a:p>
          </p:txBody>
        </p:sp>
        <p:sp>
          <p:nvSpPr>
            <p:cNvPr id="23" name="文本框 22"/>
            <p:cNvSpPr txBox="1"/>
            <p:nvPr/>
          </p:nvSpPr>
          <p:spPr>
            <a:xfrm>
              <a:off x="3241" y="6183"/>
              <a:ext cx="7485" cy="1357"/>
            </a:xfrm>
            <a:prstGeom prst="rect">
              <a:avLst/>
            </a:prstGeom>
            <a:noFill/>
          </p:spPr>
          <p:txBody>
            <a:bodyPr wrap="square" rtlCol="0">
              <a:spAutoFit/>
            </a:bodyPr>
            <a:lstStyle/>
            <a:p>
              <a:pPr algn="ctr"/>
              <a:endParaRPr lang="zh-CN" altLang="en-US" sz="4800">
                <a:solidFill>
                  <a:srgbClr val="C03727"/>
                </a:solidFill>
                <a:sym typeface="+mn-ea"/>
              </a:endParaRPr>
            </a:p>
          </p:txBody>
        </p:sp>
      </p:gr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75558" y="0"/>
            <a:ext cx="2273871" cy="2273871"/>
          </a:xfrm>
          <a:prstGeom prst="rect">
            <a:avLst/>
          </a:prstGeom>
        </p:spPr>
      </p:pic>
    </p:spTree>
    <p:custDataLst>
      <p:tags r:id="rId1"/>
    </p:custData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randombar(horizontal)">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Cloud 4">
            <a:extLst>
              <a:ext uri="{FF2B5EF4-FFF2-40B4-BE49-F238E27FC236}">
                <a16:creationId xmlns:a16="http://schemas.microsoft.com/office/drawing/2014/main" xmlns="" id="{7194625B-5EBD-4906-BD2F-AFB3306FDFBC}"/>
              </a:ext>
            </a:extLst>
          </p:cNvPr>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xmlns="" id="{1B424C50-8D12-4980-B5CC-65F48B46AF79}"/>
              </a:ext>
            </a:extLst>
          </p:cNvPr>
          <p:cNvPicPr>
            <a:picLocks noChangeAspect="1"/>
          </p:cNvPicPr>
          <p:nvPr/>
        </p:nvPicPr>
        <p:blipFill rotWithShape="1">
          <a:blip r:embed="rId4"/>
          <a:srcRect r="22630"/>
          <a:stretch/>
        </p:blipFill>
        <p:spPr>
          <a:xfrm>
            <a:off x="4487559" y="897065"/>
            <a:ext cx="2917819" cy="980145"/>
          </a:xfrm>
          <a:prstGeom prst="rect">
            <a:avLst/>
          </a:prstGeom>
        </p:spPr>
      </p:pic>
      <p:sp>
        <p:nvSpPr>
          <p:cNvPr id="8" name="TextBox 7">
            <a:extLst>
              <a:ext uri="{FF2B5EF4-FFF2-40B4-BE49-F238E27FC236}">
                <a16:creationId xmlns:a16="http://schemas.microsoft.com/office/drawing/2014/main" xmlns="" id="{A1B04EA8-3A85-45D2-9BFC-BE985A84F329}"/>
              </a:ext>
            </a:extLst>
          </p:cNvPr>
          <p:cNvSpPr txBox="1"/>
          <p:nvPr/>
        </p:nvSpPr>
        <p:spPr>
          <a:xfrm>
            <a:off x="1380791" y="2065875"/>
            <a:ext cx="9417716" cy="3313599"/>
          </a:xfrm>
          <a:prstGeom prst="rect">
            <a:avLst/>
          </a:prstGeom>
          <a:noFill/>
        </p:spPr>
        <p:txBody>
          <a:bodyPr wrap="square" rtlCol="0">
            <a:spAutoFit/>
          </a:bodyPr>
          <a:lstStyle/>
          <a:p>
            <a:pPr marL="285750" indent="-285750" algn="just">
              <a:lnSpc>
                <a:spcPct val="150000"/>
              </a:lnSpc>
              <a:buFontTx/>
              <a:buChar char="-"/>
            </a:pPr>
            <a:r>
              <a:rPr lang="en-GB" sz="3600" dirty="0" err="1">
                <a:latin typeface="Cambria" panose="02040503050406030204" pitchFamily="18" charset="0"/>
                <a:ea typeface="Cambria" panose="02040503050406030204" pitchFamily="18" charset="0"/>
              </a:rPr>
              <a:t>Đọc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trả</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lời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câu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hỏi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trong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bài</a:t>
            </a:r>
            <a:r>
              <a:rPr lang="en-GB" sz="3600" dirty="0">
                <a:latin typeface="Cambria" panose="02040503050406030204" pitchFamily="18" charset="0"/>
                <a:ea typeface="Cambria" panose="02040503050406030204" pitchFamily="18" charset="0"/>
              </a:rPr>
              <a:t> </a:t>
            </a:r>
            <a:r>
              <a:rPr lang="en-GB" sz="3600" err="1">
                <a:latin typeface="Cambria" panose="02040503050406030204" pitchFamily="18" charset="0"/>
                <a:ea typeface="Cambria" panose="02040503050406030204" pitchFamily="18" charset="0"/>
              </a:rPr>
              <a:t>đọc</a:t>
            </a:r>
            <a:r>
              <a:rPr lang="en-GB" sz="3600">
                <a:latin typeface="Cambria" panose="02040503050406030204" pitchFamily="18" charset="0"/>
                <a:ea typeface="Cambria" panose="02040503050406030204" pitchFamily="18" charset="0"/>
              </a:rPr>
              <a:t> “Ý tưởng của chúng mình”</a:t>
            </a:r>
            <a:endParaRPr lang="en-GB" sz="3600" dirty="0">
              <a:latin typeface="Cambria" panose="02040503050406030204" pitchFamily="18" charset="0"/>
              <a:ea typeface="Cambria" panose="02040503050406030204" pitchFamily="18" charset="0"/>
            </a:endParaRPr>
          </a:p>
          <a:p>
            <a:pPr marL="285750" indent="-285750" algn="just">
              <a:lnSpc>
                <a:spcPct val="150000"/>
              </a:lnSpc>
              <a:buFontTx/>
              <a:buChar char="-"/>
            </a:pPr>
            <a:r>
              <a:rPr lang="en-GB" sz="3600" err="1">
                <a:latin typeface="Cambria" panose="02040503050406030204" pitchFamily="18" charset="0"/>
                <a:ea typeface="Cambria" panose="02040503050406030204" pitchFamily="18" charset="0"/>
              </a:rPr>
              <a:t>Tìm</a:t>
            </a:r>
            <a:r>
              <a:rPr lang="en-GB" sz="3600">
                <a:latin typeface="Cambria" panose="02040503050406030204" pitchFamily="18" charset="0"/>
                <a:ea typeface="Cambria" panose="02040503050406030204" pitchFamily="18" charset="0"/>
              </a:rPr>
              <a:t> đọc các câu chuyện </a:t>
            </a:r>
            <a:r>
              <a:rPr lang="en-GB" sz="3600" dirty="0" err="1">
                <a:latin typeface="Cambria" panose="02040503050406030204" pitchFamily="18" charset="0"/>
                <a:ea typeface="Cambria" panose="02040503050406030204" pitchFamily="18" charset="0"/>
              </a:rPr>
              <a:t>nói</a:t>
            </a:r>
            <a:r>
              <a:rPr lang="en-GB" sz="3600" dirty="0">
                <a:latin typeface="Cambria" panose="02040503050406030204" pitchFamily="18" charset="0"/>
                <a:ea typeface="Cambria" panose="02040503050406030204" pitchFamily="18" charset="0"/>
              </a:rPr>
              <a:t> </a:t>
            </a:r>
            <a:r>
              <a:rPr lang="en-GB" sz="3600" err="1">
                <a:latin typeface="Cambria" panose="02040503050406030204" pitchFamily="18" charset="0"/>
                <a:ea typeface="Cambria" panose="02040503050406030204" pitchFamily="18" charset="0"/>
              </a:rPr>
              <a:t>về</a:t>
            </a:r>
            <a:r>
              <a:rPr lang="en-GB" sz="3600">
                <a:latin typeface="Cambria" panose="02040503050406030204" pitchFamily="18" charset="0"/>
                <a:ea typeface="Cambria" panose="02040503050406030204" pitchFamily="18" charset="0"/>
              </a:rPr>
              <a:t> ước mơ.</a:t>
            </a:r>
            <a:endParaRPr lang="en-GB" sz="3600" dirty="0">
              <a:latin typeface="Cambria" panose="02040503050406030204" pitchFamily="18" charset="0"/>
              <a:ea typeface="Cambria" panose="02040503050406030204" pitchFamily="18" charset="0"/>
            </a:endParaRPr>
          </a:p>
          <a:p>
            <a:pPr marL="285750" indent="-285750" algn="just">
              <a:lnSpc>
                <a:spcPct val="150000"/>
              </a:lnSpc>
              <a:buFontTx/>
              <a:buChar char="-"/>
            </a:pPr>
            <a:r>
              <a:rPr lang="en-GB" sz="3600" dirty="0" err="1">
                <a:latin typeface="Cambria" panose="02040503050406030204" pitchFamily="18" charset="0"/>
                <a:ea typeface="Cambria" panose="02040503050406030204" pitchFamily="18" charset="0"/>
              </a:rPr>
              <a:t>Chuẩn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bị</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bài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sau</a:t>
            </a:r>
            <a:endParaRPr lang="en-GB"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371189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026" name="Picture 2" descr="THÀNH CÔNG ĐẾN TỪ SỰ KIÊN TRÌ PHƯƠNG PHÁP NHÓM ĐÔI- TTGDHNTE – Trung tâm  giáo dục hòa nhập trẻ em">
            <a:extLst>
              <a:ext uri="{FF2B5EF4-FFF2-40B4-BE49-F238E27FC236}">
                <a16:creationId xmlns:a16="http://schemas.microsoft.com/office/drawing/2014/main" xmlns="" id="{ABCA2362-62CB-0086-F7A2-6784D8BFC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800" y="3282778"/>
            <a:ext cx="4796128" cy="31942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5687247F-FDF0-0129-1AA3-9014903BF6DF}"/>
              </a:ext>
            </a:extLst>
          </p:cNvPr>
          <p:cNvSpPr>
            <a:spLocks noChangeArrowheads="1"/>
          </p:cNvSpPr>
          <p:nvPr/>
        </p:nvSpPr>
        <p:spPr bwMode="auto">
          <a:xfrm>
            <a:off x="2171699" y="787470"/>
            <a:ext cx="854900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THẢO</a:t>
            </a:r>
            <a:r>
              <a:rPr kumimoji="0" lang="en-US" altLang="en-US" sz="4000" b="0" i="0" u="none" strike="noStrike" kern="1200" cap="none" spc="0" normalizeH="0" noProof="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 LUẬN NHÓM</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 Bức tranh vẽ gì?</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 Bức tranh thể hiện ý nghĩa gì?</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
            </a:r>
            <a:b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b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
            </a:r>
            <a:b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br>
            <a:endPar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403123721"/>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826206" y="2118139"/>
            <a:ext cx="7089775" cy="1446550"/>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rPr>
              <a:t>TẠM</a:t>
            </a:r>
            <a:r>
              <a:rPr kumimoji="0" lang="en-US" altLang="en-US" sz="4400" b="1" i="0" u="none" strike="noStrike" kern="1200" cap="none" spc="0" normalizeH="0" noProof="0">
                <a:ln>
                  <a:noFill/>
                </a:ln>
                <a:solidFill>
                  <a:srgbClr val="00B050"/>
                </a:solidFill>
                <a:effectLst/>
                <a:uLnTx/>
                <a:uFillTx/>
                <a:latin typeface="Coiny" panose="02000903060500060000" pitchFamily="2" charset="0"/>
                <a:ea typeface="+mn-ea"/>
                <a:cs typeface="Times New Roman" panose="02020603050405020304" pitchFamily="18" charset="0"/>
              </a:rPr>
              <a:t> BIỆT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noProof="0">
                <a:ln>
                  <a:noFill/>
                </a:ln>
                <a:solidFill>
                  <a:srgbClr val="00B050"/>
                </a:solidFill>
                <a:effectLst/>
                <a:uLnTx/>
                <a:uFillTx/>
                <a:latin typeface="Coiny" panose="02000903060500060000" pitchFamily="2" charset="0"/>
                <a:ea typeface="+mn-ea"/>
                <a:cs typeface="Times New Roman" panose="02020603050405020304" pitchFamily="18" charset="0"/>
              </a:rPr>
              <a:t>HẸN GẶP LẠI</a:t>
            </a:r>
            <a:endParaRPr kumimoji="0" lang="en-US" altLang="en-US" sz="44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endParaRPr>
          </a:p>
        </p:txBody>
      </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spTree>
    <p:custDataLst>
      <p:tags r:id="rId1"/>
    </p:custDataLst>
    <p:extLst>
      <p:ext uri="{BB962C8B-B14F-4D97-AF65-F5344CB8AC3E}">
        <p14:creationId xmlns:p14="http://schemas.microsoft.com/office/powerpoint/2010/main" val="399112871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xmlns="" id="{0EA31620-AC7A-1200-E2EF-DD47FEF861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133" y="970682"/>
            <a:ext cx="4339345" cy="3126331"/>
          </a:xfrm>
          <a:prstGeom prst="rect">
            <a:avLst/>
          </a:prstGeom>
        </p:spPr>
      </p:pic>
      <p:grpSp>
        <p:nvGrpSpPr>
          <p:cNvPr id="2" name="กลุ่ม 56">
            <a:extLst>
              <a:ext uri="{FF2B5EF4-FFF2-40B4-BE49-F238E27FC236}">
                <a16:creationId xmlns:a16="http://schemas.microsoft.com/office/drawing/2014/main" xmlns="" id="{3D54D970-9DC3-CE44-9BA1-10BB858F8540}"/>
              </a:ext>
            </a:extLst>
          </p:cNvPr>
          <p:cNvGrpSpPr/>
          <p:nvPr/>
        </p:nvGrpSpPr>
        <p:grpSpPr>
          <a:xfrm>
            <a:off x="4577625" y="629113"/>
            <a:ext cx="7274819" cy="5847887"/>
            <a:chOff x="4756558" y="-80113"/>
            <a:chExt cx="3951926" cy="4413345"/>
          </a:xfrm>
        </p:grpSpPr>
        <p:grpSp>
          <p:nvGrpSpPr>
            <p:cNvPr id="5" name="กลุ่ม 57">
              <a:extLst>
                <a:ext uri="{FF2B5EF4-FFF2-40B4-BE49-F238E27FC236}">
                  <a16:creationId xmlns:a16="http://schemas.microsoft.com/office/drawing/2014/main" xmlns="" id="{C8E75A6F-C17B-E707-6C05-892C967183A8}"/>
                </a:ext>
              </a:extLst>
            </p:cNvPr>
            <p:cNvGrpSpPr/>
            <p:nvPr/>
          </p:nvGrpSpPr>
          <p:grpSpPr>
            <a:xfrm>
              <a:off x="4756558" y="1353800"/>
              <a:ext cx="3951926" cy="2979432"/>
              <a:chOff x="4303283" y="1357254"/>
              <a:chExt cx="3951926" cy="3086704"/>
            </a:xfrm>
          </p:grpSpPr>
          <p:sp>
            <p:nvSpPr>
              <p:cNvPr id="8" name="รูปแบบอิสระ 59">
                <a:extLst>
                  <a:ext uri="{FF2B5EF4-FFF2-40B4-BE49-F238E27FC236}">
                    <a16:creationId xmlns:a16="http://schemas.microsoft.com/office/drawing/2014/main" xmlns="" id="{8CAC42F2-77FA-1AB4-6409-05C7D878435D}"/>
                  </a:ext>
                </a:extLst>
              </p:cNvPr>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รูปแบบอิสระ 60">
                <a:extLst>
                  <a:ext uri="{FF2B5EF4-FFF2-40B4-BE49-F238E27FC236}">
                    <a16:creationId xmlns:a16="http://schemas.microsoft.com/office/drawing/2014/main" xmlns="" id="{247EB1B2-0C4A-A28C-587A-F364A57ED3E8}"/>
                  </a:ext>
                </a:extLst>
              </p:cNvPr>
              <p:cNvSpPr/>
              <p:nvPr/>
            </p:nvSpPr>
            <p:spPr>
              <a:xfrm>
                <a:off x="4419299" y="1357254"/>
                <a:ext cx="3719894"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chemeClr val="accent1">
                  <a:lumMod val="20000"/>
                  <a:lumOff val="80000"/>
                </a:schemeClr>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en-US" sz="2800">
                    <a:solidFill>
                      <a:schemeClr val="tx1"/>
                    </a:solidFill>
                    <a:latin typeface="Arial" panose="020B0604020202020204" pitchFamily="34" charset="0"/>
                    <a:ea typeface="Cambria" panose="02040503050406030204" pitchFamily="18" charset="0"/>
                    <a:cs typeface="Arial" panose="020B0604020202020204" pitchFamily="34" charset="0"/>
                  </a:rPr>
                  <a:t>C</a:t>
                </a:r>
                <a:r>
                  <a:rPr lang="vi-VN" sz="2800">
                    <a:solidFill>
                      <a:schemeClr val="tx1"/>
                    </a:solidFill>
                    <a:latin typeface="Arial" panose="020B0604020202020204" pitchFamily="34" charset="0"/>
                    <a:ea typeface="Cambria" panose="02040503050406030204" pitchFamily="18" charset="0"/>
                    <a:cs typeface="Arial" panose="020B0604020202020204" pitchFamily="34" charset="0"/>
                  </a:rPr>
                  <a:t>ác bạn nhỏ đang dơ tay đỡ một chú chim bồ câu trắng, xung quanh là nhà cửa, cánh đồng. Chú chim bồ câu là biểu tượng của hòa bình, bức tranh muốn thể hiện ý nghĩa đó là chúng ta cần chung tay bảo vệ hòa bình.</a:t>
                </a:r>
                <a:endParaRPr kumimoji="0" lang="th-TH" sz="4800" b="0" i="0" u="none" strike="noStrike" kern="1200" cap="none" spc="0" normalizeH="0" baseline="0" noProof="0" dirty="0">
                  <a:ln>
                    <a:noFill/>
                  </a:ln>
                  <a:solidFill>
                    <a:schemeClr val="tx1"/>
                  </a:solidFill>
                  <a:effectLst/>
                  <a:uLnTx/>
                  <a:uFillTx/>
                  <a:latin typeface="Arial" panose="020B0604020202020204" pitchFamily="34" charset="0"/>
                  <a:ea typeface="Cambria" panose="02040503050406030204" pitchFamily="18" charset="0"/>
                  <a:cs typeface="FC Onigiri Outline"/>
                </a:endParaRPr>
              </a:p>
            </p:txBody>
          </p:sp>
        </p:grpSp>
        <p:pic>
          <p:nvPicPr>
            <p:cNvPr id="6" name="รูปภาพ 58">
              <a:extLst>
                <a:ext uri="{FF2B5EF4-FFF2-40B4-BE49-F238E27FC236}">
                  <a16:creationId xmlns:a16="http://schemas.microsoft.com/office/drawing/2014/main" xmlns="" id="{BE9C0278-C229-1980-6700-EB3BB95AA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54021">
              <a:off x="6605068" y="-80113"/>
              <a:ext cx="1132861" cy="1598420"/>
            </a:xfrm>
            <a:prstGeom prst="rect">
              <a:avLst/>
            </a:prstGeom>
          </p:spPr>
        </p:pic>
      </p:grpSp>
    </p:spTree>
    <p:extLst>
      <p:ext uri="{BB962C8B-B14F-4D97-AF65-F5344CB8AC3E}">
        <p14:creationId xmlns:p14="http://schemas.microsoft.com/office/powerpoint/2010/main" val="1758336364"/>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7" name="Picture 6">
            <a:extLst>
              <a:ext uri="{FF2B5EF4-FFF2-40B4-BE49-F238E27FC236}">
                <a16:creationId xmlns:a16="http://schemas.microsoft.com/office/drawing/2014/main" xmlns="" id="{F6697B4F-B836-B7E3-C87A-C0D5354457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821" y="789129"/>
            <a:ext cx="4238070" cy="2988238"/>
          </a:xfrm>
          <a:prstGeom prst="rect">
            <a:avLst/>
          </a:prstGeom>
        </p:spPr>
      </p:pic>
      <p:grpSp>
        <p:nvGrpSpPr>
          <p:cNvPr id="2" name="กลุ่ม 56">
            <a:extLst>
              <a:ext uri="{FF2B5EF4-FFF2-40B4-BE49-F238E27FC236}">
                <a16:creationId xmlns:a16="http://schemas.microsoft.com/office/drawing/2014/main" xmlns="" id="{3D54D970-9DC3-CE44-9BA1-10BB858F8540}"/>
              </a:ext>
            </a:extLst>
          </p:cNvPr>
          <p:cNvGrpSpPr/>
          <p:nvPr/>
        </p:nvGrpSpPr>
        <p:grpSpPr>
          <a:xfrm>
            <a:off x="4577625" y="629113"/>
            <a:ext cx="7274819" cy="5847887"/>
            <a:chOff x="4756558" y="-80113"/>
            <a:chExt cx="3951926" cy="4413345"/>
          </a:xfrm>
        </p:grpSpPr>
        <p:grpSp>
          <p:nvGrpSpPr>
            <p:cNvPr id="5" name="กลุ่ม 57">
              <a:extLst>
                <a:ext uri="{FF2B5EF4-FFF2-40B4-BE49-F238E27FC236}">
                  <a16:creationId xmlns:a16="http://schemas.microsoft.com/office/drawing/2014/main" xmlns="" id="{C8E75A6F-C17B-E707-6C05-892C967183A8}"/>
                </a:ext>
              </a:extLst>
            </p:cNvPr>
            <p:cNvGrpSpPr/>
            <p:nvPr/>
          </p:nvGrpSpPr>
          <p:grpSpPr>
            <a:xfrm>
              <a:off x="4756558" y="1353800"/>
              <a:ext cx="3951926" cy="2979432"/>
              <a:chOff x="4303283" y="1357254"/>
              <a:chExt cx="3951926" cy="3086704"/>
            </a:xfrm>
          </p:grpSpPr>
          <p:sp>
            <p:nvSpPr>
              <p:cNvPr id="8" name="รูปแบบอิสระ 59">
                <a:extLst>
                  <a:ext uri="{FF2B5EF4-FFF2-40B4-BE49-F238E27FC236}">
                    <a16:creationId xmlns:a16="http://schemas.microsoft.com/office/drawing/2014/main" xmlns="" id="{8CAC42F2-77FA-1AB4-6409-05C7D878435D}"/>
                  </a:ext>
                </a:extLst>
              </p:cNvPr>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รูปแบบอิสระ 60">
                <a:extLst>
                  <a:ext uri="{FF2B5EF4-FFF2-40B4-BE49-F238E27FC236}">
                    <a16:creationId xmlns:a16="http://schemas.microsoft.com/office/drawing/2014/main" xmlns="" id="{247EB1B2-0C4A-A28C-587A-F364A57ED3E8}"/>
                  </a:ext>
                </a:extLst>
              </p:cNvPr>
              <p:cNvSpPr/>
              <p:nvPr/>
            </p:nvSpPr>
            <p:spPr>
              <a:xfrm>
                <a:off x="4419299" y="1357254"/>
                <a:ext cx="3719894"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chemeClr val="accent1">
                  <a:lumMod val="20000"/>
                  <a:lumOff val="80000"/>
                </a:schemeClr>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B</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a bạn nhỏ ở trung tâm và các đất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nước lớn trên thế giới bao quanh. Bức tranh thể hiện một ý nghĩa đó là sự hòa hợp, đoàn kết của tất cả các đất nước, tất cả các quốc gia trên thế giới.</a:t>
                </a:r>
                <a:endParaRPr kumimoji="0" lang="th-TH" sz="4800" b="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FC Onigiri Outline"/>
                </a:endParaRPr>
              </a:p>
            </p:txBody>
          </p:sp>
        </p:grpSp>
        <p:pic>
          <p:nvPicPr>
            <p:cNvPr id="6" name="รูปภาพ 58">
              <a:extLst>
                <a:ext uri="{FF2B5EF4-FFF2-40B4-BE49-F238E27FC236}">
                  <a16:creationId xmlns:a16="http://schemas.microsoft.com/office/drawing/2014/main" xmlns="" id="{BE9C0278-C229-1980-6700-EB3BB95AA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54021">
              <a:off x="6605068" y="-80113"/>
              <a:ext cx="1132861" cy="1598420"/>
            </a:xfrm>
            <a:prstGeom prst="rect">
              <a:avLst/>
            </a:prstGeom>
          </p:spPr>
        </p:pic>
      </p:grpSp>
    </p:spTree>
    <p:extLst>
      <p:ext uri="{BB962C8B-B14F-4D97-AF65-F5344CB8AC3E}">
        <p14:creationId xmlns:p14="http://schemas.microsoft.com/office/powerpoint/2010/main" val="39696641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xmlns="" id="{31A417A0-D5CB-ED75-1468-523F7B4EC1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759" y="856633"/>
            <a:ext cx="3951093" cy="2754814"/>
          </a:xfrm>
          <a:prstGeom prst="rect">
            <a:avLst/>
          </a:prstGeom>
        </p:spPr>
      </p:pic>
      <p:grpSp>
        <p:nvGrpSpPr>
          <p:cNvPr id="2" name="กลุ่ม 56">
            <a:extLst>
              <a:ext uri="{FF2B5EF4-FFF2-40B4-BE49-F238E27FC236}">
                <a16:creationId xmlns:a16="http://schemas.microsoft.com/office/drawing/2014/main" xmlns="" id="{3D54D970-9DC3-CE44-9BA1-10BB858F8540}"/>
              </a:ext>
            </a:extLst>
          </p:cNvPr>
          <p:cNvGrpSpPr/>
          <p:nvPr/>
        </p:nvGrpSpPr>
        <p:grpSpPr>
          <a:xfrm>
            <a:off x="4577625" y="629113"/>
            <a:ext cx="7274819" cy="5873295"/>
            <a:chOff x="4756558" y="-80113"/>
            <a:chExt cx="3951926" cy="4432520"/>
          </a:xfrm>
        </p:grpSpPr>
        <p:grpSp>
          <p:nvGrpSpPr>
            <p:cNvPr id="5" name="กลุ่ม 57">
              <a:extLst>
                <a:ext uri="{FF2B5EF4-FFF2-40B4-BE49-F238E27FC236}">
                  <a16:creationId xmlns:a16="http://schemas.microsoft.com/office/drawing/2014/main" xmlns="" id="{C8E75A6F-C17B-E707-6C05-892C967183A8}"/>
                </a:ext>
              </a:extLst>
            </p:cNvPr>
            <p:cNvGrpSpPr/>
            <p:nvPr/>
          </p:nvGrpSpPr>
          <p:grpSpPr>
            <a:xfrm>
              <a:off x="4756558" y="1353800"/>
              <a:ext cx="3951926" cy="2998607"/>
              <a:chOff x="4303283" y="1357254"/>
              <a:chExt cx="3951926" cy="3106569"/>
            </a:xfrm>
          </p:grpSpPr>
          <p:sp>
            <p:nvSpPr>
              <p:cNvPr id="8" name="รูปแบบอิสระ 59">
                <a:extLst>
                  <a:ext uri="{FF2B5EF4-FFF2-40B4-BE49-F238E27FC236}">
                    <a16:creationId xmlns:a16="http://schemas.microsoft.com/office/drawing/2014/main" xmlns="" id="{8CAC42F2-77FA-1AB4-6409-05C7D878435D}"/>
                  </a:ext>
                </a:extLst>
              </p:cNvPr>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รูปแบบอิสระ 60">
                <a:extLst>
                  <a:ext uri="{FF2B5EF4-FFF2-40B4-BE49-F238E27FC236}">
                    <a16:creationId xmlns:a16="http://schemas.microsoft.com/office/drawing/2014/main" xmlns="" id="{247EB1B2-0C4A-A28C-587A-F364A57ED3E8}"/>
                  </a:ext>
                </a:extLst>
              </p:cNvPr>
              <p:cNvSpPr/>
              <p:nvPr/>
            </p:nvSpPr>
            <p:spPr>
              <a:xfrm>
                <a:off x="4379682" y="1388461"/>
                <a:ext cx="373572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chemeClr val="accent1">
                  <a:lumMod val="20000"/>
                  <a:lumOff val="80000"/>
                </a:schemeClr>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M</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ột vầng trăng và một ngôi sao đang</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tươi cười. Trăng và sao như hai người bạn thân thiết đang nô đùa cùng nhau. Vì vậy, bức tranh thể hiện ý nghĩa đó là chúng ta hãy luôn yêu thương, đùm bọc lẫn nhau trong cuộc sống.</a:t>
                </a:r>
              </a:p>
            </p:txBody>
          </p:sp>
        </p:grpSp>
        <p:pic>
          <p:nvPicPr>
            <p:cNvPr id="6" name="รูปภาพ 58">
              <a:extLst>
                <a:ext uri="{FF2B5EF4-FFF2-40B4-BE49-F238E27FC236}">
                  <a16:creationId xmlns:a16="http://schemas.microsoft.com/office/drawing/2014/main" xmlns="" id="{BE9C0278-C229-1980-6700-EB3BB95AA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54021">
              <a:off x="6605068" y="-80113"/>
              <a:ext cx="1132861" cy="1598420"/>
            </a:xfrm>
            <a:prstGeom prst="rect">
              <a:avLst/>
            </a:prstGeom>
          </p:spPr>
        </p:pic>
      </p:grpSp>
    </p:spTree>
    <p:extLst>
      <p:ext uri="{BB962C8B-B14F-4D97-AF65-F5344CB8AC3E}">
        <p14:creationId xmlns:p14="http://schemas.microsoft.com/office/powerpoint/2010/main" val="366215709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966883" y="3612936"/>
            <a:ext cx="7089775" cy="707886"/>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00B050"/>
                </a:solidFill>
                <a:effectLst/>
                <a:uLnTx/>
                <a:uFillTx/>
                <a:latin typeface="Coiny" panose="02000903060500060000" pitchFamily="2" charset="0"/>
                <a:ea typeface="+mn-ea"/>
                <a:cs typeface="Times New Roman" panose="02020603050405020304" pitchFamily="18" charset="0"/>
              </a:rPr>
              <a:t>Tiết 1 + 2</a:t>
            </a:r>
          </a:p>
        </p:txBody>
      </p:sp>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xmlns="" id="{4A880AB7-2829-F5DB-60E6-4715D1C28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80951"/>
            <a:ext cx="3046821" cy="2947315"/>
          </a:xfrm>
          <a:prstGeom prst="rect">
            <a:avLst/>
          </a:prstGeom>
        </p:spPr>
      </p:pic>
      <p:pic>
        <p:nvPicPr>
          <p:cNvPr id="5" name="Picture 4">
            <a:extLst>
              <a:ext uri="{FF2B5EF4-FFF2-40B4-BE49-F238E27FC236}">
                <a16:creationId xmlns:a16="http://schemas.microsoft.com/office/drawing/2014/main" xmlns="" id="{BBCFB5F0-5060-3E3D-4C34-F13BA59F3ED4}"/>
              </a:ext>
            </a:extLst>
          </p:cNvPr>
          <p:cNvPicPr>
            <a:picLocks noChangeAspect="1"/>
          </p:cNvPicPr>
          <p:nvPr/>
        </p:nvPicPr>
        <p:blipFill>
          <a:blip r:embed="rId8"/>
          <a:stretch>
            <a:fillRect/>
          </a:stretch>
        </p:blipFill>
        <p:spPr>
          <a:xfrm>
            <a:off x="1795768" y="1306226"/>
            <a:ext cx="5432007" cy="2395936"/>
          </a:xfrm>
          <a:prstGeom prst="rect">
            <a:avLst/>
          </a:prstGeom>
        </p:spPr>
      </p:pic>
    </p:spTree>
    <p:custDataLst>
      <p:tags r:id="rId1"/>
    </p:custDataLst>
    <p:extLst>
      <p:ext uri="{BB962C8B-B14F-4D97-AF65-F5344CB8AC3E}">
        <p14:creationId xmlns:p14="http://schemas.microsoft.com/office/powerpoint/2010/main" val="512737904"/>
      </p:ext>
    </p:extLst>
  </p:cSld>
  <p:clrMapOvr>
    <a:masterClrMapping/>
  </p:clrMapOvr>
  <p:transition advTm="3000">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5" name="Picture 4">
            <a:extLst>
              <a:ext uri="{FF2B5EF4-FFF2-40B4-BE49-F238E27FC236}">
                <a16:creationId xmlns:a16="http://schemas.microsoft.com/office/drawing/2014/main" xmlns="" id="{4B4971F0-6944-1D00-2548-8C1B744846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426" y="817879"/>
            <a:ext cx="8994474" cy="5625941"/>
          </a:xfrm>
          <a:prstGeom prst="rect">
            <a:avLst/>
          </a:prstGeom>
        </p:spPr>
      </p:pic>
      <p:grpSp>
        <p:nvGrpSpPr>
          <p:cNvPr id="6" name="组合 8">
            <a:extLst>
              <a:ext uri="{FF2B5EF4-FFF2-40B4-BE49-F238E27FC236}">
                <a16:creationId xmlns:a16="http://schemas.microsoft.com/office/drawing/2014/main" xmlns="" id="{BC94D6F3-6B74-B61B-B4C6-49B1BF39B0BA}"/>
              </a:ext>
            </a:extLst>
          </p:cNvPr>
          <p:cNvGrpSpPr/>
          <p:nvPr/>
        </p:nvGrpSpPr>
        <p:grpSpPr>
          <a:xfrm>
            <a:off x="3687822" y="603250"/>
            <a:ext cx="4376679" cy="769620"/>
            <a:chOff x="1473" y="1633"/>
            <a:chExt cx="4943" cy="1212"/>
          </a:xfrm>
        </p:grpSpPr>
        <p:sp>
          <p:nvSpPr>
            <p:cNvPr id="8" name="圆角矩形 7">
              <a:extLst>
                <a:ext uri="{FF2B5EF4-FFF2-40B4-BE49-F238E27FC236}">
                  <a16:creationId xmlns:a16="http://schemas.microsoft.com/office/drawing/2014/main" xmlns="" id="{F14499C7-CD1D-DD5F-825E-C93BBE3785C8}"/>
                </a:ext>
              </a:extLst>
            </p:cNvPr>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9" name="圆角矩形 5">
              <a:extLst>
                <a:ext uri="{FF2B5EF4-FFF2-40B4-BE49-F238E27FC236}">
                  <a16:creationId xmlns:a16="http://schemas.microsoft.com/office/drawing/2014/main" xmlns="" id="{EF5E3039-5FEF-698F-DF21-953B4062A2D2}"/>
                </a:ext>
              </a:extLst>
            </p:cNvPr>
            <p:cNvSpPr/>
            <p:nvPr/>
          </p:nvSpPr>
          <p:spPr>
            <a:xfrm>
              <a:off x="1473" y="1633"/>
              <a:ext cx="4943" cy="1212"/>
            </a:xfrm>
            <a:prstGeom prst="roundRect">
              <a:avLst>
                <a:gd name="adj" fmla="val 50000"/>
              </a:avLst>
            </a:prstGeom>
            <a:solidFill>
              <a:srgbClr val="BDED01"/>
            </a:solidFill>
            <a:ln>
              <a:solidFill>
                <a:srgbClr val="C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90000"/>
                </a:lnSpc>
                <a:spcBef>
                  <a:spcPts val="1000"/>
                </a:spcBef>
                <a:buFont typeface="Arial" panose="020B0604020202020204" pitchFamily="34" charset="0"/>
                <a:buNone/>
              </a:pPr>
              <a:r>
                <a:rPr lang="en-US" altLang="en-US" sz="3200">
                  <a:solidFill>
                    <a:srgbClr val="FF0000"/>
                  </a:solidFill>
                  <a:latin typeface="Times New Roman" panose="02020603050405020304" pitchFamily="18" charset="0"/>
                  <a:cs typeface="Times New Roman" panose="02020603050405020304" pitchFamily="18" charset="0"/>
                </a:rPr>
                <a:t>Quan sát tranh vẽ gì?</a:t>
              </a:r>
            </a:p>
          </p:txBody>
        </p:sp>
      </p:grpSp>
    </p:spTree>
    <p:extLst>
      <p:ext uri="{BB962C8B-B14F-4D97-AF65-F5344CB8AC3E}">
        <p14:creationId xmlns:p14="http://schemas.microsoft.com/office/powerpoint/2010/main" val="168661672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5.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7.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9.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158</TotalTime>
  <Words>937</Words>
  <Application>Microsoft Office PowerPoint</Application>
  <PresentationFormat>Widescreen</PresentationFormat>
  <Paragraphs>152</Paragraphs>
  <Slides>40</Slides>
  <Notes>40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宋体</vt:lpstr>
      <vt:lpstr>Arial</vt:lpstr>
      <vt:lpstr>Calibri</vt:lpstr>
      <vt:lpstr>Cambria</vt:lpstr>
      <vt:lpstr>Coiny</vt:lpstr>
      <vt:lpstr>FC Onigiri Outline</vt:lpstr>
      <vt:lpstr>Open Sans Light</vt:lpstr>
      <vt:lpstr>Times</vt:lpstr>
      <vt:lpstr>Times New Roman</vt:lpstr>
      <vt:lpstr>UVF Fiolex Girls</vt:lpstr>
      <vt:lpstr>字魂189号-星岩乐黑体</vt:lpstr>
      <vt:lpstr>方正正中黑简体</vt:lpstr>
      <vt:lpstr>等线</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Le Tien Duat</cp:lastModifiedBy>
  <cp:revision>1</cp:revision>
  <dcterms:created xsi:type="dcterms:W3CDTF">2021-10-09T06:26:30Z</dcterms:created>
  <dcterms:modified xsi:type="dcterms:W3CDTF">2024-11-24T02:04:42Z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2CBB1D6B750747668D00D161BE7D6652</vt:lpwstr>
  </property>
  <property fmtid="{D5CDD505-2E9C-101B-9397-08002B2CF9AE}" pid="3" name="KSOProductBuildVer">
    <vt:lpwstr>2052-11.1.0.10700</vt:lpwstr>
  </property>
</Properties>
</file>