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6.wav" ContentType="audio/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56" r:id="rId2"/>
    <p:sldId id="257" r:id="rId3"/>
    <p:sldId id="258" r:id="rId4"/>
    <p:sldId id="265" r:id="rId5"/>
    <p:sldId id="295" r:id="rId6"/>
    <p:sldId id="277" r:id="rId7"/>
    <p:sldId id="296" r:id="rId8"/>
    <p:sldId id="297" r:id="rId9"/>
    <p:sldId id="298" r:id="rId10"/>
    <p:sldId id="299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259" r:id="rId19"/>
    <p:sldId id="260" r:id="rId20"/>
    <p:sldId id="268" r:id="rId21"/>
    <p:sldId id="309" r:id="rId22"/>
    <p:sldId id="267" r:id="rId23"/>
    <p:sldId id="294" r:id="rId24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26"/>
    </p:embeddedFont>
    <p:embeddedFont>
      <p:font typeface="Jumble" panose="02000503000000020004" pitchFamily="2" charset="0"/>
      <p:regular r:id="rId27"/>
    </p:embeddedFont>
    <p:embeddedFont>
      <p:font typeface="Modern Love" panose="04090805081005020601" pitchFamily="82" charset="0"/>
      <p:regular r:id="rId28"/>
    </p:embeddedFont>
    <p:embeddedFont>
      <p:font typeface="Montserrat" panose="00000500000000000000" pitchFamily="50" charset="0"/>
      <p:regular r:id="rId29"/>
      <p:bold r:id="rId30"/>
      <p:italic r:id="rId31"/>
      <p:boldItalic r:id="rId32"/>
    </p:embeddedFont>
    <p:embeddedFont>
      <p:font typeface="Montserrat ExtraBold" panose="00000900000000000000" pitchFamily="50" charset="0"/>
      <p:bold r:id="rId33"/>
      <p:boldItalic r:id="rId34"/>
    </p:embeddedFont>
    <p:embeddedFont>
      <p:font typeface="Montserrat Medium" panose="00000600000000000000" pitchFamily="50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Signika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DAB70A-75CC-4217-8F93-7729D40909CD}">
  <a:tblStyle styleId="{CDDAB70A-75CC-4217-8F93-7729D40909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13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883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327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790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907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021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476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265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b3666e64db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b3666e64db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681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b3666e64db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b3666e64db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ac85b9cf0f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ac85b9cf0f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picture of a smiley face to play the Goodbye song.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236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845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174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410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Slide_1_1_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2"/>
          <p:cNvSpPr/>
          <p:nvPr/>
        </p:nvSpPr>
        <p:spPr>
          <a:xfrm>
            <a:off x="3448978" y="1947975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2"/>
          <p:cNvSpPr/>
          <p:nvPr/>
        </p:nvSpPr>
        <p:spPr>
          <a:xfrm>
            <a:off x="-450101" y="-537849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3186716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2"/>
          <p:cNvSpPr/>
          <p:nvPr/>
        </p:nvSpPr>
        <p:spPr>
          <a:xfrm>
            <a:off x="5278977" y="42420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2"/>
          <p:cNvSpPr/>
          <p:nvPr/>
        </p:nvSpPr>
        <p:spPr>
          <a:xfrm>
            <a:off x="1825116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2"/>
          <p:cNvSpPr/>
          <p:nvPr/>
        </p:nvSpPr>
        <p:spPr>
          <a:xfrm>
            <a:off x="1185361" y="49611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2"/>
          <p:cNvSpPr/>
          <p:nvPr/>
        </p:nvSpPr>
        <p:spPr>
          <a:xfrm>
            <a:off x="8491707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2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4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5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0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 flipH="1">
            <a:off x="-65124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-2" y="25715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2074641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7860777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6066627" y="369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8910207" y="76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8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5" y="-800522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5" y="4047375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370827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6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434298" y="1780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1492866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19752" y="48271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011741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50386" y="3322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6996177" y="1177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1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4" y="3830159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4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8036652" y="47584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9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4999" y="120704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6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7" y="4030384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8" y="3544862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"/>
          <p:cNvSpPr/>
          <p:nvPr/>
        </p:nvSpPr>
        <p:spPr>
          <a:xfrm>
            <a:off x="-458120" y="2167204"/>
            <a:ext cx="2180032" cy="3175834"/>
          </a:xfrm>
          <a:custGeom>
            <a:avLst/>
            <a:gdLst/>
            <a:ahLst/>
            <a:cxnLst/>
            <a:rect l="l" t="t" r="r" b="b"/>
            <a:pathLst>
              <a:path w="161245" h="234899" extrusionOk="0">
                <a:moveTo>
                  <a:pt x="19444" y="62752"/>
                </a:moveTo>
                <a:cubicBezTo>
                  <a:pt x="21372" y="26412"/>
                  <a:pt x="13592" y="11728"/>
                  <a:pt x="19031" y="3423"/>
                </a:cubicBezTo>
                <a:cubicBezTo>
                  <a:pt x="24471" y="-4881"/>
                  <a:pt x="49051" y="3354"/>
                  <a:pt x="52081" y="12925"/>
                </a:cubicBezTo>
                <a:cubicBezTo>
                  <a:pt x="55111" y="22496"/>
                  <a:pt x="39412" y="50313"/>
                  <a:pt x="37209" y="60848"/>
                </a:cubicBezTo>
                <a:cubicBezTo>
                  <a:pt x="35006" y="71383"/>
                  <a:pt x="37071" y="71521"/>
                  <a:pt x="38861" y="76134"/>
                </a:cubicBezTo>
                <a:cubicBezTo>
                  <a:pt x="40651" y="80747"/>
                  <a:pt x="45265" y="84328"/>
                  <a:pt x="47950" y="88528"/>
                </a:cubicBezTo>
                <a:cubicBezTo>
                  <a:pt x="50635" y="92728"/>
                  <a:pt x="53940" y="97135"/>
                  <a:pt x="54973" y="101335"/>
                </a:cubicBezTo>
                <a:cubicBezTo>
                  <a:pt x="56006" y="105535"/>
                  <a:pt x="55868" y="110286"/>
                  <a:pt x="54147" y="113729"/>
                </a:cubicBezTo>
                <a:cubicBezTo>
                  <a:pt x="52426" y="117172"/>
                  <a:pt x="48156" y="119391"/>
                  <a:pt x="44645" y="121992"/>
                </a:cubicBezTo>
                <a:cubicBezTo>
                  <a:pt x="41134" y="124593"/>
                  <a:pt x="35420" y="126432"/>
                  <a:pt x="33079" y="129336"/>
                </a:cubicBezTo>
                <a:cubicBezTo>
                  <a:pt x="30738" y="132240"/>
                  <a:pt x="29842" y="135956"/>
                  <a:pt x="30599" y="139414"/>
                </a:cubicBezTo>
                <a:cubicBezTo>
                  <a:pt x="31356" y="142872"/>
                  <a:pt x="35350" y="146060"/>
                  <a:pt x="37622" y="150084"/>
                </a:cubicBezTo>
                <a:cubicBezTo>
                  <a:pt x="39894" y="154108"/>
                  <a:pt x="44370" y="158175"/>
                  <a:pt x="44232" y="163556"/>
                </a:cubicBezTo>
                <a:cubicBezTo>
                  <a:pt x="44095" y="168937"/>
                  <a:pt x="37417" y="177307"/>
                  <a:pt x="36797" y="182370"/>
                </a:cubicBezTo>
                <a:cubicBezTo>
                  <a:pt x="36178" y="187434"/>
                  <a:pt x="37864" y="191493"/>
                  <a:pt x="40515" y="193937"/>
                </a:cubicBezTo>
                <a:cubicBezTo>
                  <a:pt x="43166" y="196381"/>
                  <a:pt x="46919" y="197208"/>
                  <a:pt x="52703" y="197036"/>
                </a:cubicBezTo>
                <a:cubicBezTo>
                  <a:pt x="58487" y="196864"/>
                  <a:pt x="68230" y="192000"/>
                  <a:pt x="75218" y="192904"/>
                </a:cubicBezTo>
                <a:cubicBezTo>
                  <a:pt x="82207" y="193808"/>
                  <a:pt x="88919" y="200868"/>
                  <a:pt x="94634" y="202461"/>
                </a:cubicBezTo>
                <a:cubicBezTo>
                  <a:pt x="100349" y="204054"/>
                  <a:pt x="103448" y="202392"/>
                  <a:pt x="109507" y="202461"/>
                </a:cubicBezTo>
                <a:cubicBezTo>
                  <a:pt x="115566" y="202530"/>
                  <a:pt x="123760" y="200464"/>
                  <a:pt x="130990" y="202874"/>
                </a:cubicBezTo>
                <a:cubicBezTo>
                  <a:pt x="138220" y="205284"/>
                  <a:pt x="149994" y="213134"/>
                  <a:pt x="152886" y="216921"/>
                </a:cubicBezTo>
                <a:cubicBezTo>
                  <a:pt x="155778" y="220708"/>
                  <a:pt x="172578" y="224840"/>
                  <a:pt x="148341" y="225597"/>
                </a:cubicBezTo>
                <a:cubicBezTo>
                  <a:pt x="124104" y="226354"/>
                  <a:pt x="28946" y="248606"/>
                  <a:pt x="7463" y="221465"/>
                </a:cubicBezTo>
                <a:cubicBezTo>
                  <a:pt x="-14020" y="194324"/>
                  <a:pt x="17516" y="99092"/>
                  <a:pt x="19444" y="627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69" name="Google Shape;369;p10"/>
          <p:cNvSpPr/>
          <p:nvPr/>
        </p:nvSpPr>
        <p:spPr>
          <a:xfrm rot="10800000" flipH="1">
            <a:off x="6138297" y="-198401"/>
            <a:ext cx="3361551" cy="269110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0"/>
          <p:cNvSpPr txBox="1">
            <a:spLocks noGrp="1"/>
          </p:cNvSpPr>
          <p:nvPr>
            <p:ph type="body" idx="1"/>
          </p:nvPr>
        </p:nvSpPr>
        <p:spPr>
          <a:xfrm>
            <a:off x="1144375" y="339150"/>
            <a:ext cx="31974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371" name="Google Shape;371;p10"/>
          <p:cNvSpPr/>
          <p:nvPr/>
        </p:nvSpPr>
        <p:spPr>
          <a:xfrm>
            <a:off x="-4" y="2322596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0"/>
          <p:cNvSpPr/>
          <p:nvPr/>
        </p:nvSpPr>
        <p:spPr>
          <a:xfrm>
            <a:off x="959173" y="-126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0"/>
          <p:cNvSpPr/>
          <p:nvPr/>
        </p:nvSpPr>
        <p:spPr>
          <a:xfrm>
            <a:off x="1235716" y="4972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0"/>
          <p:cNvSpPr/>
          <p:nvPr/>
        </p:nvSpPr>
        <p:spPr>
          <a:xfrm>
            <a:off x="76556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0"/>
          <p:cNvSpPr/>
          <p:nvPr/>
        </p:nvSpPr>
        <p:spPr>
          <a:xfrm>
            <a:off x="6681866" y="-74654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0"/>
          <p:cNvSpPr/>
          <p:nvPr/>
        </p:nvSpPr>
        <p:spPr>
          <a:xfrm>
            <a:off x="2060936" y="4972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0"/>
          <p:cNvSpPr/>
          <p:nvPr/>
        </p:nvSpPr>
        <p:spPr>
          <a:xfrm>
            <a:off x="7337002" y="351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0"/>
          <p:cNvSpPr/>
          <p:nvPr/>
        </p:nvSpPr>
        <p:spPr>
          <a:xfrm>
            <a:off x="8876407" y="189213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0"/>
          <p:cNvSpPr/>
          <p:nvPr/>
        </p:nvSpPr>
        <p:spPr>
          <a:xfrm>
            <a:off x="3715004" y="15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0"/>
          <p:cNvGrpSpPr/>
          <p:nvPr/>
        </p:nvGrpSpPr>
        <p:grpSpPr>
          <a:xfrm>
            <a:off x="55800" y="90450"/>
            <a:ext cx="527400" cy="735075"/>
            <a:chOff x="3553100" y="1256250"/>
            <a:chExt cx="527400" cy="735075"/>
          </a:xfrm>
        </p:grpSpPr>
        <p:sp>
          <p:nvSpPr>
            <p:cNvPr id="381" name="Google Shape;381;p10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10"/>
          <p:cNvGrpSpPr/>
          <p:nvPr/>
        </p:nvGrpSpPr>
        <p:grpSpPr>
          <a:xfrm rot="1784181">
            <a:off x="61018" y="4023287"/>
            <a:ext cx="516965" cy="1275525"/>
            <a:chOff x="2266600" y="1348075"/>
            <a:chExt cx="516975" cy="1275550"/>
          </a:xfrm>
        </p:grpSpPr>
        <p:sp>
          <p:nvSpPr>
            <p:cNvPr id="388" name="Google Shape;388;p1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3" name="Google Shape;393;p1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394" name="Google Shape;394;p1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" name="Google Shape;398;p10"/>
          <p:cNvGrpSpPr/>
          <p:nvPr/>
        </p:nvGrpSpPr>
        <p:grpSpPr>
          <a:xfrm>
            <a:off x="8261462" y="-126984"/>
            <a:ext cx="757289" cy="864550"/>
            <a:chOff x="5585712" y="137416"/>
            <a:chExt cx="757289" cy="864550"/>
          </a:xfrm>
        </p:grpSpPr>
        <p:sp>
          <p:nvSpPr>
            <p:cNvPr id="399" name="Google Shape;399;p1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0"/>
          <p:cNvGrpSpPr/>
          <p:nvPr/>
        </p:nvGrpSpPr>
        <p:grpSpPr>
          <a:xfrm>
            <a:off x="8144826" y="4395525"/>
            <a:ext cx="1111474" cy="1244475"/>
            <a:chOff x="1338201" y="32850"/>
            <a:chExt cx="1111474" cy="1244475"/>
          </a:xfrm>
        </p:grpSpPr>
        <p:sp>
          <p:nvSpPr>
            <p:cNvPr id="427" name="Google Shape;427;p10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8" name="Google Shape;428;p10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9" name="Google Shape;429;p10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30" name="Google Shape;430;p10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0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0"/>
          <p:cNvSpPr/>
          <p:nvPr/>
        </p:nvSpPr>
        <p:spPr>
          <a:xfrm>
            <a:off x="1547398" y="49610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0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0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0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0"/>
          <p:cNvSpPr/>
          <p:nvPr/>
        </p:nvSpPr>
        <p:spPr>
          <a:xfrm>
            <a:off x="-276543" y="213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7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4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8" y="3944770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1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 dirty="0"/>
          </a:p>
        </p:txBody>
      </p:sp>
      <p:sp>
        <p:nvSpPr>
          <p:cNvPr id="4" name="Google Shape;368;p10">
            <a:extLst>
              <a:ext uri="{FF2B5EF4-FFF2-40B4-BE49-F238E27FC236}">
                <a16:creationId xmlns:a16="http://schemas.microsoft.com/office/drawing/2014/main" id="{92B82594-DF9F-753B-1245-C052A76A68B0}"/>
              </a:ext>
            </a:extLst>
          </p:cNvPr>
          <p:cNvSpPr/>
          <p:nvPr userDrawn="1"/>
        </p:nvSpPr>
        <p:spPr>
          <a:xfrm>
            <a:off x="-458120" y="2167204"/>
            <a:ext cx="2180032" cy="3175834"/>
          </a:xfrm>
          <a:custGeom>
            <a:avLst/>
            <a:gdLst/>
            <a:ahLst/>
            <a:cxnLst/>
            <a:rect l="l" t="t" r="r" b="b"/>
            <a:pathLst>
              <a:path w="161245" h="234899" extrusionOk="0">
                <a:moveTo>
                  <a:pt x="19444" y="62752"/>
                </a:moveTo>
                <a:cubicBezTo>
                  <a:pt x="21372" y="26412"/>
                  <a:pt x="13592" y="11728"/>
                  <a:pt x="19031" y="3423"/>
                </a:cubicBezTo>
                <a:cubicBezTo>
                  <a:pt x="24471" y="-4881"/>
                  <a:pt x="49051" y="3354"/>
                  <a:pt x="52081" y="12925"/>
                </a:cubicBezTo>
                <a:cubicBezTo>
                  <a:pt x="55111" y="22496"/>
                  <a:pt x="39412" y="50313"/>
                  <a:pt x="37209" y="60848"/>
                </a:cubicBezTo>
                <a:cubicBezTo>
                  <a:pt x="35006" y="71383"/>
                  <a:pt x="37071" y="71521"/>
                  <a:pt x="38861" y="76134"/>
                </a:cubicBezTo>
                <a:cubicBezTo>
                  <a:pt x="40651" y="80747"/>
                  <a:pt x="45265" y="84328"/>
                  <a:pt x="47950" y="88528"/>
                </a:cubicBezTo>
                <a:cubicBezTo>
                  <a:pt x="50635" y="92728"/>
                  <a:pt x="53940" y="97135"/>
                  <a:pt x="54973" y="101335"/>
                </a:cubicBezTo>
                <a:cubicBezTo>
                  <a:pt x="56006" y="105535"/>
                  <a:pt x="55868" y="110286"/>
                  <a:pt x="54147" y="113729"/>
                </a:cubicBezTo>
                <a:cubicBezTo>
                  <a:pt x="52426" y="117172"/>
                  <a:pt x="48156" y="119391"/>
                  <a:pt x="44645" y="121992"/>
                </a:cubicBezTo>
                <a:cubicBezTo>
                  <a:pt x="41134" y="124593"/>
                  <a:pt x="35420" y="126432"/>
                  <a:pt x="33079" y="129336"/>
                </a:cubicBezTo>
                <a:cubicBezTo>
                  <a:pt x="30738" y="132240"/>
                  <a:pt x="29842" y="135956"/>
                  <a:pt x="30599" y="139414"/>
                </a:cubicBezTo>
                <a:cubicBezTo>
                  <a:pt x="31356" y="142872"/>
                  <a:pt x="35350" y="146060"/>
                  <a:pt x="37622" y="150084"/>
                </a:cubicBezTo>
                <a:cubicBezTo>
                  <a:pt x="39894" y="154108"/>
                  <a:pt x="44370" y="158175"/>
                  <a:pt x="44232" y="163556"/>
                </a:cubicBezTo>
                <a:cubicBezTo>
                  <a:pt x="44095" y="168937"/>
                  <a:pt x="37417" y="177307"/>
                  <a:pt x="36797" y="182370"/>
                </a:cubicBezTo>
                <a:cubicBezTo>
                  <a:pt x="36178" y="187434"/>
                  <a:pt x="37864" y="191493"/>
                  <a:pt x="40515" y="193937"/>
                </a:cubicBezTo>
                <a:cubicBezTo>
                  <a:pt x="43166" y="196381"/>
                  <a:pt x="46919" y="197208"/>
                  <a:pt x="52703" y="197036"/>
                </a:cubicBezTo>
                <a:cubicBezTo>
                  <a:pt x="58487" y="196864"/>
                  <a:pt x="68230" y="192000"/>
                  <a:pt x="75218" y="192904"/>
                </a:cubicBezTo>
                <a:cubicBezTo>
                  <a:pt x="82207" y="193808"/>
                  <a:pt x="88919" y="200868"/>
                  <a:pt x="94634" y="202461"/>
                </a:cubicBezTo>
                <a:cubicBezTo>
                  <a:pt x="100349" y="204054"/>
                  <a:pt x="103448" y="202392"/>
                  <a:pt x="109507" y="202461"/>
                </a:cubicBezTo>
                <a:cubicBezTo>
                  <a:pt x="115566" y="202530"/>
                  <a:pt x="123760" y="200464"/>
                  <a:pt x="130990" y="202874"/>
                </a:cubicBezTo>
                <a:cubicBezTo>
                  <a:pt x="138220" y="205284"/>
                  <a:pt x="149994" y="213134"/>
                  <a:pt x="152886" y="216921"/>
                </a:cubicBezTo>
                <a:cubicBezTo>
                  <a:pt x="155778" y="220708"/>
                  <a:pt x="172578" y="224840"/>
                  <a:pt x="148341" y="225597"/>
                </a:cubicBezTo>
                <a:cubicBezTo>
                  <a:pt x="124104" y="226354"/>
                  <a:pt x="28946" y="248606"/>
                  <a:pt x="7463" y="221465"/>
                </a:cubicBezTo>
                <a:cubicBezTo>
                  <a:pt x="-14020" y="194324"/>
                  <a:pt x="17516" y="99092"/>
                  <a:pt x="19444" y="627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" name="Google Shape;369;p10">
            <a:extLst>
              <a:ext uri="{FF2B5EF4-FFF2-40B4-BE49-F238E27FC236}">
                <a16:creationId xmlns:a16="http://schemas.microsoft.com/office/drawing/2014/main" id="{4A22A0DC-EB52-533B-9FB7-309A0DA05003}"/>
              </a:ext>
            </a:extLst>
          </p:cNvPr>
          <p:cNvSpPr/>
          <p:nvPr userDrawn="1"/>
        </p:nvSpPr>
        <p:spPr>
          <a:xfrm rot="10800000" flipH="1">
            <a:off x="6138297" y="-198401"/>
            <a:ext cx="3361551" cy="269110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380;p10">
            <a:extLst>
              <a:ext uri="{FF2B5EF4-FFF2-40B4-BE49-F238E27FC236}">
                <a16:creationId xmlns:a16="http://schemas.microsoft.com/office/drawing/2014/main" id="{A6BA1183-E3BC-A858-E1A9-4539680CD4E8}"/>
              </a:ext>
            </a:extLst>
          </p:cNvPr>
          <p:cNvGrpSpPr/>
          <p:nvPr userDrawn="1"/>
        </p:nvGrpSpPr>
        <p:grpSpPr>
          <a:xfrm>
            <a:off x="55800" y="90450"/>
            <a:ext cx="527400" cy="735075"/>
            <a:chOff x="3553100" y="1256250"/>
            <a:chExt cx="527400" cy="735075"/>
          </a:xfrm>
        </p:grpSpPr>
        <p:sp>
          <p:nvSpPr>
            <p:cNvPr id="9" name="Google Shape;381;p10">
              <a:extLst>
                <a:ext uri="{FF2B5EF4-FFF2-40B4-BE49-F238E27FC236}">
                  <a16:creationId xmlns:a16="http://schemas.microsoft.com/office/drawing/2014/main" id="{8FA1C249-D916-2B4E-55BD-1CC031950ACA}"/>
                </a:ext>
              </a:extLst>
            </p:cNvPr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82;p10">
              <a:extLst>
                <a:ext uri="{FF2B5EF4-FFF2-40B4-BE49-F238E27FC236}">
                  <a16:creationId xmlns:a16="http://schemas.microsoft.com/office/drawing/2014/main" id="{8CB38275-D86A-6FA8-2790-DE97F8049BE6}"/>
                </a:ext>
              </a:extLst>
            </p:cNvPr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83;p10">
              <a:extLst>
                <a:ext uri="{FF2B5EF4-FFF2-40B4-BE49-F238E27FC236}">
                  <a16:creationId xmlns:a16="http://schemas.microsoft.com/office/drawing/2014/main" id="{7A4BFF34-68D3-2E37-313F-BFC5A6A8E547}"/>
                </a:ext>
              </a:extLst>
            </p:cNvPr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84;p10">
              <a:extLst>
                <a:ext uri="{FF2B5EF4-FFF2-40B4-BE49-F238E27FC236}">
                  <a16:creationId xmlns:a16="http://schemas.microsoft.com/office/drawing/2014/main" id="{8DC7FAF1-CB92-71A4-AF41-3ABEDD2FB280}"/>
                </a:ext>
              </a:extLst>
            </p:cNvPr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5;p10">
              <a:extLst>
                <a:ext uri="{FF2B5EF4-FFF2-40B4-BE49-F238E27FC236}">
                  <a16:creationId xmlns:a16="http://schemas.microsoft.com/office/drawing/2014/main" id="{0E7539A0-F4D1-6DEF-872E-8664B79F86BB}"/>
                </a:ext>
              </a:extLst>
            </p:cNvPr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6;p10">
              <a:extLst>
                <a:ext uri="{FF2B5EF4-FFF2-40B4-BE49-F238E27FC236}">
                  <a16:creationId xmlns:a16="http://schemas.microsoft.com/office/drawing/2014/main" id="{4BC08A72-8D2D-CD63-FF1B-661899752D67}"/>
                </a:ext>
              </a:extLst>
            </p:cNvPr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387;p10">
            <a:extLst>
              <a:ext uri="{FF2B5EF4-FFF2-40B4-BE49-F238E27FC236}">
                <a16:creationId xmlns:a16="http://schemas.microsoft.com/office/drawing/2014/main" id="{D3F9A763-C26F-A167-5472-4E4429E083A7}"/>
              </a:ext>
            </a:extLst>
          </p:cNvPr>
          <p:cNvGrpSpPr/>
          <p:nvPr userDrawn="1"/>
        </p:nvGrpSpPr>
        <p:grpSpPr>
          <a:xfrm rot="1784181">
            <a:off x="61018" y="4023287"/>
            <a:ext cx="516965" cy="1275525"/>
            <a:chOff x="2266600" y="1348075"/>
            <a:chExt cx="516975" cy="1275550"/>
          </a:xfrm>
        </p:grpSpPr>
        <p:sp>
          <p:nvSpPr>
            <p:cNvPr id="16" name="Google Shape;388;p10">
              <a:extLst>
                <a:ext uri="{FF2B5EF4-FFF2-40B4-BE49-F238E27FC236}">
                  <a16:creationId xmlns:a16="http://schemas.microsoft.com/office/drawing/2014/main" id="{531B0573-4508-A199-B234-26FF873568E2}"/>
                </a:ext>
              </a:extLst>
            </p:cNvPr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9;p10">
              <a:extLst>
                <a:ext uri="{FF2B5EF4-FFF2-40B4-BE49-F238E27FC236}">
                  <a16:creationId xmlns:a16="http://schemas.microsoft.com/office/drawing/2014/main" id="{582F00EE-DD24-7EEB-4FB1-A04664D2640D}"/>
                </a:ext>
              </a:extLst>
            </p:cNvPr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0;p10">
              <a:extLst>
                <a:ext uri="{FF2B5EF4-FFF2-40B4-BE49-F238E27FC236}">
                  <a16:creationId xmlns:a16="http://schemas.microsoft.com/office/drawing/2014/main" id="{B1EAD060-D3D0-086A-6C83-08669F380BD5}"/>
                </a:ext>
              </a:extLst>
            </p:cNvPr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1;p10">
              <a:extLst>
                <a:ext uri="{FF2B5EF4-FFF2-40B4-BE49-F238E27FC236}">
                  <a16:creationId xmlns:a16="http://schemas.microsoft.com/office/drawing/2014/main" id="{E99BD2A0-39B5-8D60-0D34-6EF381030100}"/>
                </a:ext>
              </a:extLst>
            </p:cNvPr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2;p10">
              <a:extLst>
                <a:ext uri="{FF2B5EF4-FFF2-40B4-BE49-F238E27FC236}">
                  <a16:creationId xmlns:a16="http://schemas.microsoft.com/office/drawing/2014/main" id="{AA0E9B56-1624-BA26-05D4-1FC34AD30466}"/>
                </a:ext>
              </a:extLst>
            </p:cNvPr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393;p10">
              <a:extLst>
                <a:ext uri="{FF2B5EF4-FFF2-40B4-BE49-F238E27FC236}">
                  <a16:creationId xmlns:a16="http://schemas.microsoft.com/office/drawing/2014/main" id="{11269A7C-E1FC-A636-B1DA-FF3B95B0DC9F}"/>
                </a:ext>
              </a:extLst>
            </p:cNvPr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22" name="Google Shape;394;p10">
                <a:extLst>
                  <a:ext uri="{FF2B5EF4-FFF2-40B4-BE49-F238E27FC236}">
                    <a16:creationId xmlns:a16="http://schemas.microsoft.com/office/drawing/2014/main" id="{CB191172-D362-254A-71E8-664F8DED182D}"/>
                  </a:ext>
                </a:extLst>
              </p:cNvPr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95;p10">
                <a:extLst>
                  <a:ext uri="{FF2B5EF4-FFF2-40B4-BE49-F238E27FC236}">
                    <a16:creationId xmlns:a16="http://schemas.microsoft.com/office/drawing/2014/main" id="{71A1E6DD-BDCE-656E-C6C6-03481981D78F}"/>
                  </a:ext>
                </a:extLst>
              </p:cNvPr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96;p10">
                <a:extLst>
                  <a:ext uri="{FF2B5EF4-FFF2-40B4-BE49-F238E27FC236}">
                    <a16:creationId xmlns:a16="http://schemas.microsoft.com/office/drawing/2014/main" id="{52534B18-7652-6AAA-284D-94E9F7A8B5A3}"/>
                  </a:ext>
                </a:extLst>
              </p:cNvPr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97;p10">
                <a:extLst>
                  <a:ext uri="{FF2B5EF4-FFF2-40B4-BE49-F238E27FC236}">
                    <a16:creationId xmlns:a16="http://schemas.microsoft.com/office/drawing/2014/main" id="{368997F3-7C79-0F80-017E-B82AA6CFCEE6}"/>
                  </a:ext>
                </a:extLst>
              </p:cNvPr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" name="Google Shape;398;p10">
            <a:extLst>
              <a:ext uri="{FF2B5EF4-FFF2-40B4-BE49-F238E27FC236}">
                <a16:creationId xmlns:a16="http://schemas.microsoft.com/office/drawing/2014/main" id="{C5DC0A2B-5E39-37C0-3955-79DF2B22C84A}"/>
              </a:ext>
            </a:extLst>
          </p:cNvPr>
          <p:cNvGrpSpPr/>
          <p:nvPr userDrawn="1"/>
        </p:nvGrpSpPr>
        <p:grpSpPr>
          <a:xfrm>
            <a:off x="8261462" y="-126984"/>
            <a:ext cx="757289" cy="864550"/>
            <a:chOff x="5585712" y="137416"/>
            <a:chExt cx="757289" cy="864550"/>
          </a:xfrm>
        </p:grpSpPr>
        <p:sp>
          <p:nvSpPr>
            <p:cNvPr id="27" name="Google Shape;399;p10">
              <a:extLst>
                <a:ext uri="{FF2B5EF4-FFF2-40B4-BE49-F238E27FC236}">
                  <a16:creationId xmlns:a16="http://schemas.microsoft.com/office/drawing/2014/main" id="{38F2D838-5F2F-D2F6-EF08-7EF6D35660CC}"/>
                </a:ext>
              </a:extLst>
            </p:cNvPr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00;p10">
              <a:extLst>
                <a:ext uri="{FF2B5EF4-FFF2-40B4-BE49-F238E27FC236}">
                  <a16:creationId xmlns:a16="http://schemas.microsoft.com/office/drawing/2014/main" id="{041E7296-EA7E-E787-3699-FF0699D73DD6}"/>
                </a:ext>
              </a:extLst>
            </p:cNvPr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01;p10">
              <a:extLst>
                <a:ext uri="{FF2B5EF4-FFF2-40B4-BE49-F238E27FC236}">
                  <a16:creationId xmlns:a16="http://schemas.microsoft.com/office/drawing/2014/main" id="{6E44CD5E-8D60-14BE-BB62-F83055A1D58D}"/>
                </a:ext>
              </a:extLst>
            </p:cNvPr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02;p10">
              <a:extLst>
                <a:ext uri="{FF2B5EF4-FFF2-40B4-BE49-F238E27FC236}">
                  <a16:creationId xmlns:a16="http://schemas.microsoft.com/office/drawing/2014/main" id="{C82258D0-0374-EF41-A61D-01A0F7465A97}"/>
                </a:ext>
              </a:extLst>
            </p:cNvPr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03;p10">
              <a:extLst>
                <a:ext uri="{FF2B5EF4-FFF2-40B4-BE49-F238E27FC236}">
                  <a16:creationId xmlns:a16="http://schemas.microsoft.com/office/drawing/2014/main" id="{CC4DB047-558E-4A04-84C7-37EE734C3260}"/>
                </a:ext>
              </a:extLst>
            </p:cNvPr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4;p10">
              <a:extLst>
                <a:ext uri="{FF2B5EF4-FFF2-40B4-BE49-F238E27FC236}">
                  <a16:creationId xmlns:a16="http://schemas.microsoft.com/office/drawing/2014/main" id="{EB7383DF-6F0A-78F5-D294-C3F7188C91DB}"/>
                </a:ext>
              </a:extLst>
            </p:cNvPr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5;p10">
              <a:extLst>
                <a:ext uri="{FF2B5EF4-FFF2-40B4-BE49-F238E27FC236}">
                  <a16:creationId xmlns:a16="http://schemas.microsoft.com/office/drawing/2014/main" id="{D9BB0AAA-9D6C-785A-3643-9E9F7BD5E6D5}"/>
                </a:ext>
              </a:extLst>
            </p:cNvPr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6;p10">
              <a:extLst>
                <a:ext uri="{FF2B5EF4-FFF2-40B4-BE49-F238E27FC236}">
                  <a16:creationId xmlns:a16="http://schemas.microsoft.com/office/drawing/2014/main" id="{129D7422-E154-5637-EA72-03CEFB13B7F4}"/>
                </a:ext>
              </a:extLst>
            </p:cNvPr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7;p10">
              <a:extLst>
                <a:ext uri="{FF2B5EF4-FFF2-40B4-BE49-F238E27FC236}">
                  <a16:creationId xmlns:a16="http://schemas.microsoft.com/office/drawing/2014/main" id="{B1F91A6B-38AD-E98A-4F41-EC2A10667A7A}"/>
                </a:ext>
              </a:extLst>
            </p:cNvPr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08;p10">
              <a:extLst>
                <a:ext uri="{FF2B5EF4-FFF2-40B4-BE49-F238E27FC236}">
                  <a16:creationId xmlns:a16="http://schemas.microsoft.com/office/drawing/2014/main" id="{0CE5DECD-FEED-094D-E33F-41EF36F43D7C}"/>
                </a:ext>
              </a:extLst>
            </p:cNvPr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9;p10">
              <a:extLst>
                <a:ext uri="{FF2B5EF4-FFF2-40B4-BE49-F238E27FC236}">
                  <a16:creationId xmlns:a16="http://schemas.microsoft.com/office/drawing/2014/main" id="{10F9BD61-7525-8C60-A1BD-ACCE9E4600F8}"/>
                </a:ext>
              </a:extLst>
            </p:cNvPr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10;p10">
              <a:extLst>
                <a:ext uri="{FF2B5EF4-FFF2-40B4-BE49-F238E27FC236}">
                  <a16:creationId xmlns:a16="http://schemas.microsoft.com/office/drawing/2014/main" id="{3040A816-099E-468C-FA86-60A290CF4D16}"/>
                </a:ext>
              </a:extLst>
            </p:cNvPr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11;p10">
              <a:extLst>
                <a:ext uri="{FF2B5EF4-FFF2-40B4-BE49-F238E27FC236}">
                  <a16:creationId xmlns:a16="http://schemas.microsoft.com/office/drawing/2014/main" id="{13D93F32-E9F1-EE44-6052-E8C8F9B1A4DB}"/>
                </a:ext>
              </a:extLst>
            </p:cNvPr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12;p10">
              <a:extLst>
                <a:ext uri="{FF2B5EF4-FFF2-40B4-BE49-F238E27FC236}">
                  <a16:creationId xmlns:a16="http://schemas.microsoft.com/office/drawing/2014/main" id="{AB992169-56FC-967F-4B0C-E63A06E14D8B}"/>
                </a:ext>
              </a:extLst>
            </p:cNvPr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3;p10">
              <a:extLst>
                <a:ext uri="{FF2B5EF4-FFF2-40B4-BE49-F238E27FC236}">
                  <a16:creationId xmlns:a16="http://schemas.microsoft.com/office/drawing/2014/main" id="{A63651E3-1311-B9AC-BE48-8E6995284B46}"/>
                </a:ext>
              </a:extLst>
            </p:cNvPr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4;p10">
              <a:extLst>
                <a:ext uri="{FF2B5EF4-FFF2-40B4-BE49-F238E27FC236}">
                  <a16:creationId xmlns:a16="http://schemas.microsoft.com/office/drawing/2014/main" id="{8101E130-5046-9064-FCE1-8E9852E868E7}"/>
                </a:ext>
              </a:extLst>
            </p:cNvPr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5;p10">
              <a:extLst>
                <a:ext uri="{FF2B5EF4-FFF2-40B4-BE49-F238E27FC236}">
                  <a16:creationId xmlns:a16="http://schemas.microsoft.com/office/drawing/2014/main" id="{A6E5592A-1F24-1207-90A4-6EF277E4B77C}"/>
                </a:ext>
              </a:extLst>
            </p:cNvPr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6;p10">
              <a:extLst>
                <a:ext uri="{FF2B5EF4-FFF2-40B4-BE49-F238E27FC236}">
                  <a16:creationId xmlns:a16="http://schemas.microsoft.com/office/drawing/2014/main" id="{554CC4E5-3295-D374-9E4F-E3B8FE615E84}"/>
                </a:ext>
              </a:extLst>
            </p:cNvPr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7;p10">
              <a:extLst>
                <a:ext uri="{FF2B5EF4-FFF2-40B4-BE49-F238E27FC236}">
                  <a16:creationId xmlns:a16="http://schemas.microsoft.com/office/drawing/2014/main" id="{1DEA130B-374D-22A7-593F-285321651B18}"/>
                </a:ext>
              </a:extLst>
            </p:cNvPr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8;p10">
              <a:extLst>
                <a:ext uri="{FF2B5EF4-FFF2-40B4-BE49-F238E27FC236}">
                  <a16:creationId xmlns:a16="http://schemas.microsoft.com/office/drawing/2014/main" id="{FB7DC6A9-9F93-D13E-A4FF-4161CDC83BDD}"/>
                </a:ext>
              </a:extLst>
            </p:cNvPr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9;p10">
              <a:extLst>
                <a:ext uri="{FF2B5EF4-FFF2-40B4-BE49-F238E27FC236}">
                  <a16:creationId xmlns:a16="http://schemas.microsoft.com/office/drawing/2014/main" id="{BD283B57-8C0A-61C3-1562-538F35EBB474}"/>
                </a:ext>
              </a:extLst>
            </p:cNvPr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0;p10">
              <a:extLst>
                <a:ext uri="{FF2B5EF4-FFF2-40B4-BE49-F238E27FC236}">
                  <a16:creationId xmlns:a16="http://schemas.microsoft.com/office/drawing/2014/main" id="{FCC56D21-C27C-03F6-ECE0-E934845E6FE1}"/>
                </a:ext>
              </a:extLst>
            </p:cNvPr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1;p10">
              <a:extLst>
                <a:ext uri="{FF2B5EF4-FFF2-40B4-BE49-F238E27FC236}">
                  <a16:creationId xmlns:a16="http://schemas.microsoft.com/office/drawing/2014/main" id="{6412D387-7A67-A7F2-B11F-1502BD8B884C}"/>
                </a:ext>
              </a:extLst>
            </p:cNvPr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2;p10">
              <a:extLst>
                <a:ext uri="{FF2B5EF4-FFF2-40B4-BE49-F238E27FC236}">
                  <a16:creationId xmlns:a16="http://schemas.microsoft.com/office/drawing/2014/main" id="{7D7B2A84-23B6-5999-7863-73C915F55F46}"/>
                </a:ext>
              </a:extLst>
            </p:cNvPr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3;p10">
              <a:extLst>
                <a:ext uri="{FF2B5EF4-FFF2-40B4-BE49-F238E27FC236}">
                  <a16:creationId xmlns:a16="http://schemas.microsoft.com/office/drawing/2014/main" id="{1729BF82-6822-718E-C6F1-E59710C442B3}"/>
                </a:ext>
              </a:extLst>
            </p:cNvPr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4;p10">
              <a:extLst>
                <a:ext uri="{FF2B5EF4-FFF2-40B4-BE49-F238E27FC236}">
                  <a16:creationId xmlns:a16="http://schemas.microsoft.com/office/drawing/2014/main" id="{7B475858-09E7-9DD5-F3C0-BB53B642445D}"/>
                </a:ext>
              </a:extLst>
            </p:cNvPr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5;p10">
              <a:extLst>
                <a:ext uri="{FF2B5EF4-FFF2-40B4-BE49-F238E27FC236}">
                  <a16:creationId xmlns:a16="http://schemas.microsoft.com/office/drawing/2014/main" id="{D026E974-239E-A5D7-287B-418D4595BF8C}"/>
                </a:ext>
              </a:extLst>
            </p:cNvPr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426;p10">
            <a:extLst>
              <a:ext uri="{FF2B5EF4-FFF2-40B4-BE49-F238E27FC236}">
                <a16:creationId xmlns:a16="http://schemas.microsoft.com/office/drawing/2014/main" id="{9EAAB661-E892-8FCE-4FF2-F1ADDF0BC2EA}"/>
              </a:ext>
            </a:extLst>
          </p:cNvPr>
          <p:cNvGrpSpPr/>
          <p:nvPr userDrawn="1"/>
        </p:nvGrpSpPr>
        <p:grpSpPr>
          <a:xfrm>
            <a:off x="8144826" y="4395525"/>
            <a:ext cx="1111474" cy="1244475"/>
            <a:chOff x="1338201" y="32850"/>
            <a:chExt cx="1111474" cy="1244475"/>
          </a:xfrm>
        </p:grpSpPr>
        <p:sp>
          <p:nvSpPr>
            <p:cNvPr id="55" name="Google Shape;427;p10">
              <a:extLst>
                <a:ext uri="{FF2B5EF4-FFF2-40B4-BE49-F238E27FC236}">
                  <a16:creationId xmlns:a16="http://schemas.microsoft.com/office/drawing/2014/main" id="{595DCB1F-6787-78C5-106C-0D92ACB34B09}"/>
                </a:ext>
              </a:extLst>
            </p:cNvPr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6" name="Google Shape;428;p10">
              <a:extLst>
                <a:ext uri="{FF2B5EF4-FFF2-40B4-BE49-F238E27FC236}">
                  <a16:creationId xmlns:a16="http://schemas.microsoft.com/office/drawing/2014/main" id="{EEA42991-C2C9-932E-19D8-9C72B1857294}"/>
                </a:ext>
              </a:extLst>
            </p:cNvPr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" name="Google Shape;429;p10">
              <a:extLst>
                <a:ext uri="{FF2B5EF4-FFF2-40B4-BE49-F238E27FC236}">
                  <a16:creationId xmlns:a16="http://schemas.microsoft.com/office/drawing/2014/main" id="{6F280788-1BC3-6426-039A-B906C6FEC21B}"/>
                </a:ext>
              </a:extLst>
            </p:cNvPr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8" name="Google Shape;430;p10">
              <a:extLst>
                <a:ext uri="{FF2B5EF4-FFF2-40B4-BE49-F238E27FC236}">
                  <a16:creationId xmlns:a16="http://schemas.microsoft.com/office/drawing/2014/main" id="{D5FA3CF7-64C2-7CE4-6E79-A53D22172422}"/>
                </a:ext>
              </a:extLst>
            </p:cNvPr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1;p10">
              <a:extLst>
                <a:ext uri="{FF2B5EF4-FFF2-40B4-BE49-F238E27FC236}">
                  <a16:creationId xmlns:a16="http://schemas.microsoft.com/office/drawing/2014/main" id="{9C94D04E-7BF1-D7E3-11D6-40EB650D9FD5}"/>
                </a:ext>
              </a:extLst>
            </p:cNvPr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49" r:id="rId3"/>
    <p:sldLayoutId id="2147483652" r:id="rId4"/>
    <p:sldLayoutId id="2147483655" r:id="rId5"/>
    <p:sldLayoutId id="2147483656" r:id="rId6"/>
    <p:sldLayoutId id="2147483658" r:id="rId7"/>
    <p:sldLayoutId id="2147483659" r:id="rId8"/>
    <p:sldLayoutId id="2147483666" r:id="rId9"/>
    <p:sldLayoutId id="2147483668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hyperlink" Target="https://www.publicdomainpictures.net/en/view-image.php?image=283939&amp;picture=pointing-finger" TargetMode="External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9.png"/><Relationship Id="rId15" Type="http://schemas.microsoft.com/office/2007/relationships/hdphoto" Target="../media/hdphoto7.wdp"/><Relationship Id="rId10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ublicdomainpictures.net/en/view-image.php?image=283939&amp;picture=pointing-finger" TargetMode="External"/><Relationship Id="rId11" Type="http://schemas.openxmlformats.org/officeDocument/2006/relationships/image" Target="../media/image16.sv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2658563" y="1251947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6" name="Google Shape;1566;p31"/>
          <p:cNvSpPr txBox="1">
            <a:spLocks noGrp="1"/>
          </p:cNvSpPr>
          <p:nvPr>
            <p:ph type="subTitle" idx="1"/>
          </p:nvPr>
        </p:nvSpPr>
        <p:spPr>
          <a:xfrm>
            <a:off x="2858906" y="3012055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One - Words</a:t>
            </a:r>
            <a:endParaRPr sz="2400" dirty="0"/>
          </a:p>
        </p:txBody>
      </p: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2675730" y="2339607"/>
            <a:ext cx="4266300" cy="706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That is his ruler. </a:t>
            </a:r>
            <a:endParaRPr dirty="0"/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45E6DD-8CD2-7D82-1286-C478FBD94C16}"/>
              </a:ext>
            </a:extLst>
          </p:cNvPr>
          <p:cNvSpPr/>
          <p:nvPr/>
        </p:nvSpPr>
        <p:spPr>
          <a:xfrm>
            <a:off x="3892086" y="1795920"/>
            <a:ext cx="1467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2</a:t>
            </a:r>
          </a:p>
        </p:txBody>
      </p:sp>
      <p:pic>
        <p:nvPicPr>
          <p:cNvPr id="166" name="Picture 165" descr="Capture">
            <a:hlinkClick r:id="rId3"/>
            <a:extLst>
              <a:ext uri="{FF2B5EF4-FFF2-40B4-BE49-F238E27FC236}">
                <a16:creationId xmlns:a16="http://schemas.microsoft.com/office/drawing/2014/main" id="{2319E991-91A9-75BB-2A62-742A57E96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145492" y="110474"/>
            <a:ext cx="712902" cy="95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3672AD-8DE9-8D37-B08D-5647B3EF7E32}"/>
              </a:ext>
            </a:extLst>
          </p:cNvPr>
          <p:cNvSpPr/>
          <p:nvPr/>
        </p:nvSpPr>
        <p:spPr>
          <a:xfrm>
            <a:off x="356719" y="0"/>
            <a:ext cx="47519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97979-1289-0F81-A7E7-C3A4C0959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65" y="867626"/>
            <a:ext cx="4786894" cy="408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10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3672AD-8DE9-8D37-B08D-5647B3EF7E32}"/>
              </a:ext>
            </a:extLst>
          </p:cNvPr>
          <p:cNvSpPr/>
          <p:nvPr/>
        </p:nvSpPr>
        <p:spPr>
          <a:xfrm>
            <a:off x="356719" y="0"/>
            <a:ext cx="47519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AF4DC-2B13-5931-5E13-DC066F10F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210" y="926576"/>
            <a:ext cx="4672805" cy="398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242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3672AD-8DE9-8D37-B08D-5647B3EF7E32}"/>
              </a:ext>
            </a:extLst>
          </p:cNvPr>
          <p:cNvSpPr/>
          <p:nvPr/>
        </p:nvSpPr>
        <p:spPr>
          <a:xfrm>
            <a:off x="356719" y="0"/>
            <a:ext cx="47519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4787E-A303-0C8A-0F06-02E5BD804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491" y="1026322"/>
            <a:ext cx="4457018" cy="388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458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3672AD-8DE9-8D37-B08D-5647B3EF7E32}"/>
              </a:ext>
            </a:extLst>
          </p:cNvPr>
          <p:cNvSpPr/>
          <p:nvPr/>
        </p:nvSpPr>
        <p:spPr>
          <a:xfrm>
            <a:off x="356719" y="0"/>
            <a:ext cx="47519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EE98C-1DEF-5876-D87F-466B04E7D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761" y="971518"/>
            <a:ext cx="4481038" cy="38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67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BCE17-6C1C-10B8-0C50-030B290C4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304" y="76591"/>
            <a:ext cx="5738163" cy="488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3672AD-8DE9-8D37-B08D-5647B3EF7E32}"/>
              </a:ext>
            </a:extLst>
          </p:cNvPr>
          <p:cNvSpPr/>
          <p:nvPr/>
        </p:nvSpPr>
        <p:spPr>
          <a:xfrm>
            <a:off x="388251" y="-22860"/>
            <a:ext cx="1684389" cy="19389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F3D250-A8A9-C2E6-4057-7157129532BF}"/>
              </a:ext>
            </a:extLst>
          </p:cNvPr>
          <p:cNvGrpSpPr/>
          <p:nvPr/>
        </p:nvGrpSpPr>
        <p:grpSpPr>
          <a:xfrm>
            <a:off x="602188" y="1916132"/>
            <a:ext cx="1390756" cy="745890"/>
            <a:chOff x="4849863" y="-46920"/>
            <a:chExt cx="1390756" cy="745890"/>
          </a:xfrm>
        </p:grpSpPr>
        <p:pic>
          <p:nvPicPr>
            <p:cNvPr id="4" name="Graphic 3" descr="Headphones with solid fill">
              <a:extLst>
                <a:ext uri="{FF2B5EF4-FFF2-40B4-BE49-F238E27FC236}">
                  <a16:creationId xmlns:a16="http://schemas.microsoft.com/office/drawing/2014/main" id="{0C2F6123-5D2F-0FD0-C1B5-2C23E0EB6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9863" y="50808"/>
              <a:ext cx="571544" cy="571544"/>
            </a:xfrm>
            <a:prstGeom prst="rect">
              <a:avLst/>
            </a:prstGeom>
          </p:spPr>
        </p:pic>
        <p:pic>
          <p:nvPicPr>
            <p:cNvPr id="5" name="Graphic 4" descr="Right pointing backhand index with solid fill">
              <a:extLst>
                <a:ext uri="{FF2B5EF4-FFF2-40B4-BE49-F238E27FC236}">
                  <a16:creationId xmlns:a16="http://schemas.microsoft.com/office/drawing/2014/main" id="{D79CE4DF-77B4-4BD4-D127-A1803220B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4729" y="-46920"/>
              <a:ext cx="745890" cy="74589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445ED1-5083-4AE3-534E-726CDA7DF3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6200000">
            <a:off x="1091282" y="2893806"/>
            <a:ext cx="1343022" cy="13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3672AD-8DE9-8D37-B08D-5647B3EF7E32}"/>
              </a:ext>
            </a:extLst>
          </p:cNvPr>
          <p:cNvSpPr/>
          <p:nvPr/>
        </p:nvSpPr>
        <p:spPr>
          <a:xfrm>
            <a:off x="388251" y="-22860"/>
            <a:ext cx="1859649" cy="19389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DA85BB-A4DE-03B9-EF41-BEA9E9E88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279" y="187118"/>
            <a:ext cx="5738163" cy="488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787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3672AD-8DE9-8D37-B08D-5647B3EF7E32}"/>
              </a:ext>
            </a:extLst>
          </p:cNvPr>
          <p:cNvSpPr/>
          <p:nvPr/>
        </p:nvSpPr>
        <p:spPr>
          <a:xfrm>
            <a:off x="426351" y="0"/>
            <a:ext cx="2172069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Answer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76786-C12D-7925-84D2-D222B70DE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0186" y="859905"/>
            <a:ext cx="958957" cy="1081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A7CBF-CC15-702F-787C-A468B7239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341" y="790167"/>
            <a:ext cx="948407" cy="1151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4B49A-92B2-F3E1-7D8B-98311A493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4259" y="825036"/>
            <a:ext cx="847269" cy="1151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C6F6F-3C1B-A272-EBC7-B5F9C20B7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8" y="3715155"/>
            <a:ext cx="1591538" cy="81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8CD17-275E-CD9D-FAEA-90B841260F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39" b="97238" l="4330" r="97732">
                        <a14:foregroundMark x1="24948" y1="13260" x2="5567" y2="3039"/>
                        <a14:foregroundMark x1="7010" y1="5249" x2="9278" y2="6630"/>
                        <a14:foregroundMark x1="4330" y1="7459" x2="4948" y2="79282"/>
                        <a14:foregroundMark x1="30309" y1="90055" x2="61031" y2="98895"/>
                        <a14:foregroundMark x1="61031" y1="98895" x2="84841" y2="93942"/>
                        <a14:foregroundMark x1="94362" y1="90055" x2="94412" y2="89338"/>
                        <a14:foregroundMark x1="89077" y1="38528" x2="28660" y2="16298"/>
                        <a14:foregroundMark x1="47835" y1="95028" x2="89485" y2="97238"/>
                        <a14:backgroundMark x1="95464" y1="38950" x2="94021" y2="78177"/>
                        <a14:backgroundMark x1="94021" y1="78177" x2="97526" y2="81215"/>
                        <a14:backgroundMark x1="95258" y1="85912" x2="92784" y2="85912"/>
                        <a14:backgroundMark x1="93608" y1="90055" x2="93608" y2="94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146" y="3642906"/>
            <a:ext cx="1530542" cy="114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7CB844-9846-9D37-DBDD-1D820BF3B3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0686" r="91187"/>
                    </a14:imgEffect>
                  </a14:imgLayer>
                </a14:imgProps>
              </a:ext>
            </a:extLst>
          </a:blip>
          <a:srcRect l="11873" b="-4778"/>
          <a:stretch/>
        </p:blipFill>
        <p:spPr>
          <a:xfrm>
            <a:off x="4184828" y="3707776"/>
            <a:ext cx="1907524" cy="946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021D27-FB8C-C098-443A-9776E1CE9D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66" b="99310" l="9730" r="89730">
                        <a14:foregroundMark x1="29189" y1="91034" x2="42162" y2="97241"/>
                        <a14:foregroundMark x1="57297" y1="93793" x2="60000" y2="99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8963" y="3210452"/>
            <a:ext cx="1848345" cy="14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679E-6 L 0.4658 -0.301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-1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19753E-6 L 0.09618 -0.349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-1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-0.27448 -0.27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3" y="-1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14288 -0.30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15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3672AD-8DE9-8D37-B08D-5647B3EF7E32}"/>
              </a:ext>
            </a:extLst>
          </p:cNvPr>
          <p:cNvSpPr/>
          <p:nvPr/>
        </p:nvSpPr>
        <p:spPr>
          <a:xfrm>
            <a:off x="388251" y="-22860"/>
            <a:ext cx="1684389" cy="19389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45ED1-5083-4AE3-534E-726CDA7DF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6200000">
            <a:off x="2247900" y="178176"/>
            <a:ext cx="1343022" cy="1343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CD2F8-5284-185C-46E0-D33ED7A09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329" y="127383"/>
            <a:ext cx="5738163" cy="488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392167-7BBE-3BDB-3A40-6630C6790A10}"/>
              </a:ext>
            </a:extLst>
          </p:cNvPr>
          <p:cNvGrpSpPr/>
          <p:nvPr/>
        </p:nvGrpSpPr>
        <p:grpSpPr>
          <a:xfrm>
            <a:off x="602188" y="1916132"/>
            <a:ext cx="1390756" cy="745890"/>
            <a:chOff x="4849863" y="-46920"/>
            <a:chExt cx="1390756" cy="745890"/>
          </a:xfrm>
        </p:grpSpPr>
        <p:pic>
          <p:nvPicPr>
            <p:cNvPr id="10" name="Graphic 9" descr="Headphones with solid fill">
              <a:extLst>
                <a:ext uri="{FF2B5EF4-FFF2-40B4-BE49-F238E27FC236}">
                  <a16:creationId xmlns:a16="http://schemas.microsoft.com/office/drawing/2014/main" id="{BA573B66-9C80-957C-EAA9-65600E30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49863" y="50808"/>
              <a:ext cx="571544" cy="571544"/>
            </a:xfrm>
            <a:prstGeom prst="rect">
              <a:avLst/>
            </a:prstGeom>
          </p:spPr>
        </p:pic>
        <p:pic>
          <p:nvPicPr>
            <p:cNvPr id="11" name="Graphic 10" descr="Right pointing backhand index with solid fill">
              <a:extLst>
                <a:ext uri="{FF2B5EF4-FFF2-40B4-BE49-F238E27FC236}">
                  <a16:creationId xmlns:a16="http://schemas.microsoft.com/office/drawing/2014/main" id="{F3E29ECF-FF35-5572-F8AE-B73E99A82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494729" y="-46920"/>
              <a:ext cx="745890" cy="745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28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1027009">
            <a:off x="-25144" y="1050739"/>
            <a:ext cx="3539192" cy="304202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-252965" y="1679153"/>
            <a:ext cx="4107180" cy="1848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</a:t>
            </a:r>
            <a:r>
              <a:rPr lang="en" sz="3200" dirty="0"/>
              <a:t>ork </a:t>
            </a:r>
            <a:br>
              <a:rPr lang="en" sz="3200" dirty="0"/>
            </a:br>
            <a:r>
              <a:rPr lang="en" sz="3200" dirty="0"/>
              <a:t>in </a:t>
            </a:r>
            <a:br>
              <a:rPr lang="en" sz="3200" dirty="0"/>
            </a:br>
            <a:r>
              <a:rPr lang="en" sz="3200" dirty="0"/>
              <a:t>pairs</a:t>
            </a:r>
            <a:endParaRPr sz="3200" dirty="0"/>
          </a:p>
        </p:txBody>
      </p:sp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6E9ED2-8400-56EC-1303-3BBF13E5E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664" y="612074"/>
            <a:ext cx="5043696" cy="3580768"/>
          </a:xfrm>
          <a:prstGeom prst="rect">
            <a:avLst/>
          </a:prstGeom>
        </p:spPr>
      </p:pic>
      <p:pic>
        <p:nvPicPr>
          <p:cNvPr id="2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2797F03D-0E29-91DE-EB33-299E35668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2317" y="4732824"/>
            <a:ext cx="345999" cy="345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D1EA3B-82A8-96EB-B83B-25CF15E9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8" y="-272469"/>
            <a:ext cx="5117638" cy="5117638"/>
          </a:xfrm>
          <a:prstGeom prst="rect">
            <a:avLst/>
          </a:prstGeom>
        </p:spPr>
      </p:pic>
      <p:sp>
        <p:nvSpPr>
          <p:cNvPr id="9" name="Google Shape;3251;p48">
            <a:extLst>
              <a:ext uri="{FF2B5EF4-FFF2-40B4-BE49-F238E27FC236}">
                <a16:creationId xmlns:a16="http://schemas.microsoft.com/office/drawing/2014/main" id="{9A5DF544-0D3A-C6B1-9546-FFDF2BE592F1}"/>
              </a:ext>
            </a:extLst>
          </p:cNvPr>
          <p:cNvSpPr txBox="1">
            <a:spLocks/>
          </p:cNvSpPr>
          <p:nvPr/>
        </p:nvSpPr>
        <p:spPr>
          <a:xfrm>
            <a:off x="3559717" y="2179670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6;p29">
            <a:extLst>
              <a:ext uri="{FF2B5EF4-FFF2-40B4-BE49-F238E27FC236}">
                <a16:creationId xmlns:a16="http://schemas.microsoft.com/office/drawing/2014/main" id="{78615695-0C56-D42F-6402-5ECC7EF0EAF9}"/>
              </a:ext>
            </a:extLst>
          </p:cNvPr>
          <p:cNvSpPr txBox="1">
            <a:spLocks/>
          </p:cNvSpPr>
          <p:nvPr/>
        </p:nvSpPr>
        <p:spPr>
          <a:xfrm>
            <a:off x="705420" y="394595"/>
            <a:ext cx="3526727" cy="70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dirty="0"/>
              <a:t>Hello song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8B6D9739-5C64-ADC2-E949-4D77FC4B6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43"/>
          <p:cNvSpPr txBox="1">
            <a:spLocks noGrp="1"/>
          </p:cNvSpPr>
          <p:nvPr>
            <p:ph type="title"/>
          </p:nvPr>
        </p:nvSpPr>
        <p:spPr>
          <a:xfrm>
            <a:off x="2718246" y="782824"/>
            <a:ext cx="42498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Presentation</a:t>
            </a:r>
            <a:endParaRPr sz="4800" dirty="0"/>
          </a:p>
        </p:txBody>
      </p:sp>
      <p:sp>
        <p:nvSpPr>
          <p:cNvPr id="1852" name="Google Shape;1852;p43"/>
          <p:cNvSpPr txBox="1">
            <a:spLocks noGrp="1"/>
          </p:cNvSpPr>
          <p:nvPr>
            <p:ph type="subTitle" idx="1"/>
          </p:nvPr>
        </p:nvSpPr>
        <p:spPr>
          <a:xfrm>
            <a:off x="2619996" y="1645739"/>
            <a:ext cx="4446300" cy="508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Some pairs come to the front and do role-play.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6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FCECEEEA-C863-69FF-DB92-98760FEAA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14" y="2019345"/>
            <a:ext cx="6258608" cy="454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D1EA3B-82A8-96EB-B83B-25CF15E9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8" y="-272469"/>
            <a:ext cx="5117638" cy="5117638"/>
          </a:xfrm>
          <a:prstGeom prst="rect">
            <a:avLst/>
          </a:prstGeom>
        </p:spPr>
      </p:pic>
      <p:sp>
        <p:nvSpPr>
          <p:cNvPr id="9" name="Google Shape;3251;p48">
            <a:extLst>
              <a:ext uri="{FF2B5EF4-FFF2-40B4-BE49-F238E27FC236}">
                <a16:creationId xmlns:a16="http://schemas.microsoft.com/office/drawing/2014/main" id="{9A5DF544-0D3A-C6B1-9546-FFDF2BE592F1}"/>
              </a:ext>
            </a:extLst>
          </p:cNvPr>
          <p:cNvSpPr txBox="1">
            <a:spLocks/>
          </p:cNvSpPr>
          <p:nvPr/>
        </p:nvSpPr>
        <p:spPr>
          <a:xfrm>
            <a:off x="3559717" y="2179670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5866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42"/>
          <p:cNvSpPr txBox="1">
            <a:spLocks noGrp="1"/>
          </p:cNvSpPr>
          <p:nvPr>
            <p:ph type="body" idx="1"/>
          </p:nvPr>
        </p:nvSpPr>
        <p:spPr>
          <a:xfrm>
            <a:off x="1168868" y="167700"/>
            <a:ext cx="2652018" cy="624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Homework</a:t>
            </a:r>
            <a:endParaRPr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11;p49">
            <a:extLst>
              <a:ext uri="{FF2B5EF4-FFF2-40B4-BE49-F238E27FC236}">
                <a16:creationId xmlns:a16="http://schemas.microsoft.com/office/drawing/2014/main" id="{1BD93DFE-9909-3A5C-D6CA-229156559D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486" y="997285"/>
            <a:ext cx="7717500" cy="2171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Modern Love" panose="04090805081005020601" pitchFamily="82" charset="0"/>
              </a:rPr>
              <a:t>Goodbye!</a:t>
            </a:r>
            <a:br>
              <a:rPr lang="en" sz="6000" dirty="0">
                <a:latin typeface="Modern Love" panose="04090805081005020601" pitchFamily="82" charset="0"/>
              </a:rPr>
            </a:br>
            <a:r>
              <a:rPr lang="en" sz="6000" dirty="0">
                <a:latin typeface="Modern Love" panose="04090805081005020601" pitchFamily="82" charset="0"/>
              </a:rPr>
              <a:t> See you later!</a:t>
            </a:r>
            <a:endParaRPr sz="6000" dirty="0">
              <a:latin typeface="Modern Love" panose="04090805081005020601" pitchFamily="82" charset="0"/>
            </a:endParaRPr>
          </a:p>
        </p:txBody>
      </p:sp>
      <p:pic>
        <p:nvPicPr>
          <p:cNvPr id="10" name="Picture 9" descr="Capture">
            <a:hlinkClick r:id="rId3"/>
            <a:extLst>
              <a:ext uri="{FF2B5EF4-FFF2-40B4-BE49-F238E27FC236}">
                <a16:creationId xmlns:a16="http://schemas.microsoft.com/office/drawing/2014/main" id="{B88681D3-7B36-86B7-C294-1F579699A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787014" y="414333"/>
            <a:ext cx="996696" cy="1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0E773658-2414-22F9-E128-AF7589CB3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41" y="3060316"/>
            <a:ext cx="2095787" cy="1978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48423ED9-CF00-91AF-CAE8-2CC954DF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807810" y="1343608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22DAC72-51FF-2237-BB6C-930B2AC0A59D}"/>
              </a:ext>
            </a:extLst>
          </p:cNvPr>
          <p:cNvSpPr/>
          <p:nvPr/>
        </p:nvSpPr>
        <p:spPr>
          <a:xfrm>
            <a:off x="304514" y="47743"/>
            <a:ext cx="319382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Give Me Five</a:t>
            </a:r>
          </a:p>
        </p:txBody>
      </p:sp>
      <p:pic>
        <p:nvPicPr>
          <p:cNvPr id="47" name="Picture 46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D61A2E72-FC50-C14C-EE55-E691F86EC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42" y="1086916"/>
            <a:ext cx="1470921" cy="1388108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7671EE-43E6-2D4A-8D51-7B57B3FBE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05" y="767882"/>
            <a:ext cx="1000265" cy="885949"/>
          </a:xfrm>
          <a:prstGeom prst="rect">
            <a:avLst/>
          </a:prstGeom>
        </p:spPr>
      </p:pic>
      <p:pic>
        <p:nvPicPr>
          <p:cNvPr id="49" name="Picture 48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9E6A4894-A538-2148-0044-4105CAFA5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4" y="1299040"/>
            <a:ext cx="2943699" cy="3808704"/>
          </a:xfrm>
          <a:prstGeom prst="rect">
            <a:avLst/>
          </a:prstGeom>
        </p:spPr>
      </p:pic>
      <p:pic>
        <p:nvPicPr>
          <p:cNvPr id="50" name="Picture 49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36E9DCB-FB01-02DD-1F8E-AFDD83E53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3" y="1913909"/>
            <a:ext cx="2210396" cy="2157515"/>
          </a:xfrm>
          <a:prstGeom prst="rect">
            <a:avLst/>
          </a:prstGeom>
        </p:spPr>
      </p:pic>
      <p:pic>
        <p:nvPicPr>
          <p:cNvPr id="51" name="Picture 5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79BB942-F141-56DC-2863-AA20DFA4B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26" y="2241987"/>
            <a:ext cx="1466121" cy="1564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136838" y="276343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EAEFF-7DA5-3AA3-9EE3-2ACC68037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412" y="1302210"/>
            <a:ext cx="2204522" cy="2676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8AE170-0AD1-E659-986C-D688F78E9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0688" y="1303252"/>
            <a:ext cx="1969430" cy="2676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72225-6604-2CAB-211D-ACE5F1151DDD}"/>
              </a:ext>
            </a:extLst>
          </p:cNvPr>
          <p:cNvSpPr txBox="1"/>
          <p:nvPr/>
        </p:nvSpPr>
        <p:spPr>
          <a:xfrm>
            <a:off x="1282505" y="4074574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239E4-C0A1-3349-5DB4-19130B10B090}"/>
              </a:ext>
            </a:extLst>
          </p:cNvPr>
          <p:cNvSpPr txBox="1"/>
          <p:nvPr/>
        </p:nvSpPr>
        <p:spPr>
          <a:xfrm>
            <a:off x="3470702" y="4074574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43A881-B472-6937-6B3F-0F8480891C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8422" y="1383261"/>
            <a:ext cx="2229043" cy="2514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8924B7-8D87-E463-9803-B6EBFE00B8A0}"/>
              </a:ext>
            </a:extLst>
          </p:cNvPr>
          <p:cNvSpPr txBox="1"/>
          <p:nvPr/>
        </p:nvSpPr>
        <p:spPr>
          <a:xfrm>
            <a:off x="5675422" y="4074574"/>
            <a:ext cx="14058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E45B8A-401E-F479-74D4-B34A18AEA3B7}"/>
              </a:ext>
            </a:extLst>
          </p:cNvPr>
          <p:cNvSpPr/>
          <p:nvPr/>
        </p:nvSpPr>
        <p:spPr>
          <a:xfrm>
            <a:off x="2148973" y="223003"/>
            <a:ext cx="462690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Answer</a:t>
            </a:r>
          </a:p>
        </p:txBody>
      </p:sp>
      <p:pic>
        <p:nvPicPr>
          <p:cNvPr id="2" name="Unit 02">
            <a:hlinkClick r:id="" action="ppaction://media"/>
            <a:extLst>
              <a:ext uri="{FF2B5EF4-FFF2-40B4-BE49-F238E27FC236}">
                <a16:creationId xmlns:a16="http://schemas.microsoft.com/office/drawing/2014/main" id="{22259921-BDE4-A01D-EDAD-3C9730EC0D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1393" y="1030134"/>
            <a:ext cx="6468194" cy="36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467123" y="-53340"/>
            <a:ext cx="39825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BA2DCA3-5FED-C515-6365-BC455EE60417}"/>
              </a:ext>
            </a:extLst>
          </p:cNvPr>
          <p:cNvGrpSpPr/>
          <p:nvPr/>
        </p:nvGrpSpPr>
        <p:grpSpPr>
          <a:xfrm>
            <a:off x="4766043" y="-106733"/>
            <a:ext cx="1390756" cy="745890"/>
            <a:chOff x="4849863" y="-46920"/>
            <a:chExt cx="1390756" cy="745890"/>
          </a:xfrm>
        </p:grpSpPr>
        <p:pic>
          <p:nvPicPr>
            <p:cNvPr id="109" name="Graphic 108" descr="Headphones with solid fill">
              <a:extLst>
                <a:ext uri="{FF2B5EF4-FFF2-40B4-BE49-F238E27FC236}">
                  <a16:creationId xmlns:a16="http://schemas.microsoft.com/office/drawing/2014/main" id="{6EF2A675-5958-59C4-6583-79F3B115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49863" y="50808"/>
              <a:ext cx="571544" cy="571544"/>
            </a:xfrm>
            <a:prstGeom prst="rect">
              <a:avLst/>
            </a:prstGeom>
          </p:spPr>
        </p:pic>
        <p:pic>
          <p:nvPicPr>
            <p:cNvPr id="110" name="Graphic 109" descr="Right pointing backhand index with solid fill">
              <a:extLst>
                <a:ext uri="{FF2B5EF4-FFF2-40B4-BE49-F238E27FC236}">
                  <a16:creationId xmlns:a16="http://schemas.microsoft.com/office/drawing/2014/main" id="{2C3B45FA-BE79-DDBD-CA11-D38E286C6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4729" y="-46920"/>
              <a:ext cx="745890" cy="74589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45743C-48FB-67D7-A721-CBD1995B1C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8" y="1217668"/>
            <a:ext cx="7531163" cy="278915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289192" y="-53340"/>
            <a:ext cx="43383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EB609B-2358-CAD8-A25D-5B9F0236A695}"/>
              </a:ext>
            </a:extLst>
          </p:cNvPr>
          <p:cNvGrpSpPr/>
          <p:nvPr/>
        </p:nvGrpSpPr>
        <p:grpSpPr>
          <a:xfrm>
            <a:off x="4789247" y="-53340"/>
            <a:ext cx="1357024" cy="785480"/>
            <a:chOff x="4918787" y="-45605"/>
            <a:chExt cx="1357024" cy="785480"/>
          </a:xfrm>
        </p:grpSpPr>
        <p:pic>
          <p:nvPicPr>
            <p:cNvPr id="7" name="Graphic 6" descr="Headphones with solid fill">
              <a:extLst>
                <a:ext uri="{FF2B5EF4-FFF2-40B4-BE49-F238E27FC236}">
                  <a16:creationId xmlns:a16="http://schemas.microsoft.com/office/drawing/2014/main" id="{9CAB8F8A-A9A3-D52B-3329-1930E6F0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18787" y="61363"/>
              <a:ext cx="571544" cy="571544"/>
            </a:xfrm>
            <a:prstGeom prst="rect">
              <a:avLst/>
            </a:prstGeom>
          </p:spPr>
        </p:pic>
        <p:pic>
          <p:nvPicPr>
            <p:cNvPr id="8" name="Graphic 7" descr="Lips with solid fill">
              <a:extLst>
                <a:ext uri="{FF2B5EF4-FFF2-40B4-BE49-F238E27FC236}">
                  <a16:creationId xmlns:a16="http://schemas.microsoft.com/office/drawing/2014/main" id="{FD5B8962-1513-1A72-8172-F16C93704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0331" y="-45605"/>
              <a:ext cx="785480" cy="78548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81AD67-4E36-2997-63C5-95FD2B250C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8" y="1217668"/>
            <a:ext cx="7531163" cy="278915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407013" y="-53340"/>
            <a:ext cx="410272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chant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EB609B-2358-CAD8-A25D-5B9F0236A695}"/>
              </a:ext>
            </a:extLst>
          </p:cNvPr>
          <p:cNvGrpSpPr/>
          <p:nvPr/>
        </p:nvGrpSpPr>
        <p:grpSpPr>
          <a:xfrm>
            <a:off x="4789247" y="-53340"/>
            <a:ext cx="1357024" cy="785480"/>
            <a:chOff x="4918787" y="-45605"/>
            <a:chExt cx="1357024" cy="785480"/>
          </a:xfrm>
        </p:grpSpPr>
        <p:pic>
          <p:nvPicPr>
            <p:cNvPr id="7" name="Graphic 6" descr="Headphones with solid fill">
              <a:extLst>
                <a:ext uri="{FF2B5EF4-FFF2-40B4-BE49-F238E27FC236}">
                  <a16:creationId xmlns:a16="http://schemas.microsoft.com/office/drawing/2014/main" id="{9CAB8F8A-A9A3-D52B-3329-1930E6F0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18787" y="61363"/>
              <a:ext cx="571544" cy="571544"/>
            </a:xfrm>
            <a:prstGeom prst="rect">
              <a:avLst/>
            </a:prstGeom>
          </p:spPr>
        </p:pic>
        <p:pic>
          <p:nvPicPr>
            <p:cNvPr id="8" name="Graphic 7" descr="Lips with solid fill">
              <a:extLst>
                <a:ext uri="{FF2B5EF4-FFF2-40B4-BE49-F238E27FC236}">
                  <a16:creationId xmlns:a16="http://schemas.microsoft.com/office/drawing/2014/main" id="{FD5B8962-1513-1A72-8172-F16C93704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0331" y="-45605"/>
              <a:ext cx="785480" cy="78548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7F54BA3-20A4-5283-E0FC-6A0BF7907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8" y="1217668"/>
            <a:ext cx="7531163" cy="278915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6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207269" y="329683"/>
            <a:ext cx="28796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Who’s this?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7796A-7F4B-D869-16AA-16FD7A398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389" y="1233290"/>
            <a:ext cx="2204522" cy="2676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90C368-32BD-33AE-3C5A-DEE5D9119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7285" y="1233290"/>
            <a:ext cx="1969430" cy="2676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5A85D5-0833-F406-9CC3-03291FB89272}"/>
              </a:ext>
            </a:extLst>
          </p:cNvPr>
          <p:cNvSpPr txBox="1"/>
          <p:nvPr/>
        </p:nvSpPr>
        <p:spPr>
          <a:xfrm>
            <a:off x="1779102" y="4004612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9505F-F4F2-0F76-7441-DDDE09182462}"/>
              </a:ext>
            </a:extLst>
          </p:cNvPr>
          <p:cNvSpPr txBox="1"/>
          <p:nvPr/>
        </p:nvSpPr>
        <p:spPr>
          <a:xfrm>
            <a:off x="3967299" y="4004612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1AF2B-0E76-B918-0501-CF350AF0C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5019" y="1313299"/>
            <a:ext cx="2229043" cy="2514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0DBE72-A809-FE71-C745-3045CE3C2BF7}"/>
              </a:ext>
            </a:extLst>
          </p:cNvPr>
          <p:cNvSpPr txBox="1"/>
          <p:nvPr/>
        </p:nvSpPr>
        <p:spPr>
          <a:xfrm>
            <a:off x="6172019" y="4004612"/>
            <a:ext cx="14058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BF041-1949-6027-9BBF-B62E34523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389" y="1232248"/>
            <a:ext cx="2204522" cy="2676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46CBD-9DC2-5082-1A41-5C8959C08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7285" y="1232248"/>
            <a:ext cx="1969430" cy="26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7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1" id="{034EE7DB-E460-449B-9931-624E24D897E9}" vid="{82E886AD-5F12-44EC-B80F-DB12A397B2AF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</TotalTime>
  <Words>108</Words>
  <Application>Microsoft Office PowerPoint</Application>
  <PresentationFormat>On-screen Show (16:9)</PresentationFormat>
  <Paragraphs>33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Roboto</vt:lpstr>
      <vt:lpstr>Signika</vt:lpstr>
      <vt:lpstr>Montserrat</vt:lpstr>
      <vt:lpstr>Chau Philomene One</vt:lpstr>
      <vt:lpstr>Jumble</vt:lpstr>
      <vt:lpstr>Arial</vt:lpstr>
      <vt:lpstr>Montserrat ExtraBold</vt:lpstr>
      <vt:lpstr>Modern Love</vt:lpstr>
      <vt:lpstr>Montserrat Medium</vt:lpstr>
      <vt:lpstr>.VnVogue</vt:lpstr>
      <vt:lpstr>Fun Games Classroom Kit by Slidesgo</vt:lpstr>
      <vt:lpstr>That is his ruler.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 in  pairs</vt:lpstr>
      <vt:lpstr>PowerPoint Presentation</vt:lpstr>
      <vt:lpstr>Presentation</vt:lpstr>
      <vt:lpstr>PowerPoint Presentation</vt:lpstr>
      <vt:lpstr>PowerPoint Presentation</vt:lpstr>
      <vt:lpstr>Goodbye!  See you later!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That is his ruler.</dc:title>
  <dc:creator>Trang Nguyen</dc:creator>
  <cp:lastModifiedBy>Trang</cp:lastModifiedBy>
  <cp:revision>9</cp:revision>
  <dcterms:modified xsi:type="dcterms:W3CDTF">2022-07-03T04:10:33Z</dcterms:modified>
</cp:coreProperties>
</file>