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65" r:id="rId2"/>
    <p:sldMasterId id="2147483796" r:id="rId3"/>
    <p:sldMasterId id="2147483807" r:id="rId4"/>
  </p:sldMasterIdLst>
  <p:notesMasterIdLst>
    <p:notesMasterId r:id="rId26"/>
  </p:notesMasterIdLst>
  <p:sldIdLst>
    <p:sldId id="294" r:id="rId5"/>
    <p:sldId id="265" r:id="rId6"/>
    <p:sldId id="297" r:id="rId7"/>
    <p:sldId id="259" r:id="rId8"/>
    <p:sldId id="299" r:id="rId9"/>
    <p:sldId id="11614" r:id="rId10"/>
    <p:sldId id="11615" r:id="rId11"/>
    <p:sldId id="11616" r:id="rId12"/>
    <p:sldId id="11617" r:id="rId13"/>
    <p:sldId id="370" r:id="rId14"/>
    <p:sldId id="11618" r:id="rId15"/>
    <p:sldId id="11619" r:id="rId16"/>
    <p:sldId id="11620" r:id="rId17"/>
    <p:sldId id="11621" r:id="rId18"/>
    <p:sldId id="11607" r:id="rId19"/>
    <p:sldId id="11608" r:id="rId20"/>
    <p:sldId id="11609" r:id="rId21"/>
    <p:sldId id="11610" r:id="rId22"/>
    <p:sldId id="11611" r:id="rId23"/>
    <p:sldId id="11612" r:id="rId24"/>
    <p:sldId id="11613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C2"/>
    <a:srgbClr val="EFF9FF"/>
    <a:srgbClr val="D5EFFE"/>
    <a:srgbClr val="6AB52F"/>
    <a:srgbClr val="84DB1D"/>
    <a:srgbClr val="136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64" autoAdjust="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EFC81-2D19-4528-8613-831FA85B9A23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236F-037A-4A51-8F9B-DF12F2EEFD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34e68cba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e34e68cba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3c76f9931_0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e3c76f9931_0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0" name="Google Shape;10440;g889056291b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1" name="Google Shape;10441;g889056291b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8" name="Google Shape;10238;g889056291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9" name="Google Shape;10239;g889056291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8" name="Google Shape;10238;g889056291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9" name="Google Shape;10239;g889056291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96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chum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9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2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6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30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1796967"/>
            <a:ext cx="7790736" cy="43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-1750467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33800" y="1554600"/>
            <a:ext cx="9924400" cy="374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2400" y="48504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44467" y="1801333"/>
            <a:ext cx="950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07200" y="4983267"/>
            <a:ext cx="57776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220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41700" y="765100"/>
            <a:ext cx="10108600" cy="5846549"/>
            <a:chOff x="781275" y="573825"/>
            <a:chExt cx="7581450" cy="4384912"/>
          </a:xfrm>
        </p:grpSpPr>
        <p:pic>
          <p:nvPicPr>
            <p:cNvPr id="17" name="Google Shape;1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850" y="949063"/>
              <a:ext cx="7128300" cy="4009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268900" y="1721850"/>
              <a:ext cx="4606200" cy="22584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7325" y="3645200"/>
              <a:ext cx="4505400" cy="663300"/>
            </a:xfrm>
            <a:prstGeom prst="rect">
              <a:avLst/>
            </a:pr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781275" y="573825"/>
              <a:ext cx="2175000" cy="17433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191800" y="3240200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1169067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2051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8D22E-EFF5-4083-B68E-79ADA9DDC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98DF0-5830-4B34-9940-9ADC1E86D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80C005-7131-4F40-91CE-7A5AE54729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C796B6-35CC-4042-BAFD-788ECC846C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4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086400" y="1794200"/>
            <a:ext cx="10019200" cy="41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AutoNum type="arabicPeriod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87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2283983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2283983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560467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560467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16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037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4335433" y="1111633"/>
            <a:ext cx="6896400" cy="473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601833" y="1661800"/>
            <a:ext cx="5324800" cy="3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 rot="5120417">
            <a:off x="-1800684" y="-2256400"/>
            <a:ext cx="5685931" cy="60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960000" y="1998600"/>
            <a:ext cx="4282000" cy="286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072567" y="2703800"/>
            <a:ext cx="40424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0432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1486400" y="1442800"/>
            <a:ext cx="9219200" cy="3972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850800" y="1658000"/>
            <a:ext cx="8490400" cy="3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8298184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3267634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300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22321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/>
          <p:nvPr/>
        </p:nvSpPr>
        <p:spPr>
          <a:xfrm>
            <a:off x="1133800" y="2294767"/>
            <a:ext cx="9924400" cy="3443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9"/>
          <p:cNvSpPr/>
          <p:nvPr/>
        </p:nvSpPr>
        <p:spPr>
          <a:xfrm>
            <a:off x="2529200" y="1291400"/>
            <a:ext cx="7133600" cy="211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671000" y="1358600"/>
            <a:ext cx="685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1887200" y="3696133"/>
            <a:ext cx="8392000" cy="1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72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78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2882868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/>
          <p:nvPr/>
        </p:nvSpPr>
        <p:spPr>
          <a:xfrm>
            <a:off x="960000" y="5024900"/>
            <a:ext cx="10272000" cy="11132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096800" y="51781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67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732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67" y="5435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1133800" y="3985833"/>
            <a:ext cx="9924400" cy="1752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1"/>
          <p:cNvSpPr/>
          <p:nvPr/>
        </p:nvSpPr>
        <p:spPr>
          <a:xfrm>
            <a:off x="1865033" y="1291400"/>
            <a:ext cx="8462000" cy="32060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65000" y="1585400"/>
            <a:ext cx="846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54367" y="4859733"/>
            <a:ext cx="84620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8806185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89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D00E0-B809-4853-A7CA-95A6A8C0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75036-72BA-45F9-ACD5-A5A6AAE5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09820-3873-4141-A9C1-E02A44DE34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CFAE1-8DF3-45B0-9760-B067A39F3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647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3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 hasCustomPrompt="1"/>
          </p:nvPr>
        </p:nvSpPr>
        <p:spPr>
          <a:xfrm>
            <a:off x="2911167" y="17633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1839167" y="24828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3"/>
          </p:nvPr>
        </p:nvSpPr>
        <p:spPr>
          <a:xfrm>
            <a:off x="2191167" y="29796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4" hasCustomPrompt="1"/>
          </p:nvPr>
        </p:nvSpPr>
        <p:spPr>
          <a:xfrm>
            <a:off x="7182433" y="17633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5"/>
          </p:nvPr>
        </p:nvSpPr>
        <p:spPr>
          <a:xfrm>
            <a:off x="6110467" y="24828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6"/>
          </p:nvPr>
        </p:nvSpPr>
        <p:spPr>
          <a:xfrm>
            <a:off x="6462433" y="29796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7" hasCustomPrompt="1"/>
          </p:nvPr>
        </p:nvSpPr>
        <p:spPr>
          <a:xfrm>
            <a:off x="2911167" y="38498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8"/>
          </p:nvPr>
        </p:nvSpPr>
        <p:spPr>
          <a:xfrm>
            <a:off x="1839167" y="45693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9"/>
          </p:nvPr>
        </p:nvSpPr>
        <p:spPr>
          <a:xfrm>
            <a:off x="2191167" y="50661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3" hasCustomPrompt="1"/>
          </p:nvPr>
        </p:nvSpPr>
        <p:spPr>
          <a:xfrm>
            <a:off x="7182433" y="3849851"/>
            <a:ext cx="20984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4"/>
          </p:nvPr>
        </p:nvSpPr>
        <p:spPr>
          <a:xfrm>
            <a:off x="6110467" y="4569367"/>
            <a:ext cx="4242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5"/>
          </p:nvPr>
        </p:nvSpPr>
        <p:spPr>
          <a:xfrm>
            <a:off x="6462433" y="5066167"/>
            <a:ext cx="35384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35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7" y="592067"/>
            <a:ext cx="9705336" cy="54592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1251633" y="1003733"/>
            <a:ext cx="7999600" cy="407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>
            <a:off x="5634000" y="4428133"/>
            <a:ext cx="5598000" cy="1395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714633" y="1667533"/>
            <a:ext cx="7242800" cy="2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2"/>
          </p:nvPr>
        </p:nvSpPr>
        <p:spPr>
          <a:xfrm>
            <a:off x="5707333" y="4734733"/>
            <a:ext cx="5480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ngers"/>
              <a:buNone/>
              <a:defRPr sz="3200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99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31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1655368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2"/>
          </p:nvPr>
        </p:nvSpPr>
        <p:spPr>
          <a:xfrm>
            <a:off x="1655368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3"/>
          </p:nvPr>
        </p:nvSpPr>
        <p:spPr>
          <a:xfrm>
            <a:off x="4700401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4"/>
          </p:nvPr>
        </p:nvSpPr>
        <p:spPr>
          <a:xfrm>
            <a:off x="4700401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5"/>
          </p:nvPr>
        </p:nvSpPr>
        <p:spPr>
          <a:xfrm>
            <a:off x="7745435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6"/>
          </p:nvPr>
        </p:nvSpPr>
        <p:spPr>
          <a:xfrm>
            <a:off x="7745435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83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7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1655368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2"/>
          </p:nvPr>
        </p:nvSpPr>
        <p:spPr>
          <a:xfrm>
            <a:off x="1655368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3"/>
          </p:nvPr>
        </p:nvSpPr>
        <p:spPr>
          <a:xfrm>
            <a:off x="4700401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4"/>
          </p:nvPr>
        </p:nvSpPr>
        <p:spPr>
          <a:xfrm>
            <a:off x="4700401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5"/>
          </p:nvPr>
        </p:nvSpPr>
        <p:spPr>
          <a:xfrm>
            <a:off x="7745435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6"/>
          </p:nvPr>
        </p:nvSpPr>
        <p:spPr>
          <a:xfrm>
            <a:off x="7745435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7"/>
          </p:nvPr>
        </p:nvSpPr>
        <p:spPr>
          <a:xfrm>
            <a:off x="1655368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8"/>
          </p:nvPr>
        </p:nvSpPr>
        <p:spPr>
          <a:xfrm>
            <a:off x="1655368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9"/>
          </p:nvPr>
        </p:nvSpPr>
        <p:spPr>
          <a:xfrm>
            <a:off x="4700401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3"/>
          </p:nvPr>
        </p:nvSpPr>
        <p:spPr>
          <a:xfrm>
            <a:off x="4700401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4"/>
          </p:nvPr>
        </p:nvSpPr>
        <p:spPr>
          <a:xfrm>
            <a:off x="7745435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5"/>
          </p:nvPr>
        </p:nvSpPr>
        <p:spPr>
          <a:xfrm>
            <a:off x="7745435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641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8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2576308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2"/>
          </p:nvPr>
        </p:nvSpPr>
        <p:spPr>
          <a:xfrm>
            <a:off x="2576308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3"/>
          </p:nvPr>
        </p:nvSpPr>
        <p:spPr>
          <a:xfrm>
            <a:off x="7049575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4"/>
          </p:nvPr>
        </p:nvSpPr>
        <p:spPr>
          <a:xfrm>
            <a:off x="7049575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5"/>
          </p:nvPr>
        </p:nvSpPr>
        <p:spPr>
          <a:xfrm>
            <a:off x="2576308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6"/>
          </p:nvPr>
        </p:nvSpPr>
        <p:spPr>
          <a:xfrm>
            <a:off x="2576308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7"/>
          </p:nvPr>
        </p:nvSpPr>
        <p:spPr>
          <a:xfrm>
            <a:off x="7049575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8"/>
          </p:nvPr>
        </p:nvSpPr>
        <p:spPr>
          <a:xfrm>
            <a:off x="7049575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231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9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1851484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1851484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360516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7360516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1851484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1851484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7360516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>
            <a:off x="7360516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2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8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0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1999984" y="2890300"/>
            <a:ext cx="3255200" cy="1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025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5892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960000" y="1579233"/>
            <a:ext cx="10272000" cy="391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655368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2"/>
          </p:nvPr>
        </p:nvSpPr>
        <p:spPr>
          <a:xfrm>
            <a:off x="1655368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700401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4"/>
          </p:nvPr>
        </p:nvSpPr>
        <p:spPr>
          <a:xfrm>
            <a:off x="4700401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7745435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6"/>
          </p:nvPr>
        </p:nvSpPr>
        <p:spPr>
          <a:xfrm>
            <a:off x="7745435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 hasCustomPrompt="1"/>
          </p:nvPr>
        </p:nvSpPr>
        <p:spPr>
          <a:xfrm>
            <a:off x="1810167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7" hasCustomPrompt="1"/>
          </p:nvPr>
        </p:nvSpPr>
        <p:spPr>
          <a:xfrm>
            <a:off x="4855200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6" name="Google Shape;176;p21"/>
          <p:cNvSpPr txBox="1">
            <a:spLocks noGrp="1"/>
          </p:cNvSpPr>
          <p:nvPr>
            <p:ph type="title" idx="8" hasCustomPrompt="1"/>
          </p:nvPr>
        </p:nvSpPr>
        <p:spPr>
          <a:xfrm>
            <a:off x="7900233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0056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2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1"/>
          </p:nvPr>
        </p:nvSpPr>
        <p:spPr>
          <a:xfrm>
            <a:off x="1655368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2"/>
          </p:nvPr>
        </p:nvSpPr>
        <p:spPr>
          <a:xfrm>
            <a:off x="1655368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3"/>
          </p:nvPr>
        </p:nvSpPr>
        <p:spPr>
          <a:xfrm>
            <a:off x="4700401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4700401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5"/>
          </p:nvPr>
        </p:nvSpPr>
        <p:spPr>
          <a:xfrm>
            <a:off x="7745435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6"/>
          </p:nvPr>
        </p:nvSpPr>
        <p:spPr>
          <a:xfrm>
            <a:off x="7745435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 idx="7" hasCustomPrompt="1"/>
          </p:nvPr>
        </p:nvSpPr>
        <p:spPr>
          <a:xfrm>
            <a:off x="1810167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title" idx="8" hasCustomPrompt="1"/>
          </p:nvPr>
        </p:nvSpPr>
        <p:spPr>
          <a:xfrm>
            <a:off x="4855200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9" hasCustomPrompt="1"/>
          </p:nvPr>
        </p:nvSpPr>
        <p:spPr>
          <a:xfrm>
            <a:off x="7900233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23952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600" y="12774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/>
          <p:nvPr/>
        </p:nvSpPr>
        <p:spPr>
          <a:xfrm>
            <a:off x="3025200" y="21586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3"/>
          <p:cNvSpPr/>
          <p:nvPr/>
        </p:nvSpPr>
        <p:spPr>
          <a:xfrm>
            <a:off x="960000" y="48602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3"/>
          <p:cNvSpPr/>
          <p:nvPr/>
        </p:nvSpPr>
        <p:spPr>
          <a:xfrm>
            <a:off x="7745167" y="765100"/>
            <a:ext cx="2900000" cy="2324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3191800" y="31030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2" hasCustomPrompt="1"/>
          </p:nvPr>
        </p:nvSpPr>
        <p:spPr>
          <a:xfrm>
            <a:off x="7872533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10220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10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46134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855800" y="5526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/>
          <p:nvPr/>
        </p:nvSpPr>
        <p:spPr>
          <a:xfrm>
            <a:off x="4547267" y="14338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4"/>
          <p:cNvSpPr/>
          <p:nvPr/>
        </p:nvSpPr>
        <p:spPr>
          <a:xfrm>
            <a:off x="4547267" y="48024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4"/>
          <p:cNvSpPr/>
          <p:nvPr/>
        </p:nvSpPr>
        <p:spPr>
          <a:xfrm>
            <a:off x="1186433" y="14338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5102167" y="2378267"/>
            <a:ext cx="50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 hasCustomPrompt="1"/>
          </p:nvPr>
        </p:nvSpPr>
        <p:spPr>
          <a:xfrm>
            <a:off x="1388733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1"/>
          </p:nvPr>
        </p:nvSpPr>
        <p:spPr>
          <a:xfrm>
            <a:off x="4676467" y="49606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433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916633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00" y="4510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/>
          <p:nvPr/>
        </p:nvSpPr>
        <p:spPr>
          <a:xfrm>
            <a:off x="1428133" y="13322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>
            <a:off x="1428133" y="47008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>
            <a:off x="7916633" y="13322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594733" y="22766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2" hasCustomPrompt="1"/>
          </p:nvPr>
        </p:nvSpPr>
        <p:spPr>
          <a:xfrm>
            <a:off x="8120967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1"/>
          </p:nvPr>
        </p:nvSpPr>
        <p:spPr>
          <a:xfrm>
            <a:off x="1557333" y="48590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586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68" y="350600"/>
            <a:ext cx="11793401" cy="6633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960000" y="3155367"/>
            <a:ext cx="7650800" cy="271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1"/>
          </p:nvPr>
        </p:nvSpPr>
        <p:spPr>
          <a:xfrm>
            <a:off x="1134433" y="3846600"/>
            <a:ext cx="5318800" cy="1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960000" y="814737"/>
            <a:ext cx="7650800" cy="2032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134433" y="1032167"/>
            <a:ext cx="64184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7508300" y="2413668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517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70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706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63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10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29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3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5257800" cy="5257800"/>
          </a:xfrm>
          <a:custGeom>
            <a:avLst/>
            <a:gdLst>
              <a:gd name="connsiteX0" fmla="*/ 0 w 5257800"/>
              <a:gd name="connsiteY0" fmla="*/ 0 h 5257800"/>
              <a:gd name="connsiteX1" fmla="*/ 5257800 w 5257800"/>
              <a:gd name="connsiteY1" fmla="*/ 0 h 5257800"/>
              <a:gd name="connsiteX2" fmla="*/ 5257800 w 5257800"/>
              <a:gd name="connsiteY2" fmla="*/ 5257800 h 5257800"/>
              <a:gd name="connsiteX3" fmla="*/ 0 w 52578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257800">
                <a:moveTo>
                  <a:pt x="0" y="0"/>
                </a:moveTo>
                <a:lnTo>
                  <a:pt x="5257800" y="0"/>
                </a:lnTo>
                <a:lnTo>
                  <a:pt x="5257800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5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00100"/>
            <a:ext cx="5257800" cy="5257800"/>
          </a:xfrm>
          <a:custGeom>
            <a:avLst/>
            <a:gdLst>
              <a:gd name="connsiteX0" fmla="*/ 2628900 w 5257800"/>
              <a:gd name="connsiteY0" fmla="*/ 0 h 5257800"/>
              <a:gd name="connsiteX1" fmla="*/ 5257800 w 5257800"/>
              <a:gd name="connsiteY1" fmla="*/ 2628900 h 5257800"/>
              <a:gd name="connsiteX2" fmla="*/ 2628900 w 5257800"/>
              <a:gd name="connsiteY2" fmla="*/ 5257800 h 5257800"/>
              <a:gd name="connsiteX3" fmla="*/ 0 w 5257800"/>
              <a:gd name="connsiteY3" fmla="*/ 2628900 h 5257800"/>
              <a:gd name="connsiteX4" fmla="*/ 2628900 w 52578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0" h="5257800">
                <a:moveTo>
                  <a:pt x="2628900" y="0"/>
                </a:moveTo>
                <a:cubicBezTo>
                  <a:pt x="4080801" y="0"/>
                  <a:pt x="5257800" y="1176999"/>
                  <a:pt x="5257800" y="2628900"/>
                </a:cubicBezTo>
                <a:cubicBezTo>
                  <a:pt x="5257800" y="4080801"/>
                  <a:pt x="4080801" y="5257800"/>
                  <a:pt x="2628900" y="5257800"/>
                </a:cubicBezTo>
                <a:cubicBezTo>
                  <a:pt x="1176999" y="5257800"/>
                  <a:pt x="0" y="4080801"/>
                  <a:pt x="0" y="2628900"/>
                </a:cubicBezTo>
                <a:cubicBezTo>
                  <a:pt x="0" y="1176999"/>
                  <a:pt x="1176999" y="0"/>
                  <a:pt x="26289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13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410201" y="741873"/>
            <a:ext cx="6110825" cy="5607169"/>
          </a:xfrm>
          <a:custGeom>
            <a:avLst/>
            <a:gdLst>
              <a:gd name="connsiteX0" fmla="*/ 3230392 w 6110825"/>
              <a:gd name="connsiteY0" fmla="*/ 0 h 5607169"/>
              <a:gd name="connsiteX1" fmla="*/ 4966728 w 6110825"/>
              <a:gd name="connsiteY1" fmla="*/ 99117 h 5607169"/>
              <a:gd name="connsiteX2" fmla="*/ 6110825 w 6110825"/>
              <a:gd name="connsiteY2" fmla="*/ 1656664 h 5607169"/>
              <a:gd name="connsiteX3" fmla="*/ 6003146 w 6110825"/>
              <a:gd name="connsiteY3" fmla="*/ 3327487 h 5607169"/>
              <a:gd name="connsiteX4" fmla="*/ 5720486 w 6110825"/>
              <a:gd name="connsiteY4" fmla="*/ 4899193 h 5607169"/>
              <a:gd name="connsiteX5" fmla="*/ 3701491 w 6110825"/>
              <a:gd name="connsiteY5" fmla="*/ 5054948 h 5607169"/>
              <a:gd name="connsiteX6" fmla="*/ 2207435 w 6110825"/>
              <a:gd name="connsiteY6" fmla="*/ 5607169 h 5607169"/>
              <a:gd name="connsiteX7" fmla="*/ 915278 w 6110825"/>
              <a:gd name="connsiteY7" fmla="*/ 4885034 h 5607169"/>
              <a:gd name="connsiteX8" fmla="*/ 0 w 6110825"/>
              <a:gd name="connsiteY8" fmla="*/ 3525720 h 5607169"/>
              <a:gd name="connsiteX9" fmla="*/ 659539 w 6110825"/>
              <a:gd name="connsiteY9" fmla="*/ 1642504 h 5607169"/>
              <a:gd name="connsiteX10" fmla="*/ 1682496 w 6110825"/>
              <a:gd name="connsiteY10" fmla="*/ 410626 h 5607169"/>
              <a:gd name="connsiteX11" fmla="*/ 3230392 w 6110825"/>
              <a:gd name="connsiteY11" fmla="*/ 0 h 56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0825" h="5607169">
                <a:moveTo>
                  <a:pt x="3230392" y="0"/>
                </a:moveTo>
                <a:cubicBezTo>
                  <a:pt x="3243852" y="84957"/>
                  <a:pt x="3768791" y="1373473"/>
                  <a:pt x="4966728" y="99117"/>
                </a:cubicBezTo>
                <a:cubicBezTo>
                  <a:pt x="4966728" y="99117"/>
                  <a:pt x="4616768" y="2095609"/>
                  <a:pt x="6110825" y="1656664"/>
                </a:cubicBezTo>
                <a:cubicBezTo>
                  <a:pt x="6110825" y="1656664"/>
                  <a:pt x="5155168" y="2661989"/>
                  <a:pt x="6003146" y="3327487"/>
                </a:cubicBezTo>
                <a:cubicBezTo>
                  <a:pt x="6003146" y="3327487"/>
                  <a:pt x="4562929" y="3369965"/>
                  <a:pt x="5720486" y="4899193"/>
                </a:cubicBezTo>
                <a:cubicBezTo>
                  <a:pt x="5720486" y="4899193"/>
                  <a:pt x="3593811" y="3568199"/>
                  <a:pt x="3701491" y="5054948"/>
                </a:cubicBezTo>
                <a:cubicBezTo>
                  <a:pt x="3701491" y="5054948"/>
                  <a:pt x="2799673" y="3879708"/>
                  <a:pt x="2207435" y="5607169"/>
                </a:cubicBezTo>
                <a:cubicBezTo>
                  <a:pt x="2207435" y="5607169"/>
                  <a:pt x="2301654" y="3709794"/>
                  <a:pt x="915278" y="4885034"/>
                </a:cubicBezTo>
                <a:cubicBezTo>
                  <a:pt x="915278" y="4885034"/>
                  <a:pt x="2355494" y="3143413"/>
                  <a:pt x="0" y="3525720"/>
                </a:cubicBezTo>
                <a:cubicBezTo>
                  <a:pt x="0" y="3525720"/>
                  <a:pt x="1803636" y="2591192"/>
                  <a:pt x="659539" y="1642504"/>
                </a:cubicBezTo>
                <a:cubicBezTo>
                  <a:pt x="659539" y="1642504"/>
                  <a:pt x="2059375" y="1614185"/>
                  <a:pt x="1682496" y="410626"/>
                </a:cubicBezTo>
                <a:cubicBezTo>
                  <a:pt x="1682496" y="410626"/>
                  <a:pt x="2880433" y="1614185"/>
                  <a:pt x="32303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7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83410"/>
            <a:ext cx="5486401" cy="4891180"/>
          </a:xfrm>
          <a:custGeom>
            <a:avLst/>
            <a:gdLst>
              <a:gd name="connsiteX0" fmla="*/ 1329232 w 5486401"/>
              <a:gd name="connsiteY0" fmla="*/ 945 h 4891180"/>
              <a:gd name="connsiteX1" fmla="*/ 1947690 w 5486401"/>
              <a:gd name="connsiteY1" fmla="*/ 209665 h 4891180"/>
              <a:gd name="connsiteX2" fmla="*/ 2342928 w 5486401"/>
              <a:gd name="connsiteY2" fmla="*/ 11796 h 4891180"/>
              <a:gd name="connsiteX3" fmla="*/ 2967660 w 5486401"/>
              <a:gd name="connsiteY3" fmla="*/ 255327 h 4891180"/>
              <a:gd name="connsiteX4" fmla="*/ 3311900 w 5486401"/>
              <a:gd name="connsiteY4" fmla="*/ 148781 h 4891180"/>
              <a:gd name="connsiteX5" fmla="*/ 4561364 w 5486401"/>
              <a:gd name="connsiteY5" fmla="*/ 1062026 h 4891180"/>
              <a:gd name="connsiteX6" fmla="*/ 4561364 w 5486401"/>
              <a:gd name="connsiteY6" fmla="*/ 1092468 h 4891180"/>
              <a:gd name="connsiteX7" fmla="*/ 5479338 w 5486401"/>
              <a:gd name="connsiteY7" fmla="*/ 1990491 h 4891180"/>
              <a:gd name="connsiteX8" fmla="*/ 4931103 w 5486401"/>
              <a:gd name="connsiteY8" fmla="*/ 3055943 h 4891180"/>
              <a:gd name="connsiteX9" fmla="*/ 4943853 w 5486401"/>
              <a:gd name="connsiteY9" fmla="*/ 3390799 h 4891180"/>
              <a:gd name="connsiteX10" fmla="*/ 3860134 w 5486401"/>
              <a:gd name="connsiteY10" fmla="*/ 4319265 h 4891180"/>
              <a:gd name="connsiteX11" fmla="*/ 3681639 w 5486401"/>
              <a:gd name="connsiteY11" fmla="*/ 4273603 h 4891180"/>
              <a:gd name="connsiteX12" fmla="*/ 3107906 w 5486401"/>
              <a:gd name="connsiteY12" fmla="*/ 4882432 h 4891180"/>
              <a:gd name="connsiteX13" fmla="*/ 2495923 w 5486401"/>
              <a:gd name="connsiteY13" fmla="*/ 4562797 h 4891180"/>
              <a:gd name="connsiteX14" fmla="*/ 2062436 w 5486401"/>
              <a:gd name="connsiteY14" fmla="*/ 4745446 h 4891180"/>
              <a:gd name="connsiteX15" fmla="*/ 876720 w 5486401"/>
              <a:gd name="connsiteY15" fmla="*/ 3877863 h 4891180"/>
              <a:gd name="connsiteX16" fmla="*/ 9745 w 5486401"/>
              <a:gd name="connsiteY16" fmla="*/ 2827632 h 4891180"/>
              <a:gd name="connsiteX17" fmla="*/ 379484 w 5486401"/>
              <a:gd name="connsiteY17" fmla="*/ 1762181 h 4891180"/>
              <a:gd name="connsiteX18" fmla="*/ 315736 w 5486401"/>
              <a:gd name="connsiteY18" fmla="*/ 1472987 h 4891180"/>
              <a:gd name="connsiteX19" fmla="*/ 1233709 w 5486401"/>
              <a:gd name="connsiteY19" fmla="*/ 11796 h 4891180"/>
              <a:gd name="connsiteX20" fmla="*/ 1329232 w 5486401"/>
              <a:gd name="connsiteY20" fmla="*/ 945 h 48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6401" h="4891180">
                <a:moveTo>
                  <a:pt x="1329232" y="945"/>
                </a:moveTo>
                <a:cubicBezTo>
                  <a:pt x="1551653" y="-10085"/>
                  <a:pt x="1769194" y="76484"/>
                  <a:pt x="1947690" y="209665"/>
                </a:cubicBezTo>
                <a:cubicBezTo>
                  <a:pt x="2049687" y="103120"/>
                  <a:pt x="2189932" y="27016"/>
                  <a:pt x="2342928" y="11796"/>
                </a:cubicBezTo>
                <a:cubicBezTo>
                  <a:pt x="2572421" y="-33867"/>
                  <a:pt x="2801914" y="72678"/>
                  <a:pt x="2967660" y="255327"/>
                </a:cubicBezTo>
                <a:cubicBezTo>
                  <a:pt x="3069656" y="194444"/>
                  <a:pt x="3184403" y="164003"/>
                  <a:pt x="3311900" y="148781"/>
                </a:cubicBezTo>
                <a:cubicBezTo>
                  <a:pt x="3936632" y="42237"/>
                  <a:pt x="4497616" y="468418"/>
                  <a:pt x="4561364" y="1062026"/>
                </a:cubicBezTo>
                <a:cubicBezTo>
                  <a:pt x="4561364" y="1077247"/>
                  <a:pt x="4561364" y="1077247"/>
                  <a:pt x="4561364" y="1092468"/>
                </a:cubicBezTo>
                <a:cubicBezTo>
                  <a:pt x="5058600" y="1183793"/>
                  <a:pt x="5428339" y="1533869"/>
                  <a:pt x="5479338" y="1990491"/>
                </a:cubicBezTo>
                <a:cubicBezTo>
                  <a:pt x="5530336" y="2416672"/>
                  <a:pt x="5300843" y="2812411"/>
                  <a:pt x="4931103" y="3055943"/>
                </a:cubicBezTo>
                <a:cubicBezTo>
                  <a:pt x="4956602" y="3162489"/>
                  <a:pt x="4956602" y="3284255"/>
                  <a:pt x="4943853" y="3390799"/>
                </a:cubicBezTo>
                <a:cubicBezTo>
                  <a:pt x="4880105" y="3984408"/>
                  <a:pt x="4395619" y="4395368"/>
                  <a:pt x="3860134" y="4319265"/>
                </a:cubicBezTo>
                <a:cubicBezTo>
                  <a:pt x="3796386" y="4304044"/>
                  <a:pt x="3732637" y="4288824"/>
                  <a:pt x="3681639" y="4273603"/>
                </a:cubicBezTo>
                <a:cubicBezTo>
                  <a:pt x="3592392" y="4593238"/>
                  <a:pt x="3388397" y="4851991"/>
                  <a:pt x="3107906" y="4882432"/>
                </a:cubicBezTo>
                <a:cubicBezTo>
                  <a:pt x="2878412" y="4928094"/>
                  <a:pt x="2648919" y="4791108"/>
                  <a:pt x="2495923" y="4562797"/>
                </a:cubicBezTo>
                <a:cubicBezTo>
                  <a:pt x="2368427" y="4654121"/>
                  <a:pt x="2215431" y="4730225"/>
                  <a:pt x="2062436" y="4745446"/>
                </a:cubicBezTo>
                <a:cubicBezTo>
                  <a:pt x="1526951" y="4836770"/>
                  <a:pt x="1042466" y="4456252"/>
                  <a:pt x="876720" y="3877863"/>
                </a:cubicBezTo>
                <a:cubicBezTo>
                  <a:pt x="417733" y="3740877"/>
                  <a:pt x="60743" y="3345137"/>
                  <a:pt x="9745" y="2827632"/>
                </a:cubicBezTo>
                <a:cubicBezTo>
                  <a:pt x="-41254" y="2431893"/>
                  <a:pt x="111742" y="2036154"/>
                  <a:pt x="379484" y="1762181"/>
                </a:cubicBezTo>
                <a:cubicBezTo>
                  <a:pt x="353985" y="1670856"/>
                  <a:pt x="328485" y="1564310"/>
                  <a:pt x="315736" y="1472987"/>
                </a:cubicBezTo>
                <a:cubicBezTo>
                  <a:pt x="239239" y="757612"/>
                  <a:pt x="647226" y="103120"/>
                  <a:pt x="1233709" y="11796"/>
                </a:cubicBezTo>
                <a:cubicBezTo>
                  <a:pt x="1265584" y="6087"/>
                  <a:pt x="1297458" y="2520"/>
                  <a:pt x="1329232" y="94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43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814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0678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5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613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360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107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83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85900" y="2081359"/>
            <a:ext cx="4846032" cy="2614108"/>
          </a:xfrm>
          <a:custGeom>
            <a:avLst/>
            <a:gdLst>
              <a:gd name="connsiteX0" fmla="*/ 94791 w 4846032"/>
              <a:gd name="connsiteY0" fmla="*/ 0 h 2614108"/>
              <a:gd name="connsiteX1" fmla="*/ 4751241 w 4846032"/>
              <a:gd name="connsiteY1" fmla="*/ 0 h 2614108"/>
              <a:gd name="connsiteX2" fmla="*/ 4846032 w 4846032"/>
              <a:gd name="connsiteY2" fmla="*/ 94799 h 2614108"/>
              <a:gd name="connsiteX3" fmla="*/ 4846032 w 4846032"/>
              <a:gd name="connsiteY3" fmla="*/ 315068 h 2614108"/>
              <a:gd name="connsiteX4" fmla="*/ 4846032 w 4846032"/>
              <a:gd name="connsiteY4" fmla="*/ 521574 h 2614108"/>
              <a:gd name="connsiteX5" fmla="*/ 4846032 w 4846032"/>
              <a:gd name="connsiteY5" fmla="*/ 714763 h 2614108"/>
              <a:gd name="connsiteX6" fmla="*/ 4846032 w 4846032"/>
              <a:gd name="connsiteY6" fmla="*/ 895077 h 2614108"/>
              <a:gd name="connsiteX7" fmla="*/ 4846032 w 4846032"/>
              <a:gd name="connsiteY7" fmla="*/ 1062960 h 2614108"/>
              <a:gd name="connsiteX8" fmla="*/ 4846032 w 4846032"/>
              <a:gd name="connsiteY8" fmla="*/ 1218858 h 2614108"/>
              <a:gd name="connsiteX9" fmla="*/ 4846032 w 4846032"/>
              <a:gd name="connsiteY9" fmla="*/ 1363213 h 2614108"/>
              <a:gd name="connsiteX10" fmla="*/ 4846032 w 4846032"/>
              <a:gd name="connsiteY10" fmla="*/ 1496469 h 2614108"/>
              <a:gd name="connsiteX11" fmla="*/ 4846032 w 4846032"/>
              <a:gd name="connsiteY11" fmla="*/ 1619071 h 2614108"/>
              <a:gd name="connsiteX12" fmla="*/ 4846032 w 4846032"/>
              <a:gd name="connsiteY12" fmla="*/ 1731462 h 2614108"/>
              <a:gd name="connsiteX13" fmla="*/ 4846032 w 4846032"/>
              <a:gd name="connsiteY13" fmla="*/ 1834086 h 2614108"/>
              <a:gd name="connsiteX14" fmla="*/ 4846032 w 4846032"/>
              <a:gd name="connsiteY14" fmla="*/ 1927388 h 2614108"/>
              <a:gd name="connsiteX15" fmla="*/ 4846032 w 4846032"/>
              <a:gd name="connsiteY15" fmla="*/ 2011810 h 2614108"/>
              <a:gd name="connsiteX16" fmla="*/ 4846032 w 4846032"/>
              <a:gd name="connsiteY16" fmla="*/ 2087798 h 2614108"/>
              <a:gd name="connsiteX17" fmla="*/ 4846032 w 4846032"/>
              <a:gd name="connsiteY17" fmla="*/ 2155796 h 2614108"/>
              <a:gd name="connsiteX18" fmla="*/ 4846032 w 4846032"/>
              <a:gd name="connsiteY18" fmla="*/ 2216245 h 2614108"/>
              <a:gd name="connsiteX19" fmla="*/ 4846032 w 4846032"/>
              <a:gd name="connsiteY19" fmla="*/ 2316280 h 2614108"/>
              <a:gd name="connsiteX20" fmla="*/ 4846032 w 4846032"/>
              <a:gd name="connsiteY20" fmla="*/ 2391454 h 2614108"/>
              <a:gd name="connsiteX21" fmla="*/ 4846032 w 4846032"/>
              <a:gd name="connsiteY21" fmla="*/ 2445319 h 2614108"/>
              <a:gd name="connsiteX22" fmla="*/ 4846032 w 4846032"/>
              <a:gd name="connsiteY22" fmla="*/ 2481426 h 2614108"/>
              <a:gd name="connsiteX23" fmla="*/ 4846032 w 4846032"/>
              <a:gd name="connsiteY23" fmla="*/ 2503327 h 2614108"/>
              <a:gd name="connsiteX24" fmla="*/ 4846032 w 4846032"/>
              <a:gd name="connsiteY24" fmla="*/ 2514574 h 2614108"/>
              <a:gd name="connsiteX25" fmla="*/ 4846032 w 4846032"/>
              <a:gd name="connsiteY25" fmla="*/ 2519309 h 2614108"/>
              <a:gd name="connsiteX26" fmla="*/ 4751241 w 4846032"/>
              <a:gd name="connsiteY26" fmla="*/ 2614108 h 2614108"/>
              <a:gd name="connsiteX27" fmla="*/ 94791 w 4846032"/>
              <a:gd name="connsiteY27" fmla="*/ 2614108 h 2614108"/>
              <a:gd name="connsiteX28" fmla="*/ 0 w 4846032"/>
              <a:gd name="connsiteY28" fmla="*/ 2519309 h 2614108"/>
              <a:gd name="connsiteX29" fmla="*/ 0 w 4846032"/>
              <a:gd name="connsiteY29" fmla="*/ 2299040 h 2614108"/>
              <a:gd name="connsiteX30" fmla="*/ 0 w 4846032"/>
              <a:gd name="connsiteY30" fmla="*/ 2092534 h 2614108"/>
              <a:gd name="connsiteX31" fmla="*/ 0 w 4846032"/>
              <a:gd name="connsiteY31" fmla="*/ 1899345 h 2614108"/>
              <a:gd name="connsiteX32" fmla="*/ 0 w 4846032"/>
              <a:gd name="connsiteY32" fmla="*/ 1719031 h 2614108"/>
              <a:gd name="connsiteX33" fmla="*/ 0 w 4846032"/>
              <a:gd name="connsiteY33" fmla="*/ 1551148 h 2614108"/>
              <a:gd name="connsiteX34" fmla="*/ 0 w 4846032"/>
              <a:gd name="connsiteY34" fmla="*/ 1395250 h 2614108"/>
              <a:gd name="connsiteX35" fmla="*/ 0 w 4846032"/>
              <a:gd name="connsiteY35" fmla="*/ 1250895 h 2614108"/>
              <a:gd name="connsiteX36" fmla="*/ 0 w 4846032"/>
              <a:gd name="connsiteY36" fmla="*/ 1117639 h 2614108"/>
              <a:gd name="connsiteX37" fmla="*/ 0 w 4846032"/>
              <a:gd name="connsiteY37" fmla="*/ 995037 h 2614108"/>
              <a:gd name="connsiteX38" fmla="*/ 0 w 4846032"/>
              <a:gd name="connsiteY38" fmla="*/ 882646 h 2614108"/>
              <a:gd name="connsiteX39" fmla="*/ 0 w 4846032"/>
              <a:gd name="connsiteY39" fmla="*/ 780022 h 2614108"/>
              <a:gd name="connsiteX40" fmla="*/ 0 w 4846032"/>
              <a:gd name="connsiteY40" fmla="*/ 686720 h 2614108"/>
              <a:gd name="connsiteX41" fmla="*/ 0 w 4846032"/>
              <a:gd name="connsiteY41" fmla="*/ 602298 h 2614108"/>
              <a:gd name="connsiteX42" fmla="*/ 0 w 4846032"/>
              <a:gd name="connsiteY42" fmla="*/ 526310 h 2614108"/>
              <a:gd name="connsiteX43" fmla="*/ 0 w 4846032"/>
              <a:gd name="connsiteY43" fmla="*/ 458313 h 2614108"/>
              <a:gd name="connsiteX44" fmla="*/ 0 w 4846032"/>
              <a:gd name="connsiteY44" fmla="*/ 397863 h 2614108"/>
              <a:gd name="connsiteX45" fmla="*/ 0 w 4846032"/>
              <a:gd name="connsiteY45" fmla="*/ 297828 h 2614108"/>
              <a:gd name="connsiteX46" fmla="*/ 0 w 4846032"/>
              <a:gd name="connsiteY46" fmla="*/ 222654 h 2614108"/>
              <a:gd name="connsiteX47" fmla="*/ 0 w 4846032"/>
              <a:gd name="connsiteY47" fmla="*/ 168789 h 2614108"/>
              <a:gd name="connsiteX48" fmla="*/ 0 w 4846032"/>
              <a:gd name="connsiteY48" fmla="*/ 132682 h 2614108"/>
              <a:gd name="connsiteX49" fmla="*/ 0 w 4846032"/>
              <a:gd name="connsiteY49" fmla="*/ 110781 h 2614108"/>
              <a:gd name="connsiteX50" fmla="*/ 0 w 4846032"/>
              <a:gd name="connsiteY50" fmla="*/ 99534 h 2614108"/>
              <a:gd name="connsiteX51" fmla="*/ 0 w 4846032"/>
              <a:gd name="connsiteY51" fmla="*/ 94799 h 2614108"/>
              <a:gd name="connsiteX52" fmla="*/ 94791 w 4846032"/>
              <a:gd name="connsiteY52" fmla="*/ 0 h 261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846032" h="2614108">
                <a:moveTo>
                  <a:pt x="94791" y="0"/>
                </a:moveTo>
                <a:cubicBezTo>
                  <a:pt x="4751241" y="0"/>
                  <a:pt x="4751241" y="0"/>
                  <a:pt x="4751241" y="0"/>
                </a:cubicBezTo>
                <a:cubicBezTo>
                  <a:pt x="4803181" y="0"/>
                  <a:pt x="4846032" y="41556"/>
                  <a:pt x="4846032" y="94799"/>
                </a:cubicBezTo>
                <a:lnTo>
                  <a:pt x="4846032" y="315068"/>
                </a:lnTo>
                <a:lnTo>
                  <a:pt x="4846032" y="521574"/>
                </a:lnTo>
                <a:lnTo>
                  <a:pt x="4846032" y="714763"/>
                </a:lnTo>
                <a:lnTo>
                  <a:pt x="4846032" y="895077"/>
                </a:lnTo>
                <a:lnTo>
                  <a:pt x="4846032" y="1062960"/>
                </a:lnTo>
                <a:lnTo>
                  <a:pt x="4846032" y="1218858"/>
                </a:lnTo>
                <a:lnTo>
                  <a:pt x="4846032" y="1363213"/>
                </a:lnTo>
                <a:lnTo>
                  <a:pt x="4846032" y="1496469"/>
                </a:lnTo>
                <a:lnTo>
                  <a:pt x="4846032" y="1619071"/>
                </a:lnTo>
                <a:lnTo>
                  <a:pt x="4846032" y="1731462"/>
                </a:lnTo>
                <a:lnTo>
                  <a:pt x="4846032" y="1834086"/>
                </a:lnTo>
                <a:lnTo>
                  <a:pt x="4846032" y="1927388"/>
                </a:lnTo>
                <a:lnTo>
                  <a:pt x="4846032" y="2011810"/>
                </a:lnTo>
                <a:lnTo>
                  <a:pt x="4846032" y="2087798"/>
                </a:lnTo>
                <a:lnTo>
                  <a:pt x="4846032" y="2155796"/>
                </a:lnTo>
                <a:lnTo>
                  <a:pt x="4846032" y="2216245"/>
                </a:lnTo>
                <a:lnTo>
                  <a:pt x="4846032" y="2316280"/>
                </a:lnTo>
                <a:lnTo>
                  <a:pt x="4846032" y="2391454"/>
                </a:lnTo>
                <a:lnTo>
                  <a:pt x="4846032" y="2445319"/>
                </a:lnTo>
                <a:lnTo>
                  <a:pt x="4846032" y="2481426"/>
                </a:lnTo>
                <a:lnTo>
                  <a:pt x="4846032" y="2503327"/>
                </a:lnTo>
                <a:lnTo>
                  <a:pt x="4846032" y="2514574"/>
                </a:lnTo>
                <a:lnTo>
                  <a:pt x="4846032" y="2519309"/>
                </a:lnTo>
                <a:cubicBezTo>
                  <a:pt x="4846032" y="2571254"/>
                  <a:pt x="4803181" y="2614108"/>
                  <a:pt x="4751241" y="2614108"/>
                </a:cubicBezTo>
                <a:cubicBezTo>
                  <a:pt x="94791" y="2614108"/>
                  <a:pt x="94791" y="2614108"/>
                  <a:pt x="94791" y="2614108"/>
                </a:cubicBezTo>
                <a:cubicBezTo>
                  <a:pt x="42851" y="2614108"/>
                  <a:pt x="0" y="2571254"/>
                  <a:pt x="0" y="2519309"/>
                </a:cubicBezTo>
                <a:lnTo>
                  <a:pt x="0" y="2299040"/>
                </a:lnTo>
                <a:lnTo>
                  <a:pt x="0" y="2092534"/>
                </a:lnTo>
                <a:lnTo>
                  <a:pt x="0" y="1899345"/>
                </a:lnTo>
                <a:lnTo>
                  <a:pt x="0" y="1719031"/>
                </a:lnTo>
                <a:lnTo>
                  <a:pt x="0" y="1551148"/>
                </a:lnTo>
                <a:lnTo>
                  <a:pt x="0" y="1395250"/>
                </a:lnTo>
                <a:lnTo>
                  <a:pt x="0" y="1250895"/>
                </a:lnTo>
                <a:lnTo>
                  <a:pt x="0" y="1117639"/>
                </a:lnTo>
                <a:lnTo>
                  <a:pt x="0" y="995037"/>
                </a:lnTo>
                <a:lnTo>
                  <a:pt x="0" y="882646"/>
                </a:lnTo>
                <a:lnTo>
                  <a:pt x="0" y="780022"/>
                </a:lnTo>
                <a:lnTo>
                  <a:pt x="0" y="686720"/>
                </a:lnTo>
                <a:lnTo>
                  <a:pt x="0" y="602298"/>
                </a:lnTo>
                <a:lnTo>
                  <a:pt x="0" y="526310"/>
                </a:lnTo>
                <a:lnTo>
                  <a:pt x="0" y="458313"/>
                </a:lnTo>
                <a:lnTo>
                  <a:pt x="0" y="397863"/>
                </a:lnTo>
                <a:lnTo>
                  <a:pt x="0" y="297828"/>
                </a:lnTo>
                <a:lnTo>
                  <a:pt x="0" y="222654"/>
                </a:lnTo>
                <a:lnTo>
                  <a:pt x="0" y="168789"/>
                </a:lnTo>
                <a:lnTo>
                  <a:pt x="0" y="132682"/>
                </a:lnTo>
                <a:lnTo>
                  <a:pt x="0" y="110781"/>
                </a:lnTo>
                <a:lnTo>
                  <a:pt x="0" y="99534"/>
                </a:lnTo>
                <a:lnTo>
                  <a:pt x="0" y="94799"/>
                </a:lnTo>
                <a:cubicBezTo>
                  <a:pt x="0" y="41556"/>
                  <a:pt x="42851" y="0"/>
                  <a:pt x="94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8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82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904388" y="1919481"/>
            <a:ext cx="2356158" cy="4475486"/>
          </a:xfrm>
          <a:custGeom>
            <a:avLst/>
            <a:gdLst>
              <a:gd name="connsiteX0" fmla="*/ 1843084 w 2356158"/>
              <a:gd name="connsiteY0" fmla="*/ 0 h 4475486"/>
              <a:gd name="connsiteX1" fmla="*/ 2196756 w 2356158"/>
              <a:gd name="connsiteY1" fmla="*/ 14918 h 4475486"/>
              <a:gd name="connsiteX2" fmla="*/ 2356158 w 2356158"/>
              <a:gd name="connsiteY2" fmla="*/ 223774 h 4475486"/>
              <a:gd name="connsiteX3" fmla="*/ 2201738 w 2356158"/>
              <a:gd name="connsiteY3" fmla="*/ 4296468 h 4475486"/>
              <a:gd name="connsiteX4" fmla="*/ 2032373 w 2356158"/>
              <a:gd name="connsiteY4" fmla="*/ 4460569 h 4475486"/>
              <a:gd name="connsiteX5" fmla="*/ 1121008 w 2356158"/>
              <a:gd name="connsiteY5" fmla="*/ 4475050 h 4475486"/>
              <a:gd name="connsiteX6" fmla="*/ 931940 w 2356158"/>
              <a:gd name="connsiteY6" fmla="*/ 4475486 h 4475486"/>
              <a:gd name="connsiteX7" fmla="*/ 930619 w 2356158"/>
              <a:gd name="connsiteY7" fmla="*/ 4475486 h 4475486"/>
              <a:gd name="connsiteX8" fmla="*/ 831525 w 2356158"/>
              <a:gd name="connsiteY8" fmla="*/ 4475374 h 4475486"/>
              <a:gd name="connsiteX9" fmla="*/ 278953 w 2356158"/>
              <a:gd name="connsiteY9" fmla="*/ 4460569 h 4475486"/>
              <a:gd name="connsiteX10" fmla="*/ 134496 w 2356158"/>
              <a:gd name="connsiteY10" fmla="*/ 4301441 h 4475486"/>
              <a:gd name="connsiteX11" fmla="*/ 0 w 2356158"/>
              <a:gd name="connsiteY11" fmla="*/ 293393 h 4475486"/>
              <a:gd name="connsiteX12" fmla="*/ 119553 w 2356158"/>
              <a:gd name="connsiteY12" fmla="*/ 24864 h 4475486"/>
              <a:gd name="connsiteX13" fmla="*/ 1843084 w 2356158"/>
              <a:gd name="connsiteY13" fmla="*/ 0 h 447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58" h="4475486">
                <a:moveTo>
                  <a:pt x="1843084" y="0"/>
                </a:moveTo>
                <a:cubicBezTo>
                  <a:pt x="2127018" y="0"/>
                  <a:pt x="2186794" y="9946"/>
                  <a:pt x="2196756" y="14918"/>
                </a:cubicBezTo>
                <a:cubicBezTo>
                  <a:pt x="2311326" y="59673"/>
                  <a:pt x="2356158" y="183992"/>
                  <a:pt x="2356158" y="223774"/>
                </a:cubicBezTo>
                <a:cubicBezTo>
                  <a:pt x="2351177" y="258584"/>
                  <a:pt x="2226644" y="4162203"/>
                  <a:pt x="2201738" y="4296468"/>
                </a:cubicBezTo>
                <a:cubicBezTo>
                  <a:pt x="2186794" y="4371059"/>
                  <a:pt x="2072224" y="4450623"/>
                  <a:pt x="2032373" y="4460569"/>
                </a:cubicBezTo>
                <a:cubicBezTo>
                  <a:pt x="1984429" y="4464920"/>
                  <a:pt x="1562729" y="4473079"/>
                  <a:pt x="1121008" y="4475050"/>
                </a:cubicBezTo>
                <a:lnTo>
                  <a:pt x="931940" y="4475486"/>
                </a:lnTo>
                <a:lnTo>
                  <a:pt x="930619" y="4475486"/>
                </a:lnTo>
                <a:lnTo>
                  <a:pt x="831525" y="4475374"/>
                </a:lnTo>
                <a:cubicBezTo>
                  <a:pt x="358927" y="4474263"/>
                  <a:pt x="288294" y="4465231"/>
                  <a:pt x="278953" y="4460569"/>
                </a:cubicBezTo>
                <a:cubicBezTo>
                  <a:pt x="189290" y="4435705"/>
                  <a:pt x="144459" y="4346195"/>
                  <a:pt x="134496" y="4301441"/>
                </a:cubicBezTo>
                <a:cubicBezTo>
                  <a:pt x="119553" y="4167176"/>
                  <a:pt x="0" y="402794"/>
                  <a:pt x="0" y="293393"/>
                </a:cubicBezTo>
                <a:cubicBezTo>
                  <a:pt x="0" y="144210"/>
                  <a:pt x="74720" y="39782"/>
                  <a:pt x="119553" y="24864"/>
                </a:cubicBezTo>
                <a:cubicBezTo>
                  <a:pt x="199253" y="0"/>
                  <a:pt x="1200495" y="0"/>
                  <a:pt x="1843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79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999977" y="-44979"/>
            <a:ext cx="6383992" cy="6947939"/>
            <a:chOff x="4499983" y="-33734"/>
            <a:chExt cx="4787994" cy="5210954"/>
          </a:xfrm>
        </p:grpSpPr>
        <p:sp>
          <p:nvSpPr>
            <p:cNvPr id="10" name="Google Shape;10;p2"/>
            <p:cNvSpPr/>
            <p:nvPr/>
          </p:nvSpPr>
          <p:spPr>
            <a:xfrm>
              <a:off x="4533900" y="-19050"/>
              <a:ext cx="4724400" cy="5162550"/>
            </a:xfrm>
            <a:custGeom>
              <a:avLst/>
              <a:gdLst/>
              <a:ahLst/>
              <a:cxnLst/>
              <a:rect l="l" t="t" r="r" b="b"/>
              <a:pathLst>
                <a:path w="188976" h="206502" extrusionOk="0">
                  <a:moveTo>
                    <a:pt x="0" y="1143"/>
                  </a:moveTo>
                  <a:lnTo>
                    <a:pt x="188595" y="0"/>
                  </a:lnTo>
                  <a:lnTo>
                    <a:pt x="188976" y="206121"/>
                  </a:lnTo>
                  <a:lnTo>
                    <a:pt x="97917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11" name="Google Shape;11;p2"/>
            <p:cNvGrpSpPr/>
            <p:nvPr/>
          </p:nvGrpSpPr>
          <p:grpSpPr>
            <a:xfrm>
              <a:off x="4499983" y="-33734"/>
              <a:ext cx="4787994" cy="5210954"/>
              <a:chOff x="4499983" y="-33734"/>
              <a:chExt cx="4787994" cy="521095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extrusionOk="0">
                    <a:moveTo>
                      <a:pt x="138613" y="596"/>
                    </a:moveTo>
                    <a:lnTo>
                      <a:pt x="138613" y="10835"/>
                    </a:lnTo>
                    <a:lnTo>
                      <a:pt x="96858" y="97310"/>
                    </a:lnTo>
                    <a:lnTo>
                      <a:pt x="138315" y="151067"/>
                    </a:lnTo>
                    <a:lnTo>
                      <a:pt x="94203" y="102799"/>
                    </a:lnTo>
                    <a:lnTo>
                      <a:pt x="71045" y="150769"/>
                    </a:lnTo>
                    <a:lnTo>
                      <a:pt x="89166" y="97286"/>
                    </a:lnTo>
                    <a:lnTo>
                      <a:pt x="1096" y="893"/>
                    </a:lnTo>
                    <a:lnTo>
                      <a:pt x="22527" y="893"/>
                    </a:lnTo>
                    <a:lnTo>
                      <a:pt x="91524" y="90345"/>
                    </a:lnTo>
                    <a:lnTo>
                      <a:pt x="121944" y="596"/>
                    </a:lnTo>
                    <a:close/>
                    <a:moveTo>
                      <a:pt x="139304" y="0"/>
                    </a:moveTo>
                    <a:lnTo>
                      <a:pt x="0" y="298"/>
                    </a:lnTo>
                    <a:lnTo>
                      <a:pt x="70450" y="151662"/>
                    </a:lnTo>
                    <a:lnTo>
                      <a:pt x="139351" y="151662"/>
                    </a:lnTo>
                    <a:lnTo>
                      <a:pt x="139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37607" y="-13290"/>
                <a:ext cx="4724980" cy="5170066"/>
              </a:xfrm>
              <a:custGeom>
                <a:avLst/>
                <a:gdLst/>
                <a:ahLst/>
                <a:cxnLst/>
                <a:rect l="l" t="t" r="r" b="b"/>
                <a:pathLst>
                  <a:path w="137518" h="150472" extrusionOk="0">
                    <a:moveTo>
                      <a:pt x="120849" y="1"/>
                    </a:moveTo>
                    <a:lnTo>
                      <a:pt x="90429" y="89750"/>
                    </a:lnTo>
                    <a:lnTo>
                      <a:pt x="21432" y="298"/>
                    </a:lnTo>
                    <a:lnTo>
                      <a:pt x="1" y="298"/>
                    </a:lnTo>
                    <a:lnTo>
                      <a:pt x="88071" y="96691"/>
                    </a:lnTo>
                    <a:lnTo>
                      <a:pt x="69950" y="150174"/>
                    </a:lnTo>
                    <a:lnTo>
                      <a:pt x="93108" y="102204"/>
                    </a:lnTo>
                    <a:lnTo>
                      <a:pt x="137220" y="150472"/>
                    </a:lnTo>
                    <a:lnTo>
                      <a:pt x="95763" y="96715"/>
                    </a:lnTo>
                    <a:lnTo>
                      <a:pt x="137518" y="10240"/>
                    </a:lnTo>
                    <a:lnTo>
                      <a:pt x="137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fill="none" extrusionOk="0">
                    <a:moveTo>
                      <a:pt x="139304" y="0"/>
                    </a:moveTo>
                    <a:lnTo>
                      <a:pt x="139351" y="151662"/>
                    </a:lnTo>
                    <a:lnTo>
                      <a:pt x="70450" y="151662"/>
                    </a:lnTo>
                    <a:lnTo>
                      <a:pt x="0" y="298"/>
                    </a:lnTo>
                    <a:close/>
                  </a:path>
                </a:pathLst>
              </a:custGeom>
              <a:noFill/>
              <a:ln w="297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" name="Google Shape;15;p2"/>
          <p:cNvGrpSpPr/>
          <p:nvPr/>
        </p:nvGrpSpPr>
        <p:grpSpPr>
          <a:xfrm>
            <a:off x="-191962" y="-44979"/>
            <a:ext cx="7483068" cy="3364891"/>
            <a:chOff x="-143972" y="-33734"/>
            <a:chExt cx="5612301" cy="2523668"/>
          </a:xfrm>
        </p:grpSpPr>
        <p:sp>
          <p:nvSpPr>
            <p:cNvPr id="16" name="Google Shape;16;p2"/>
            <p:cNvSpPr/>
            <p:nvPr/>
          </p:nvSpPr>
          <p:spPr>
            <a:xfrm>
              <a:off x="-136173" y="-23495"/>
              <a:ext cx="5604501" cy="2510165"/>
            </a:xfrm>
            <a:custGeom>
              <a:avLst/>
              <a:gdLst/>
              <a:ahLst/>
              <a:cxnLst/>
              <a:rect l="l" t="t" r="r" b="b"/>
              <a:pathLst>
                <a:path w="163116" h="73057" extrusionOk="0">
                  <a:moveTo>
                    <a:pt x="3405" y="524"/>
                  </a:moveTo>
                  <a:cubicBezTo>
                    <a:pt x="3703" y="524"/>
                    <a:pt x="3977" y="774"/>
                    <a:pt x="3977" y="1084"/>
                  </a:cubicBezTo>
                  <a:cubicBezTo>
                    <a:pt x="3977" y="1381"/>
                    <a:pt x="3727" y="1655"/>
                    <a:pt x="3405" y="1655"/>
                  </a:cubicBezTo>
                  <a:cubicBezTo>
                    <a:pt x="3096" y="1655"/>
                    <a:pt x="2846" y="1393"/>
                    <a:pt x="2846" y="1084"/>
                  </a:cubicBezTo>
                  <a:cubicBezTo>
                    <a:pt x="2858" y="774"/>
                    <a:pt x="3096" y="524"/>
                    <a:pt x="3405" y="524"/>
                  </a:cubicBezTo>
                  <a:close/>
                  <a:moveTo>
                    <a:pt x="7132" y="524"/>
                  </a:moveTo>
                  <a:cubicBezTo>
                    <a:pt x="7430" y="524"/>
                    <a:pt x="7692" y="774"/>
                    <a:pt x="7692" y="1084"/>
                  </a:cubicBezTo>
                  <a:cubicBezTo>
                    <a:pt x="7692" y="1381"/>
                    <a:pt x="7442" y="1655"/>
                    <a:pt x="7132" y="1655"/>
                  </a:cubicBezTo>
                  <a:cubicBezTo>
                    <a:pt x="6834" y="1655"/>
                    <a:pt x="6560" y="1393"/>
                    <a:pt x="6560" y="1084"/>
                  </a:cubicBezTo>
                  <a:cubicBezTo>
                    <a:pt x="6560" y="774"/>
                    <a:pt x="6822" y="524"/>
                    <a:pt x="7132" y="524"/>
                  </a:cubicBezTo>
                  <a:close/>
                  <a:moveTo>
                    <a:pt x="10871" y="524"/>
                  </a:moveTo>
                  <a:cubicBezTo>
                    <a:pt x="11168" y="524"/>
                    <a:pt x="11430" y="774"/>
                    <a:pt x="11430" y="1084"/>
                  </a:cubicBezTo>
                  <a:cubicBezTo>
                    <a:pt x="11430" y="1381"/>
                    <a:pt x="11180" y="1655"/>
                    <a:pt x="10871" y="1655"/>
                  </a:cubicBezTo>
                  <a:cubicBezTo>
                    <a:pt x="10573" y="1655"/>
                    <a:pt x="10299" y="1393"/>
                    <a:pt x="10299" y="1084"/>
                  </a:cubicBezTo>
                  <a:cubicBezTo>
                    <a:pt x="10299" y="774"/>
                    <a:pt x="10549" y="524"/>
                    <a:pt x="10871" y="524"/>
                  </a:cubicBezTo>
                  <a:close/>
                  <a:moveTo>
                    <a:pt x="14585" y="524"/>
                  </a:moveTo>
                  <a:cubicBezTo>
                    <a:pt x="14883" y="524"/>
                    <a:pt x="15157" y="774"/>
                    <a:pt x="15157" y="1084"/>
                  </a:cubicBezTo>
                  <a:cubicBezTo>
                    <a:pt x="15157" y="1381"/>
                    <a:pt x="14895" y="1655"/>
                    <a:pt x="14585" y="1655"/>
                  </a:cubicBezTo>
                  <a:cubicBezTo>
                    <a:pt x="14288" y="1655"/>
                    <a:pt x="14014" y="1393"/>
                    <a:pt x="14014" y="1084"/>
                  </a:cubicBezTo>
                  <a:cubicBezTo>
                    <a:pt x="14014" y="774"/>
                    <a:pt x="14276" y="524"/>
                    <a:pt x="14585" y="524"/>
                  </a:cubicBezTo>
                  <a:close/>
                  <a:moveTo>
                    <a:pt x="18324" y="524"/>
                  </a:moveTo>
                  <a:cubicBezTo>
                    <a:pt x="18622" y="524"/>
                    <a:pt x="18883" y="774"/>
                    <a:pt x="18883" y="1084"/>
                  </a:cubicBezTo>
                  <a:cubicBezTo>
                    <a:pt x="18883" y="1381"/>
                    <a:pt x="18633" y="1655"/>
                    <a:pt x="18324" y="1655"/>
                  </a:cubicBezTo>
                  <a:cubicBezTo>
                    <a:pt x="18026" y="1655"/>
                    <a:pt x="17752" y="1393"/>
                    <a:pt x="17752" y="1084"/>
                  </a:cubicBezTo>
                  <a:cubicBezTo>
                    <a:pt x="17752" y="774"/>
                    <a:pt x="18014" y="524"/>
                    <a:pt x="18324" y="524"/>
                  </a:cubicBezTo>
                  <a:close/>
                  <a:moveTo>
                    <a:pt x="22039" y="524"/>
                  </a:moveTo>
                  <a:cubicBezTo>
                    <a:pt x="22336" y="524"/>
                    <a:pt x="22610" y="774"/>
                    <a:pt x="22610" y="1084"/>
                  </a:cubicBezTo>
                  <a:cubicBezTo>
                    <a:pt x="22610" y="1381"/>
                    <a:pt x="22360" y="1655"/>
                    <a:pt x="22039" y="1655"/>
                  </a:cubicBezTo>
                  <a:cubicBezTo>
                    <a:pt x="21729" y="1655"/>
                    <a:pt x="21479" y="1393"/>
                    <a:pt x="21479" y="1084"/>
                  </a:cubicBezTo>
                  <a:cubicBezTo>
                    <a:pt x="21479" y="774"/>
                    <a:pt x="21729" y="524"/>
                    <a:pt x="22039" y="524"/>
                  </a:cubicBezTo>
                  <a:close/>
                  <a:moveTo>
                    <a:pt x="25777" y="524"/>
                  </a:moveTo>
                  <a:cubicBezTo>
                    <a:pt x="26075" y="524"/>
                    <a:pt x="26349" y="774"/>
                    <a:pt x="26349" y="1084"/>
                  </a:cubicBezTo>
                  <a:cubicBezTo>
                    <a:pt x="26349" y="1381"/>
                    <a:pt x="26087" y="1655"/>
                    <a:pt x="25777" y="1655"/>
                  </a:cubicBezTo>
                  <a:cubicBezTo>
                    <a:pt x="25468" y="1655"/>
                    <a:pt x="25206" y="1393"/>
                    <a:pt x="25206" y="1084"/>
                  </a:cubicBezTo>
                  <a:cubicBezTo>
                    <a:pt x="25206" y="774"/>
                    <a:pt x="25468" y="524"/>
                    <a:pt x="25777" y="524"/>
                  </a:cubicBezTo>
                  <a:close/>
                  <a:moveTo>
                    <a:pt x="29504" y="524"/>
                  </a:moveTo>
                  <a:cubicBezTo>
                    <a:pt x="29801" y="524"/>
                    <a:pt x="30063" y="774"/>
                    <a:pt x="30063" y="1084"/>
                  </a:cubicBezTo>
                  <a:cubicBezTo>
                    <a:pt x="30063" y="1381"/>
                    <a:pt x="29813" y="1655"/>
                    <a:pt x="29504" y="1655"/>
                  </a:cubicBezTo>
                  <a:cubicBezTo>
                    <a:pt x="29182" y="1655"/>
                    <a:pt x="28932" y="1393"/>
                    <a:pt x="28932" y="1084"/>
                  </a:cubicBezTo>
                  <a:cubicBezTo>
                    <a:pt x="28932" y="774"/>
                    <a:pt x="29182" y="524"/>
                    <a:pt x="29504" y="524"/>
                  </a:cubicBezTo>
                  <a:close/>
                  <a:moveTo>
                    <a:pt x="33230" y="524"/>
                  </a:moveTo>
                  <a:cubicBezTo>
                    <a:pt x="33528" y="524"/>
                    <a:pt x="33802" y="774"/>
                    <a:pt x="33802" y="1084"/>
                  </a:cubicBezTo>
                  <a:cubicBezTo>
                    <a:pt x="33802" y="1381"/>
                    <a:pt x="33552" y="1655"/>
                    <a:pt x="33230" y="1655"/>
                  </a:cubicBezTo>
                  <a:cubicBezTo>
                    <a:pt x="32921" y="1655"/>
                    <a:pt x="32671" y="1393"/>
                    <a:pt x="32671" y="1084"/>
                  </a:cubicBezTo>
                  <a:cubicBezTo>
                    <a:pt x="32671" y="774"/>
                    <a:pt x="32921" y="524"/>
                    <a:pt x="33230" y="524"/>
                  </a:cubicBezTo>
                  <a:close/>
                  <a:moveTo>
                    <a:pt x="36957" y="524"/>
                  </a:moveTo>
                  <a:cubicBezTo>
                    <a:pt x="37255" y="524"/>
                    <a:pt x="37517" y="774"/>
                    <a:pt x="37517" y="1084"/>
                  </a:cubicBezTo>
                  <a:cubicBezTo>
                    <a:pt x="37517" y="1381"/>
                    <a:pt x="37267" y="1655"/>
                    <a:pt x="36957" y="1655"/>
                  </a:cubicBezTo>
                  <a:cubicBezTo>
                    <a:pt x="36648" y="1655"/>
                    <a:pt x="36386" y="1393"/>
                    <a:pt x="36386" y="1084"/>
                  </a:cubicBezTo>
                  <a:cubicBezTo>
                    <a:pt x="36409" y="774"/>
                    <a:pt x="36648" y="524"/>
                    <a:pt x="36957" y="524"/>
                  </a:cubicBezTo>
                  <a:close/>
                  <a:moveTo>
                    <a:pt x="40672" y="524"/>
                  </a:moveTo>
                  <a:cubicBezTo>
                    <a:pt x="40970" y="524"/>
                    <a:pt x="41243" y="774"/>
                    <a:pt x="41243" y="1084"/>
                  </a:cubicBezTo>
                  <a:cubicBezTo>
                    <a:pt x="41243" y="1381"/>
                    <a:pt x="40993" y="1655"/>
                    <a:pt x="40672" y="1655"/>
                  </a:cubicBezTo>
                  <a:cubicBezTo>
                    <a:pt x="40374" y="1655"/>
                    <a:pt x="40112" y="1393"/>
                    <a:pt x="40112" y="1084"/>
                  </a:cubicBezTo>
                  <a:cubicBezTo>
                    <a:pt x="40112" y="774"/>
                    <a:pt x="40362" y="524"/>
                    <a:pt x="40672" y="524"/>
                  </a:cubicBezTo>
                  <a:close/>
                  <a:moveTo>
                    <a:pt x="44410" y="524"/>
                  </a:moveTo>
                  <a:cubicBezTo>
                    <a:pt x="44708" y="524"/>
                    <a:pt x="44982" y="774"/>
                    <a:pt x="44982" y="1084"/>
                  </a:cubicBezTo>
                  <a:cubicBezTo>
                    <a:pt x="44982" y="1381"/>
                    <a:pt x="44720" y="1655"/>
                    <a:pt x="44410" y="1655"/>
                  </a:cubicBezTo>
                  <a:cubicBezTo>
                    <a:pt x="44113" y="1655"/>
                    <a:pt x="43851" y="1393"/>
                    <a:pt x="43851" y="1084"/>
                  </a:cubicBezTo>
                  <a:cubicBezTo>
                    <a:pt x="43851" y="774"/>
                    <a:pt x="44101" y="524"/>
                    <a:pt x="44410" y="524"/>
                  </a:cubicBezTo>
                  <a:close/>
                  <a:moveTo>
                    <a:pt x="48137" y="524"/>
                  </a:moveTo>
                  <a:cubicBezTo>
                    <a:pt x="48435" y="524"/>
                    <a:pt x="48697" y="774"/>
                    <a:pt x="48697" y="1084"/>
                  </a:cubicBezTo>
                  <a:cubicBezTo>
                    <a:pt x="48697" y="1381"/>
                    <a:pt x="48447" y="1655"/>
                    <a:pt x="48137" y="1655"/>
                  </a:cubicBezTo>
                  <a:cubicBezTo>
                    <a:pt x="47839" y="1655"/>
                    <a:pt x="47566" y="1393"/>
                    <a:pt x="47566" y="1084"/>
                  </a:cubicBezTo>
                  <a:cubicBezTo>
                    <a:pt x="47566" y="774"/>
                    <a:pt x="47839" y="524"/>
                    <a:pt x="48137" y="524"/>
                  </a:cubicBezTo>
                  <a:close/>
                  <a:moveTo>
                    <a:pt x="51864" y="524"/>
                  </a:moveTo>
                  <a:cubicBezTo>
                    <a:pt x="52161" y="524"/>
                    <a:pt x="52435" y="774"/>
                    <a:pt x="52435" y="1084"/>
                  </a:cubicBezTo>
                  <a:cubicBezTo>
                    <a:pt x="52435" y="1381"/>
                    <a:pt x="52185" y="1655"/>
                    <a:pt x="51864" y="1655"/>
                  </a:cubicBezTo>
                  <a:cubicBezTo>
                    <a:pt x="51566" y="1655"/>
                    <a:pt x="51304" y="1393"/>
                    <a:pt x="51304" y="1084"/>
                  </a:cubicBezTo>
                  <a:cubicBezTo>
                    <a:pt x="51304" y="774"/>
                    <a:pt x="51554" y="524"/>
                    <a:pt x="51864" y="524"/>
                  </a:cubicBezTo>
                  <a:close/>
                  <a:moveTo>
                    <a:pt x="55602" y="524"/>
                  </a:moveTo>
                  <a:cubicBezTo>
                    <a:pt x="55900" y="524"/>
                    <a:pt x="56174" y="774"/>
                    <a:pt x="56174" y="1084"/>
                  </a:cubicBezTo>
                  <a:cubicBezTo>
                    <a:pt x="56174" y="1381"/>
                    <a:pt x="55912" y="1655"/>
                    <a:pt x="55602" y="1655"/>
                  </a:cubicBezTo>
                  <a:cubicBezTo>
                    <a:pt x="55293" y="1655"/>
                    <a:pt x="55043" y="1393"/>
                    <a:pt x="55043" y="1084"/>
                  </a:cubicBezTo>
                  <a:cubicBezTo>
                    <a:pt x="55043" y="774"/>
                    <a:pt x="55293" y="524"/>
                    <a:pt x="55602" y="524"/>
                  </a:cubicBezTo>
                  <a:close/>
                  <a:moveTo>
                    <a:pt x="59329" y="524"/>
                  </a:moveTo>
                  <a:cubicBezTo>
                    <a:pt x="59627" y="524"/>
                    <a:pt x="59889" y="774"/>
                    <a:pt x="59889" y="1084"/>
                  </a:cubicBezTo>
                  <a:cubicBezTo>
                    <a:pt x="59889" y="1381"/>
                    <a:pt x="59639" y="1655"/>
                    <a:pt x="59329" y="1655"/>
                  </a:cubicBezTo>
                  <a:cubicBezTo>
                    <a:pt x="59008" y="1655"/>
                    <a:pt x="58757" y="1393"/>
                    <a:pt x="58757" y="1084"/>
                  </a:cubicBezTo>
                  <a:cubicBezTo>
                    <a:pt x="58757" y="774"/>
                    <a:pt x="59008" y="524"/>
                    <a:pt x="59329" y="524"/>
                  </a:cubicBezTo>
                  <a:close/>
                  <a:moveTo>
                    <a:pt x="63056" y="524"/>
                  </a:moveTo>
                  <a:cubicBezTo>
                    <a:pt x="63353" y="524"/>
                    <a:pt x="63627" y="774"/>
                    <a:pt x="63627" y="1084"/>
                  </a:cubicBezTo>
                  <a:cubicBezTo>
                    <a:pt x="63627" y="1381"/>
                    <a:pt x="63377" y="1655"/>
                    <a:pt x="63056" y="1655"/>
                  </a:cubicBezTo>
                  <a:cubicBezTo>
                    <a:pt x="62746" y="1655"/>
                    <a:pt x="62496" y="1393"/>
                    <a:pt x="62496" y="1084"/>
                  </a:cubicBezTo>
                  <a:cubicBezTo>
                    <a:pt x="62496" y="774"/>
                    <a:pt x="62746" y="524"/>
                    <a:pt x="63056" y="524"/>
                  </a:cubicBezTo>
                  <a:close/>
                  <a:moveTo>
                    <a:pt x="66782" y="524"/>
                  </a:moveTo>
                  <a:cubicBezTo>
                    <a:pt x="67080" y="524"/>
                    <a:pt x="67342" y="774"/>
                    <a:pt x="67342" y="1084"/>
                  </a:cubicBezTo>
                  <a:cubicBezTo>
                    <a:pt x="67342" y="1381"/>
                    <a:pt x="67092" y="1655"/>
                    <a:pt x="66782" y="1655"/>
                  </a:cubicBezTo>
                  <a:cubicBezTo>
                    <a:pt x="66473" y="1655"/>
                    <a:pt x="66211" y="1393"/>
                    <a:pt x="66211" y="1084"/>
                  </a:cubicBezTo>
                  <a:cubicBezTo>
                    <a:pt x="66211" y="774"/>
                    <a:pt x="66473" y="524"/>
                    <a:pt x="66782" y="524"/>
                  </a:cubicBezTo>
                  <a:close/>
                  <a:moveTo>
                    <a:pt x="70509" y="524"/>
                  </a:moveTo>
                  <a:cubicBezTo>
                    <a:pt x="70807" y="524"/>
                    <a:pt x="71080" y="774"/>
                    <a:pt x="71080" y="1084"/>
                  </a:cubicBezTo>
                  <a:cubicBezTo>
                    <a:pt x="71080" y="1381"/>
                    <a:pt x="70830" y="1655"/>
                    <a:pt x="70509" y="1655"/>
                  </a:cubicBezTo>
                  <a:cubicBezTo>
                    <a:pt x="70199" y="1655"/>
                    <a:pt x="69949" y="1393"/>
                    <a:pt x="69949" y="1084"/>
                  </a:cubicBezTo>
                  <a:cubicBezTo>
                    <a:pt x="69949" y="774"/>
                    <a:pt x="70199" y="524"/>
                    <a:pt x="70509" y="524"/>
                  </a:cubicBezTo>
                  <a:close/>
                  <a:moveTo>
                    <a:pt x="74236" y="524"/>
                  </a:moveTo>
                  <a:cubicBezTo>
                    <a:pt x="74533" y="524"/>
                    <a:pt x="74795" y="774"/>
                    <a:pt x="74795" y="1084"/>
                  </a:cubicBezTo>
                  <a:cubicBezTo>
                    <a:pt x="74795" y="1381"/>
                    <a:pt x="74545" y="1655"/>
                    <a:pt x="74236" y="1655"/>
                  </a:cubicBezTo>
                  <a:cubicBezTo>
                    <a:pt x="73938" y="1655"/>
                    <a:pt x="73676" y="1393"/>
                    <a:pt x="73676" y="1084"/>
                  </a:cubicBezTo>
                  <a:cubicBezTo>
                    <a:pt x="73676" y="774"/>
                    <a:pt x="73926" y="524"/>
                    <a:pt x="74236" y="524"/>
                  </a:cubicBezTo>
                  <a:close/>
                  <a:moveTo>
                    <a:pt x="77855" y="524"/>
                  </a:moveTo>
                  <a:cubicBezTo>
                    <a:pt x="78153" y="524"/>
                    <a:pt x="78415" y="774"/>
                    <a:pt x="78415" y="1084"/>
                  </a:cubicBezTo>
                  <a:cubicBezTo>
                    <a:pt x="78415" y="1381"/>
                    <a:pt x="78165" y="1655"/>
                    <a:pt x="77855" y="1655"/>
                  </a:cubicBezTo>
                  <a:cubicBezTo>
                    <a:pt x="77546" y="1655"/>
                    <a:pt x="77284" y="1393"/>
                    <a:pt x="77284" y="1084"/>
                  </a:cubicBezTo>
                  <a:cubicBezTo>
                    <a:pt x="77284" y="774"/>
                    <a:pt x="77546" y="524"/>
                    <a:pt x="77855" y="524"/>
                  </a:cubicBezTo>
                  <a:close/>
                  <a:moveTo>
                    <a:pt x="81570" y="524"/>
                  </a:moveTo>
                  <a:cubicBezTo>
                    <a:pt x="81868" y="524"/>
                    <a:pt x="82141" y="774"/>
                    <a:pt x="82141" y="1084"/>
                  </a:cubicBezTo>
                  <a:cubicBezTo>
                    <a:pt x="82141" y="1381"/>
                    <a:pt x="81879" y="1655"/>
                    <a:pt x="81570" y="1655"/>
                  </a:cubicBezTo>
                  <a:cubicBezTo>
                    <a:pt x="81260" y="1655"/>
                    <a:pt x="81010" y="1393"/>
                    <a:pt x="81010" y="1084"/>
                  </a:cubicBezTo>
                  <a:cubicBezTo>
                    <a:pt x="81010" y="774"/>
                    <a:pt x="81260" y="524"/>
                    <a:pt x="81570" y="524"/>
                  </a:cubicBezTo>
                  <a:close/>
                  <a:moveTo>
                    <a:pt x="85308" y="524"/>
                  </a:moveTo>
                  <a:cubicBezTo>
                    <a:pt x="85606" y="524"/>
                    <a:pt x="85880" y="774"/>
                    <a:pt x="85880" y="1084"/>
                  </a:cubicBezTo>
                  <a:cubicBezTo>
                    <a:pt x="85880" y="1381"/>
                    <a:pt x="85618" y="1655"/>
                    <a:pt x="85308" y="1655"/>
                  </a:cubicBezTo>
                  <a:cubicBezTo>
                    <a:pt x="84999" y="1655"/>
                    <a:pt x="84749" y="1393"/>
                    <a:pt x="84749" y="1084"/>
                  </a:cubicBezTo>
                  <a:cubicBezTo>
                    <a:pt x="84749" y="774"/>
                    <a:pt x="84999" y="524"/>
                    <a:pt x="85308" y="524"/>
                  </a:cubicBezTo>
                  <a:close/>
                  <a:moveTo>
                    <a:pt x="89035" y="524"/>
                  </a:moveTo>
                  <a:cubicBezTo>
                    <a:pt x="89333" y="524"/>
                    <a:pt x="89595" y="774"/>
                    <a:pt x="89595" y="1084"/>
                  </a:cubicBezTo>
                  <a:cubicBezTo>
                    <a:pt x="89595" y="1381"/>
                    <a:pt x="89345" y="1655"/>
                    <a:pt x="89035" y="1655"/>
                  </a:cubicBezTo>
                  <a:cubicBezTo>
                    <a:pt x="88714" y="1655"/>
                    <a:pt x="88464" y="1393"/>
                    <a:pt x="88464" y="1084"/>
                  </a:cubicBezTo>
                  <a:cubicBezTo>
                    <a:pt x="88464" y="774"/>
                    <a:pt x="88714" y="524"/>
                    <a:pt x="89035" y="524"/>
                  </a:cubicBezTo>
                  <a:close/>
                  <a:moveTo>
                    <a:pt x="92762" y="524"/>
                  </a:moveTo>
                  <a:cubicBezTo>
                    <a:pt x="93059" y="524"/>
                    <a:pt x="93333" y="774"/>
                    <a:pt x="93333" y="1084"/>
                  </a:cubicBezTo>
                  <a:cubicBezTo>
                    <a:pt x="93333" y="1381"/>
                    <a:pt x="93071" y="1655"/>
                    <a:pt x="92762" y="1655"/>
                  </a:cubicBezTo>
                  <a:cubicBezTo>
                    <a:pt x="92452" y="1655"/>
                    <a:pt x="92202" y="1393"/>
                    <a:pt x="92202" y="1084"/>
                  </a:cubicBezTo>
                  <a:cubicBezTo>
                    <a:pt x="92202" y="774"/>
                    <a:pt x="92452" y="524"/>
                    <a:pt x="92762" y="524"/>
                  </a:cubicBezTo>
                  <a:close/>
                  <a:moveTo>
                    <a:pt x="96488" y="524"/>
                  </a:moveTo>
                  <a:cubicBezTo>
                    <a:pt x="96786" y="524"/>
                    <a:pt x="97048" y="774"/>
                    <a:pt x="97048" y="1084"/>
                  </a:cubicBezTo>
                  <a:cubicBezTo>
                    <a:pt x="97048" y="1381"/>
                    <a:pt x="96798" y="1655"/>
                    <a:pt x="96488" y="1655"/>
                  </a:cubicBezTo>
                  <a:cubicBezTo>
                    <a:pt x="96191" y="1655"/>
                    <a:pt x="95917" y="1393"/>
                    <a:pt x="95917" y="1084"/>
                  </a:cubicBezTo>
                  <a:cubicBezTo>
                    <a:pt x="95917" y="774"/>
                    <a:pt x="96179" y="524"/>
                    <a:pt x="96488" y="524"/>
                  </a:cubicBezTo>
                  <a:close/>
                  <a:moveTo>
                    <a:pt x="100203" y="524"/>
                  </a:moveTo>
                  <a:cubicBezTo>
                    <a:pt x="100501" y="524"/>
                    <a:pt x="100775" y="774"/>
                    <a:pt x="100775" y="1084"/>
                  </a:cubicBezTo>
                  <a:cubicBezTo>
                    <a:pt x="100775" y="1381"/>
                    <a:pt x="100513" y="1655"/>
                    <a:pt x="100203" y="1655"/>
                  </a:cubicBezTo>
                  <a:cubicBezTo>
                    <a:pt x="99905" y="1655"/>
                    <a:pt x="99644" y="1393"/>
                    <a:pt x="99644" y="1084"/>
                  </a:cubicBezTo>
                  <a:cubicBezTo>
                    <a:pt x="99644" y="774"/>
                    <a:pt x="99894" y="524"/>
                    <a:pt x="100203" y="524"/>
                  </a:cubicBezTo>
                  <a:close/>
                  <a:moveTo>
                    <a:pt x="103942" y="524"/>
                  </a:moveTo>
                  <a:cubicBezTo>
                    <a:pt x="104239" y="524"/>
                    <a:pt x="104513" y="774"/>
                    <a:pt x="104513" y="1084"/>
                  </a:cubicBezTo>
                  <a:cubicBezTo>
                    <a:pt x="104513" y="1381"/>
                    <a:pt x="104251" y="1655"/>
                    <a:pt x="103942" y="1655"/>
                  </a:cubicBezTo>
                  <a:cubicBezTo>
                    <a:pt x="103644" y="1655"/>
                    <a:pt x="103382" y="1393"/>
                    <a:pt x="103382" y="1084"/>
                  </a:cubicBezTo>
                  <a:cubicBezTo>
                    <a:pt x="103382" y="774"/>
                    <a:pt x="103632" y="524"/>
                    <a:pt x="103942" y="524"/>
                  </a:cubicBezTo>
                  <a:close/>
                  <a:moveTo>
                    <a:pt x="107668" y="524"/>
                  </a:moveTo>
                  <a:cubicBezTo>
                    <a:pt x="107966" y="524"/>
                    <a:pt x="108228" y="774"/>
                    <a:pt x="108228" y="1084"/>
                  </a:cubicBezTo>
                  <a:cubicBezTo>
                    <a:pt x="108228" y="1381"/>
                    <a:pt x="107978" y="1655"/>
                    <a:pt x="107668" y="1655"/>
                  </a:cubicBezTo>
                  <a:cubicBezTo>
                    <a:pt x="107371" y="1655"/>
                    <a:pt x="107097" y="1393"/>
                    <a:pt x="107097" y="1084"/>
                  </a:cubicBezTo>
                  <a:cubicBezTo>
                    <a:pt x="107097" y="774"/>
                    <a:pt x="107347" y="524"/>
                    <a:pt x="107668" y="524"/>
                  </a:cubicBezTo>
                  <a:close/>
                  <a:moveTo>
                    <a:pt x="111395" y="524"/>
                  </a:moveTo>
                  <a:cubicBezTo>
                    <a:pt x="111693" y="524"/>
                    <a:pt x="111967" y="774"/>
                    <a:pt x="111967" y="1084"/>
                  </a:cubicBezTo>
                  <a:cubicBezTo>
                    <a:pt x="111967" y="1381"/>
                    <a:pt x="111705" y="1655"/>
                    <a:pt x="111395" y="1655"/>
                  </a:cubicBezTo>
                  <a:cubicBezTo>
                    <a:pt x="111085" y="1655"/>
                    <a:pt x="110835" y="1393"/>
                    <a:pt x="110835" y="1084"/>
                  </a:cubicBezTo>
                  <a:cubicBezTo>
                    <a:pt x="110835" y="774"/>
                    <a:pt x="111085" y="524"/>
                    <a:pt x="111395" y="524"/>
                  </a:cubicBezTo>
                  <a:close/>
                  <a:moveTo>
                    <a:pt x="115122" y="524"/>
                  </a:moveTo>
                  <a:cubicBezTo>
                    <a:pt x="115419" y="524"/>
                    <a:pt x="115681" y="774"/>
                    <a:pt x="115681" y="1084"/>
                  </a:cubicBezTo>
                  <a:cubicBezTo>
                    <a:pt x="115681" y="1381"/>
                    <a:pt x="115431" y="1655"/>
                    <a:pt x="115122" y="1655"/>
                  </a:cubicBezTo>
                  <a:cubicBezTo>
                    <a:pt x="114812" y="1655"/>
                    <a:pt x="114550" y="1393"/>
                    <a:pt x="114550" y="1084"/>
                  </a:cubicBezTo>
                  <a:cubicBezTo>
                    <a:pt x="114550" y="774"/>
                    <a:pt x="114812" y="524"/>
                    <a:pt x="115122" y="524"/>
                  </a:cubicBezTo>
                  <a:close/>
                  <a:moveTo>
                    <a:pt x="118860" y="524"/>
                  </a:moveTo>
                  <a:cubicBezTo>
                    <a:pt x="119158" y="524"/>
                    <a:pt x="119420" y="774"/>
                    <a:pt x="119420" y="1084"/>
                  </a:cubicBezTo>
                  <a:cubicBezTo>
                    <a:pt x="119420" y="1381"/>
                    <a:pt x="119170" y="1655"/>
                    <a:pt x="118860" y="1655"/>
                  </a:cubicBezTo>
                  <a:cubicBezTo>
                    <a:pt x="118539" y="1655"/>
                    <a:pt x="118289" y="1393"/>
                    <a:pt x="118289" y="1084"/>
                  </a:cubicBezTo>
                  <a:cubicBezTo>
                    <a:pt x="118289" y="774"/>
                    <a:pt x="118539" y="524"/>
                    <a:pt x="118860" y="524"/>
                  </a:cubicBezTo>
                  <a:close/>
                  <a:moveTo>
                    <a:pt x="122575" y="524"/>
                  </a:moveTo>
                  <a:cubicBezTo>
                    <a:pt x="122873" y="524"/>
                    <a:pt x="123146" y="774"/>
                    <a:pt x="123146" y="1084"/>
                  </a:cubicBezTo>
                  <a:cubicBezTo>
                    <a:pt x="123146" y="1381"/>
                    <a:pt x="122885" y="1655"/>
                    <a:pt x="122575" y="1655"/>
                  </a:cubicBezTo>
                  <a:cubicBezTo>
                    <a:pt x="122265" y="1655"/>
                    <a:pt x="122015" y="1393"/>
                    <a:pt x="122015" y="1084"/>
                  </a:cubicBezTo>
                  <a:cubicBezTo>
                    <a:pt x="122027" y="774"/>
                    <a:pt x="122277" y="524"/>
                    <a:pt x="122575" y="524"/>
                  </a:cubicBezTo>
                  <a:close/>
                  <a:moveTo>
                    <a:pt x="126314" y="524"/>
                  </a:moveTo>
                  <a:cubicBezTo>
                    <a:pt x="126611" y="524"/>
                    <a:pt x="126873" y="774"/>
                    <a:pt x="126873" y="1084"/>
                  </a:cubicBezTo>
                  <a:cubicBezTo>
                    <a:pt x="126873" y="1381"/>
                    <a:pt x="126623" y="1655"/>
                    <a:pt x="126314" y="1655"/>
                  </a:cubicBezTo>
                  <a:cubicBezTo>
                    <a:pt x="126004" y="1655"/>
                    <a:pt x="125742" y="1393"/>
                    <a:pt x="125742" y="1084"/>
                  </a:cubicBezTo>
                  <a:cubicBezTo>
                    <a:pt x="125742" y="774"/>
                    <a:pt x="126004" y="524"/>
                    <a:pt x="126314" y="524"/>
                  </a:cubicBezTo>
                  <a:close/>
                  <a:moveTo>
                    <a:pt x="5287" y="2381"/>
                  </a:moveTo>
                  <a:cubicBezTo>
                    <a:pt x="5596" y="2381"/>
                    <a:pt x="5846" y="2631"/>
                    <a:pt x="5846" y="2953"/>
                  </a:cubicBezTo>
                  <a:cubicBezTo>
                    <a:pt x="5846" y="3262"/>
                    <a:pt x="5596" y="3512"/>
                    <a:pt x="5287" y="3512"/>
                  </a:cubicBezTo>
                  <a:cubicBezTo>
                    <a:pt x="4977" y="3512"/>
                    <a:pt x="4715" y="3262"/>
                    <a:pt x="4715" y="2953"/>
                  </a:cubicBezTo>
                  <a:cubicBezTo>
                    <a:pt x="4715" y="2631"/>
                    <a:pt x="4977" y="2381"/>
                    <a:pt x="5287" y="2381"/>
                  </a:cubicBezTo>
                  <a:close/>
                  <a:moveTo>
                    <a:pt x="12728" y="2381"/>
                  </a:moveTo>
                  <a:cubicBezTo>
                    <a:pt x="13037" y="2381"/>
                    <a:pt x="13288" y="2631"/>
                    <a:pt x="13288" y="2953"/>
                  </a:cubicBezTo>
                  <a:cubicBezTo>
                    <a:pt x="13288" y="3262"/>
                    <a:pt x="13037" y="3512"/>
                    <a:pt x="12728" y="3512"/>
                  </a:cubicBezTo>
                  <a:cubicBezTo>
                    <a:pt x="12418" y="3512"/>
                    <a:pt x="12156" y="3262"/>
                    <a:pt x="12156" y="2953"/>
                  </a:cubicBezTo>
                  <a:cubicBezTo>
                    <a:pt x="12180" y="2631"/>
                    <a:pt x="12418" y="2381"/>
                    <a:pt x="12728" y="2381"/>
                  </a:cubicBezTo>
                  <a:close/>
                  <a:moveTo>
                    <a:pt x="20181" y="2381"/>
                  </a:moveTo>
                  <a:cubicBezTo>
                    <a:pt x="20491" y="2381"/>
                    <a:pt x="20753" y="2631"/>
                    <a:pt x="20753" y="2953"/>
                  </a:cubicBezTo>
                  <a:cubicBezTo>
                    <a:pt x="20753" y="3262"/>
                    <a:pt x="20491" y="3512"/>
                    <a:pt x="20181" y="3512"/>
                  </a:cubicBezTo>
                  <a:cubicBezTo>
                    <a:pt x="19872" y="3512"/>
                    <a:pt x="19622" y="3262"/>
                    <a:pt x="19622" y="2953"/>
                  </a:cubicBezTo>
                  <a:cubicBezTo>
                    <a:pt x="19634" y="2631"/>
                    <a:pt x="19872" y="2381"/>
                    <a:pt x="20181" y="2381"/>
                  </a:cubicBezTo>
                  <a:close/>
                  <a:moveTo>
                    <a:pt x="27635" y="2381"/>
                  </a:moveTo>
                  <a:cubicBezTo>
                    <a:pt x="27956" y="2381"/>
                    <a:pt x="28206" y="2631"/>
                    <a:pt x="28206" y="2953"/>
                  </a:cubicBezTo>
                  <a:cubicBezTo>
                    <a:pt x="28206" y="3262"/>
                    <a:pt x="27956" y="3512"/>
                    <a:pt x="27635" y="3512"/>
                  </a:cubicBezTo>
                  <a:cubicBezTo>
                    <a:pt x="27325" y="3512"/>
                    <a:pt x="27075" y="3262"/>
                    <a:pt x="27075" y="2953"/>
                  </a:cubicBezTo>
                  <a:cubicBezTo>
                    <a:pt x="27087" y="2631"/>
                    <a:pt x="27325" y="2381"/>
                    <a:pt x="27635" y="2381"/>
                  </a:cubicBezTo>
                  <a:close/>
                  <a:moveTo>
                    <a:pt x="35100" y="2381"/>
                  </a:moveTo>
                  <a:cubicBezTo>
                    <a:pt x="35409" y="2381"/>
                    <a:pt x="35659" y="2631"/>
                    <a:pt x="35659" y="2953"/>
                  </a:cubicBezTo>
                  <a:cubicBezTo>
                    <a:pt x="35659" y="3262"/>
                    <a:pt x="35409" y="3512"/>
                    <a:pt x="35100" y="3512"/>
                  </a:cubicBezTo>
                  <a:cubicBezTo>
                    <a:pt x="34778" y="3512"/>
                    <a:pt x="34528" y="3262"/>
                    <a:pt x="34528" y="2953"/>
                  </a:cubicBezTo>
                  <a:cubicBezTo>
                    <a:pt x="34540" y="2631"/>
                    <a:pt x="34778" y="2381"/>
                    <a:pt x="35100" y="2381"/>
                  </a:cubicBezTo>
                  <a:close/>
                  <a:moveTo>
                    <a:pt x="42553" y="2381"/>
                  </a:moveTo>
                  <a:cubicBezTo>
                    <a:pt x="42863" y="2381"/>
                    <a:pt x="43113" y="2631"/>
                    <a:pt x="43113" y="2953"/>
                  </a:cubicBezTo>
                  <a:cubicBezTo>
                    <a:pt x="43113" y="3262"/>
                    <a:pt x="42863" y="3512"/>
                    <a:pt x="42553" y="3512"/>
                  </a:cubicBezTo>
                  <a:cubicBezTo>
                    <a:pt x="42232" y="3512"/>
                    <a:pt x="41982" y="3262"/>
                    <a:pt x="41982" y="2953"/>
                  </a:cubicBezTo>
                  <a:cubicBezTo>
                    <a:pt x="41982" y="2631"/>
                    <a:pt x="42244" y="2381"/>
                    <a:pt x="42553" y="2381"/>
                  </a:cubicBezTo>
                  <a:close/>
                  <a:moveTo>
                    <a:pt x="50006" y="2381"/>
                  </a:moveTo>
                  <a:cubicBezTo>
                    <a:pt x="50316" y="2381"/>
                    <a:pt x="50578" y="2631"/>
                    <a:pt x="50578" y="2953"/>
                  </a:cubicBezTo>
                  <a:cubicBezTo>
                    <a:pt x="50578" y="3262"/>
                    <a:pt x="50316" y="3512"/>
                    <a:pt x="50006" y="3512"/>
                  </a:cubicBezTo>
                  <a:cubicBezTo>
                    <a:pt x="49697" y="3512"/>
                    <a:pt x="49447" y="3262"/>
                    <a:pt x="49447" y="2953"/>
                  </a:cubicBezTo>
                  <a:cubicBezTo>
                    <a:pt x="49447" y="2631"/>
                    <a:pt x="49697" y="2381"/>
                    <a:pt x="50006" y="2381"/>
                  </a:cubicBezTo>
                  <a:close/>
                  <a:moveTo>
                    <a:pt x="57460" y="2381"/>
                  </a:moveTo>
                  <a:cubicBezTo>
                    <a:pt x="57781" y="2381"/>
                    <a:pt x="58031" y="2631"/>
                    <a:pt x="58031" y="2953"/>
                  </a:cubicBezTo>
                  <a:cubicBezTo>
                    <a:pt x="58031" y="3262"/>
                    <a:pt x="57781" y="3512"/>
                    <a:pt x="57460" y="3512"/>
                  </a:cubicBezTo>
                  <a:cubicBezTo>
                    <a:pt x="57150" y="3512"/>
                    <a:pt x="56900" y="3262"/>
                    <a:pt x="56900" y="2953"/>
                  </a:cubicBezTo>
                  <a:cubicBezTo>
                    <a:pt x="56900" y="2631"/>
                    <a:pt x="57150" y="2381"/>
                    <a:pt x="57460" y="2381"/>
                  </a:cubicBezTo>
                  <a:close/>
                  <a:moveTo>
                    <a:pt x="64925" y="2381"/>
                  </a:moveTo>
                  <a:cubicBezTo>
                    <a:pt x="65234" y="2381"/>
                    <a:pt x="65485" y="2631"/>
                    <a:pt x="65485" y="2953"/>
                  </a:cubicBezTo>
                  <a:cubicBezTo>
                    <a:pt x="65485" y="3262"/>
                    <a:pt x="65234" y="3512"/>
                    <a:pt x="64925" y="3512"/>
                  </a:cubicBezTo>
                  <a:cubicBezTo>
                    <a:pt x="64603" y="3512"/>
                    <a:pt x="64353" y="3262"/>
                    <a:pt x="64353" y="2953"/>
                  </a:cubicBezTo>
                  <a:cubicBezTo>
                    <a:pt x="64353" y="2631"/>
                    <a:pt x="64603" y="2381"/>
                    <a:pt x="64925" y="2381"/>
                  </a:cubicBezTo>
                  <a:close/>
                  <a:moveTo>
                    <a:pt x="72366" y="2381"/>
                  </a:moveTo>
                  <a:cubicBezTo>
                    <a:pt x="72676" y="2381"/>
                    <a:pt x="72926" y="2631"/>
                    <a:pt x="72926" y="2953"/>
                  </a:cubicBezTo>
                  <a:cubicBezTo>
                    <a:pt x="72926" y="3262"/>
                    <a:pt x="72676" y="3512"/>
                    <a:pt x="72366" y="3512"/>
                  </a:cubicBezTo>
                  <a:cubicBezTo>
                    <a:pt x="72045" y="3512"/>
                    <a:pt x="71795" y="3262"/>
                    <a:pt x="71795" y="2953"/>
                  </a:cubicBezTo>
                  <a:cubicBezTo>
                    <a:pt x="71807" y="2631"/>
                    <a:pt x="72069" y="2381"/>
                    <a:pt x="72366" y="2381"/>
                  </a:cubicBezTo>
                  <a:close/>
                  <a:moveTo>
                    <a:pt x="83451" y="2381"/>
                  </a:moveTo>
                  <a:cubicBezTo>
                    <a:pt x="83761" y="2381"/>
                    <a:pt x="84011" y="2631"/>
                    <a:pt x="84011" y="2953"/>
                  </a:cubicBezTo>
                  <a:cubicBezTo>
                    <a:pt x="84011" y="3262"/>
                    <a:pt x="83761" y="3512"/>
                    <a:pt x="83451" y="3512"/>
                  </a:cubicBezTo>
                  <a:cubicBezTo>
                    <a:pt x="83141" y="3512"/>
                    <a:pt x="82880" y="3262"/>
                    <a:pt x="82880" y="2953"/>
                  </a:cubicBezTo>
                  <a:cubicBezTo>
                    <a:pt x="82880" y="2631"/>
                    <a:pt x="83141" y="2381"/>
                    <a:pt x="83451" y="2381"/>
                  </a:cubicBezTo>
                  <a:close/>
                  <a:moveTo>
                    <a:pt x="90904" y="2381"/>
                  </a:moveTo>
                  <a:cubicBezTo>
                    <a:pt x="91214" y="2381"/>
                    <a:pt x="91464" y="2631"/>
                    <a:pt x="91464" y="2953"/>
                  </a:cubicBezTo>
                  <a:cubicBezTo>
                    <a:pt x="91464" y="3262"/>
                    <a:pt x="91214" y="3512"/>
                    <a:pt x="90904" y="3512"/>
                  </a:cubicBezTo>
                  <a:cubicBezTo>
                    <a:pt x="90595" y="3512"/>
                    <a:pt x="90345" y="3262"/>
                    <a:pt x="90345" y="2953"/>
                  </a:cubicBezTo>
                  <a:cubicBezTo>
                    <a:pt x="90345" y="2631"/>
                    <a:pt x="90595" y="2381"/>
                    <a:pt x="90904" y="2381"/>
                  </a:cubicBezTo>
                  <a:close/>
                  <a:moveTo>
                    <a:pt x="98346" y="2381"/>
                  </a:moveTo>
                  <a:cubicBezTo>
                    <a:pt x="98655" y="2381"/>
                    <a:pt x="98905" y="2631"/>
                    <a:pt x="98905" y="2953"/>
                  </a:cubicBezTo>
                  <a:cubicBezTo>
                    <a:pt x="98905" y="3262"/>
                    <a:pt x="98655" y="3512"/>
                    <a:pt x="98346" y="3512"/>
                  </a:cubicBezTo>
                  <a:cubicBezTo>
                    <a:pt x="98036" y="3512"/>
                    <a:pt x="97786" y="3262"/>
                    <a:pt x="97786" y="2953"/>
                  </a:cubicBezTo>
                  <a:cubicBezTo>
                    <a:pt x="97798" y="2631"/>
                    <a:pt x="98036" y="2381"/>
                    <a:pt x="98346" y="2381"/>
                  </a:cubicBezTo>
                  <a:close/>
                  <a:moveTo>
                    <a:pt x="105799" y="2381"/>
                  </a:moveTo>
                  <a:cubicBezTo>
                    <a:pt x="106121" y="2381"/>
                    <a:pt x="106371" y="2631"/>
                    <a:pt x="106371" y="2953"/>
                  </a:cubicBezTo>
                  <a:cubicBezTo>
                    <a:pt x="106371" y="3262"/>
                    <a:pt x="106109" y="3512"/>
                    <a:pt x="105799" y="3512"/>
                  </a:cubicBezTo>
                  <a:cubicBezTo>
                    <a:pt x="105490" y="3512"/>
                    <a:pt x="105239" y="3262"/>
                    <a:pt x="105239" y="2953"/>
                  </a:cubicBezTo>
                  <a:cubicBezTo>
                    <a:pt x="105251" y="2631"/>
                    <a:pt x="105490" y="2381"/>
                    <a:pt x="105799" y="2381"/>
                  </a:cubicBezTo>
                  <a:close/>
                  <a:moveTo>
                    <a:pt x="113264" y="2381"/>
                  </a:moveTo>
                  <a:cubicBezTo>
                    <a:pt x="113574" y="2381"/>
                    <a:pt x="113824" y="2631"/>
                    <a:pt x="113824" y="2953"/>
                  </a:cubicBezTo>
                  <a:cubicBezTo>
                    <a:pt x="113824" y="3262"/>
                    <a:pt x="113574" y="3512"/>
                    <a:pt x="113264" y="3512"/>
                  </a:cubicBezTo>
                  <a:cubicBezTo>
                    <a:pt x="112943" y="3512"/>
                    <a:pt x="112693" y="3262"/>
                    <a:pt x="112693" y="2953"/>
                  </a:cubicBezTo>
                  <a:cubicBezTo>
                    <a:pt x="112705" y="2631"/>
                    <a:pt x="112943" y="2381"/>
                    <a:pt x="113264" y="2381"/>
                  </a:cubicBezTo>
                  <a:close/>
                  <a:moveTo>
                    <a:pt x="120718" y="2381"/>
                  </a:moveTo>
                  <a:cubicBezTo>
                    <a:pt x="121027" y="2381"/>
                    <a:pt x="121277" y="2631"/>
                    <a:pt x="121277" y="2953"/>
                  </a:cubicBezTo>
                  <a:cubicBezTo>
                    <a:pt x="121277" y="3262"/>
                    <a:pt x="121027" y="3512"/>
                    <a:pt x="120718" y="3512"/>
                  </a:cubicBezTo>
                  <a:cubicBezTo>
                    <a:pt x="120408" y="3512"/>
                    <a:pt x="120146" y="3262"/>
                    <a:pt x="120146" y="2953"/>
                  </a:cubicBezTo>
                  <a:cubicBezTo>
                    <a:pt x="120170" y="2631"/>
                    <a:pt x="120420" y="2381"/>
                    <a:pt x="120718" y="2381"/>
                  </a:cubicBezTo>
                  <a:close/>
                  <a:moveTo>
                    <a:pt x="128171" y="2381"/>
                  </a:moveTo>
                  <a:cubicBezTo>
                    <a:pt x="128480" y="2381"/>
                    <a:pt x="128742" y="2631"/>
                    <a:pt x="128742" y="2953"/>
                  </a:cubicBezTo>
                  <a:cubicBezTo>
                    <a:pt x="128742" y="3262"/>
                    <a:pt x="128480" y="3512"/>
                    <a:pt x="128171" y="3512"/>
                  </a:cubicBezTo>
                  <a:cubicBezTo>
                    <a:pt x="127861" y="3512"/>
                    <a:pt x="127611" y="3262"/>
                    <a:pt x="127611" y="2953"/>
                  </a:cubicBezTo>
                  <a:cubicBezTo>
                    <a:pt x="127611" y="2631"/>
                    <a:pt x="127861" y="2381"/>
                    <a:pt x="128171" y="2381"/>
                  </a:cubicBezTo>
                  <a:close/>
                  <a:moveTo>
                    <a:pt x="1548" y="2393"/>
                  </a:moveTo>
                  <a:cubicBezTo>
                    <a:pt x="1846" y="2393"/>
                    <a:pt x="2119" y="2655"/>
                    <a:pt x="2119" y="2965"/>
                  </a:cubicBezTo>
                  <a:cubicBezTo>
                    <a:pt x="2119" y="3262"/>
                    <a:pt x="1858" y="3524"/>
                    <a:pt x="1548" y="3524"/>
                  </a:cubicBezTo>
                  <a:cubicBezTo>
                    <a:pt x="1238" y="3524"/>
                    <a:pt x="988" y="3274"/>
                    <a:pt x="988" y="2965"/>
                  </a:cubicBezTo>
                  <a:cubicBezTo>
                    <a:pt x="988" y="2655"/>
                    <a:pt x="1238" y="2393"/>
                    <a:pt x="1548" y="2393"/>
                  </a:cubicBezTo>
                  <a:close/>
                  <a:moveTo>
                    <a:pt x="9001" y="2393"/>
                  </a:moveTo>
                  <a:cubicBezTo>
                    <a:pt x="9299" y="2393"/>
                    <a:pt x="9573" y="2655"/>
                    <a:pt x="9573" y="2965"/>
                  </a:cubicBezTo>
                  <a:cubicBezTo>
                    <a:pt x="9573" y="3262"/>
                    <a:pt x="9323" y="3524"/>
                    <a:pt x="9001" y="3524"/>
                  </a:cubicBezTo>
                  <a:cubicBezTo>
                    <a:pt x="8704" y="3524"/>
                    <a:pt x="8442" y="3274"/>
                    <a:pt x="8442" y="2965"/>
                  </a:cubicBezTo>
                  <a:cubicBezTo>
                    <a:pt x="8442" y="2655"/>
                    <a:pt x="8692" y="2393"/>
                    <a:pt x="9001" y="2393"/>
                  </a:cubicBezTo>
                  <a:close/>
                  <a:moveTo>
                    <a:pt x="16466" y="2393"/>
                  </a:moveTo>
                  <a:cubicBezTo>
                    <a:pt x="16764" y="2393"/>
                    <a:pt x="17026" y="2655"/>
                    <a:pt x="17026" y="2965"/>
                  </a:cubicBezTo>
                  <a:cubicBezTo>
                    <a:pt x="17026" y="3262"/>
                    <a:pt x="16776" y="3524"/>
                    <a:pt x="16466" y="3524"/>
                  </a:cubicBezTo>
                  <a:cubicBezTo>
                    <a:pt x="16169" y="3524"/>
                    <a:pt x="15895" y="3274"/>
                    <a:pt x="15895" y="2965"/>
                  </a:cubicBezTo>
                  <a:cubicBezTo>
                    <a:pt x="15895" y="2655"/>
                    <a:pt x="16145" y="2393"/>
                    <a:pt x="16466" y="2393"/>
                  </a:cubicBezTo>
                  <a:close/>
                  <a:moveTo>
                    <a:pt x="23920" y="2393"/>
                  </a:moveTo>
                  <a:cubicBezTo>
                    <a:pt x="24217" y="2393"/>
                    <a:pt x="24479" y="2655"/>
                    <a:pt x="24479" y="2965"/>
                  </a:cubicBezTo>
                  <a:cubicBezTo>
                    <a:pt x="24479" y="3262"/>
                    <a:pt x="24229" y="3524"/>
                    <a:pt x="23920" y="3524"/>
                  </a:cubicBezTo>
                  <a:cubicBezTo>
                    <a:pt x="23610" y="3524"/>
                    <a:pt x="23348" y="3274"/>
                    <a:pt x="23348" y="2965"/>
                  </a:cubicBezTo>
                  <a:cubicBezTo>
                    <a:pt x="23348" y="2655"/>
                    <a:pt x="23610" y="2393"/>
                    <a:pt x="23920" y="2393"/>
                  </a:cubicBezTo>
                  <a:close/>
                  <a:moveTo>
                    <a:pt x="31373" y="2393"/>
                  </a:moveTo>
                  <a:cubicBezTo>
                    <a:pt x="31671" y="2393"/>
                    <a:pt x="31945" y="2655"/>
                    <a:pt x="31945" y="2965"/>
                  </a:cubicBezTo>
                  <a:cubicBezTo>
                    <a:pt x="31945" y="3262"/>
                    <a:pt x="31683" y="3524"/>
                    <a:pt x="31373" y="3524"/>
                  </a:cubicBezTo>
                  <a:cubicBezTo>
                    <a:pt x="31064" y="3524"/>
                    <a:pt x="30814" y="3274"/>
                    <a:pt x="30814" y="2965"/>
                  </a:cubicBezTo>
                  <a:cubicBezTo>
                    <a:pt x="30814" y="2655"/>
                    <a:pt x="31064" y="2393"/>
                    <a:pt x="31373" y="2393"/>
                  </a:cubicBezTo>
                  <a:close/>
                  <a:moveTo>
                    <a:pt x="38815" y="2393"/>
                  </a:moveTo>
                  <a:cubicBezTo>
                    <a:pt x="39112" y="2393"/>
                    <a:pt x="39386" y="2655"/>
                    <a:pt x="39386" y="2965"/>
                  </a:cubicBezTo>
                  <a:cubicBezTo>
                    <a:pt x="39386" y="3262"/>
                    <a:pt x="39124" y="3524"/>
                    <a:pt x="38815" y="3524"/>
                  </a:cubicBezTo>
                  <a:cubicBezTo>
                    <a:pt x="38517" y="3524"/>
                    <a:pt x="38255" y="3274"/>
                    <a:pt x="38255" y="2965"/>
                  </a:cubicBezTo>
                  <a:cubicBezTo>
                    <a:pt x="38267" y="2655"/>
                    <a:pt x="38505" y="2393"/>
                    <a:pt x="38815" y="2393"/>
                  </a:cubicBezTo>
                  <a:close/>
                  <a:moveTo>
                    <a:pt x="46268" y="2393"/>
                  </a:moveTo>
                  <a:cubicBezTo>
                    <a:pt x="46565" y="2393"/>
                    <a:pt x="46839" y="2655"/>
                    <a:pt x="46839" y="2965"/>
                  </a:cubicBezTo>
                  <a:cubicBezTo>
                    <a:pt x="46839" y="3262"/>
                    <a:pt x="46589" y="3524"/>
                    <a:pt x="46268" y="3524"/>
                  </a:cubicBezTo>
                  <a:cubicBezTo>
                    <a:pt x="45970" y="3524"/>
                    <a:pt x="45708" y="3274"/>
                    <a:pt x="45708" y="2965"/>
                  </a:cubicBezTo>
                  <a:cubicBezTo>
                    <a:pt x="45720" y="2655"/>
                    <a:pt x="45958" y="2393"/>
                    <a:pt x="46268" y="2393"/>
                  </a:cubicBezTo>
                  <a:close/>
                  <a:moveTo>
                    <a:pt x="53733" y="2393"/>
                  </a:moveTo>
                  <a:cubicBezTo>
                    <a:pt x="54031" y="2393"/>
                    <a:pt x="54293" y="2655"/>
                    <a:pt x="54293" y="2965"/>
                  </a:cubicBezTo>
                  <a:cubicBezTo>
                    <a:pt x="54293" y="3262"/>
                    <a:pt x="54043" y="3524"/>
                    <a:pt x="53733" y="3524"/>
                  </a:cubicBezTo>
                  <a:cubicBezTo>
                    <a:pt x="53412" y="3524"/>
                    <a:pt x="53162" y="3274"/>
                    <a:pt x="53162" y="2965"/>
                  </a:cubicBezTo>
                  <a:cubicBezTo>
                    <a:pt x="53173" y="2655"/>
                    <a:pt x="53412" y="2393"/>
                    <a:pt x="53733" y="2393"/>
                  </a:cubicBezTo>
                  <a:close/>
                  <a:moveTo>
                    <a:pt x="61186" y="2393"/>
                  </a:moveTo>
                  <a:cubicBezTo>
                    <a:pt x="61484" y="2393"/>
                    <a:pt x="61746" y="2655"/>
                    <a:pt x="61746" y="2965"/>
                  </a:cubicBezTo>
                  <a:cubicBezTo>
                    <a:pt x="61746" y="3262"/>
                    <a:pt x="61496" y="3524"/>
                    <a:pt x="61186" y="3524"/>
                  </a:cubicBezTo>
                  <a:cubicBezTo>
                    <a:pt x="60877" y="3524"/>
                    <a:pt x="60615" y="3274"/>
                    <a:pt x="60615" y="2965"/>
                  </a:cubicBezTo>
                  <a:cubicBezTo>
                    <a:pt x="60639" y="2655"/>
                    <a:pt x="60877" y="2393"/>
                    <a:pt x="61186" y="2393"/>
                  </a:cubicBezTo>
                  <a:close/>
                  <a:moveTo>
                    <a:pt x="68640" y="2393"/>
                  </a:moveTo>
                  <a:cubicBezTo>
                    <a:pt x="68937" y="2393"/>
                    <a:pt x="69211" y="2655"/>
                    <a:pt x="69211" y="2965"/>
                  </a:cubicBezTo>
                  <a:cubicBezTo>
                    <a:pt x="69211" y="3262"/>
                    <a:pt x="68949" y="3524"/>
                    <a:pt x="68640" y="3524"/>
                  </a:cubicBezTo>
                  <a:cubicBezTo>
                    <a:pt x="68330" y="3524"/>
                    <a:pt x="68080" y="3274"/>
                    <a:pt x="68080" y="2965"/>
                  </a:cubicBezTo>
                  <a:cubicBezTo>
                    <a:pt x="68092" y="2655"/>
                    <a:pt x="68330" y="2393"/>
                    <a:pt x="68640" y="2393"/>
                  </a:cubicBezTo>
                  <a:close/>
                  <a:moveTo>
                    <a:pt x="76093" y="2393"/>
                  </a:moveTo>
                  <a:cubicBezTo>
                    <a:pt x="76391" y="2393"/>
                    <a:pt x="76664" y="2655"/>
                    <a:pt x="76664" y="2965"/>
                  </a:cubicBezTo>
                  <a:cubicBezTo>
                    <a:pt x="76664" y="3262"/>
                    <a:pt x="76403" y="3524"/>
                    <a:pt x="76093" y="3524"/>
                  </a:cubicBezTo>
                  <a:cubicBezTo>
                    <a:pt x="75795" y="3524"/>
                    <a:pt x="75533" y="3274"/>
                    <a:pt x="75533" y="2965"/>
                  </a:cubicBezTo>
                  <a:cubicBezTo>
                    <a:pt x="75533" y="2655"/>
                    <a:pt x="75783" y="2393"/>
                    <a:pt x="76093" y="2393"/>
                  </a:cubicBezTo>
                  <a:close/>
                  <a:moveTo>
                    <a:pt x="79712" y="2393"/>
                  </a:moveTo>
                  <a:cubicBezTo>
                    <a:pt x="80010" y="2393"/>
                    <a:pt x="80284" y="2655"/>
                    <a:pt x="80284" y="2965"/>
                  </a:cubicBezTo>
                  <a:cubicBezTo>
                    <a:pt x="80284" y="3262"/>
                    <a:pt x="80022" y="3524"/>
                    <a:pt x="79712" y="3524"/>
                  </a:cubicBezTo>
                  <a:cubicBezTo>
                    <a:pt x="79403" y="3524"/>
                    <a:pt x="79153" y="3274"/>
                    <a:pt x="79153" y="2965"/>
                  </a:cubicBezTo>
                  <a:cubicBezTo>
                    <a:pt x="79165" y="2655"/>
                    <a:pt x="79403" y="2393"/>
                    <a:pt x="79712" y="2393"/>
                  </a:cubicBezTo>
                  <a:close/>
                  <a:moveTo>
                    <a:pt x="87166" y="2393"/>
                  </a:moveTo>
                  <a:cubicBezTo>
                    <a:pt x="87463" y="2393"/>
                    <a:pt x="87737" y="2655"/>
                    <a:pt x="87737" y="2965"/>
                  </a:cubicBezTo>
                  <a:cubicBezTo>
                    <a:pt x="87737" y="3262"/>
                    <a:pt x="87475" y="3524"/>
                    <a:pt x="87166" y="3524"/>
                  </a:cubicBezTo>
                  <a:cubicBezTo>
                    <a:pt x="86856" y="3524"/>
                    <a:pt x="86606" y="3274"/>
                    <a:pt x="86606" y="2965"/>
                  </a:cubicBezTo>
                  <a:cubicBezTo>
                    <a:pt x="86618" y="2655"/>
                    <a:pt x="86856" y="2393"/>
                    <a:pt x="87166" y="2393"/>
                  </a:cubicBezTo>
                  <a:close/>
                  <a:moveTo>
                    <a:pt x="94631" y="2393"/>
                  </a:moveTo>
                  <a:cubicBezTo>
                    <a:pt x="94929" y="2393"/>
                    <a:pt x="95191" y="2655"/>
                    <a:pt x="95191" y="2965"/>
                  </a:cubicBezTo>
                  <a:cubicBezTo>
                    <a:pt x="95191" y="3262"/>
                    <a:pt x="94941" y="3524"/>
                    <a:pt x="94631" y="3524"/>
                  </a:cubicBezTo>
                  <a:cubicBezTo>
                    <a:pt x="94310" y="3524"/>
                    <a:pt x="94060" y="3274"/>
                    <a:pt x="94060" y="2965"/>
                  </a:cubicBezTo>
                  <a:cubicBezTo>
                    <a:pt x="94071" y="2655"/>
                    <a:pt x="94310" y="2393"/>
                    <a:pt x="94631" y="2393"/>
                  </a:cubicBezTo>
                  <a:close/>
                  <a:moveTo>
                    <a:pt x="102084" y="2393"/>
                  </a:moveTo>
                  <a:cubicBezTo>
                    <a:pt x="102382" y="2393"/>
                    <a:pt x="102644" y="2655"/>
                    <a:pt x="102644" y="2965"/>
                  </a:cubicBezTo>
                  <a:cubicBezTo>
                    <a:pt x="102644" y="3262"/>
                    <a:pt x="102394" y="3524"/>
                    <a:pt x="102084" y="3524"/>
                  </a:cubicBezTo>
                  <a:cubicBezTo>
                    <a:pt x="101787" y="3524"/>
                    <a:pt x="101513" y="3274"/>
                    <a:pt x="101513" y="2965"/>
                  </a:cubicBezTo>
                  <a:cubicBezTo>
                    <a:pt x="101513" y="2655"/>
                    <a:pt x="101775" y="2393"/>
                    <a:pt x="102084" y="2393"/>
                  </a:cubicBezTo>
                  <a:close/>
                  <a:moveTo>
                    <a:pt x="109538" y="2393"/>
                  </a:moveTo>
                  <a:cubicBezTo>
                    <a:pt x="109835" y="2393"/>
                    <a:pt x="110109" y="2655"/>
                    <a:pt x="110109" y="2965"/>
                  </a:cubicBezTo>
                  <a:cubicBezTo>
                    <a:pt x="110109" y="3262"/>
                    <a:pt x="109847" y="3524"/>
                    <a:pt x="109538" y="3524"/>
                  </a:cubicBezTo>
                  <a:cubicBezTo>
                    <a:pt x="109228" y="3524"/>
                    <a:pt x="108978" y="3274"/>
                    <a:pt x="108978" y="2965"/>
                  </a:cubicBezTo>
                  <a:cubicBezTo>
                    <a:pt x="108978" y="2655"/>
                    <a:pt x="109228" y="2393"/>
                    <a:pt x="109538" y="2393"/>
                  </a:cubicBezTo>
                  <a:close/>
                  <a:moveTo>
                    <a:pt x="116991" y="2393"/>
                  </a:moveTo>
                  <a:cubicBezTo>
                    <a:pt x="117289" y="2393"/>
                    <a:pt x="117562" y="2655"/>
                    <a:pt x="117562" y="2965"/>
                  </a:cubicBezTo>
                  <a:cubicBezTo>
                    <a:pt x="117562" y="3262"/>
                    <a:pt x="117312" y="3524"/>
                    <a:pt x="116991" y="3524"/>
                  </a:cubicBezTo>
                  <a:cubicBezTo>
                    <a:pt x="116681" y="3524"/>
                    <a:pt x="116431" y="3274"/>
                    <a:pt x="116431" y="2965"/>
                  </a:cubicBezTo>
                  <a:cubicBezTo>
                    <a:pt x="116431" y="2655"/>
                    <a:pt x="116681" y="2393"/>
                    <a:pt x="116991" y="2393"/>
                  </a:cubicBezTo>
                  <a:close/>
                  <a:moveTo>
                    <a:pt x="124456" y="2393"/>
                  </a:moveTo>
                  <a:cubicBezTo>
                    <a:pt x="124754" y="2393"/>
                    <a:pt x="125016" y="2655"/>
                    <a:pt x="125016" y="2965"/>
                  </a:cubicBezTo>
                  <a:cubicBezTo>
                    <a:pt x="125016" y="3262"/>
                    <a:pt x="124766" y="3524"/>
                    <a:pt x="124456" y="3524"/>
                  </a:cubicBezTo>
                  <a:cubicBezTo>
                    <a:pt x="124135" y="3524"/>
                    <a:pt x="123885" y="3274"/>
                    <a:pt x="123885" y="2965"/>
                  </a:cubicBezTo>
                  <a:cubicBezTo>
                    <a:pt x="123885" y="2655"/>
                    <a:pt x="124135" y="2393"/>
                    <a:pt x="124456" y="2393"/>
                  </a:cubicBezTo>
                  <a:close/>
                  <a:moveTo>
                    <a:pt x="3405" y="4239"/>
                  </a:moveTo>
                  <a:cubicBezTo>
                    <a:pt x="3703" y="4239"/>
                    <a:pt x="3977" y="4501"/>
                    <a:pt x="3977" y="4810"/>
                  </a:cubicBezTo>
                  <a:cubicBezTo>
                    <a:pt x="3977" y="5108"/>
                    <a:pt x="3727" y="5370"/>
                    <a:pt x="3405" y="5370"/>
                  </a:cubicBezTo>
                  <a:cubicBezTo>
                    <a:pt x="3096" y="5370"/>
                    <a:pt x="2846" y="5120"/>
                    <a:pt x="2846" y="4810"/>
                  </a:cubicBezTo>
                  <a:cubicBezTo>
                    <a:pt x="2858" y="4501"/>
                    <a:pt x="3096" y="4239"/>
                    <a:pt x="3405" y="4239"/>
                  </a:cubicBezTo>
                  <a:close/>
                  <a:moveTo>
                    <a:pt x="7132" y="4239"/>
                  </a:moveTo>
                  <a:cubicBezTo>
                    <a:pt x="7430" y="4239"/>
                    <a:pt x="7692" y="4501"/>
                    <a:pt x="7692" y="4810"/>
                  </a:cubicBezTo>
                  <a:cubicBezTo>
                    <a:pt x="7692" y="5108"/>
                    <a:pt x="7442" y="5370"/>
                    <a:pt x="7132" y="5370"/>
                  </a:cubicBezTo>
                  <a:cubicBezTo>
                    <a:pt x="6834" y="5370"/>
                    <a:pt x="6560" y="5120"/>
                    <a:pt x="6560" y="4810"/>
                  </a:cubicBezTo>
                  <a:cubicBezTo>
                    <a:pt x="6584" y="4501"/>
                    <a:pt x="6822" y="4239"/>
                    <a:pt x="7132" y="4239"/>
                  </a:cubicBezTo>
                  <a:close/>
                  <a:moveTo>
                    <a:pt x="10871" y="4239"/>
                  </a:moveTo>
                  <a:cubicBezTo>
                    <a:pt x="11168" y="4239"/>
                    <a:pt x="11430" y="4501"/>
                    <a:pt x="11430" y="4810"/>
                  </a:cubicBezTo>
                  <a:cubicBezTo>
                    <a:pt x="11430" y="5108"/>
                    <a:pt x="11180" y="5370"/>
                    <a:pt x="10871" y="5370"/>
                  </a:cubicBezTo>
                  <a:cubicBezTo>
                    <a:pt x="10573" y="5370"/>
                    <a:pt x="10299" y="5120"/>
                    <a:pt x="10299" y="4810"/>
                  </a:cubicBezTo>
                  <a:cubicBezTo>
                    <a:pt x="10299" y="4501"/>
                    <a:pt x="10549" y="4239"/>
                    <a:pt x="10871" y="4239"/>
                  </a:cubicBezTo>
                  <a:close/>
                  <a:moveTo>
                    <a:pt x="14585" y="4239"/>
                  </a:moveTo>
                  <a:cubicBezTo>
                    <a:pt x="14883" y="4239"/>
                    <a:pt x="15157" y="4501"/>
                    <a:pt x="15157" y="4810"/>
                  </a:cubicBezTo>
                  <a:cubicBezTo>
                    <a:pt x="15157" y="5108"/>
                    <a:pt x="14895" y="5370"/>
                    <a:pt x="14585" y="5370"/>
                  </a:cubicBezTo>
                  <a:cubicBezTo>
                    <a:pt x="14288" y="5370"/>
                    <a:pt x="14014" y="5120"/>
                    <a:pt x="14014" y="4810"/>
                  </a:cubicBezTo>
                  <a:cubicBezTo>
                    <a:pt x="14038" y="4501"/>
                    <a:pt x="14276" y="4239"/>
                    <a:pt x="14585" y="4239"/>
                  </a:cubicBezTo>
                  <a:close/>
                  <a:moveTo>
                    <a:pt x="18324" y="4239"/>
                  </a:moveTo>
                  <a:cubicBezTo>
                    <a:pt x="18622" y="4239"/>
                    <a:pt x="18883" y="4501"/>
                    <a:pt x="18883" y="4810"/>
                  </a:cubicBezTo>
                  <a:cubicBezTo>
                    <a:pt x="18883" y="5108"/>
                    <a:pt x="18633" y="5370"/>
                    <a:pt x="18324" y="5370"/>
                  </a:cubicBezTo>
                  <a:cubicBezTo>
                    <a:pt x="18026" y="5370"/>
                    <a:pt x="17752" y="5120"/>
                    <a:pt x="17752" y="4810"/>
                  </a:cubicBezTo>
                  <a:cubicBezTo>
                    <a:pt x="17752" y="4501"/>
                    <a:pt x="18014" y="4239"/>
                    <a:pt x="18324" y="4239"/>
                  </a:cubicBezTo>
                  <a:close/>
                  <a:moveTo>
                    <a:pt x="22039" y="4239"/>
                  </a:moveTo>
                  <a:cubicBezTo>
                    <a:pt x="22336" y="4239"/>
                    <a:pt x="22610" y="4501"/>
                    <a:pt x="22610" y="4810"/>
                  </a:cubicBezTo>
                  <a:cubicBezTo>
                    <a:pt x="22610" y="5108"/>
                    <a:pt x="22360" y="5370"/>
                    <a:pt x="22039" y="5370"/>
                  </a:cubicBezTo>
                  <a:cubicBezTo>
                    <a:pt x="21729" y="5370"/>
                    <a:pt x="21479" y="5120"/>
                    <a:pt x="21479" y="4810"/>
                  </a:cubicBezTo>
                  <a:cubicBezTo>
                    <a:pt x="21491" y="4501"/>
                    <a:pt x="21729" y="4239"/>
                    <a:pt x="22039" y="4239"/>
                  </a:cubicBezTo>
                  <a:close/>
                  <a:moveTo>
                    <a:pt x="25777" y="4239"/>
                  </a:moveTo>
                  <a:cubicBezTo>
                    <a:pt x="26075" y="4239"/>
                    <a:pt x="26349" y="4501"/>
                    <a:pt x="26349" y="4810"/>
                  </a:cubicBezTo>
                  <a:cubicBezTo>
                    <a:pt x="26349" y="5108"/>
                    <a:pt x="26087" y="5370"/>
                    <a:pt x="25777" y="5370"/>
                  </a:cubicBezTo>
                  <a:cubicBezTo>
                    <a:pt x="25468" y="5370"/>
                    <a:pt x="25206" y="5120"/>
                    <a:pt x="25206" y="4810"/>
                  </a:cubicBezTo>
                  <a:cubicBezTo>
                    <a:pt x="25218" y="4501"/>
                    <a:pt x="25468" y="4239"/>
                    <a:pt x="25777" y="4239"/>
                  </a:cubicBezTo>
                  <a:close/>
                  <a:moveTo>
                    <a:pt x="29504" y="4239"/>
                  </a:moveTo>
                  <a:cubicBezTo>
                    <a:pt x="29801" y="4239"/>
                    <a:pt x="30063" y="4501"/>
                    <a:pt x="30063" y="4810"/>
                  </a:cubicBezTo>
                  <a:cubicBezTo>
                    <a:pt x="30063" y="5108"/>
                    <a:pt x="29813" y="5370"/>
                    <a:pt x="29504" y="5370"/>
                  </a:cubicBezTo>
                  <a:cubicBezTo>
                    <a:pt x="29182" y="5370"/>
                    <a:pt x="28932" y="5120"/>
                    <a:pt x="28932" y="4810"/>
                  </a:cubicBezTo>
                  <a:cubicBezTo>
                    <a:pt x="28944" y="4501"/>
                    <a:pt x="29182" y="4239"/>
                    <a:pt x="29504" y="4239"/>
                  </a:cubicBezTo>
                  <a:close/>
                  <a:moveTo>
                    <a:pt x="33230" y="4239"/>
                  </a:moveTo>
                  <a:cubicBezTo>
                    <a:pt x="33528" y="4239"/>
                    <a:pt x="33802" y="4501"/>
                    <a:pt x="33802" y="4810"/>
                  </a:cubicBezTo>
                  <a:cubicBezTo>
                    <a:pt x="33802" y="5108"/>
                    <a:pt x="33552" y="5370"/>
                    <a:pt x="33230" y="5370"/>
                  </a:cubicBezTo>
                  <a:cubicBezTo>
                    <a:pt x="32921" y="5370"/>
                    <a:pt x="32671" y="5120"/>
                    <a:pt x="32671" y="4810"/>
                  </a:cubicBezTo>
                  <a:cubicBezTo>
                    <a:pt x="32671" y="4501"/>
                    <a:pt x="32921" y="4239"/>
                    <a:pt x="33230" y="4239"/>
                  </a:cubicBezTo>
                  <a:close/>
                  <a:moveTo>
                    <a:pt x="36957" y="4239"/>
                  </a:moveTo>
                  <a:cubicBezTo>
                    <a:pt x="37255" y="4239"/>
                    <a:pt x="37517" y="4501"/>
                    <a:pt x="37517" y="4810"/>
                  </a:cubicBezTo>
                  <a:cubicBezTo>
                    <a:pt x="37517" y="5108"/>
                    <a:pt x="37267" y="5370"/>
                    <a:pt x="36957" y="5370"/>
                  </a:cubicBezTo>
                  <a:cubicBezTo>
                    <a:pt x="36648" y="5370"/>
                    <a:pt x="36386" y="5120"/>
                    <a:pt x="36386" y="4810"/>
                  </a:cubicBezTo>
                  <a:cubicBezTo>
                    <a:pt x="36409" y="4501"/>
                    <a:pt x="36648" y="4239"/>
                    <a:pt x="36957" y="4239"/>
                  </a:cubicBezTo>
                  <a:close/>
                  <a:moveTo>
                    <a:pt x="40672" y="4239"/>
                  </a:moveTo>
                  <a:cubicBezTo>
                    <a:pt x="40970" y="4239"/>
                    <a:pt x="41243" y="4501"/>
                    <a:pt x="41243" y="4810"/>
                  </a:cubicBezTo>
                  <a:cubicBezTo>
                    <a:pt x="41243" y="5108"/>
                    <a:pt x="40993" y="5370"/>
                    <a:pt x="40672" y="5370"/>
                  </a:cubicBezTo>
                  <a:cubicBezTo>
                    <a:pt x="40374" y="5370"/>
                    <a:pt x="40112" y="5120"/>
                    <a:pt x="40112" y="4810"/>
                  </a:cubicBezTo>
                  <a:cubicBezTo>
                    <a:pt x="40124" y="4501"/>
                    <a:pt x="40362" y="4239"/>
                    <a:pt x="40672" y="4239"/>
                  </a:cubicBezTo>
                  <a:close/>
                  <a:moveTo>
                    <a:pt x="44410" y="4239"/>
                  </a:moveTo>
                  <a:cubicBezTo>
                    <a:pt x="44708" y="4239"/>
                    <a:pt x="44982" y="4501"/>
                    <a:pt x="44982" y="4810"/>
                  </a:cubicBezTo>
                  <a:cubicBezTo>
                    <a:pt x="44982" y="5108"/>
                    <a:pt x="44720" y="5370"/>
                    <a:pt x="44410" y="5370"/>
                  </a:cubicBezTo>
                  <a:cubicBezTo>
                    <a:pt x="44113" y="5370"/>
                    <a:pt x="43851" y="5120"/>
                    <a:pt x="43851" y="4810"/>
                  </a:cubicBezTo>
                  <a:cubicBezTo>
                    <a:pt x="43851" y="4501"/>
                    <a:pt x="44101" y="4239"/>
                    <a:pt x="44410" y="4239"/>
                  </a:cubicBezTo>
                  <a:close/>
                  <a:moveTo>
                    <a:pt x="48137" y="4239"/>
                  </a:moveTo>
                  <a:cubicBezTo>
                    <a:pt x="48435" y="4239"/>
                    <a:pt x="48697" y="4501"/>
                    <a:pt x="48697" y="4810"/>
                  </a:cubicBezTo>
                  <a:cubicBezTo>
                    <a:pt x="48697" y="5108"/>
                    <a:pt x="48447" y="5370"/>
                    <a:pt x="48137" y="5370"/>
                  </a:cubicBezTo>
                  <a:cubicBezTo>
                    <a:pt x="47839" y="5370"/>
                    <a:pt x="47566" y="5120"/>
                    <a:pt x="47566" y="4810"/>
                  </a:cubicBezTo>
                  <a:cubicBezTo>
                    <a:pt x="47578" y="4501"/>
                    <a:pt x="47839" y="4239"/>
                    <a:pt x="48137" y="4239"/>
                  </a:cubicBezTo>
                  <a:close/>
                  <a:moveTo>
                    <a:pt x="51864" y="4239"/>
                  </a:moveTo>
                  <a:cubicBezTo>
                    <a:pt x="52161" y="4239"/>
                    <a:pt x="52435" y="4501"/>
                    <a:pt x="52435" y="4810"/>
                  </a:cubicBezTo>
                  <a:cubicBezTo>
                    <a:pt x="52435" y="5108"/>
                    <a:pt x="52185" y="5370"/>
                    <a:pt x="51864" y="5370"/>
                  </a:cubicBezTo>
                  <a:cubicBezTo>
                    <a:pt x="51566" y="5370"/>
                    <a:pt x="51304" y="5120"/>
                    <a:pt x="51304" y="4810"/>
                  </a:cubicBezTo>
                  <a:cubicBezTo>
                    <a:pt x="51304" y="4501"/>
                    <a:pt x="51554" y="4239"/>
                    <a:pt x="51864" y="4239"/>
                  </a:cubicBezTo>
                  <a:close/>
                  <a:moveTo>
                    <a:pt x="55602" y="4239"/>
                  </a:moveTo>
                  <a:cubicBezTo>
                    <a:pt x="55900" y="4239"/>
                    <a:pt x="56174" y="4501"/>
                    <a:pt x="56174" y="4810"/>
                  </a:cubicBezTo>
                  <a:cubicBezTo>
                    <a:pt x="56174" y="5108"/>
                    <a:pt x="55912" y="5370"/>
                    <a:pt x="55602" y="5370"/>
                  </a:cubicBezTo>
                  <a:cubicBezTo>
                    <a:pt x="55293" y="5370"/>
                    <a:pt x="55043" y="5120"/>
                    <a:pt x="55043" y="4810"/>
                  </a:cubicBezTo>
                  <a:cubicBezTo>
                    <a:pt x="55043" y="4501"/>
                    <a:pt x="55293" y="4239"/>
                    <a:pt x="55602" y="4239"/>
                  </a:cubicBezTo>
                  <a:close/>
                  <a:moveTo>
                    <a:pt x="59329" y="4239"/>
                  </a:moveTo>
                  <a:cubicBezTo>
                    <a:pt x="59627" y="4239"/>
                    <a:pt x="59889" y="4501"/>
                    <a:pt x="59889" y="4810"/>
                  </a:cubicBezTo>
                  <a:cubicBezTo>
                    <a:pt x="59889" y="5108"/>
                    <a:pt x="59639" y="5370"/>
                    <a:pt x="59329" y="5370"/>
                  </a:cubicBezTo>
                  <a:cubicBezTo>
                    <a:pt x="59008" y="5370"/>
                    <a:pt x="58757" y="5120"/>
                    <a:pt x="58757" y="4810"/>
                  </a:cubicBezTo>
                  <a:cubicBezTo>
                    <a:pt x="58757" y="4501"/>
                    <a:pt x="59008" y="4239"/>
                    <a:pt x="59329" y="4239"/>
                  </a:cubicBezTo>
                  <a:close/>
                  <a:moveTo>
                    <a:pt x="63056" y="4239"/>
                  </a:moveTo>
                  <a:cubicBezTo>
                    <a:pt x="63353" y="4239"/>
                    <a:pt x="63627" y="4501"/>
                    <a:pt x="63627" y="4810"/>
                  </a:cubicBezTo>
                  <a:cubicBezTo>
                    <a:pt x="63627" y="5108"/>
                    <a:pt x="63377" y="5370"/>
                    <a:pt x="63056" y="5370"/>
                  </a:cubicBezTo>
                  <a:cubicBezTo>
                    <a:pt x="62746" y="5370"/>
                    <a:pt x="62496" y="5120"/>
                    <a:pt x="62496" y="4810"/>
                  </a:cubicBezTo>
                  <a:cubicBezTo>
                    <a:pt x="62496" y="4501"/>
                    <a:pt x="62746" y="4239"/>
                    <a:pt x="63056" y="4239"/>
                  </a:cubicBezTo>
                  <a:close/>
                  <a:moveTo>
                    <a:pt x="66782" y="4239"/>
                  </a:moveTo>
                  <a:cubicBezTo>
                    <a:pt x="67080" y="4239"/>
                    <a:pt x="67342" y="4501"/>
                    <a:pt x="67342" y="4810"/>
                  </a:cubicBezTo>
                  <a:cubicBezTo>
                    <a:pt x="67342" y="5108"/>
                    <a:pt x="67092" y="5370"/>
                    <a:pt x="66782" y="5370"/>
                  </a:cubicBezTo>
                  <a:cubicBezTo>
                    <a:pt x="66473" y="5370"/>
                    <a:pt x="66211" y="5120"/>
                    <a:pt x="66211" y="4810"/>
                  </a:cubicBezTo>
                  <a:cubicBezTo>
                    <a:pt x="66235" y="4501"/>
                    <a:pt x="66473" y="4239"/>
                    <a:pt x="66782" y="4239"/>
                  </a:cubicBezTo>
                  <a:close/>
                  <a:moveTo>
                    <a:pt x="70509" y="4239"/>
                  </a:moveTo>
                  <a:cubicBezTo>
                    <a:pt x="70807" y="4239"/>
                    <a:pt x="71080" y="4501"/>
                    <a:pt x="71080" y="4810"/>
                  </a:cubicBezTo>
                  <a:cubicBezTo>
                    <a:pt x="71080" y="5108"/>
                    <a:pt x="70830" y="5370"/>
                    <a:pt x="70509" y="5370"/>
                  </a:cubicBezTo>
                  <a:cubicBezTo>
                    <a:pt x="70199" y="5370"/>
                    <a:pt x="69949" y="5120"/>
                    <a:pt x="69949" y="4810"/>
                  </a:cubicBezTo>
                  <a:cubicBezTo>
                    <a:pt x="69949" y="4501"/>
                    <a:pt x="70199" y="4239"/>
                    <a:pt x="70509" y="4239"/>
                  </a:cubicBezTo>
                  <a:close/>
                  <a:moveTo>
                    <a:pt x="74236" y="4239"/>
                  </a:moveTo>
                  <a:cubicBezTo>
                    <a:pt x="74533" y="4239"/>
                    <a:pt x="74795" y="4501"/>
                    <a:pt x="74795" y="4810"/>
                  </a:cubicBezTo>
                  <a:cubicBezTo>
                    <a:pt x="74795" y="5108"/>
                    <a:pt x="74545" y="5370"/>
                    <a:pt x="74236" y="5370"/>
                  </a:cubicBezTo>
                  <a:cubicBezTo>
                    <a:pt x="73938" y="5370"/>
                    <a:pt x="73676" y="5120"/>
                    <a:pt x="73676" y="4810"/>
                  </a:cubicBezTo>
                  <a:cubicBezTo>
                    <a:pt x="73676" y="4501"/>
                    <a:pt x="73926" y="4239"/>
                    <a:pt x="74236" y="4239"/>
                  </a:cubicBezTo>
                  <a:close/>
                  <a:moveTo>
                    <a:pt x="77855" y="4239"/>
                  </a:moveTo>
                  <a:cubicBezTo>
                    <a:pt x="78153" y="4239"/>
                    <a:pt x="78415" y="4501"/>
                    <a:pt x="78415" y="4810"/>
                  </a:cubicBezTo>
                  <a:cubicBezTo>
                    <a:pt x="78415" y="5108"/>
                    <a:pt x="78165" y="5370"/>
                    <a:pt x="77855" y="5370"/>
                  </a:cubicBezTo>
                  <a:cubicBezTo>
                    <a:pt x="77546" y="5370"/>
                    <a:pt x="77284" y="5120"/>
                    <a:pt x="77284" y="4810"/>
                  </a:cubicBezTo>
                  <a:cubicBezTo>
                    <a:pt x="77284" y="4501"/>
                    <a:pt x="77546" y="4239"/>
                    <a:pt x="77855" y="4239"/>
                  </a:cubicBezTo>
                  <a:close/>
                  <a:moveTo>
                    <a:pt x="81570" y="4239"/>
                  </a:moveTo>
                  <a:cubicBezTo>
                    <a:pt x="81868" y="4239"/>
                    <a:pt x="82141" y="4501"/>
                    <a:pt x="82141" y="4810"/>
                  </a:cubicBezTo>
                  <a:cubicBezTo>
                    <a:pt x="82141" y="5108"/>
                    <a:pt x="81879" y="5370"/>
                    <a:pt x="81570" y="5370"/>
                  </a:cubicBezTo>
                  <a:cubicBezTo>
                    <a:pt x="81260" y="5370"/>
                    <a:pt x="81010" y="5120"/>
                    <a:pt x="81010" y="4810"/>
                  </a:cubicBezTo>
                  <a:cubicBezTo>
                    <a:pt x="81022" y="4501"/>
                    <a:pt x="81260" y="4239"/>
                    <a:pt x="81570" y="4239"/>
                  </a:cubicBezTo>
                  <a:close/>
                  <a:moveTo>
                    <a:pt x="85308" y="4239"/>
                  </a:moveTo>
                  <a:cubicBezTo>
                    <a:pt x="85606" y="4239"/>
                    <a:pt x="85880" y="4501"/>
                    <a:pt x="85880" y="4810"/>
                  </a:cubicBezTo>
                  <a:cubicBezTo>
                    <a:pt x="85880" y="5108"/>
                    <a:pt x="85618" y="5370"/>
                    <a:pt x="85308" y="5370"/>
                  </a:cubicBezTo>
                  <a:cubicBezTo>
                    <a:pt x="84999" y="5370"/>
                    <a:pt x="84749" y="5120"/>
                    <a:pt x="84749" y="4810"/>
                  </a:cubicBezTo>
                  <a:cubicBezTo>
                    <a:pt x="84749" y="4501"/>
                    <a:pt x="84999" y="4239"/>
                    <a:pt x="85308" y="4239"/>
                  </a:cubicBezTo>
                  <a:close/>
                  <a:moveTo>
                    <a:pt x="89035" y="4239"/>
                  </a:moveTo>
                  <a:cubicBezTo>
                    <a:pt x="89333" y="4239"/>
                    <a:pt x="89595" y="4501"/>
                    <a:pt x="89595" y="4810"/>
                  </a:cubicBezTo>
                  <a:cubicBezTo>
                    <a:pt x="89595" y="5108"/>
                    <a:pt x="89345" y="5370"/>
                    <a:pt x="89035" y="5370"/>
                  </a:cubicBezTo>
                  <a:cubicBezTo>
                    <a:pt x="88714" y="5370"/>
                    <a:pt x="88464" y="5120"/>
                    <a:pt x="88464" y="4810"/>
                  </a:cubicBezTo>
                  <a:cubicBezTo>
                    <a:pt x="88475" y="4501"/>
                    <a:pt x="88714" y="4239"/>
                    <a:pt x="89035" y="4239"/>
                  </a:cubicBezTo>
                  <a:close/>
                  <a:moveTo>
                    <a:pt x="92762" y="4239"/>
                  </a:moveTo>
                  <a:cubicBezTo>
                    <a:pt x="93059" y="4239"/>
                    <a:pt x="93333" y="4501"/>
                    <a:pt x="93333" y="4810"/>
                  </a:cubicBezTo>
                  <a:cubicBezTo>
                    <a:pt x="93333" y="5108"/>
                    <a:pt x="93071" y="5370"/>
                    <a:pt x="92762" y="5370"/>
                  </a:cubicBezTo>
                  <a:cubicBezTo>
                    <a:pt x="92452" y="5370"/>
                    <a:pt x="92202" y="5120"/>
                    <a:pt x="92202" y="4810"/>
                  </a:cubicBezTo>
                  <a:cubicBezTo>
                    <a:pt x="92202" y="4501"/>
                    <a:pt x="92452" y="4239"/>
                    <a:pt x="92762" y="4239"/>
                  </a:cubicBezTo>
                  <a:close/>
                  <a:moveTo>
                    <a:pt x="96488" y="4239"/>
                  </a:moveTo>
                  <a:cubicBezTo>
                    <a:pt x="96786" y="4239"/>
                    <a:pt x="97048" y="4501"/>
                    <a:pt x="97048" y="4810"/>
                  </a:cubicBezTo>
                  <a:cubicBezTo>
                    <a:pt x="97048" y="5108"/>
                    <a:pt x="96798" y="5370"/>
                    <a:pt x="96488" y="5370"/>
                  </a:cubicBezTo>
                  <a:cubicBezTo>
                    <a:pt x="96191" y="5370"/>
                    <a:pt x="95917" y="5120"/>
                    <a:pt x="95917" y="4810"/>
                  </a:cubicBezTo>
                  <a:cubicBezTo>
                    <a:pt x="95917" y="4501"/>
                    <a:pt x="96179" y="4239"/>
                    <a:pt x="96488" y="4239"/>
                  </a:cubicBezTo>
                  <a:close/>
                  <a:moveTo>
                    <a:pt x="100203" y="4239"/>
                  </a:moveTo>
                  <a:cubicBezTo>
                    <a:pt x="100501" y="4239"/>
                    <a:pt x="100775" y="4501"/>
                    <a:pt x="100775" y="4810"/>
                  </a:cubicBezTo>
                  <a:cubicBezTo>
                    <a:pt x="100775" y="5108"/>
                    <a:pt x="100513" y="5370"/>
                    <a:pt x="100203" y="5370"/>
                  </a:cubicBezTo>
                  <a:cubicBezTo>
                    <a:pt x="99905" y="5370"/>
                    <a:pt x="99644" y="5120"/>
                    <a:pt x="99644" y="4810"/>
                  </a:cubicBezTo>
                  <a:cubicBezTo>
                    <a:pt x="99655" y="4501"/>
                    <a:pt x="99894" y="4239"/>
                    <a:pt x="100203" y="4239"/>
                  </a:cubicBezTo>
                  <a:close/>
                  <a:moveTo>
                    <a:pt x="103942" y="4239"/>
                  </a:moveTo>
                  <a:cubicBezTo>
                    <a:pt x="104239" y="4239"/>
                    <a:pt x="104513" y="4501"/>
                    <a:pt x="104513" y="4810"/>
                  </a:cubicBezTo>
                  <a:cubicBezTo>
                    <a:pt x="104513" y="5108"/>
                    <a:pt x="104251" y="5370"/>
                    <a:pt x="103942" y="5370"/>
                  </a:cubicBezTo>
                  <a:cubicBezTo>
                    <a:pt x="103644" y="5370"/>
                    <a:pt x="103382" y="5120"/>
                    <a:pt x="103382" y="4810"/>
                  </a:cubicBezTo>
                  <a:cubicBezTo>
                    <a:pt x="103382" y="4501"/>
                    <a:pt x="103632" y="4239"/>
                    <a:pt x="103942" y="4239"/>
                  </a:cubicBezTo>
                  <a:close/>
                  <a:moveTo>
                    <a:pt x="107668" y="4239"/>
                  </a:moveTo>
                  <a:cubicBezTo>
                    <a:pt x="107966" y="4239"/>
                    <a:pt x="108228" y="4501"/>
                    <a:pt x="108228" y="4810"/>
                  </a:cubicBezTo>
                  <a:cubicBezTo>
                    <a:pt x="108228" y="5108"/>
                    <a:pt x="107978" y="5370"/>
                    <a:pt x="107668" y="5370"/>
                  </a:cubicBezTo>
                  <a:cubicBezTo>
                    <a:pt x="107371" y="5370"/>
                    <a:pt x="107097" y="5120"/>
                    <a:pt x="107097" y="4810"/>
                  </a:cubicBezTo>
                  <a:cubicBezTo>
                    <a:pt x="107109" y="4501"/>
                    <a:pt x="107347" y="4239"/>
                    <a:pt x="107668" y="4239"/>
                  </a:cubicBezTo>
                  <a:close/>
                  <a:moveTo>
                    <a:pt x="111395" y="4239"/>
                  </a:moveTo>
                  <a:cubicBezTo>
                    <a:pt x="111693" y="4239"/>
                    <a:pt x="111967" y="4501"/>
                    <a:pt x="111967" y="4810"/>
                  </a:cubicBezTo>
                  <a:cubicBezTo>
                    <a:pt x="111967" y="5108"/>
                    <a:pt x="111705" y="5370"/>
                    <a:pt x="111395" y="5370"/>
                  </a:cubicBezTo>
                  <a:cubicBezTo>
                    <a:pt x="111085" y="5370"/>
                    <a:pt x="110835" y="5120"/>
                    <a:pt x="110835" y="4810"/>
                  </a:cubicBezTo>
                  <a:cubicBezTo>
                    <a:pt x="110835" y="4501"/>
                    <a:pt x="111085" y="4239"/>
                    <a:pt x="111395" y="4239"/>
                  </a:cubicBezTo>
                  <a:close/>
                  <a:moveTo>
                    <a:pt x="115122" y="4239"/>
                  </a:moveTo>
                  <a:cubicBezTo>
                    <a:pt x="115419" y="4239"/>
                    <a:pt x="115681" y="4501"/>
                    <a:pt x="115681" y="4810"/>
                  </a:cubicBezTo>
                  <a:cubicBezTo>
                    <a:pt x="115681" y="5108"/>
                    <a:pt x="115431" y="5370"/>
                    <a:pt x="115122" y="5370"/>
                  </a:cubicBezTo>
                  <a:cubicBezTo>
                    <a:pt x="114812" y="5370"/>
                    <a:pt x="114550" y="5120"/>
                    <a:pt x="114550" y="4810"/>
                  </a:cubicBezTo>
                  <a:cubicBezTo>
                    <a:pt x="114574" y="4501"/>
                    <a:pt x="114812" y="4239"/>
                    <a:pt x="115122" y="4239"/>
                  </a:cubicBezTo>
                  <a:close/>
                  <a:moveTo>
                    <a:pt x="118860" y="4239"/>
                  </a:moveTo>
                  <a:cubicBezTo>
                    <a:pt x="119158" y="4239"/>
                    <a:pt x="119420" y="4501"/>
                    <a:pt x="119420" y="4810"/>
                  </a:cubicBezTo>
                  <a:cubicBezTo>
                    <a:pt x="119420" y="5108"/>
                    <a:pt x="119170" y="5370"/>
                    <a:pt x="118860" y="5370"/>
                  </a:cubicBezTo>
                  <a:cubicBezTo>
                    <a:pt x="118539" y="5370"/>
                    <a:pt x="118289" y="5120"/>
                    <a:pt x="118289" y="4810"/>
                  </a:cubicBezTo>
                  <a:cubicBezTo>
                    <a:pt x="118289" y="4501"/>
                    <a:pt x="118539" y="4239"/>
                    <a:pt x="118860" y="4239"/>
                  </a:cubicBezTo>
                  <a:close/>
                  <a:moveTo>
                    <a:pt x="122575" y="4239"/>
                  </a:moveTo>
                  <a:cubicBezTo>
                    <a:pt x="122873" y="4239"/>
                    <a:pt x="123146" y="4501"/>
                    <a:pt x="123146" y="4810"/>
                  </a:cubicBezTo>
                  <a:cubicBezTo>
                    <a:pt x="123146" y="5108"/>
                    <a:pt x="122885" y="5370"/>
                    <a:pt x="122575" y="5370"/>
                  </a:cubicBezTo>
                  <a:cubicBezTo>
                    <a:pt x="122265" y="5370"/>
                    <a:pt x="122015" y="5120"/>
                    <a:pt x="122015" y="4810"/>
                  </a:cubicBezTo>
                  <a:cubicBezTo>
                    <a:pt x="122027" y="4501"/>
                    <a:pt x="122277" y="4239"/>
                    <a:pt x="122575" y="4239"/>
                  </a:cubicBezTo>
                  <a:close/>
                  <a:moveTo>
                    <a:pt x="126314" y="4239"/>
                  </a:moveTo>
                  <a:cubicBezTo>
                    <a:pt x="126611" y="4239"/>
                    <a:pt x="126873" y="4501"/>
                    <a:pt x="126873" y="4810"/>
                  </a:cubicBezTo>
                  <a:cubicBezTo>
                    <a:pt x="126873" y="5108"/>
                    <a:pt x="126623" y="5370"/>
                    <a:pt x="126314" y="5370"/>
                  </a:cubicBezTo>
                  <a:cubicBezTo>
                    <a:pt x="126004" y="5370"/>
                    <a:pt x="125742" y="5120"/>
                    <a:pt x="125742" y="4810"/>
                  </a:cubicBezTo>
                  <a:cubicBezTo>
                    <a:pt x="125742" y="4501"/>
                    <a:pt x="126004" y="4239"/>
                    <a:pt x="126314" y="4239"/>
                  </a:cubicBezTo>
                  <a:close/>
                  <a:moveTo>
                    <a:pt x="130028" y="4239"/>
                  </a:moveTo>
                  <a:cubicBezTo>
                    <a:pt x="130326" y="4239"/>
                    <a:pt x="130600" y="4501"/>
                    <a:pt x="130600" y="4810"/>
                  </a:cubicBezTo>
                  <a:cubicBezTo>
                    <a:pt x="130600" y="5108"/>
                    <a:pt x="130350" y="5370"/>
                    <a:pt x="130028" y="5370"/>
                  </a:cubicBezTo>
                  <a:cubicBezTo>
                    <a:pt x="129731" y="5370"/>
                    <a:pt x="129469" y="5120"/>
                    <a:pt x="129469" y="4810"/>
                  </a:cubicBezTo>
                  <a:cubicBezTo>
                    <a:pt x="129469" y="4501"/>
                    <a:pt x="129719" y="4239"/>
                    <a:pt x="130028" y="4239"/>
                  </a:cubicBezTo>
                  <a:close/>
                  <a:moveTo>
                    <a:pt x="1548" y="6120"/>
                  </a:moveTo>
                  <a:cubicBezTo>
                    <a:pt x="1846" y="6120"/>
                    <a:pt x="2119" y="6370"/>
                    <a:pt x="2119" y="6679"/>
                  </a:cubicBezTo>
                  <a:cubicBezTo>
                    <a:pt x="2119" y="6989"/>
                    <a:pt x="1858" y="7251"/>
                    <a:pt x="1548" y="7251"/>
                  </a:cubicBezTo>
                  <a:cubicBezTo>
                    <a:pt x="1238" y="7251"/>
                    <a:pt x="988" y="6989"/>
                    <a:pt x="988" y="6679"/>
                  </a:cubicBezTo>
                  <a:cubicBezTo>
                    <a:pt x="988" y="6370"/>
                    <a:pt x="1238" y="6120"/>
                    <a:pt x="1548" y="6120"/>
                  </a:cubicBezTo>
                  <a:close/>
                  <a:moveTo>
                    <a:pt x="5287" y="6120"/>
                  </a:moveTo>
                  <a:cubicBezTo>
                    <a:pt x="5596" y="6120"/>
                    <a:pt x="5846" y="6370"/>
                    <a:pt x="5846" y="6679"/>
                  </a:cubicBezTo>
                  <a:cubicBezTo>
                    <a:pt x="5846" y="6989"/>
                    <a:pt x="5596" y="7251"/>
                    <a:pt x="5287" y="7251"/>
                  </a:cubicBezTo>
                  <a:cubicBezTo>
                    <a:pt x="4977" y="7251"/>
                    <a:pt x="4715" y="6989"/>
                    <a:pt x="4715" y="6679"/>
                  </a:cubicBezTo>
                  <a:cubicBezTo>
                    <a:pt x="4715" y="6370"/>
                    <a:pt x="4977" y="6120"/>
                    <a:pt x="5287" y="6120"/>
                  </a:cubicBezTo>
                  <a:close/>
                  <a:moveTo>
                    <a:pt x="9001" y="6120"/>
                  </a:moveTo>
                  <a:cubicBezTo>
                    <a:pt x="9299" y="6120"/>
                    <a:pt x="9573" y="6370"/>
                    <a:pt x="9573" y="6679"/>
                  </a:cubicBezTo>
                  <a:cubicBezTo>
                    <a:pt x="9573" y="6989"/>
                    <a:pt x="9323" y="7251"/>
                    <a:pt x="9001" y="7251"/>
                  </a:cubicBezTo>
                  <a:cubicBezTo>
                    <a:pt x="8704" y="7251"/>
                    <a:pt x="8442" y="6989"/>
                    <a:pt x="8442" y="6679"/>
                  </a:cubicBezTo>
                  <a:cubicBezTo>
                    <a:pt x="8442" y="6370"/>
                    <a:pt x="8692" y="6120"/>
                    <a:pt x="9001" y="6120"/>
                  </a:cubicBezTo>
                  <a:close/>
                  <a:moveTo>
                    <a:pt x="12728" y="6120"/>
                  </a:moveTo>
                  <a:cubicBezTo>
                    <a:pt x="13037" y="6120"/>
                    <a:pt x="13288" y="6370"/>
                    <a:pt x="13288" y="6679"/>
                  </a:cubicBezTo>
                  <a:cubicBezTo>
                    <a:pt x="13288" y="6989"/>
                    <a:pt x="13037" y="7251"/>
                    <a:pt x="12728" y="7251"/>
                  </a:cubicBezTo>
                  <a:cubicBezTo>
                    <a:pt x="12418" y="7251"/>
                    <a:pt x="12156" y="6989"/>
                    <a:pt x="12156" y="6679"/>
                  </a:cubicBezTo>
                  <a:cubicBezTo>
                    <a:pt x="12156" y="6370"/>
                    <a:pt x="12418" y="6120"/>
                    <a:pt x="12728" y="6120"/>
                  </a:cubicBezTo>
                  <a:close/>
                  <a:moveTo>
                    <a:pt x="16466" y="6120"/>
                  </a:moveTo>
                  <a:cubicBezTo>
                    <a:pt x="16764" y="6120"/>
                    <a:pt x="17026" y="6370"/>
                    <a:pt x="17026" y="6679"/>
                  </a:cubicBezTo>
                  <a:cubicBezTo>
                    <a:pt x="17026" y="6989"/>
                    <a:pt x="16776" y="7251"/>
                    <a:pt x="16466" y="7251"/>
                  </a:cubicBezTo>
                  <a:cubicBezTo>
                    <a:pt x="16169" y="7251"/>
                    <a:pt x="15895" y="6989"/>
                    <a:pt x="15895" y="6679"/>
                  </a:cubicBezTo>
                  <a:cubicBezTo>
                    <a:pt x="15895" y="6370"/>
                    <a:pt x="16145" y="6120"/>
                    <a:pt x="16466" y="6120"/>
                  </a:cubicBezTo>
                  <a:close/>
                  <a:moveTo>
                    <a:pt x="20181" y="6120"/>
                  </a:moveTo>
                  <a:cubicBezTo>
                    <a:pt x="20491" y="6120"/>
                    <a:pt x="20753" y="6370"/>
                    <a:pt x="20753" y="6679"/>
                  </a:cubicBezTo>
                  <a:cubicBezTo>
                    <a:pt x="20753" y="6989"/>
                    <a:pt x="20491" y="7251"/>
                    <a:pt x="20181" y="7251"/>
                  </a:cubicBezTo>
                  <a:cubicBezTo>
                    <a:pt x="19872" y="7251"/>
                    <a:pt x="19622" y="6989"/>
                    <a:pt x="19622" y="6679"/>
                  </a:cubicBezTo>
                  <a:cubicBezTo>
                    <a:pt x="19622" y="6370"/>
                    <a:pt x="19872" y="6120"/>
                    <a:pt x="20181" y="6120"/>
                  </a:cubicBezTo>
                  <a:close/>
                  <a:moveTo>
                    <a:pt x="23920" y="6120"/>
                  </a:moveTo>
                  <a:cubicBezTo>
                    <a:pt x="24217" y="6120"/>
                    <a:pt x="24479" y="6370"/>
                    <a:pt x="24479" y="6679"/>
                  </a:cubicBezTo>
                  <a:cubicBezTo>
                    <a:pt x="24479" y="6989"/>
                    <a:pt x="24229" y="7251"/>
                    <a:pt x="23920" y="7251"/>
                  </a:cubicBezTo>
                  <a:cubicBezTo>
                    <a:pt x="23610" y="7251"/>
                    <a:pt x="23348" y="6989"/>
                    <a:pt x="23348" y="6679"/>
                  </a:cubicBezTo>
                  <a:cubicBezTo>
                    <a:pt x="23348" y="6370"/>
                    <a:pt x="23610" y="6120"/>
                    <a:pt x="23920" y="6120"/>
                  </a:cubicBezTo>
                  <a:close/>
                  <a:moveTo>
                    <a:pt x="27635" y="6120"/>
                  </a:moveTo>
                  <a:cubicBezTo>
                    <a:pt x="27956" y="6120"/>
                    <a:pt x="28206" y="6370"/>
                    <a:pt x="28206" y="6679"/>
                  </a:cubicBezTo>
                  <a:cubicBezTo>
                    <a:pt x="28206" y="6989"/>
                    <a:pt x="27956" y="7251"/>
                    <a:pt x="27635" y="7251"/>
                  </a:cubicBezTo>
                  <a:cubicBezTo>
                    <a:pt x="27325" y="7251"/>
                    <a:pt x="27075" y="6989"/>
                    <a:pt x="27075" y="6679"/>
                  </a:cubicBezTo>
                  <a:cubicBezTo>
                    <a:pt x="27075" y="6370"/>
                    <a:pt x="27325" y="6120"/>
                    <a:pt x="27635" y="6120"/>
                  </a:cubicBezTo>
                  <a:close/>
                  <a:moveTo>
                    <a:pt x="31373" y="6120"/>
                  </a:moveTo>
                  <a:cubicBezTo>
                    <a:pt x="31671" y="6120"/>
                    <a:pt x="31945" y="6370"/>
                    <a:pt x="31945" y="6679"/>
                  </a:cubicBezTo>
                  <a:cubicBezTo>
                    <a:pt x="31945" y="6989"/>
                    <a:pt x="31683" y="7251"/>
                    <a:pt x="31373" y="7251"/>
                  </a:cubicBezTo>
                  <a:cubicBezTo>
                    <a:pt x="31064" y="7251"/>
                    <a:pt x="30814" y="6989"/>
                    <a:pt x="30814" y="6679"/>
                  </a:cubicBezTo>
                  <a:cubicBezTo>
                    <a:pt x="30814" y="6370"/>
                    <a:pt x="31064" y="6120"/>
                    <a:pt x="31373" y="6120"/>
                  </a:cubicBezTo>
                  <a:close/>
                  <a:moveTo>
                    <a:pt x="35100" y="6120"/>
                  </a:moveTo>
                  <a:cubicBezTo>
                    <a:pt x="35409" y="6120"/>
                    <a:pt x="35659" y="6370"/>
                    <a:pt x="35659" y="6679"/>
                  </a:cubicBezTo>
                  <a:cubicBezTo>
                    <a:pt x="35659" y="6989"/>
                    <a:pt x="35409" y="7251"/>
                    <a:pt x="35100" y="7251"/>
                  </a:cubicBezTo>
                  <a:cubicBezTo>
                    <a:pt x="34778" y="7251"/>
                    <a:pt x="34528" y="6989"/>
                    <a:pt x="34528" y="6679"/>
                  </a:cubicBezTo>
                  <a:cubicBezTo>
                    <a:pt x="34528" y="6370"/>
                    <a:pt x="34778" y="6120"/>
                    <a:pt x="35100" y="6120"/>
                  </a:cubicBezTo>
                  <a:close/>
                  <a:moveTo>
                    <a:pt x="38815" y="6120"/>
                  </a:moveTo>
                  <a:cubicBezTo>
                    <a:pt x="39112" y="6120"/>
                    <a:pt x="39386" y="6370"/>
                    <a:pt x="39386" y="6679"/>
                  </a:cubicBezTo>
                  <a:cubicBezTo>
                    <a:pt x="39386" y="6989"/>
                    <a:pt x="39124" y="7251"/>
                    <a:pt x="38815" y="7251"/>
                  </a:cubicBezTo>
                  <a:cubicBezTo>
                    <a:pt x="38517" y="7251"/>
                    <a:pt x="38255" y="6989"/>
                    <a:pt x="38255" y="6679"/>
                  </a:cubicBezTo>
                  <a:cubicBezTo>
                    <a:pt x="38255" y="6370"/>
                    <a:pt x="38505" y="6120"/>
                    <a:pt x="38815" y="6120"/>
                  </a:cubicBezTo>
                  <a:close/>
                  <a:moveTo>
                    <a:pt x="42553" y="6120"/>
                  </a:moveTo>
                  <a:cubicBezTo>
                    <a:pt x="42863" y="6120"/>
                    <a:pt x="43113" y="6370"/>
                    <a:pt x="43113" y="6679"/>
                  </a:cubicBezTo>
                  <a:cubicBezTo>
                    <a:pt x="43113" y="6989"/>
                    <a:pt x="42863" y="7251"/>
                    <a:pt x="42553" y="7251"/>
                  </a:cubicBezTo>
                  <a:cubicBezTo>
                    <a:pt x="42232" y="7251"/>
                    <a:pt x="41982" y="6989"/>
                    <a:pt x="41982" y="6679"/>
                  </a:cubicBezTo>
                  <a:cubicBezTo>
                    <a:pt x="41982" y="6370"/>
                    <a:pt x="42244" y="6120"/>
                    <a:pt x="42553" y="6120"/>
                  </a:cubicBezTo>
                  <a:close/>
                  <a:moveTo>
                    <a:pt x="46268" y="6120"/>
                  </a:moveTo>
                  <a:cubicBezTo>
                    <a:pt x="46565" y="6120"/>
                    <a:pt x="46839" y="6370"/>
                    <a:pt x="46839" y="6679"/>
                  </a:cubicBezTo>
                  <a:cubicBezTo>
                    <a:pt x="46839" y="6989"/>
                    <a:pt x="46589" y="7251"/>
                    <a:pt x="46268" y="7251"/>
                  </a:cubicBezTo>
                  <a:cubicBezTo>
                    <a:pt x="45970" y="7251"/>
                    <a:pt x="45708" y="6989"/>
                    <a:pt x="45708" y="6679"/>
                  </a:cubicBezTo>
                  <a:cubicBezTo>
                    <a:pt x="45708" y="6370"/>
                    <a:pt x="45958" y="6120"/>
                    <a:pt x="46268" y="6120"/>
                  </a:cubicBezTo>
                  <a:close/>
                  <a:moveTo>
                    <a:pt x="50006" y="6120"/>
                  </a:moveTo>
                  <a:cubicBezTo>
                    <a:pt x="50316" y="6120"/>
                    <a:pt x="50578" y="6370"/>
                    <a:pt x="50578" y="6679"/>
                  </a:cubicBezTo>
                  <a:cubicBezTo>
                    <a:pt x="50578" y="6989"/>
                    <a:pt x="50316" y="7251"/>
                    <a:pt x="50006" y="7251"/>
                  </a:cubicBezTo>
                  <a:cubicBezTo>
                    <a:pt x="49697" y="7251"/>
                    <a:pt x="49447" y="6989"/>
                    <a:pt x="49447" y="6679"/>
                  </a:cubicBezTo>
                  <a:cubicBezTo>
                    <a:pt x="49447" y="6370"/>
                    <a:pt x="49697" y="6120"/>
                    <a:pt x="50006" y="6120"/>
                  </a:cubicBezTo>
                  <a:close/>
                  <a:moveTo>
                    <a:pt x="53733" y="6120"/>
                  </a:moveTo>
                  <a:cubicBezTo>
                    <a:pt x="54031" y="6120"/>
                    <a:pt x="54293" y="6370"/>
                    <a:pt x="54293" y="6679"/>
                  </a:cubicBezTo>
                  <a:cubicBezTo>
                    <a:pt x="54293" y="6989"/>
                    <a:pt x="54043" y="7251"/>
                    <a:pt x="53733" y="7251"/>
                  </a:cubicBezTo>
                  <a:cubicBezTo>
                    <a:pt x="53412" y="7251"/>
                    <a:pt x="53162" y="6989"/>
                    <a:pt x="53162" y="6679"/>
                  </a:cubicBezTo>
                  <a:cubicBezTo>
                    <a:pt x="53162" y="6370"/>
                    <a:pt x="53412" y="6120"/>
                    <a:pt x="53733" y="6120"/>
                  </a:cubicBezTo>
                  <a:close/>
                  <a:moveTo>
                    <a:pt x="57460" y="6120"/>
                  </a:moveTo>
                  <a:cubicBezTo>
                    <a:pt x="57781" y="6120"/>
                    <a:pt x="58031" y="6370"/>
                    <a:pt x="58031" y="6679"/>
                  </a:cubicBezTo>
                  <a:cubicBezTo>
                    <a:pt x="58031" y="6989"/>
                    <a:pt x="57781" y="7251"/>
                    <a:pt x="57460" y="7251"/>
                  </a:cubicBezTo>
                  <a:cubicBezTo>
                    <a:pt x="57150" y="7251"/>
                    <a:pt x="56900" y="6989"/>
                    <a:pt x="56900" y="6679"/>
                  </a:cubicBezTo>
                  <a:cubicBezTo>
                    <a:pt x="56900" y="6370"/>
                    <a:pt x="57150" y="6120"/>
                    <a:pt x="57460" y="6120"/>
                  </a:cubicBezTo>
                  <a:close/>
                  <a:moveTo>
                    <a:pt x="61186" y="6120"/>
                  </a:moveTo>
                  <a:cubicBezTo>
                    <a:pt x="61484" y="6120"/>
                    <a:pt x="61746" y="6370"/>
                    <a:pt x="61746" y="6679"/>
                  </a:cubicBezTo>
                  <a:cubicBezTo>
                    <a:pt x="61746" y="6989"/>
                    <a:pt x="61496" y="7251"/>
                    <a:pt x="61186" y="7251"/>
                  </a:cubicBezTo>
                  <a:cubicBezTo>
                    <a:pt x="60877" y="7251"/>
                    <a:pt x="60615" y="6989"/>
                    <a:pt x="60615" y="6679"/>
                  </a:cubicBezTo>
                  <a:cubicBezTo>
                    <a:pt x="60615" y="6370"/>
                    <a:pt x="60877" y="6120"/>
                    <a:pt x="61186" y="6120"/>
                  </a:cubicBezTo>
                  <a:close/>
                  <a:moveTo>
                    <a:pt x="64925" y="6120"/>
                  </a:moveTo>
                  <a:cubicBezTo>
                    <a:pt x="65234" y="6120"/>
                    <a:pt x="65485" y="6370"/>
                    <a:pt x="65485" y="6679"/>
                  </a:cubicBezTo>
                  <a:cubicBezTo>
                    <a:pt x="65485" y="6989"/>
                    <a:pt x="65234" y="7251"/>
                    <a:pt x="64925" y="7251"/>
                  </a:cubicBezTo>
                  <a:cubicBezTo>
                    <a:pt x="64603" y="7251"/>
                    <a:pt x="64353" y="6989"/>
                    <a:pt x="64353" y="6679"/>
                  </a:cubicBezTo>
                  <a:cubicBezTo>
                    <a:pt x="64353" y="6370"/>
                    <a:pt x="64603" y="6120"/>
                    <a:pt x="64925" y="6120"/>
                  </a:cubicBezTo>
                  <a:close/>
                  <a:moveTo>
                    <a:pt x="68640" y="6120"/>
                  </a:moveTo>
                  <a:cubicBezTo>
                    <a:pt x="68937" y="6120"/>
                    <a:pt x="69211" y="6370"/>
                    <a:pt x="69211" y="6679"/>
                  </a:cubicBezTo>
                  <a:cubicBezTo>
                    <a:pt x="69211" y="6989"/>
                    <a:pt x="68949" y="7251"/>
                    <a:pt x="68640" y="7251"/>
                  </a:cubicBezTo>
                  <a:cubicBezTo>
                    <a:pt x="68330" y="7251"/>
                    <a:pt x="68080" y="6989"/>
                    <a:pt x="68080" y="6679"/>
                  </a:cubicBezTo>
                  <a:cubicBezTo>
                    <a:pt x="68080" y="6370"/>
                    <a:pt x="68330" y="6120"/>
                    <a:pt x="68640" y="6120"/>
                  </a:cubicBezTo>
                  <a:close/>
                  <a:moveTo>
                    <a:pt x="72366" y="6120"/>
                  </a:moveTo>
                  <a:cubicBezTo>
                    <a:pt x="72676" y="6120"/>
                    <a:pt x="72926" y="6370"/>
                    <a:pt x="72926" y="6679"/>
                  </a:cubicBezTo>
                  <a:cubicBezTo>
                    <a:pt x="72926" y="6989"/>
                    <a:pt x="72676" y="7251"/>
                    <a:pt x="72366" y="7251"/>
                  </a:cubicBezTo>
                  <a:cubicBezTo>
                    <a:pt x="72045" y="7251"/>
                    <a:pt x="71795" y="6989"/>
                    <a:pt x="71795" y="6679"/>
                  </a:cubicBezTo>
                  <a:cubicBezTo>
                    <a:pt x="71795" y="6370"/>
                    <a:pt x="72069" y="6120"/>
                    <a:pt x="72366" y="6120"/>
                  </a:cubicBezTo>
                  <a:close/>
                  <a:moveTo>
                    <a:pt x="76093" y="6120"/>
                  </a:moveTo>
                  <a:cubicBezTo>
                    <a:pt x="76391" y="6120"/>
                    <a:pt x="76664" y="6370"/>
                    <a:pt x="76664" y="6679"/>
                  </a:cubicBezTo>
                  <a:cubicBezTo>
                    <a:pt x="76664" y="6989"/>
                    <a:pt x="76403" y="7251"/>
                    <a:pt x="76093" y="7251"/>
                  </a:cubicBezTo>
                  <a:cubicBezTo>
                    <a:pt x="75795" y="7251"/>
                    <a:pt x="75533" y="6989"/>
                    <a:pt x="75533" y="6679"/>
                  </a:cubicBezTo>
                  <a:cubicBezTo>
                    <a:pt x="75533" y="6370"/>
                    <a:pt x="75783" y="6120"/>
                    <a:pt x="76093" y="6120"/>
                  </a:cubicBezTo>
                  <a:close/>
                  <a:moveTo>
                    <a:pt x="79712" y="6120"/>
                  </a:moveTo>
                  <a:cubicBezTo>
                    <a:pt x="80010" y="6120"/>
                    <a:pt x="80284" y="6370"/>
                    <a:pt x="80284" y="6679"/>
                  </a:cubicBezTo>
                  <a:cubicBezTo>
                    <a:pt x="80284" y="6989"/>
                    <a:pt x="80022" y="7251"/>
                    <a:pt x="79712" y="7251"/>
                  </a:cubicBezTo>
                  <a:cubicBezTo>
                    <a:pt x="79403" y="7251"/>
                    <a:pt x="79153" y="6989"/>
                    <a:pt x="79153" y="6679"/>
                  </a:cubicBezTo>
                  <a:cubicBezTo>
                    <a:pt x="79153" y="6370"/>
                    <a:pt x="79403" y="6120"/>
                    <a:pt x="79712" y="6120"/>
                  </a:cubicBezTo>
                  <a:close/>
                  <a:moveTo>
                    <a:pt x="83451" y="6120"/>
                  </a:moveTo>
                  <a:cubicBezTo>
                    <a:pt x="83761" y="6120"/>
                    <a:pt x="84011" y="6370"/>
                    <a:pt x="84011" y="6679"/>
                  </a:cubicBezTo>
                  <a:cubicBezTo>
                    <a:pt x="84011" y="6989"/>
                    <a:pt x="83761" y="7251"/>
                    <a:pt x="83451" y="7251"/>
                  </a:cubicBezTo>
                  <a:cubicBezTo>
                    <a:pt x="83141" y="7251"/>
                    <a:pt x="82880" y="6989"/>
                    <a:pt x="82880" y="6679"/>
                  </a:cubicBezTo>
                  <a:cubicBezTo>
                    <a:pt x="82880" y="6370"/>
                    <a:pt x="83141" y="6120"/>
                    <a:pt x="83451" y="6120"/>
                  </a:cubicBezTo>
                  <a:close/>
                  <a:moveTo>
                    <a:pt x="87166" y="6120"/>
                  </a:moveTo>
                  <a:cubicBezTo>
                    <a:pt x="87463" y="6120"/>
                    <a:pt x="87737" y="6370"/>
                    <a:pt x="87737" y="6679"/>
                  </a:cubicBezTo>
                  <a:cubicBezTo>
                    <a:pt x="87737" y="6989"/>
                    <a:pt x="87475" y="7251"/>
                    <a:pt x="87166" y="7251"/>
                  </a:cubicBezTo>
                  <a:cubicBezTo>
                    <a:pt x="86856" y="7251"/>
                    <a:pt x="86606" y="6989"/>
                    <a:pt x="86606" y="6679"/>
                  </a:cubicBezTo>
                  <a:cubicBezTo>
                    <a:pt x="86606" y="6370"/>
                    <a:pt x="86856" y="6120"/>
                    <a:pt x="87166" y="6120"/>
                  </a:cubicBezTo>
                  <a:close/>
                  <a:moveTo>
                    <a:pt x="90904" y="6120"/>
                  </a:moveTo>
                  <a:cubicBezTo>
                    <a:pt x="91214" y="6120"/>
                    <a:pt x="91464" y="6370"/>
                    <a:pt x="91464" y="6679"/>
                  </a:cubicBezTo>
                  <a:cubicBezTo>
                    <a:pt x="91464" y="6989"/>
                    <a:pt x="91214" y="7251"/>
                    <a:pt x="90904" y="7251"/>
                  </a:cubicBezTo>
                  <a:cubicBezTo>
                    <a:pt x="90595" y="7251"/>
                    <a:pt x="90345" y="6989"/>
                    <a:pt x="90345" y="6679"/>
                  </a:cubicBezTo>
                  <a:cubicBezTo>
                    <a:pt x="90345" y="6370"/>
                    <a:pt x="90595" y="6120"/>
                    <a:pt x="90904" y="6120"/>
                  </a:cubicBezTo>
                  <a:close/>
                  <a:moveTo>
                    <a:pt x="94631" y="6120"/>
                  </a:moveTo>
                  <a:cubicBezTo>
                    <a:pt x="94929" y="6120"/>
                    <a:pt x="95191" y="6370"/>
                    <a:pt x="95191" y="6679"/>
                  </a:cubicBezTo>
                  <a:cubicBezTo>
                    <a:pt x="95191" y="6989"/>
                    <a:pt x="94941" y="7251"/>
                    <a:pt x="94631" y="7251"/>
                  </a:cubicBezTo>
                  <a:cubicBezTo>
                    <a:pt x="94310" y="7251"/>
                    <a:pt x="94060" y="6989"/>
                    <a:pt x="94060" y="6679"/>
                  </a:cubicBezTo>
                  <a:cubicBezTo>
                    <a:pt x="94060" y="6370"/>
                    <a:pt x="94310" y="6120"/>
                    <a:pt x="94631" y="6120"/>
                  </a:cubicBezTo>
                  <a:close/>
                  <a:moveTo>
                    <a:pt x="98346" y="6120"/>
                  </a:moveTo>
                  <a:cubicBezTo>
                    <a:pt x="98655" y="6120"/>
                    <a:pt x="98905" y="6370"/>
                    <a:pt x="98905" y="6679"/>
                  </a:cubicBezTo>
                  <a:cubicBezTo>
                    <a:pt x="98905" y="6989"/>
                    <a:pt x="98655" y="7251"/>
                    <a:pt x="98346" y="7251"/>
                  </a:cubicBezTo>
                  <a:cubicBezTo>
                    <a:pt x="98036" y="7251"/>
                    <a:pt x="97786" y="6989"/>
                    <a:pt x="97786" y="6679"/>
                  </a:cubicBezTo>
                  <a:cubicBezTo>
                    <a:pt x="97786" y="6370"/>
                    <a:pt x="98036" y="6120"/>
                    <a:pt x="98346" y="6120"/>
                  </a:cubicBezTo>
                  <a:close/>
                  <a:moveTo>
                    <a:pt x="102084" y="6120"/>
                  </a:moveTo>
                  <a:cubicBezTo>
                    <a:pt x="102382" y="6120"/>
                    <a:pt x="102644" y="6370"/>
                    <a:pt x="102644" y="6679"/>
                  </a:cubicBezTo>
                  <a:cubicBezTo>
                    <a:pt x="102644" y="6989"/>
                    <a:pt x="102394" y="7251"/>
                    <a:pt x="102084" y="7251"/>
                  </a:cubicBezTo>
                  <a:cubicBezTo>
                    <a:pt x="101787" y="7251"/>
                    <a:pt x="101513" y="6989"/>
                    <a:pt x="101513" y="6679"/>
                  </a:cubicBezTo>
                  <a:cubicBezTo>
                    <a:pt x="101513" y="6370"/>
                    <a:pt x="101775" y="6120"/>
                    <a:pt x="102084" y="6120"/>
                  </a:cubicBezTo>
                  <a:close/>
                  <a:moveTo>
                    <a:pt x="105799" y="6120"/>
                  </a:moveTo>
                  <a:cubicBezTo>
                    <a:pt x="106121" y="6120"/>
                    <a:pt x="106371" y="6370"/>
                    <a:pt x="106371" y="6679"/>
                  </a:cubicBezTo>
                  <a:cubicBezTo>
                    <a:pt x="106371" y="6989"/>
                    <a:pt x="106109" y="7251"/>
                    <a:pt x="105799" y="7251"/>
                  </a:cubicBezTo>
                  <a:cubicBezTo>
                    <a:pt x="105490" y="7251"/>
                    <a:pt x="105239" y="6989"/>
                    <a:pt x="105239" y="6679"/>
                  </a:cubicBezTo>
                  <a:cubicBezTo>
                    <a:pt x="105239" y="6370"/>
                    <a:pt x="105490" y="6120"/>
                    <a:pt x="105799" y="6120"/>
                  </a:cubicBezTo>
                  <a:close/>
                  <a:moveTo>
                    <a:pt x="109538" y="6120"/>
                  </a:moveTo>
                  <a:cubicBezTo>
                    <a:pt x="109835" y="6120"/>
                    <a:pt x="110109" y="6370"/>
                    <a:pt x="110109" y="6679"/>
                  </a:cubicBezTo>
                  <a:cubicBezTo>
                    <a:pt x="110109" y="6989"/>
                    <a:pt x="109847" y="7251"/>
                    <a:pt x="109538" y="7251"/>
                  </a:cubicBezTo>
                  <a:cubicBezTo>
                    <a:pt x="109228" y="7251"/>
                    <a:pt x="108978" y="6989"/>
                    <a:pt x="108978" y="6679"/>
                  </a:cubicBezTo>
                  <a:cubicBezTo>
                    <a:pt x="108978" y="6370"/>
                    <a:pt x="109228" y="6120"/>
                    <a:pt x="109538" y="6120"/>
                  </a:cubicBezTo>
                  <a:close/>
                  <a:moveTo>
                    <a:pt x="113264" y="6120"/>
                  </a:moveTo>
                  <a:cubicBezTo>
                    <a:pt x="113574" y="6120"/>
                    <a:pt x="113824" y="6370"/>
                    <a:pt x="113824" y="6679"/>
                  </a:cubicBezTo>
                  <a:cubicBezTo>
                    <a:pt x="113824" y="6989"/>
                    <a:pt x="113574" y="7251"/>
                    <a:pt x="113264" y="7251"/>
                  </a:cubicBezTo>
                  <a:cubicBezTo>
                    <a:pt x="112943" y="7251"/>
                    <a:pt x="112693" y="6989"/>
                    <a:pt x="112693" y="6679"/>
                  </a:cubicBezTo>
                  <a:cubicBezTo>
                    <a:pt x="112693" y="6370"/>
                    <a:pt x="112943" y="6120"/>
                    <a:pt x="113264" y="6120"/>
                  </a:cubicBezTo>
                  <a:close/>
                  <a:moveTo>
                    <a:pt x="116991" y="6120"/>
                  </a:moveTo>
                  <a:cubicBezTo>
                    <a:pt x="117289" y="6120"/>
                    <a:pt x="117562" y="6370"/>
                    <a:pt x="117562" y="6679"/>
                  </a:cubicBezTo>
                  <a:cubicBezTo>
                    <a:pt x="117562" y="6989"/>
                    <a:pt x="117312" y="7251"/>
                    <a:pt x="116991" y="7251"/>
                  </a:cubicBezTo>
                  <a:cubicBezTo>
                    <a:pt x="116681" y="7251"/>
                    <a:pt x="116431" y="6989"/>
                    <a:pt x="116431" y="6679"/>
                  </a:cubicBezTo>
                  <a:cubicBezTo>
                    <a:pt x="116431" y="6370"/>
                    <a:pt x="116681" y="6120"/>
                    <a:pt x="116991" y="6120"/>
                  </a:cubicBezTo>
                  <a:close/>
                  <a:moveTo>
                    <a:pt x="120718" y="6120"/>
                  </a:moveTo>
                  <a:cubicBezTo>
                    <a:pt x="121027" y="6120"/>
                    <a:pt x="121277" y="6370"/>
                    <a:pt x="121277" y="6679"/>
                  </a:cubicBezTo>
                  <a:cubicBezTo>
                    <a:pt x="121277" y="6989"/>
                    <a:pt x="121027" y="7251"/>
                    <a:pt x="120718" y="7251"/>
                  </a:cubicBezTo>
                  <a:cubicBezTo>
                    <a:pt x="120408" y="7251"/>
                    <a:pt x="120146" y="6989"/>
                    <a:pt x="120146" y="6679"/>
                  </a:cubicBezTo>
                  <a:cubicBezTo>
                    <a:pt x="120146" y="6370"/>
                    <a:pt x="120420" y="6120"/>
                    <a:pt x="120718" y="6120"/>
                  </a:cubicBezTo>
                  <a:close/>
                  <a:moveTo>
                    <a:pt x="124456" y="6120"/>
                  </a:moveTo>
                  <a:cubicBezTo>
                    <a:pt x="124754" y="6120"/>
                    <a:pt x="125016" y="6370"/>
                    <a:pt x="125016" y="6679"/>
                  </a:cubicBezTo>
                  <a:cubicBezTo>
                    <a:pt x="125016" y="6989"/>
                    <a:pt x="124766" y="7251"/>
                    <a:pt x="124456" y="7251"/>
                  </a:cubicBezTo>
                  <a:cubicBezTo>
                    <a:pt x="124135" y="7251"/>
                    <a:pt x="123885" y="6989"/>
                    <a:pt x="123885" y="6679"/>
                  </a:cubicBezTo>
                  <a:cubicBezTo>
                    <a:pt x="123885" y="6370"/>
                    <a:pt x="124135" y="6120"/>
                    <a:pt x="124456" y="6120"/>
                  </a:cubicBezTo>
                  <a:close/>
                  <a:moveTo>
                    <a:pt x="128171" y="6120"/>
                  </a:moveTo>
                  <a:cubicBezTo>
                    <a:pt x="128480" y="6120"/>
                    <a:pt x="128742" y="6370"/>
                    <a:pt x="128742" y="6679"/>
                  </a:cubicBezTo>
                  <a:cubicBezTo>
                    <a:pt x="128742" y="6989"/>
                    <a:pt x="128480" y="7251"/>
                    <a:pt x="128171" y="7251"/>
                  </a:cubicBezTo>
                  <a:cubicBezTo>
                    <a:pt x="127861" y="7251"/>
                    <a:pt x="127611" y="6989"/>
                    <a:pt x="127611" y="6679"/>
                  </a:cubicBezTo>
                  <a:cubicBezTo>
                    <a:pt x="127611" y="6370"/>
                    <a:pt x="127861" y="6120"/>
                    <a:pt x="128171" y="6120"/>
                  </a:cubicBezTo>
                  <a:close/>
                  <a:moveTo>
                    <a:pt x="131898" y="6120"/>
                  </a:moveTo>
                  <a:cubicBezTo>
                    <a:pt x="132195" y="6120"/>
                    <a:pt x="132457" y="6370"/>
                    <a:pt x="132457" y="6679"/>
                  </a:cubicBezTo>
                  <a:cubicBezTo>
                    <a:pt x="132457" y="6989"/>
                    <a:pt x="132207" y="7251"/>
                    <a:pt x="131898" y="7251"/>
                  </a:cubicBezTo>
                  <a:cubicBezTo>
                    <a:pt x="131600" y="7251"/>
                    <a:pt x="131326" y="6989"/>
                    <a:pt x="131326" y="6679"/>
                  </a:cubicBezTo>
                  <a:cubicBezTo>
                    <a:pt x="131326" y="6370"/>
                    <a:pt x="131576" y="6120"/>
                    <a:pt x="131898" y="6120"/>
                  </a:cubicBezTo>
                  <a:close/>
                  <a:moveTo>
                    <a:pt x="3405" y="7977"/>
                  </a:moveTo>
                  <a:cubicBezTo>
                    <a:pt x="3703" y="7977"/>
                    <a:pt x="3977" y="8227"/>
                    <a:pt x="3977" y="8537"/>
                  </a:cubicBezTo>
                  <a:cubicBezTo>
                    <a:pt x="3977" y="8835"/>
                    <a:pt x="3727" y="9108"/>
                    <a:pt x="3405" y="9108"/>
                  </a:cubicBezTo>
                  <a:cubicBezTo>
                    <a:pt x="3096" y="9108"/>
                    <a:pt x="2846" y="8858"/>
                    <a:pt x="2846" y="8537"/>
                  </a:cubicBezTo>
                  <a:cubicBezTo>
                    <a:pt x="2858" y="8215"/>
                    <a:pt x="3096" y="7977"/>
                    <a:pt x="3405" y="7977"/>
                  </a:cubicBezTo>
                  <a:close/>
                  <a:moveTo>
                    <a:pt x="7132" y="7977"/>
                  </a:moveTo>
                  <a:cubicBezTo>
                    <a:pt x="7430" y="7977"/>
                    <a:pt x="7692" y="8227"/>
                    <a:pt x="7692" y="8537"/>
                  </a:cubicBezTo>
                  <a:cubicBezTo>
                    <a:pt x="7692" y="8835"/>
                    <a:pt x="7442" y="9108"/>
                    <a:pt x="7132" y="9108"/>
                  </a:cubicBezTo>
                  <a:cubicBezTo>
                    <a:pt x="6834" y="9108"/>
                    <a:pt x="6560" y="8858"/>
                    <a:pt x="6560" y="8537"/>
                  </a:cubicBezTo>
                  <a:cubicBezTo>
                    <a:pt x="6584" y="8215"/>
                    <a:pt x="6822" y="7977"/>
                    <a:pt x="7132" y="7977"/>
                  </a:cubicBezTo>
                  <a:close/>
                  <a:moveTo>
                    <a:pt x="10871" y="7977"/>
                  </a:moveTo>
                  <a:cubicBezTo>
                    <a:pt x="11168" y="7977"/>
                    <a:pt x="11430" y="8227"/>
                    <a:pt x="11430" y="8537"/>
                  </a:cubicBezTo>
                  <a:cubicBezTo>
                    <a:pt x="11430" y="8835"/>
                    <a:pt x="11180" y="9108"/>
                    <a:pt x="10871" y="9108"/>
                  </a:cubicBezTo>
                  <a:cubicBezTo>
                    <a:pt x="10573" y="9108"/>
                    <a:pt x="10299" y="8858"/>
                    <a:pt x="10299" y="8537"/>
                  </a:cubicBezTo>
                  <a:cubicBezTo>
                    <a:pt x="10299" y="8215"/>
                    <a:pt x="10549" y="7977"/>
                    <a:pt x="10871" y="7977"/>
                  </a:cubicBezTo>
                  <a:close/>
                  <a:moveTo>
                    <a:pt x="14585" y="7977"/>
                  </a:moveTo>
                  <a:cubicBezTo>
                    <a:pt x="14883" y="7977"/>
                    <a:pt x="15157" y="8227"/>
                    <a:pt x="15157" y="8537"/>
                  </a:cubicBezTo>
                  <a:cubicBezTo>
                    <a:pt x="15157" y="8835"/>
                    <a:pt x="14895" y="9108"/>
                    <a:pt x="14585" y="9108"/>
                  </a:cubicBezTo>
                  <a:cubicBezTo>
                    <a:pt x="14288" y="9108"/>
                    <a:pt x="14014" y="8858"/>
                    <a:pt x="14014" y="8537"/>
                  </a:cubicBezTo>
                  <a:cubicBezTo>
                    <a:pt x="14038" y="8215"/>
                    <a:pt x="14276" y="7977"/>
                    <a:pt x="14585" y="7977"/>
                  </a:cubicBezTo>
                  <a:close/>
                  <a:moveTo>
                    <a:pt x="18324" y="7977"/>
                  </a:moveTo>
                  <a:cubicBezTo>
                    <a:pt x="18622" y="7977"/>
                    <a:pt x="18883" y="8227"/>
                    <a:pt x="18883" y="8537"/>
                  </a:cubicBezTo>
                  <a:cubicBezTo>
                    <a:pt x="18883" y="8835"/>
                    <a:pt x="18633" y="9108"/>
                    <a:pt x="18324" y="9108"/>
                  </a:cubicBezTo>
                  <a:cubicBezTo>
                    <a:pt x="18026" y="9108"/>
                    <a:pt x="17752" y="8858"/>
                    <a:pt x="17752" y="8537"/>
                  </a:cubicBezTo>
                  <a:cubicBezTo>
                    <a:pt x="17752" y="8215"/>
                    <a:pt x="18014" y="7977"/>
                    <a:pt x="18324" y="7977"/>
                  </a:cubicBezTo>
                  <a:close/>
                  <a:moveTo>
                    <a:pt x="22039" y="7977"/>
                  </a:moveTo>
                  <a:cubicBezTo>
                    <a:pt x="22336" y="7977"/>
                    <a:pt x="22610" y="8227"/>
                    <a:pt x="22610" y="8537"/>
                  </a:cubicBezTo>
                  <a:cubicBezTo>
                    <a:pt x="22610" y="8835"/>
                    <a:pt x="22360" y="9108"/>
                    <a:pt x="22039" y="9108"/>
                  </a:cubicBezTo>
                  <a:cubicBezTo>
                    <a:pt x="21729" y="9108"/>
                    <a:pt x="21479" y="8858"/>
                    <a:pt x="21479" y="8537"/>
                  </a:cubicBezTo>
                  <a:cubicBezTo>
                    <a:pt x="21491" y="8215"/>
                    <a:pt x="21729" y="7977"/>
                    <a:pt x="22039" y="7977"/>
                  </a:cubicBezTo>
                  <a:close/>
                  <a:moveTo>
                    <a:pt x="25777" y="7977"/>
                  </a:moveTo>
                  <a:cubicBezTo>
                    <a:pt x="26075" y="7977"/>
                    <a:pt x="26349" y="8227"/>
                    <a:pt x="26349" y="8537"/>
                  </a:cubicBezTo>
                  <a:cubicBezTo>
                    <a:pt x="26349" y="8835"/>
                    <a:pt x="26087" y="9108"/>
                    <a:pt x="25777" y="9108"/>
                  </a:cubicBezTo>
                  <a:cubicBezTo>
                    <a:pt x="25468" y="9108"/>
                    <a:pt x="25206" y="8858"/>
                    <a:pt x="25206" y="8537"/>
                  </a:cubicBezTo>
                  <a:cubicBezTo>
                    <a:pt x="25218" y="8215"/>
                    <a:pt x="25468" y="7977"/>
                    <a:pt x="25777" y="7977"/>
                  </a:cubicBezTo>
                  <a:close/>
                  <a:moveTo>
                    <a:pt x="29504" y="7977"/>
                  </a:moveTo>
                  <a:cubicBezTo>
                    <a:pt x="29801" y="7977"/>
                    <a:pt x="30063" y="8227"/>
                    <a:pt x="30063" y="8537"/>
                  </a:cubicBezTo>
                  <a:cubicBezTo>
                    <a:pt x="30063" y="8835"/>
                    <a:pt x="29813" y="9108"/>
                    <a:pt x="29504" y="9108"/>
                  </a:cubicBezTo>
                  <a:cubicBezTo>
                    <a:pt x="29182" y="9108"/>
                    <a:pt x="28932" y="8858"/>
                    <a:pt x="28932" y="8537"/>
                  </a:cubicBezTo>
                  <a:cubicBezTo>
                    <a:pt x="28944" y="8215"/>
                    <a:pt x="29182" y="7977"/>
                    <a:pt x="29504" y="7977"/>
                  </a:cubicBezTo>
                  <a:close/>
                  <a:moveTo>
                    <a:pt x="33230" y="7977"/>
                  </a:moveTo>
                  <a:cubicBezTo>
                    <a:pt x="33528" y="7977"/>
                    <a:pt x="33802" y="8227"/>
                    <a:pt x="33802" y="8537"/>
                  </a:cubicBezTo>
                  <a:cubicBezTo>
                    <a:pt x="33802" y="8835"/>
                    <a:pt x="33552" y="9108"/>
                    <a:pt x="33230" y="9108"/>
                  </a:cubicBezTo>
                  <a:cubicBezTo>
                    <a:pt x="32921" y="9108"/>
                    <a:pt x="32671" y="8858"/>
                    <a:pt x="32671" y="8537"/>
                  </a:cubicBezTo>
                  <a:cubicBezTo>
                    <a:pt x="32671" y="8215"/>
                    <a:pt x="32921" y="7977"/>
                    <a:pt x="33230" y="7977"/>
                  </a:cubicBezTo>
                  <a:close/>
                  <a:moveTo>
                    <a:pt x="36957" y="7977"/>
                  </a:moveTo>
                  <a:cubicBezTo>
                    <a:pt x="37255" y="7977"/>
                    <a:pt x="37517" y="8227"/>
                    <a:pt x="37517" y="8537"/>
                  </a:cubicBezTo>
                  <a:cubicBezTo>
                    <a:pt x="37517" y="8835"/>
                    <a:pt x="37267" y="9108"/>
                    <a:pt x="36957" y="9108"/>
                  </a:cubicBezTo>
                  <a:cubicBezTo>
                    <a:pt x="36648" y="9108"/>
                    <a:pt x="36386" y="8858"/>
                    <a:pt x="36386" y="8537"/>
                  </a:cubicBezTo>
                  <a:cubicBezTo>
                    <a:pt x="36409" y="8215"/>
                    <a:pt x="36648" y="7977"/>
                    <a:pt x="36957" y="7977"/>
                  </a:cubicBezTo>
                  <a:close/>
                  <a:moveTo>
                    <a:pt x="40672" y="7977"/>
                  </a:moveTo>
                  <a:cubicBezTo>
                    <a:pt x="40970" y="7977"/>
                    <a:pt x="41243" y="8227"/>
                    <a:pt x="41243" y="8537"/>
                  </a:cubicBezTo>
                  <a:cubicBezTo>
                    <a:pt x="41243" y="8835"/>
                    <a:pt x="40993" y="9108"/>
                    <a:pt x="40672" y="9108"/>
                  </a:cubicBezTo>
                  <a:cubicBezTo>
                    <a:pt x="40374" y="9108"/>
                    <a:pt x="40112" y="8858"/>
                    <a:pt x="40112" y="8537"/>
                  </a:cubicBezTo>
                  <a:cubicBezTo>
                    <a:pt x="40124" y="8215"/>
                    <a:pt x="40362" y="7977"/>
                    <a:pt x="40672" y="7977"/>
                  </a:cubicBezTo>
                  <a:close/>
                  <a:moveTo>
                    <a:pt x="44410" y="7977"/>
                  </a:moveTo>
                  <a:cubicBezTo>
                    <a:pt x="44708" y="7977"/>
                    <a:pt x="44982" y="8227"/>
                    <a:pt x="44982" y="8537"/>
                  </a:cubicBezTo>
                  <a:cubicBezTo>
                    <a:pt x="44982" y="8835"/>
                    <a:pt x="44720" y="9108"/>
                    <a:pt x="44410" y="9108"/>
                  </a:cubicBezTo>
                  <a:cubicBezTo>
                    <a:pt x="44113" y="9108"/>
                    <a:pt x="43851" y="8858"/>
                    <a:pt x="43851" y="8537"/>
                  </a:cubicBezTo>
                  <a:cubicBezTo>
                    <a:pt x="43851" y="8215"/>
                    <a:pt x="44101" y="7977"/>
                    <a:pt x="44410" y="7977"/>
                  </a:cubicBezTo>
                  <a:close/>
                  <a:moveTo>
                    <a:pt x="48137" y="7977"/>
                  </a:moveTo>
                  <a:cubicBezTo>
                    <a:pt x="48435" y="7977"/>
                    <a:pt x="48697" y="8227"/>
                    <a:pt x="48697" y="8537"/>
                  </a:cubicBezTo>
                  <a:cubicBezTo>
                    <a:pt x="48697" y="8835"/>
                    <a:pt x="48447" y="9108"/>
                    <a:pt x="48137" y="9108"/>
                  </a:cubicBezTo>
                  <a:cubicBezTo>
                    <a:pt x="47839" y="9108"/>
                    <a:pt x="47566" y="8858"/>
                    <a:pt x="47566" y="8537"/>
                  </a:cubicBezTo>
                  <a:cubicBezTo>
                    <a:pt x="47578" y="8215"/>
                    <a:pt x="47839" y="7977"/>
                    <a:pt x="48137" y="7977"/>
                  </a:cubicBezTo>
                  <a:close/>
                  <a:moveTo>
                    <a:pt x="51864" y="7977"/>
                  </a:moveTo>
                  <a:cubicBezTo>
                    <a:pt x="52161" y="7977"/>
                    <a:pt x="52435" y="8227"/>
                    <a:pt x="52435" y="8537"/>
                  </a:cubicBezTo>
                  <a:cubicBezTo>
                    <a:pt x="52435" y="8835"/>
                    <a:pt x="52185" y="9108"/>
                    <a:pt x="51864" y="9108"/>
                  </a:cubicBezTo>
                  <a:cubicBezTo>
                    <a:pt x="51566" y="9108"/>
                    <a:pt x="51304" y="8858"/>
                    <a:pt x="51304" y="8537"/>
                  </a:cubicBezTo>
                  <a:cubicBezTo>
                    <a:pt x="51304" y="8215"/>
                    <a:pt x="51554" y="7977"/>
                    <a:pt x="51864" y="7977"/>
                  </a:cubicBezTo>
                  <a:close/>
                  <a:moveTo>
                    <a:pt x="55602" y="7977"/>
                  </a:moveTo>
                  <a:cubicBezTo>
                    <a:pt x="55900" y="7977"/>
                    <a:pt x="56174" y="8227"/>
                    <a:pt x="56174" y="8537"/>
                  </a:cubicBezTo>
                  <a:cubicBezTo>
                    <a:pt x="56174" y="8835"/>
                    <a:pt x="55912" y="9108"/>
                    <a:pt x="55602" y="9108"/>
                  </a:cubicBezTo>
                  <a:cubicBezTo>
                    <a:pt x="55293" y="9108"/>
                    <a:pt x="55043" y="8858"/>
                    <a:pt x="55043" y="8537"/>
                  </a:cubicBezTo>
                  <a:cubicBezTo>
                    <a:pt x="55043" y="8215"/>
                    <a:pt x="55293" y="7977"/>
                    <a:pt x="55602" y="7977"/>
                  </a:cubicBezTo>
                  <a:close/>
                  <a:moveTo>
                    <a:pt x="59329" y="7977"/>
                  </a:moveTo>
                  <a:cubicBezTo>
                    <a:pt x="59627" y="7977"/>
                    <a:pt x="59889" y="8227"/>
                    <a:pt x="59889" y="8537"/>
                  </a:cubicBezTo>
                  <a:cubicBezTo>
                    <a:pt x="59889" y="8835"/>
                    <a:pt x="59639" y="9108"/>
                    <a:pt x="59329" y="9108"/>
                  </a:cubicBezTo>
                  <a:cubicBezTo>
                    <a:pt x="59008" y="9108"/>
                    <a:pt x="58757" y="8858"/>
                    <a:pt x="58757" y="8537"/>
                  </a:cubicBezTo>
                  <a:cubicBezTo>
                    <a:pt x="58757" y="8215"/>
                    <a:pt x="59008" y="7977"/>
                    <a:pt x="59329" y="7977"/>
                  </a:cubicBezTo>
                  <a:close/>
                  <a:moveTo>
                    <a:pt x="63056" y="7977"/>
                  </a:moveTo>
                  <a:cubicBezTo>
                    <a:pt x="63353" y="7977"/>
                    <a:pt x="63627" y="8227"/>
                    <a:pt x="63627" y="8537"/>
                  </a:cubicBezTo>
                  <a:cubicBezTo>
                    <a:pt x="63627" y="8835"/>
                    <a:pt x="63377" y="9108"/>
                    <a:pt x="63056" y="9108"/>
                  </a:cubicBezTo>
                  <a:cubicBezTo>
                    <a:pt x="62746" y="9108"/>
                    <a:pt x="62496" y="8858"/>
                    <a:pt x="62496" y="8537"/>
                  </a:cubicBezTo>
                  <a:cubicBezTo>
                    <a:pt x="62496" y="8215"/>
                    <a:pt x="62746" y="7977"/>
                    <a:pt x="63056" y="7977"/>
                  </a:cubicBezTo>
                  <a:close/>
                  <a:moveTo>
                    <a:pt x="66782" y="7977"/>
                  </a:moveTo>
                  <a:cubicBezTo>
                    <a:pt x="67080" y="7977"/>
                    <a:pt x="67342" y="8227"/>
                    <a:pt x="67342" y="8537"/>
                  </a:cubicBezTo>
                  <a:cubicBezTo>
                    <a:pt x="67342" y="8835"/>
                    <a:pt x="67092" y="9108"/>
                    <a:pt x="66782" y="9108"/>
                  </a:cubicBezTo>
                  <a:cubicBezTo>
                    <a:pt x="66473" y="9108"/>
                    <a:pt x="66211" y="8858"/>
                    <a:pt x="66211" y="8537"/>
                  </a:cubicBezTo>
                  <a:cubicBezTo>
                    <a:pt x="66235" y="8215"/>
                    <a:pt x="66473" y="7977"/>
                    <a:pt x="66782" y="7977"/>
                  </a:cubicBezTo>
                  <a:close/>
                  <a:moveTo>
                    <a:pt x="70509" y="7977"/>
                  </a:moveTo>
                  <a:cubicBezTo>
                    <a:pt x="70807" y="7977"/>
                    <a:pt x="71080" y="8227"/>
                    <a:pt x="71080" y="8537"/>
                  </a:cubicBezTo>
                  <a:cubicBezTo>
                    <a:pt x="71080" y="8835"/>
                    <a:pt x="70830" y="9108"/>
                    <a:pt x="70509" y="9108"/>
                  </a:cubicBezTo>
                  <a:cubicBezTo>
                    <a:pt x="70199" y="9108"/>
                    <a:pt x="69949" y="8858"/>
                    <a:pt x="69949" y="8537"/>
                  </a:cubicBezTo>
                  <a:cubicBezTo>
                    <a:pt x="69949" y="8215"/>
                    <a:pt x="70199" y="7977"/>
                    <a:pt x="70509" y="7977"/>
                  </a:cubicBezTo>
                  <a:close/>
                  <a:moveTo>
                    <a:pt x="74236" y="7977"/>
                  </a:moveTo>
                  <a:cubicBezTo>
                    <a:pt x="74533" y="7977"/>
                    <a:pt x="74795" y="8227"/>
                    <a:pt x="74795" y="8537"/>
                  </a:cubicBezTo>
                  <a:cubicBezTo>
                    <a:pt x="74795" y="8835"/>
                    <a:pt x="74545" y="9108"/>
                    <a:pt x="74236" y="9108"/>
                  </a:cubicBezTo>
                  <a:cubicBezTo>
                    <a:pt x="73938" y="9108"/>
                    <a:pt x="73676" y="8858"/>
                    <a:pt x="73676" y="8537"/>
                  </a:cubicBezTo>
                  <a:cubicBezTo>
                    <a:pt x="73676" y="8215"/>
                    <a:pt x="73926" y="7977"/>
                    <a:pt x="74236" y="7977"/>
                  </a:cubicBezTo>
                  <a:close/>
                  <a:moveTo>
                    <a:pt x="77855" y="7977"/>
                  </a:moveTo>
                  <a:cubicBezTo>
                    <a:pt x="78153" y="7977"/>
                    <a:pt x="78415" y="8227"/>
                    <a:pt x="78415" y="8537"/>
                  </a:cubicBezTo>
                  <a:cubicBezTo>
                    <a:pt x="78415" y="8835"/>
                    <a:pt x="78165" y="9108"/>
                    <a:pt x="77855" y="9108"/>
                  </a:cubicBezTo>
                  <a:cubicBezTo>
                    <a:pt x="77546" y="9108"/>
                    <a:pt x="77284" y="8858"/>
                    <a:pt x="77284" y="8537"/>
                  </a:cubicBezTo>
                  <a:cubicBezTo>
                    <a:pt x="77284" y="8215"/>
                    <a:pt x="77546" y="7977"/>
                    <a:pt x="77855" y="7977"/>
                  </a:cubicBezTo>
                  <a:close/>
                  <a:moveTo>
                    <a:pt x="81570" y="7977"/>
                  </a:moveTo>
                  <a:cubicBezTo>
                    <a:pt x="81868" y="7977"/>
                    <a:pt x="82141" y="8227"/>
                    <a:pt x="82141" y="8537"/>
                  </a:cubicBezTo>
                  <a:cubicBezTo>
                    <a:pt x="82141" y="8835"/>
                    <a:pt x="81879" y="9108"/>
                    <a:pt x="81570" y="9108"/>
                  </a:cubicBezTo>
                  <a:cubicBezTo>
                    <a:pt x="81260" y="9108"/>
                    <a:pt x="81010" y="8858"/>
                    <a:pt x="81010" y="8537"/>
                  </a:cubicBezTo>
                  <a:cubicBezTo>
                    <a:pt x="81022" y="8215"/>
                    <a:pt x="81260" y="7977"/>
                    <a:pt x="81570" y="7977"/>
                  </a:cubicBezTo>
                  <a:close/>
                  <a:moveTo>
                    <a:pt x="85308" y="7977"/>
                  </a:moveTo>
                  <a:cubicBezTo>
                    <a:pt x="85606" y="7977"/>
                    <a:pt x="85880" y="8227"/>
                    <a:pt x="85880" y="8537"/>
                  </a:cubicBezTo>
                  <a:cubicBezTo>
                    <a:pt x="85880" y="8835"/>
                    <a:pt x="85618" y="9108"/>
                    <a:pt x="85308" y="9108"/>
                  </a:cubicBezTo>
                  <a:cubicBezTo>
                    <a:pt x="84999" y="9108"/>
                    <a:pt x="84749" y="8858"/>
                    <a:pt x="84749" y="8537"/>
                  </a:cubicBezTo>
                  <a:cubicBezTo>
                    <a:pt x="84749" y="8215"/>
                    <a:pt x="84999" y="7977"/>
                    <a:pt x="85308" y="7977"/>
                  </a:cubicBezTo>
                  <a:close/>
                  <a:moveTo>
                    <a:pt x="89035" y="7977"/>
                  </a:moveTo>
                  <a:cubicBezTo>
                    <a:pt x="89333" y="7977"/>
                    <a:pt x="89595" y="8227"/>
                    <a:pt x="89595" y="8537"/>
                  </a:cubicBezTo>
                  <a:cubicBezTo>
                    <a:pt x="89595" y="8835"/>
                    <a:pt x="89345" y="9108"/>
                    <a:pt x="89035" y="9108"/>
                  </a:cubicBezTo>
                  <a:cubicBezTo>
                    <a:pt x="88714" y="9108"/>
                    <a:pt x="88464" y="8858"/>
                    <a:pt x="88464" y="8537"/>
                  </a:cubicBezTo>
                  <a:cubicBezTo>
                    <a:pt x="88475" y="8215"/>
                    <a:pt x="88714" y="7977"/>
                    <a:pt x="89035" y="7977"/>
                  </a:cubicBezTo>
                  <a:close/>
                  <a:moveTo>
                    <a:pt x="92762" y="7977"/>
                  </a:moveTo>
                  <a:cubicBezTo>
                    <a:pt x="93059" y="7977"/>
                    <a:pt x="93333" y="8227"/>
                    <a:pt x="93333" y="8537"/>
                  </a:cubicBezTo>
                  <a:cubicBezTo>
                    <a:pt x="93333" y="8835"/>
                    <a:pt x="93071" y="9108"/>
                    <a:pt x="92762" y="9108"/>
                  </a:cubicBezTo>
                  <a:cubicBezTo>
                    <a:pt x="92452" y="9108"/>
                    <a:pt x="92202" y="8858"/>
                    <a:pt x="92202" y="8537"/>
                  </a:cubicBezTo>
                  <a:cubicBezTo>
                    <a:pt x="92202" y="8215"/>
                    <a:pt x="92452" y="7977"/>
                    <a:pt x="92762" y="7977"/>
                  </a:cubicBezTo>
                  <a:close/>
                  <a:moveTo>
                    <a:pt x="96488" y="7977"/>
                  </a:moveTo>
                  <a:cubicBezTo>
                    <a:pt x="96786" y="7977"/>
                    <a:pt x="97048" y="8227"/>
                    <a:pt x="97048" y="8537"/>
                  </a:cubicBezTo>
                  <a:cubicBezTo>
                    <a:pt x="97048" y="8835"/>
                    <a:pt x="96798" y="9108"/>
                    <a:pt x="96488" y="9108"/>
                  </a:cubicBezTo>
                  <a:cubicBezTo>
                    <a:pt x="96191" y="9108"/>
                    <a:pt x="95917" y="8858"/>
                    <a:pt x="95917" y="8537"/>
                  </a:cubicBezTo>
                  <a:cubicBezTo>
                    <a:pt x="95917" y="8215"/>
                    <a:pt x="96179" y="7977"/>
                    <a:pt x="96488" y="7977"/>
                  </a:cubicBezTo>
                  <a:close/>
                  <a:moveTo>
                    <a:pt x="100203" y="7977"/>
                  </a:moveTo>
                  <a:cubicBezTo>
                    <a:pt x="100501" y="7977"/>
                    <a:pt x="100775" y="8227"/>
                    <a:pt x="100775" y="8537"/>
                  </a:cubicBezTo>
                  <a:cubicBezTo>
                    <a:pt x="100775" y="8835"/>
                    <a:pt x="100513" y="9108"/>
                    <a:pt x="100203" y="9108"/>
                  </a:cubicBezTo>
                  <a:cubicBezTo>
                    <a:pt x="99905" y="9108"/>
                    <a:pt x="99644" y="8858"/>
                    <a:pt x="99644" y="8537"/>
                  </a:cubicBezTo>
                  <a:cubicBezTo>
                    <a:pt x="99655" y="8215"/>
                    <a:pt x="99894" y="7977"/>
                    <a:pt x="100203" y="7977"/>
                  </a:cubicBezTo>
                  <a:close/>
                  <a:moveTo>
                    <a:pt x="103942" y="7977"/>
                  </a:moveTo>
                  <a:cubicBezTo>
                    <a:pt x="104239" y="7977"/>
                    <a:pt x="104513" y="8227"/>
                    <a:pt x="104513" y="8537"/>
                  </a:cubicBezTo>
                  <a:cubicBezTo>
                    <a:pt x="104513" y="8835"/>
                    <a:pt x="104251" y="9108"/>
                    <a:pt x="103942" y="9108"/>
                  </a:cubicBezTo>
                  <a:cubicBezTo>
                    <a:pt x="103644" y="9108"/>
                    <a:pt x="103382" y="8858"/>
                    <a:pt x="103382" y="8537"/>
                  </a:cubicBezTo>
                  <a:cubicBezTo>
                    <a:pt x="103382" y="8215"/>
                    <a:pt x="103632" y="7977"/>
                    <a:pt x="103942" y="7977"/>
                  </a:cubicBezTo>
                  <a:close/>
                  <a:moveTo>
                    <a:pt x="107668" y="7977"/>
                  </a:moveTo>
                  <a:cubicBezTo>
                    <a:pt x="107966" y="7977"/>
                    <a:pt x="108228" y="8227"/>
                    <a:pt x="108228" y="8537"/>
                  </a:cubicBezTo>
                  <a:cubicBezTo>
                    <a:pt x="108228" y="8835"/>
                    <a:pt x="107978" y="9108"/>
                    <a:pt x="107668" y="9108"/>
                  </a:cubicBezTo>
                  <a:cubicBezTo>
                    <a:pt x="107371" y="9108"/>
                    <a:pt x="107097" y="8858"/>
                    <a:pt x="107097" y="8537"/>
                  </a:cubicBezTo>
                  <a:cubicBezTo>
                    <a:pt x="107109" y="8215"/>
                    <a:pt x="107347" y="7977"/>
                    <a:pt x="107668" y="7977"/>
                  </a:cubicBezTo>
                  <a:close/>
                  <a:moveTo>
                    <a:pt x="111395" y="7977"/>
                  </a:moveTo>
                  <a:cubicBezTo>
                    <a:pt x="111693" y="7977"/>
                    <a:pt x="111967" y="8227"/>
                    <a:pt x="111967" y="8537"/>
                  </a:cubicBezTo>
                  <a:cubicBezTo>
                    <a:pt x="111967" y="8835"/>
                    <a:pt x="111705" y="9108"/>
                    <a:pt x="111395" y="9108"/>
                  </a:cubicBezTo>
                  <a:cubicBezTo>
                    <a:pt x="111085" y="9108"/>
                    <a:pt x="110835" y="8858"/>
                    <a:pt x="110835" y="8537"/>
                  </a:cubicBezTo>
                  <a:cubicBezTo>
                    <a:pt x="110835" y="8215"/>
                    <a:pt x="111085" y="7977"/>
                    <a:pt x="111395" y="7977"/>
                  </a:cubicBezTo>
                  <a:close/>
                  <a:moveTo>
                    <a:pt x="115122" y="7977"/>
                  </a:moveTo>
                  <a:cubicBezTo>
                    <a:pt x="115419" y="7977"/>
                    <a:pt x="115681" y="8227"/>
                    <a:pt x="115681" y="8537"/>
                  </a:cubicBezTo>
                  <a:cubicBezTo>
                    <a:pt x="115681" y="8835"/>
                    <a:pt x="115431" y="9108"/>
                    <a:pt x="115122" y="9108"/>
                  </a:cubicBezTo>
                  <a:cubicBezTo>
                    <a:pt x="114812" y="9108"/>
                    <a:pt x="114550" y="8858"/>
                    <a:pt x="114550" y="8537"/>
                  </a:cubicBezTo>
                  <a:cubicBezTo>
                    <a:pt x="114574" y="8215"/>
                    <a:pt x="114812" y="7977"/>
                    <a:pt x="115122" y="7977"/>
                  </a:cubicBezTo>
                  <a:close/>
                  <a:moveTo>
                    <a:pt x="118860" y="7977"/>
                  </a:moveTo>
                  <a:cubicBezTo>
                    <a:pt x="119158" y="7977"/>
                    <a:pt x="119420" y="8227"/>
                    <a:pt x="119420" y="8537"/>
                  </a:cubicBezTo>
                  <a:cubicBezTo>
                    <a:pt x="119420" y="8835"/>
                    <a:pt x="119170" y="9108"/>
                    <a:pt x="118860" y="9108"/>
                  </a:cubicBezTo>
                  <a:cubicBezTo>
                    <a:pt x="118539" y="9108"/>
                    <a:pt x="118289" y="8858"/>
                    <a:pt x="118289" y="8537"/>
                  </a:cubicBezTo>
                  <a:cubicBezTo>
                    <a:pt x="118289" y="8215"/>
                    <a:pt x="118539" y="7977"/>
                    <a:pt x="118860" y="7977"/>
                  </a:cubicBezTo>
                  <a:close/>
                  <a:moveTo>
                    <a:pt x="122575" y="7977"/>
                  </a:moveTo>
                  <a:cubicBezTo>
                    <a:pt x="122873" y="7977"/>
                    <a:pt x="123146" y="8227"/>
                    <a:pt x="123146" y="8537"/>
                  </a:cubicBezTo>
                  <a:cubicBezTo>
                    <a:pt x="123146" y="8835"/>
                    <a:pt x="122885" y="9108"/>
                    <a:pt x="122575" y="9108"/>
                  </a:cubicBezTo>
                  <a:cubicBezTo>
                    <a:pt x="122265" y="9108"/>
                    <a:pt x="122015" y="8858"/>
                    <a:pt x="122015" y="8537"/>
                  </a:cubicBezTo>
                  <a:cubicBezTo>
                    <a:pt x="122027" y="8215"/>
                    <a:pt x="122277" y="7977"/>
                    <a:pt x="122575" y="7977"/>
                  </a:cubicBezTo>
                  <a:close/>
                  <a:moveTo>
                    <a:pt x="126314" y="7977"/>
                  </a:moveTo>
                  <a:cubicBezTo>
                    <a:pt x="126611" y="7977"/>
                    <a:pt x="126873" y="8227"/>
                    <a:pt x="126873" y="8537"/>
                  </a:cubicBezTo>
                  <a:cubicBezTo>
                    <a:pt x="126873" y="8835"/>
                    <a:pt x="126623" y="9108"/>
                    <a:pt x="126314" y="9108"/>
                  </a:cubicBezTo>
                  <a:cubicBezTo>
                    <a:pt x="126004" y="9108"/>
                    <a:pt x="125742" y="8858"/>
                    <a:pt x="125742" y="8537"/>
                  </a:cubicBezTo>
                  <a:cubicBezTo>
                    <a:pt x="125742" y="8215"/>
                    <a:pt x="126004" y="7977"/>
                    <a:pt x="126314" y="7977"/>
                  </a:cubicBezTo>
                  <a:close/>
                  <a:moveTo>
                    <a:pt x="130028" y="7977"/>
                  </a:moveTo>
                  <a:cubicBezTo>
                    <a:pt x="130326" y="7977"/>
                    <a:pt x="130600" y="8227"/>
                    <a:pt x="130600" y="8537"/>
                  </a:cubicBezTo>
                  <a:cubicBezTo>
                    <a:pt x="130600" y="8835"/>
                    <a:pt x="130350" y="9108"/>
                    <a:pt x="130028" y="9108"/>
                  </a:cubicBezTo>
                  <a:cubicBezTo>
                    <a:pt x="129731" y="9108"/>
                    <a:pt x="129469" y="8858"/>
                    <a:pt x="129469" y="8537"/>
                  </a:cubicBezTo>
                  <a:cubicBezTo>
                    <a:pt x="129469" y="8215"/>
                    <a:pt x="129719" y="7977"/>
                    <a:pt x="130028" y="7977"/>
                  </a:cubicBezTo>
                  <a:close/>
                  <a:moveTo>
                    <a:pt x="1548" y="9835"/>
                  </a:moveTo>
                  <a:cubicBezTo>
                    <a:pt x="1846" y="9835"/>
                    <a:pt x="2119" y="10097"/>
                    <a:pt x="2119" y="10406"/>
                  </a:cubicBezTo>
                  <a:cubicBezTo>
                    <a:pt x="2119" y="10704"/>
                    <a:pt x="1858" y="10966"/>
                    <a:pt x="1548" y="10966"/>
                  </a:cubicBezTo>
                  <a:cubicBezTo>
                    <a:pt x="1238" y="10966"/>
                    <a:pt x="988" y="10716"/>
                    <a:pt x="988" y="10406"/>
                  </a:cubicBezTo>
                  <a:cubicBezTo>
                    <a:pt x="988" y="10097"/>
                    <a:pt x="1238" y="9835"/>
                    <a:pt x="1548" y="9835"/>
                  </a:cubicBezTo>
                  <a:close/>
                  <a:moveTo>
                    <a:pt x="5287" y="9835"/>
                  </a:moveTo>
                  <a:cubicBezTo>
                    <a:pt x="5596" y="9835"/>
                    <a:pt x="5846" y="10097"/>
                    <a:pt x="5846" y="10406"/>
                  </a:cubicBezTo>
                  <a:cubicBezTo>
                    <a:pt x="5846" y="10716"/>
                    <a:pt x="5596" y="10966"/>
                    <a:pt x="5287" y="10966"/>
                  </a:cubicBezTo>
                  <a:cubicBezTo>
                    <a:pt x="4977" y="10966"/>
                    <a:pt x="4715" y="10716"/>
                    <a:pt x="4715" y="10406"/>
                  </a:cubicBezTo>
                  <a:cubicBezTo>
                    <a:pt x="4715" y="10097"/>
                    <a:pt x="4977" y="9835"/>
                    <a:pt x="5287" y="9835"/>
                  </a:cubicBezTo>
                  <a:close/>
                  <a:moveTo>
                    <a:pt x="9001" y="9835"/>
                  </a:moveTo>
                  <a:cubicBezTo>
                    <a:pt x="9299" y="9835"/>
                    <a:pt x="9573" y="10097"/>
                    <a:pt x="9573" y="10406"/>
                  </a:cubicBezTo>
                  <a:cubicBezTo>
                    <a:pt x="9573" y="10704"/>
                    <a:pt x="9323" y="10966"/>
                    <a:pt x="9001" y="10966"/>
                  </a:cubicBezTo>
                  <a:cubicBezTo>
                    <a:pt x="8704" y="10966"/>
                    <a:pt x="8442" y="10716"/>
                    <a:pt x="8442" y="10406"/>
                  </a:cubicBezTo>
                  <a:cubicBezTo>
                    <a:pt x="8442" y="10097"/>
                    <a:pt x="8692" y="9835"/>
                    <a:pt x="9001" y="9835"/>
                  </a:cubicBezTo>
                  <a:close/>
                  <a:moveTo>
                    <a:pt x="12728" y="9835"/>
                  </a:moveTo>
                  <a:cubicBezTo>
                    <a:pt x="13037" y="9835"/>
                    <a:pt x="13288" y="10097"/>
                    <a:pt x="13288" y="10406"/>
                  </a:cubicBezTo>
                  <a:cubicBezTo>
                    <a:pt x="13288" y="10716"/>
                    <a:pt x="13037" y="10966"/>
                    <a:pt x="12728" y="10966"/>
                  </a:cubicBezTo>
                  <a:cubicBezTo>
                    <a:pt x="12418" y="10966"/>
                    <a:pt x="12156" y="10716"/>
                    <a:pt x="12156" y="10406"/>
                  </a:cubicBezTo>
                  <a:cubicBezTo>
                    <a:pt x="12180" y="10097"/>
                    <a:pt x="12418" y="9835"/>
                    <a:pt x="12728" y="9835"/>
                  </a:cubicBezTo>
                  <a:close/>
                  <a:moveTo>
                    <a:pt x="16466" y="9835"/>
                  </a:moveTo>
                  <a:cubicBezTo>
                    <a:pt x="16764" y="9835"/>
                    <a:pt x="17026" y="10097"/>
                    <a:pt x="17026" y="10406"/>
                  </a:cubicBezTo>
                  <a:cubicBezTo>
                    <a:pt x="17026" y="10704"/>
                    <a:pt x="16776" y="10966"/>
                    <a:pt x="16466" y="10966"/>
                  </a:cubicBezTo>
                  <a:cubicBezTo>
                    <a:pt x="16169" y="10966"/>
                    <a:pt x="15895" y="10716"/>
                    <a:pt x="15895" y="10406"/>
                  </a:cubicBezTo>
                  <a:cubicBezTo>
                    <a:pt x="15895" y="10097"/>
                    <a:pt x="16145" y="9835"/>
                    <a:pt x="16466" y="9835"/>
                  </a:cubicBezTo>
                  <a:close/>
                  <a:moveTo>
                    <a:pt x="20181" y="9835"/>
                  </a:moveTo>
                  <a:cubicBezTo>
                    <a:pt x="20491" y="9835"/>
                    <a:pt x="20753" y="10097"/>
                    <a:pt x="20753" y="10406"/>
                  </a:cubicBezTo>
                  <a:cubicBezTo>
                    <a:pt x="20753" y="10716"/>
                    <a:pt x="20491" y="10966"/>
                    <a:pt x="20181" y="10966"/>
                  </a:cubicBezTo>
                  <a:cubicBezTo>
                    <a:pt x="19872" y="10966"/>
                    <a:pt x="19622" y="10716"/>
                    <a:pt x="19622" y="10406"/>
                  </a:cubicBezTo>
                  <a:cubicBezTo>
                    <a:pt x="19634" y="10097"/>
                    <a:pt x="19872" y="9835"/>
                    <a:pt x="20181" y="9835"/>
                  </a:cubicBezTo>
                  <a:close/>
                  <a:moveTo>
                    <a:pt x="23920" y="9835"/>
                  </a:moveTo>
                  <a:cubicBezTo>
                    <a:pt x="24217" y="9835"/>
                    <a:pt x="24479" y="10097"/>
                    <a:pt x="24479" y="10406"/>
                  </a:cubicBezTo>
                  <a:cubicBezTo>
                    <a:pt x="24479" y="10704"/>
                    <a:pt x="24229" y="10966"/>
                    <a:pt x="23920" y="10966"/>
                  </a:cubicBezTo>
                  <a:cubicBezTo>
                    <a:pt x="23610" y="10966"/>
                    <a:pt x="23348" y="10716"/>
                    <a:pt x="23348" y="10406"/>
                  </a:cubicBezTo>
                  <a:cubicBezTo>
                    <a:pt x="23348" y="10097"/>
                    <a:pt x="23610" y="9835"/>
                    <a:pt x="23920" y="9835"/>
                  </a:cubicBezTo>
                  <a:close/>
                  <a:moveTo>
                    <a:pt x="27635" y="9835"/>
                  </a:moveTo>
                  <a:cubicBezTo>
                    <a:pt x="27956" y="9835"/>
                    <a:pt x="28206" y="10097"/>
                    <a:pt x="28206" y="10406"/>
                  </a:cubicBezTo>
                  <a:cubicBezTo>
                    <a:pt x="28206" y="10716"/>
                    <a:pt x="27956" y="10966"/>
                    <a:pt x="27635" y="10966"/>
                  </a:cubicBezTo>
                  <a:cubicBezTo>
                    <a:pt x="27325" y="10966"/>
                    <a:pt x="27075" y="10716"/>
                    <a:pt x="27075" y="10406"/>
                  </a:cubicBezTo>
                  <a:cubicBezTo>
                    <a:pt x="27087" y="10097"/>
                    <a:pt x="27325" y="9835"/>
                    <a:pt x="27635" y="9835"/>
                  </a:cubicBezTo>
                  <a:close/>
                  <a:moveTo>
                    <a:pt x="31373" y="9835"/>
                  </a:moveTo>
                  <a:cubicBezTo>
                    <a:pt x="31671" y="9835"/>
                    <a:pt x="31945" y="10097"/>
                    <a:pt x="31945" y="10406"/>
                  </a:cubicBezTo>
                  <a:cubicBezTo>
                    <a:pt x="31945" y="10704"/>
                    <a:pt x="31683" y="10966"/>
                    <a:pt x="31373" y="10966"/>
                  </a:cubicBezTo>
                  <a:cubicBezTo>
                    <a:pt x="31064" y="10966"/>
                    <a:pt x="30814" y="10716"/>
                    <a:pt x="30814" y="10406"/>
                  </a:cubicBezTo>
                  <a:cubicBezTo>
                    <a:pt x="30814" y="10097"/>
                    <a:pt x="31064" y="9835"/>
                    <a:pt x="31373" y="9835"/>
                  </a:cubicBezTo>
                  <a:close/>
                  <a:moveTo>
                    <a:pt x="35100" y="9835"/>
                  </a:moveTo>
                  <a:cubicBezTo>
                    <a:pt x="35409" y="9835"/>
                    <a:pt x="35659" y="10097"/>
                    <a:pt x="35659" y="10406"/>
                  </a:cubicBezTo>
                  <a:cubicBezTo>
                    <a:pt x="35659" y="10716"/>
                    <a:pt x="35409" y="10966"/>
                    <a:pt x="35100" y="10966"/>
                  </a:cubicBezTo>
                  <a:cubicBezTo>
                    <a:pt x="34778" y="10966"/>
                    <a:pt x="34528" y="10716"/>
                    <a:pt x="34528" y="10406"/>
                  </a:cubicBezTo>
                  <a:cubicBezTo>
                    <a:pt x="34540" y="10097"/>
                    <a:pt x="34778" y="9835"/>
                    <a:pt x="35100" y="9835"/>
                  </a:cubicBezTo>
                  <a:close/>
                  <a:moveTo>
                    <a:pt x="38815" y="9835"/>
                  </a:moveTo>
                  <a:cubicBezTo>
                    <a:pt x="39112" y="9835"/>
                    <a:pt x="39386" y="10097"/>
                    <a:pt x="39386" y="10406"/>
                  </a:cubicBezTo>
                  <a:cubicBezTo>
                    <a:pt x="39386" y="10704"/>
                    <a:pt x="39124" y="10966"/>
                    <a:pt x="38815" y="10966"/>
                  </a:cubicBezTo>
                  <a:cubicBezTo>
                    <a:pt x="38517" y="10966"/>
                    <a:pt x="38255" y="10716"/>
                    <a:pt x="38255" y="10406"/>
                  </a:cubicBezTo>
                  <a:cubicBezTo>
                    <a:pt x="38267" y="10097"/>
                    <a:pt x="38505" y="9835"/>
                    <a:pt x="38815" y="9835"/>
                  </a:cubicBezTo>
                  <a:close/>
                  <a:moveTo>
                    <a:pt x="42553" y="9835"/>
                  </a:moveTo>
                  <a:cubicBezTo>
                    <a:pt x="42863" y="9835"/>
                    <a:pt x="43113" y="10097"/>
                    <a:pt x="43113" y="10406"/>
                  </a:cubicBezTo>
                  <a:cubicBezTo>
                    <a:pt x="43113" y="10716"/>
                    <a:pt x="42863" y="10966"/>
                    <a:pt x="42553" y="10966"/>
                  </a:cubicBezTo>
                  <a:cubicBezTo>
                    <a:pt x="42232" y="10966"/>
                    <a:pt x="41982" y="10716"/>
                    <a:pt x="41982" y="10406"/>
                  </a:cubicBezTo>
                  <a:cubicBezTo>
                    <a:pt x="41982" y="10097"/>
                    <a:pt x="42244" y="9835"/>
                    <a:pt x="42553" y="9835"/>
                  </a:cubicBezTo>
                  <a:close/>
                  <a:moveTo>
                    <a:pt x="46268" y="9835"/>
                  </a:moveTo>
                  <a:cubicBezTo>
                    <a:pt x="46565" y="9835"/>
                    <a:pt x="46839" y="10097"/>
                    <a:pt x="46839" y="10406"/>
                  </a:cubicBezTo>
                  <a:cubicBezTo>
                    <a:pt x="46839" y="10704"/>
                    <a:pt x="46589" y="10966"/>
                    <a:pt x="46268" y="10966"/>
                  </a:cubicBezTo>
                  <a:cubicBezTo>
                    <a:pt x="45970" y="10966"/>
                    <a:pt x="45708" y="10716"/>
                    <a:pt x="45708" y="10406"/>
                  </a:cubicBezTo>
                  <a:cubicBezTo>
                    <a:pt x="45720" y="10097"/>
                    <a:pt x="45958" y="9835"/>
                    <a:pt x="46268" y="9835"/>
                  </a:cubicBezTo>
                  <a:close/>
                  <a:moveTo>
                    <a:pt x="50006" y="9835"/>
                  </a:moveTo>
                  <a:cubicBezTo>
                    <a:pt x="50316" y="9835"/>
                    <a:pt x="50578" y="10097"/>
                    <a:pt x="50578" y="10406"/>
                  </a:cubicBezTo>
                  <a:cubicBezTo>
                    <a:pt x="50578" y="10716"/>
                    <a:pt x="50316" y="10966"/>
                    <a:pt x="50006" y="10966"/>
                  </a:cubicBezTo>
                  <a:cubicBezTo>
                    <a:pt x="49697" y="10966"/>
                    <a:pt x="49447" y="10716"/>
                    <a:pt x="49447" y="10406"/>
                  </a:cubicBezTo>
                  <a:cubicBezTo>
                    <a:pt x="49447" y="10097"/>
                    <a:pt x="49697" y="9835"/>
                    <a:pt x="50006" y="9835"/>
                  </a:cubicBezTo>
                  <a:close/>
                  <a:moveTo>
                    <a:pt x="53733" y="9835"/>
                  </a:moveTo>
                  <a:cubicBezTo>
                    <a:pt x="54031" y="9835"/>
                    <a:pt x="54293" y="10097"/>
                    <a:pt x="54293" y="10406"/>
                  </a:cubicBezTo>
                  <a:cubicBezTo>
                    <a:pt x="54293" y="10704"/>
                    <a:pt x="54043" y="10966"/>
                    <a:pt x="53733" y="10966"/>
                  </a:cubicBezTo>
                  <a:cubicBezTo>
                    <a:pt x="53412" y="10966"/>
                    <a:pt x="53162" y="10716"/>
                    <a:pt x="53162" y="10406"/>
                  </a:cubicBezTo>
                  <a:cubicBezTo>
                    <a:pt x="53173" y="10097"/>
                    <a:pt x="53412" y="9835"/>
                    <a:pt x="53733" y="9835"/>
                  </a:cubicBezTo>
                  <a:close/>
                  <a:moveTo>
                    <a:pt x="57460" y="9835"/>
                  </a:moveTo>
                  <a:cubicBezTo>
                    <a:pt x="57781" y="9835"/>
                    <a:pt x="58031" y="10097"/>
                    <a:pt x="58031" y="10406"/>
                  </a:cubicBezTo>
                  <a:cubicBezTo>
                    <a:pt x="58031" y="10716"/>
                    <a:pt x="57781" y="10966"/>
                    <a:pt x="57460" y="10966"/>
                  </a:cubicBezTo>
                  <a:cubicBezTo>
                    <a:pt x="57150" y="10966"/>
                    <a:pt x="56900" y="10716"/>
                    <a:pt x="56900" y="10406"/>
                  </a:cubicBezTo>
                  <a:cubicBezTo>
                    <a:pt x="56900" y="10097"/>
                    <a:pt x="57150" y="9835"/>
                    <a:pt x="57460" y="9835"/>
                  </a:cubicBezTo>
                  <a:close/>
                  <a:moveTo>
                    <a:pt x="61186" y="9835"/>
                  </a:moveTo>
                  <a:cubicBezTo>
                    <a:pt x="61484" y="9835"/>
                    <a:pt x="61746" y="10097"/>
                    <a:pt x="61746" y="10406"/>
                  </a:cubicBezTo>
                  <a:cubicBezTo>
                    <a:pt x="61746" y="10704"/>
                    <a:pt x="61496" y="10966"/>
                    <a:pt x="61186" y="10966"/>
                  </a:cubicBezTo>
                  <a:cubicBezTo>
                    <a:pt x="60877" y="10966"/>
                    <a:pt x="60615" y="10716"/>
                    <a:pt x="60615" y="10406"/>
                  </a:cubicBezTo>
                  <a:cubicBezTo>
                    <a:pt x="60639" y="10097"/>
                    <a:pt x="60877" y="9835"/>
                    <a:pt x="61186" y="9835"/>
                  </a:cubicBezTo>
                  <a:close/>
                  <a:moveTo>
                    <a:pt x="64925" y="9835"/>
                  </a:moveTo>
                  <a:cubicBezTo>
                    <a:pt x="65234" y="9835"/>
                    <a:pt x="65485" y="10097"/>
                    <a:pt x="65485" y="10406"/>
                  </a:cubicBezTo>
                  <a:cubicBezTo>
                    <a:pt x="65485" y="10716"/>
                    <a:pt x="65234" y="10966"/>
                    <a:pt x="64925" y="10966"/>
                  </a:cubicBezTo>
                  <a:cubicBezTo>
                    <a:pt x="64603" y="10966"/>
                    <a:pt x="64353" y="10716"/>
                    <a:pt x="64353" y="10406"/>
                  </a:cubicBezTo>
                  <a:cubicBezTo>
                    <a:pt x="64353" y="10097"/>
                    <a:pt x="64603" y="9835"/>
                    <a:pt x="64925" y="9835"/>
                  </a:cubicBezTo>
                  <a:close/>
                  <a:moveTo>
                    <a:pt x="68640" y="9835"/>
                  </a:moveTo>
                  <a:cubicBezTo>
                    <a:pt x="68937" y="9835"/>
                    <a:pt x="69211" y="10097"/>
                    <a:pt x="69211" y="10406"/>
                  </a:cubicBezTo>
                  <a:cubicBezTo>
                    <a:pt x="69211" y="10704"/>
                    <a:pt x="68949" y="10966"/>
                    <a:pt x="68640" y="10966"/>
                  </a:cubicBezTo>
                  <a:cubicBezTo>
                    <a:pt x="68330" y="10966"/>
                    <a:pt x="68080" y="10716"/>
                    <a:pt x="68080" y="10406"/>
                  </a:cubicBezTo>
                  <a:cubicBezTo>
                    <a:pt x="68092" y="10097"/>
                    <a:pt x="68330" y="9835"/>
                    <a:pt x="68640" y="9835"/>
                  </a:cubicBezTo>
                  <a:close/>
                  <a:moveTo>
                    <a:pt x="72366" y="9835"/>
                  </a:moveTo>
                  <a:cubicBezTo>
                    <a:pt x="72676" y="9835"/>
                    <a:pt x="72926" y="10097"/>
                    <a:pt x="72926" y="10406"/>
                  </a:cubicBezTo>
                  <a:cubicBezTo>
                    <a:pt x="72926" y="10716"/>
                    <a:pt x="72676" y="10966"/>
                    <a:pt x="72366" y="10966"/>
                  </a:cubicBezTo>
                  <a:cubicBezTo>
                    <a:pt x="72045" y="10966"/>
                    <a:pt x="71795" y="10716"/>
                    <a:pt x="71795" y="10406"/>
                  </a:cubicBezTo>
                  <a:cubicBezTo>
                    <a:pt x="71807" y="10097"/>
                    <a:pt x="72069" y="9835"/>
                    <a:pt x="72366" y="9835"/>
                  </a:cubicBezTo>
                  <a:close/>
                  <a:moveTo>
                    <a:pt x="76093" y="9835"/>
                  </a:moveTo>
                  <a:cubicBezTo>
                    <a:pt x="76391" y="9835"/>
                    <a:pt x="76664" y="10097"/>
                    <a:pt x="76664" y="10406"/>
                  </a:cubicBezTo>
                  <a:cubicBezTo>
                    <a:pt x="76664" y="10704"/>
                    <a:pt x="76403" y="10966"/>
                    <a:pt x="76093" y="10966"/>
                  </a:cubicBezTo>
                  <a:cubicBezTo>
                    <a:pt x="75795" y="10966"/>
                    <a:pt x="75533" y="10716"/>
                    <a:pt x="75533" y="10406"/>
                  </a:cubicBezTo>
                  <a:cubicBezTo>
                    <a:pt x="75533" y="10097"/>
                    <a:pt x="75783" y="9835"/>
                    <a:pt x="76093" y="9835"/>
                  </a:cubicBezTo>
                  <a:close/>
                  <a:moveTo>
                    <a:pt x="79712" y="9835"/>
                  </a:moveTo>
                  <a:cubicBezTo>
                    <a:pt x="80010" y="9835"/>
                    <a:pt x="80284" y="10097"/>
                    <a:pt x="80284" y="10406"/>
                  </a:cubicBezTo>
                  <a:cubicBezTo>
                    <a:pt x="80284" y="10704"/>
                    <a:pt x="80022" y="10966"/>
                    <a:pt x="79712" y="10966"/>
                  </a:cubicBezTo>
                  <a:cubicBezTo>
                    <a:pt x="79403" y="10966"/>
                    <a:pt x="79153" y="10716"/>
                    <a:pt x="79153" y="10406"/>
                  </a:cubicBezTo>
                  <a:cubicBezTo>
                    <a:pt x="79165" y="10097"/>
                    <a:pt x="79403" y="9835"/>
                    <a:pt x="79712" y="9835"/>
                  </a:cubicBezTo>
                  <a:close/>
                  <a:moveTo>
                    <a:pt x="83451" y="9835"/>
                  </a:moveTo>
                  <a:cubicBezTo>
                    <a:pt x="83761" y="9835"/>
                    <a:pt x="84011" y="10097"/>
                    <a:pt x="84011" y="10406"/>
                  </a:cubicBezTo>
                  <a:cubicBezTo>
                    <a:pt x="84011" y="10716"/>
                    <a:pt x="83761" y="10966"/>
                    <a:pt x="83451" y="10966"/>
                  </a:cubicBezTo>
                  <a:cubicBezTo>
                    <a:pt x="83141" y="10966"/>
                    <a:pt x="82880" y="10716"/>
                    <a:pt x="82880" y="10406"/>
                  </a:cubicBezTo>
                  <a:cubicBezTo>
                    <a:pt x="82880" y="10097"/>
                    <a:pt x="83141" y="9835"/>
                    <a:pt x="83451" y="9835"/>
                  </a:cubicBezTo>
                  <a:close/>
                  <a:moveTo>
                    <a:pt x="87166" y="9835"/>
                  </a:moveTo>
                  <a:cubicBezTo>
                    <a:pt x="87463" y="9835"/>
                    <a:pt x="87737" y="10097"/>
                    <a:pt x="87737" y="10406"/>
                  </a:cubicBezTo>
                  <a:cubicBezTo>
                    <a:pt x="87737" y="10704"/>
                    <a:pt x="87475" y="10966"/>
                    <a:pt x="87166" y="10966"/>
                  </a:cubicBezTo>
                  <a:cubicBezTo>
                    <a:pt x="86856" y="10966"/>
                    <a:pt x="86606" y="10716"/>
                    <a:pt x="86606" y="10406"/>
                  </a:cubicBezTo>
                  <a:cubicBezTo>
                    <a:pt x="86618" y="10097"/>
                    <a:pt x="86856" y="9835"/>
                    <a:pt x="87166" y="9835"/>
                  </a:cubicBezTo>
                  <a:close/>
                  <a:moveTo>
                    <a:pt x="90904" y="9835"/>
                  </a:moveTo>
                  <a:cubicBezTo>
                    <a:pt x="91214" y="9835"/>
                    <a:pt x="91464" y="10097"/>
                    <a:pt x="91464" y="10406"/>
                  </a:cubicBezTo>
                  <a:cubicBezTo>
                    <a:pt x="91464" y="10716"/>
                    <a:pt x="91214" y="10966"/>
                    <a:pt x="90904" y="10966"/>
                  </a:cubicBezTo>
                  <a:cubicBezTo>
                    <a:pt x="90595" y="10966"/>
                    <a:pt x="90345" y="10716"/>
                    <a:pt x="90345" y="10406"/>
                  </a:cubicBezTo>
                  <a:cubicBezTo>
                    <a:pt x="90345" y="10097"/>
                    <a:pt x="90595" y="9835"/>
                    <a:pt x="90904" y="9835"/>
                  </a:cubicBezTo>
                  <a:close/>
                  <a:moveTo>
                    <a:pt x="94631" y="9835"/>
                  </a:moveTo>
                  <a:cubicBezTo>
                    <a:pt x="94929" y="9835"/>
                    <a:pt x="95191" y="10097"/>
                    <a:pt x="95191" y="10406"/>
                  </a:cubicBezTo>
                  <a:cubicBezTo>
                    <a:pt x="95191" y="10704"/>
                    <a:pt x="94941" y="10966"/>
                    <a:pt x="94631" y="10966"/>
                  </a:cubicBezTo>
                  <a:cubicBezTo>
                    <a:pt x="94310" y="10966"/>
                    <a:pt x="94060" y="10716"/>
                    <a:pt x="94060" y="10406"/>
                  </a:cubicBezTo>
                  <a:cubicBezTo>
                    <a:pt x="94071" y="10097"/>
                    <a:pt x="94310" y="9835"/>
                    <a:pt x="94631" y="9835"/>
                  </a:cubicBezTo>
                  <a:close/>
                  <a:moveTo>
                    <a:pt x="98346" y="9835"/>
                  </a:moveTo>
                  <a:cubicBezTo>
                    <a:pt x="98655" y="9835"/>
                    <a:pt x="98905" y="10097"/>
                    <a:pt x="98905" y="10406"/>
                  </a:cubicBezTo>
                  <a:cubicBezTo>
                    <a:pt x="98905" y="10716"/>
                    <a:pt x="98655" y="10966"/>
                    <a:pt x="98346" y="10966"/>
                  </a:cubicBezTo>
                  <a:cubicBezTo>
                    <a:pt x="98036" y="10966"/>
                    <a:pt x="97786" y="10716"/>
                    <a:pt x="97786" y="10406"/>
                  </a:cubicBezTo>
                  <a:cubicBezTo>
                    <a:pt x="97798" y="10097"/>
                    <a:pt x="98036" y="9835"/>
                    <a:pt x="98346" y="9835"/>
                  </a:cubicBezTo>
                  <a:close/>
                  <a:moveTo>
                    <a:pt x="102084" y="9835"/>
                  </a:moveTo>
                  <a:cubicBezTo>
                    <a:pt x="102382" y="9835"/>
                    <a:pt x="102644" y="10097"/>
                    <a:pt x="102644" y="10406"/>
                  </a:cubicBezTo>
                  <a:cubicBezTo>
                    <a:pt x="102644" y="10704"/>
                    <a:pt x="102394" y="10966"/>
                    <a:pt x="102084" y="10966"/>
                  </a:cubicBezTo>
                  <a:cubicBezTo>
                    <a:pt x="101787" y="10966"/>
                    <a:pt x="101513" y="10716"/>
                    <a:pt x="101513" y="10406"/>
                  </a:cubicBezTo>
                  <a:cubicBezTo>
                    <a:pt x="101513" y="10097"/>
                    <a:pt x="101775" y="9835"/>
                    <a:pt x="102084" y="9835"/>
                  </a:cubicBezTo>
                  <a:close/>
                  <a:moveTo>
                    <a:pt x="105799" y="9835"/>
                  </a:moveTo>
                  <a:cubicBezTo>
                    <a:pt x="106121" y="9835"/>
                    <a:pt x="106371" y="10097"/>
                    <a:pt x="106371" y="10406"/>
                  </a:cubicBezTo>
                  <a:cubicBezTo>
                    <a:pt x="106371" y="10716"/>
                    <a:pt x="106109" y="10966"/>
                    <a:pt x="105799" y="10966"/>
                  </a:cubicBezTo>
                  <a:cubicBezTo>
                    <a:pt x="105490" y="10966"/>
                    <a:pt x="105239" y="10716"/>
                    <a:pt x="105239" y="10406"/>
                  </a:cubicBezTo>
                  <a:cubicBezTo>
                    <a:pt x="105251" y="10097"/>
                    <a:pt x="105490" y="9835"/>
                    <a:pt x="105799" y="9835"/>
                  </a:cubicBezTo>
                  <a:close/>
                  <a:moveTo>
                    <a:pt x="109538" y="9835"/>
                  </a:moveTo>
                  <a:cubicBezTo>
                    <a:pt x="109835" y="9835"/>
                    <a:pt x="110109" y="10097"/>
                    <a:pt x="110109" y="10406"/>
                  </a:cubicBezTo>
                  <a:cubicBezTo>
                    <a:pt x="110109" y="10704"/>
                    <a:pt x="109847" y="10966"/>
                    <a:pt x="109538" y="10966"/>
                  </a:cubicBezTo>
                  <a:cubicBezTo>
                    <a:pt x="109228" y="10966"/>
                    <a:pt x="108978" y="10716"/>
                    <a:pt x="108978" y="10406"/>
                  </a:cubicBezTo>
                  <a:cubicBezTo>
                    <a:pt x="108978" y="10097"/>
                    <a:pt x="109228" y="9835"/>
                    <a:pt x="109538" y="9835"/>
                  </a:cubicBezTo>
                  <a:close/>
                  <a:moveTo>
                    <a:pt x="113264" y="9835"/>
                  </a:moveTo>
                  <a:cubicBezTo>
                    <a:pt x="113574" y="9835"/>
                    <a:pt x="113824" y="10097"/>
                    <a:pt x="113824" y="10406"/>
                  </a:cubicBezTo>
                  <a:cubicBezTo>
                    <a:pt x="113824" y="10716"/>
                    <a:pt x="113574" y="10966"/>
                    <a:pt x="113264" y="10966"/>
                  </a:cubicBezTo>
                  <a:cubicBezTo>
                    <a:pt x="112943" y="10966"/>
                    <a:pt x="112693" y="10716"/>
                    <a:pt x="112693" y="10406"/>
                  </a:cubicBezTo>
                  <a:cubicBezTo>
                    <a:pt x="112705" y="10097"/>
                    <a:pt x="112943" y="9835"/>
                    <a:pt x="113264" y="9835"/>
                  </a:cubicBezTo>
                  <a:close/>
                  <a:moveTo>
                    <a:pt x="116991" y="9835"/>
                  </a:moveTo>
                  <a:cubicBezTo>
                    <a:pt x="117289" y="9835"/>
                    <a:pt x="117562" y="10097"/>
                    <a:pt x="117562" y="10406"/>
                  </a:cubicBezTo>
                  <a:cubicBezTo>
                    <a:pt x="117562" y="10704"/>
                    <a:pt x="117312" y="10966"/>
                    <a:pt x="116991" y="10966"/>
                  </a:cubicBezTo>
                  <a:cubicBezTo>
                    <a:pt x="116681" y="10966"/>
                    <a:pt x="116431" y="10716"/>
                    <a:pt x="116431" y="10406"/>
                  </a:cubicBezTo>
                  <a:cubicBezTo>
                    <a:pt x="116431" y="10097"/>
                    <a:pt x="116681" y="9835"/>
                    <a:pt x="116991" y="9835"/>
                  </a:cubicBezTo>
                  <a:close/>
                  <a:moveTo>
                    <a:pt x="120718" y="9835"/>
                  </a:moveTo>
                  <a:cubicBezTo>
                    <a:pt x="121027" y="9835"/>
                    <a:pt x="121277" y="10097"/>
                    <a:pt x="121277" y="10406"/>
                  </a:cubicBezTo>
                  <a:cubicBezTo>
                    <a:pt x="121277" y="10716"/>
                    <a:pt x="121027" y="10966"/>
                    <a:pt x="120718" y="10966"/>
                  </a:cubicBezTo>
                  <a:cubicBezTo>
                    <a:pt x="120408" y="10966"/>
                    <a:pt x="120146" y="10716"/>
                    <a:pt x="120146" y="10406"/>
                  </a:cubicBezTo>
                  <a:cubicBezTo>
                    <a:pt x="120170" y="10097"/>
                    <a:pt x="120420" y="9835"/>
                    <a:pt x="120718" y="9835"/>
                  </a:cubicBezTo>
                  <a:close/>
                  <a:moveTo>
                    <a:pt x="124456" y="9835"/>
                  </a:moveTo>
                  <a:cubicBezTo>
                    <a:pt x="124754" y="9835"/>
                    <a:pt x="125016" y="10097"/>
                    <a:pt x="125016" y="10406"/>
                  </a:cubicBezTo>
                  <a:cubicBezTo>
                    <a:pt x="125016" y="10704"/>
                    <a:pt x="124766" y="10966"/>
                    <a:pt x="124456" y="10966"/>
                  </a:cubicBezTo>
                  <a:cubicBezTo>
                    <a:pt x="124135" y="10966"/>
                    <a:pt x="123885" y="10716"/>
                    <a:pt x="123885" y="10406"/>
                  </a:cubicBezTo>
                  <a:cubicBezTo>
                    <a:pt x="123885" y="10097"/>
                    <a:pt x="124135" y="9835"/>
                    <a:pt x="124456" y="9835"/>
                  </a:cubicBezTo>
                  <a:close/>
                  <a:moveTo>
                    <a:pt x="128171" y="9835"/>
                  </a:moveTo>
                  <a:cubicBezTo>
                    <a:pt x="128480" y="9835"/>
                    <a:pt x="128742" y="10097"/>
                    <a:pt x="128742" y="10406"/>
                  </a:cubicBezTo>
                  <a:cubicBezTo>
                    <a:pt x="128742" y="10716"/>
                    <a:pt x="128480" y="10966"/>
                    <a:pt x="128171" y="10966"/>
                  </a:cubicBezTo>
                  <a:cubicBezTo>
                    <a:pt x="127861" y="10966"/>
                    <a:pt x="127611" y="10716"/>
                    <a:pt x="127611" y="10406"/>
                  </a:cubicBezTo>
                  <a:cubicBezTo>
                    <a:pt x="127611" y="10097"/>
                    <a:pt x="127861" y="9835"/>
                    <a:pt x="128171" y="9835"/>
                  </a:cubicBezTo>
                  <a:close/>
                  <a:moveTo>
                    <a:pt x="131898" y="9835"/>
                  </a:moveTo>
                  <a:cubicBezTo>
                    <a:pt x="132195" y="9835"/>
                    <a:pt x="132457" y="10097"/>
                    <a:pt x="132457" y="10406"/>
                  </a:cubicBezTo>
                  <a:cubicBezTo>
                    <a:pt x="132457" y="10704"/>
                    <a:pt x="132207" y="10966"/>
                    <a:pt x="131898" y="10966"/>
                  </a:cubicBezTo>
                  <a:cubicBezTo>
                    <a:pt x="131600" y="10966"/>
                    <a:pt x="131326" y="10716"/>
                    <a:pt x="131326" y="10406"/>
                  </a:cubicBezTo>
                  <a:cubicBezTo>
                    <a:pt x="131338" y="10097"/>
                    <a:pt x="131576" y="9835"/>
                    <a:pt x="131898" y="9835"/>
                  </a:cubicBezTo>
                  <a:close/>
                  <a:moveTo>
                    <a:pt x="3405" y="11692"/>
                  </a:moveTo>
                  <a:cubicBezTo>
                    <a:pt x="3703" y="11692"/>
                    <a:pt x="3977" y="11954"/>
                    <a:pt x="3977" y="12263"/>
                  </a:cubicBezTo>
                  <a:cubicBezTo>
                    <a:pt x="3977" y="12561"/>
                    <a:pt x="3727" y="12823"/>
                    <a:pt x="3405" y="12823"/>
                  </a:cubicBezTo>
                  <a:cubicBezTo>
                    <a:pt x="3096" y="12823"/>
                    <a:pt x="2846" y="12573"/>
                    <a:pt x="2846" y="12263"/>
                  </a:cubicBezTo>
                  <a:cubicBezTo>
                    <a:pt x="2858" y="11954"/>
                    <a:pt x="3096" y="11692"/>
                    <a:pt x="3405" y="11692"/>
                  </a:cubicBezTo>
                  <a:close/>
                  <a:moveTo>
                    <a:pt x="7132" y="11692"/>
                  </a:moveTo>
                  <a:cubicBezTo>
                    <a:pt x="7430" y="11692"/>
                    <a:pt x="7692" y="11954"/>
                    <a:pt x="7692" y="12263"/>
                  </a:cubicBezTo>
                  <a:cubicBezTo>
                    <a:pt x="7692" y="12561"/>
                    <a:pt x="7442" y="12823"/>
                    <a:pt x="7132" y="12823"/>
                  </a:cubicBezTo>
                  <a:cubicBezTo>
                    <a:pt x="6834" y="12823"/>
                    <a:pt x="6560" y="12573"/>
                    <a:pt x="6560" y="12263"/>
                  </a:cubicBezTo>
                  <a:cubicBezTo>
                    <a:pt x="6584" y="11954"/>
                    <a:pt x="6822" y="11692"/>
                    <a:pt x="7132" y="11692"/>
                  </a:cubicBezTo>
                  <a:close/>
                  <a:moveTo>
                    <a:pt x="10871" y="11692"/>
                  </a:moveTo>
                  <a:cubicBezTo>
                    <a:pt x="11168" y="11692"/>
                    <a:pt x="11430" y="11954"/>
                    <a:pt x="11430" y="12263"/>
                  </a:cubicBezTo>
                  <a:cubicBezTo>
                    <a:pt x="11430" y="12561"/>
                    <a:pt x="11180" y="12823"/>
                    <a:pt x="10871" y="12823"/>
                  </a:cubicBezTo>
                  <a:cubicBezTo>
                    <a:pt x="10573" y="12823"/>
                    <a:pt x="10299" y="12573"/>
                    <a:pt x="10299" y="12263"/>
                  </a:cubicBezTo>
                  <a:cubicBezTo>
                    <a:pt x="10299" y="11954"/>
                    <a:pt x="10549" y="11692"/>
                    <a:pt x="10871" y="11692"/>
                  </a:cubicBezTo>
                  <a:close/>
                  <a:moveTo>
                    <a:pt x="14585" y="11692"/>
                  </a:moveTo>
                  <a:cubicBezTo>
                    <a:pt x="14883" y="11692"/>
                    <a:pt x="15157" y="11954"/>
                    <a:pt x="15157" y="12263"/>
                  </a:cubicBezTo>
                  <a:cubicBezTo>
                    <a:pt x="15157" y="12561"/>
                    <a:pt x="14895" y="12823"/>
                    <a:pt x="14585" y="12823"/>
                  </a:cubicBezTo>
                  <a:cubicBezTo>
                    <a:pt x="14288" y="12823"/>
                    <a:pt x="14014" y="12573"/>
                    <a:pt x="14014" y="12263"/>
                  </a:cubicBezTo>
                  <a:cubicBezTo>
                    <a:pt x="14038" y="11954"/>
                    <a:pt x="14276" y="11692"/>
                    <a:pt x="14585" y="11692"/>
                  </a:cubicBezTo>
                  <a:close/>
                  <a:moveTo>
                    <a:pt x="18324" y="11692"/>
                  </a:moveTo>
                  <a:cubicBezTo>
                    <a:pt x="18622" y="11692"/>
                    <a:pt x="18883" y="11954"/>
                    <a:pt x="18883" y="12263"/>
                  </a:cubicBezTo>
                  <a:cubicBezTo>
                    <a:pt x="18883" y="12561"/>
                    <a:pt x="18633" y="12823"/>
                    <a:pt x="18324" y="12823"/>
                  </a:cubicBezTo>
                  <a:cubicBezTo>
                    <a:pt x="18026" y="12823"/>
                    <a:pt x="17752" y="12573"/>
                    <a:pt x="17752" y="12263"/>
                  </a:cubicBezTo>
                  <a:cubicBezTo>
                    <a:pt x="17752" y="11954"/>
                    <a:pt x="18014" y="11692"/>
                    <a:pt x="18324" y="11692"/>
                  </a:cubicBezTo>
                  <a:close/>
                  <a:moveTo>
                    <a:pt x="22039" y="11692"/>
                  </a:moveTo>
                  <a:cubicBezTo>
                    <a:pt x="22336" y="11692"/>
                    <a:pt x="22610" y="11954"/>
                    <a:pt x="22610" y="12263"/>
                  </a:cubicBezTo>
                  <a:cubicBezTo>
                    <a:pt x="22610" y="12561"/>
                    <a:pt x="22360" y="12823"/>
                    <a:pt x="22039" y="12823"/>
                  </a:cubicBezTo>
                  <a:cubicBezTo>
                    <a:pt x="21729" y="12823"/>
                    <a:pt x="21479" y="12573"/>
                    <a:pt x="21479" y="12263"/>
                  </a:cubicBezTo>
                  <a:cubicBezTo>
                    <a:pt x="21491" y="11954"/>
                    <a:pt x="21729" y="11692"/>
                    <a:pt x="22039" y="11692"/>
                  </a:cubicBezTo>
                  <a:close/>
                  <a:moveTo>
                    <a:pt x="25777" y="11692"/>
                  </a:moveTo>
                  <a:cubicBezTo>
                    <a:pt x="26075" y="11692"/>
                    <a:pt x="26349" y="11954"/>
                    <a:pt x="26349" y="12263"/>
                  </a:cubicBezTo>
                  <a:cubicBezTo>
                    <a:pt x="26349" y="12561"/>
                    <a:pt x="26087" y="12823"/>
                    <a:pt x="25777" y="12823"/>
                  </a:cubicBezTo>
                  <a:cubicBezTo>
                    <a:pt x="25468" y="12823"/>
                    <a:pt x="25206" y="12573"/>
                    <a:pt x="25206" y="12263"/>
                  </a:cubicBezTo>
                  <a:cubicBezTo>
                    <a:pt x="25218" y="11954"/>
                    <a:pt x="25468" y="11692"/>
                    <a:pt x="25777" y="11692"/>
                  </a:cubicBezTo>
                  <a:close/>
                  <a:moveTo>
                    <a:pt x="29504" y="11692"/>
                  </a:moveTo>
                  <a:cubicBezTo>
                    <a:pt x="29801" y="11692"/>
                    <a:pt x="30063" y="11954"/>
                    <a:pt x="30063" y="12263"/>
                  </a:cubicBezTo>
                  <a:cubicBezTo>
                    <a:pt x="30063" y="12561"/>
                    <a:pt x="29813" y="12823"/>
                    <a:pt x="29504" y="12823"/>
                  </a:cubicBezTo>
                  <a:cubicBezTo>
                    <a:pt x="29182" y="12823"/>
                    <a:pt x="28932" y="12573"/>
                    <a:pt x="28932" y="12263"/>
                  </a:cubicBezTo>
                  <a:cubicBezTo>
                    <a:pt x="28944" y="11954"/>
                    <a:pt x="29182" y="11692"/>
                    <a:pt x="29504" y="11692"/>
                  </a:cubicBezTo>
                  <a:close/>
                  <a:moveTo>
                    <a:pt x="33230" y="11692"/>
                  </a:moveTo>
                  <a:cubicBezTo>
                    <a:pt x="33528" y="11692"/>
                    <a:pt x="33802" y="11954"/>
                    <a:pt x="33802" y="12263"/>
                  </a:cubicBezTo>
                  <a:cubicBezTo>
                    <a:pt x="33802" y="12561"/>
                    <a:pt x="33552" y="12823"/>
                    <a:pt x="33230" y="12823"/>
                  </a:cubicBezTo>
                  <a:cubicBezTo>
                    <a:pt x="32921" y="12823"/>
                    <a:pt x="32671" y="12573"/>
                    <a:pt x="32671" y="12263"/>
                  </a:cubicBezTo>
                  <a:cubicBezTo>
                    <a:pt x="32671" y="11954"/>
                    <a:pt x="32921" y="11692"/>
                    <a:pt x="33230" y="11692"/>
                  </a:cubicBezTo>
                  <a:close/>
                  <a:moveTo>
                    <a:pt x="36957" y="11692"/>
                  </a:moveTo>
                  <a:cubicBezTo>
                    <a:pt x="37255" y="11692"/>
                    <a:pt x="37517" y="11954"/>
                    <a:pt x="37517" y="12263"/>
                  </a:cubicBezTo>
                  <a:cubicBezTo>
                    <a:pt x="37517" y="12561"/>
                    <a:pt x="37267" y="12823"/>
                    <a:pt x="36957" y="12823"/>
                  </a:cubicBezTo>
                  <a:cubicBezTo>
                    <a:pt x="36648" y="12823"/>
                    <a:pt x="36386" y="12573"/>
                    <a:pt x="36386" y="12263"/>
                  </a:cubicBezTo>
                  <a:cubicBezTo>
                    <a:pt x="36409" y="11954"/>
                    <a:pt x="36648" y="11692"/>
                    <a:pt x="36957" y="11692"/>
                  </a:cubicBezTo>
                  <a:close/>
                  <a:moveTo>
                    <a:pt x="40672" y="11692"/>
                  </a:moveTo>
                  <a:cubicBezTo>
                    <a:pt x="40970" y="11692"/>
                    <a:pt x="41243" y="11954"/>
                    <a:pt x="41243" y="12263"/>
                  </a:cubicBezTo>
                  <a:cubicBezTo>
                    <a:pt x="41243" y="12561"/>
                    <a:pt x="40993" y="12823"/>
                    <a:pt x="40672" y="12823"/>
                  </a:cubicBezTo>
                  <a:cubicBezTo>
                    <a:pt x="40374" y="12823"/>
                    <a:pt x="40112" y="12573"/>
                    <a:pt x="40112" y="12263"/>
                  </a:cubicBezTo>
                  <a:cubicBezTo>
                    <a:pt x="40124" y="11954"/>
                    <a:pt x="40362" y="11692"/>
                    <a:pt x="40672" y="11692"/>
                  </a:cubicBezTo>
                  <a:close/>
                  <a:moveTo>
                    <a:pt x="44410" y="11692"/>
                  </a:moveTo>
                  <a:cubicBezTo>
                    <a:pt x="44708" y="11692"/>
                    <a:pt x="44982" y="11954"/>
                    <a:pt x="44982" y="12263"/>
                  </a:cubicBezTo>
                  <a:cubicBezTo>
                    <a:pt x="44982" y="12561"/>
                    <a:pt x="44720" y="12823"/>
                    <a:pt x="44410" y="12823"/>
                  </a:cubicBezTo>
                  <a:cubicBezTo>
                    <a:pt x="44113" y="12823"/>
                    <a:pt x="43851" y="12573"/>
                    <a:pt x="43851" y="12263"/>
                  </a:cubicBezTo>
                  <a:cubicBezTo>
                    <a:pt x="43851" y="11954"/>
                    <a:pt x="44101" y="11692"/>
                    <a:pt x="44410" y="11692"/>
                  </a:cubicBezTo>
                  <a:close/>
                  <a:moveTo>
                    <a:pt x="48137" y="11692"/>
                  </a:moveTo>
                  <a:cubicBezTo>
                    <a:pt x="48435" y="11692"/>
                    <a:pt x="48697" y="11954"/>
                    <a:pt x="48697" y="12263"/>
                  </a:cubicBezTo>
                  <a:cubicBezTo>
                    <a:pt x="48697" y="12561"/>
                    <a:pt x="48447" y="12823"/>
                    <a:pt x="48137" y="12823"/>
                  </a:cubicBezTo>
                  <a:cubicBezTo>
                    <a:pt x="47839" y="12823"/>
                    <a:pt x="47566" y="12573"/>
                    <a:pt x="47566" y="12263"/>
                  </a:cubicBezTo>
                  <a:cubicBezTo>
                    <a:pt x="47578" y="11954"/>
                    <a:pt x="47839" y="11692"/>
                    <a:pt x="48137" y="11692"/>
                  </a:cubicBezTo>
                  <a:close/>
                  <a:moveTo>
                    <a:pt x="51864" y="11692"/>
                  </a:moveTo>
                  <a:cubicBezTo>
                    <a:pt x="52161" y="11692"/>
                    <a:pt x="52435" y="11954"/>
                    <a:pt x="52435" y="12263"/>
                  </a:cubicBezTo>
                  <a:cubicBezTo>
                    <a:pt x="52435" y="12561"/>
                    <a:pt x="52185" y="12823"/>
                    <a:pt x="51864" y="12823"/>
                  </a:cubicBezTo>
                  <a:cubicBezTo>
                    <a:pt x="51566" y="12823"/>
                    <a:pt x="51304" y="12573"/>
                    <a:pt x="51304" y="12263"/>
                  </a:cubicBezTo>
                  <a:cubicBezTo>
                    <a:pt x="51304" y="11954"/>
                    <a:pt x="51554" y="11692"/>
                    <a:pt x="51864" y="11692"/>
                  </a:cubicBezTo>
                  <a:close/>
                  <a:moveTo>
                    <a:pt x="55602" y="11692"/>
                  </a:moveTo>
                  <a:cubicBezTo>
                    <a:pt x="55900" y="11692"/>
                    <a:pt x="56174" y="11954"/>
                    <a:pt x="56174" y="12263"/>
                  </a:cubicBezTo>
                  <a:cubicBezTo>
                    <a:pt x="56174" y="12561"/>
                    <a:pt x="55912" y="12823"/>
                    <a:pt x="55602" y="12823"/>
                  </a:cubicBezTo>
                  <a:cubicBezTo>
                    <a:pt x="55293" y="12823"/>
                    <a:pt x="55043" y="12573"/>
                    <a:pt x="55043" y="12263"/>
                  </a:cubicBezTo>
                  <a:cubicBezTo>
                    <a:pt x="55043" y="11954"/>
                    <a:pt x="55293" y="11692"/>
                    <a:pt x="55602" y="11692"/>
                  </a:cubicBezTo>
                  <a:close/>
                  <a:moveTo>
                    <a:pt x="59329" y="11692"/>
                  </a:moveTo>
                  <a:cubicBezTo>
                    <a:pt x="59627" y="11692"/>
                    <a:pt x="59889" y="11954"/>
                    <a:pt x="59889" y="12263"/>
                  </a:cubicBezTo>
                  <a:cubicBezTo>
                    <a:pt x="59889" y="12561"/>
                    <a:pt x="59639" y="12823"/>
                    <a:pt x="59329" y="12823"/>
                  </a:cubicBezTo>
                  <a:cubicBezTo>
                    <a:pt x="59008" y="12823"/>
                    <a:pt x="58757" y="12573"/>
                    <a:pt x="58757" y="12263"/>
                  </a:cubicBezTo>
                  <a:cubicBezTo>
                    <a:pt x="58757" y="11954"/>
                    <a:pt x="59008" y="11692"/>
                    <a:pt x="59329" y="11692"/>
                  </a:cubicBezTo>
                  <a:close/>
                  <a:moveTo>
                    <a:pt x="63056" y="11692"/>
                  </a:moveTo>
                  <a:cubicBezTo>
                    <a:pt x="63353" y="11692"/>
                    <a:pt x="63627" y="11954"/>
                    <a:pt x="63627" y="12263"/>
                  </a:cubicBezTo>
                  <a:cubicBezTo>
                    <a:pt x="63627" y="12561"/>
                    <a:pt x="63377" y="12823"/>
                    <a:pt x="63056" y="12823"/>
                  </a:cubicBezTo>
                  <a:cubicBezTo>
                    <a:pt x="62746" y="12823"/>
                    <a:pt x="62496" y="12573"/>
                    <a:pt x="62496" y="12263"/>
                  </a:cubicBezTo>
                  <a:cubicBezTo>
                    <a:pt x="62496" y="11954"/>
                    <a:pt x="62746" y="11692"/>
                    <a:pt x="63056" y="11692"/>
                  </a:cubicBezTo>
                  <a:close/>
                  <a:moveTo>
                    <a:pt x="66782" y="11692"/>
                  </a:moveTo>
                  <a:cubicBezTo>
                    <a:pt x="67080" y="11692"/>
                    <a:pt x="67342" y="11954"/>
                    <a:pt x="67342" y="12263"/>
                  </a:cubicBezTo>
                  <a:cubicBezTo>
                    <a:pt x="67342" y="12561"/>
                    <a:pt x="67092" y="12823"/>
                    <a:pt x="66782" y="12823"/>
                  </a:cubicBezTo>
                  <a:cubicBezTo>
                    <a:pt x="66473" y="12823"/>
                    <a:pt x="66211" y="12573"/>
                    <a:pt x="66211" y="12263"/>
                  </a:cubicBezTo>
                  <a:cubicBezTo>
                    <a:pt x="66235" y="11954"/>
                    <a:pt x="66473" y="11692"/>
                    <a:pt x="66782" y="11692"/>
                  </a:cubicBezTo>
                  <a:close/>
                  <a:moveTo>
                    <a:pt x="70509" y="11692"/>
                  </a:moveTo>
                  <a:cubicBezTo>
                    <a:pt x="70807" y="11692"/>
                    <a:pt x="71080" y="11954"/>
                    <a:pt x="71080" y="12263"/>
                  </a:cubicBezTo>
                  <a:cubicBezTo>
                    <a:pt x="71080" y="12561"/>
                    <a:pt x="70830" y="12823"/>
                    <a:pt x="70509" y="12823"/>
                  </a:cubicBezTo>
                  <a:cubicBezTo>
                    <a:pt x="70199" y="12823"/>
                    <a:pt x="69949" y="12573"/>
                    <a:pt x="69949" y="12263"/>
                  </a:cubicBezTo>
                  <a:cubicBezTo>
                    <a:pt x="69949" y="11954"/>
                    <a:pt x="70199" y="11692"/>
                    <a:pt x="70509" y="11692"/>
                  </a:cubicBezTo>
                  <a:close/>
                  <a:moveTo>
                    <a:pt x="74236" y="11692"/>
                  </a:moveTo>
                  <a:cubicBezTo>
                    <a:pt x="74533" y="11692"/>
                    <a:pt x="74795" y="11954"/>
                    <a:pt x="74795" y="12263"/>
                  </a:cubicBezTo>
                  <a:cubicBezTo>
                    <a:pt x="74795" y="12561"/>
                    <a:pt x="74545" y="12823"/>
                    <a:pt x="74236" y="12823"/>
                  </a:cubicBezTo>
                  <a:cubicBezTo>
                    <a:pt x="73938" y="12823"/>
                    <a:pt x="73676" y="12573"/>
                    <a:pt x="73676" y="12263"/>
                  </a:cubicBezTo>
                  <a:cubicBezTo>
                    <a:pt x="73676" y="11954"/>
                    <a:pt x="73926" y="11692"/>
                    <a:pt x="74236" y="11692"/>
                  </a:cubicBezTo>
                  <a:close/>
                  <a:moveTo>
                    <a:pt x="77855" y="11692"/>
                  </a:moveTo>
                  <a:cubicBezTo>
                    <a:pt x="78153" y="11692"/>
                    <a:pt x="78415" y="11954"/>
                    <a:pt x="78415" y="12263"/>
                  </a:cubicBezTo>
                  <a:cubicBezTo>
                    <a:pt x="78415" y="12561"/>
                    <a:pt x="78165" y="12823"/>
                    <a:pt x="77855" y="12823"/>
                  </a:cubicBezTo>
                  <a:cubicBezTo>
                    <a:pt x="77546" y="12823"/>
                    <a:pt x="77284" y="12573"/>
                    <a:pt x="77284" y="12263"/>
                  </a:cubicBezTo>
                  <a:cubicBezTo>
                    <a:pt x="77284" y="11954"/>
                    <a:pt x="77546" y="11692"/>
                    <a:pt x="77855" y="11692"/>
                  </a:cubicBezTo>
                  <a:close/>
                  <a:moveTo>
                    <a:pt x="81570" y="11692"/>
                  </a:moveTo>
                  <a:cubicBezTo>
                    <a:pt x="81868" y="11692"/>
                    <a:pt x="82141" y="11954"/>
                    <a:pt x="82141" y="12263"/>
                  </a:cubicBezTo>
                  <a:cubicBezTo>
                    <a:pt x="82141" y="12561"/>
                    <a:pt x="81879" y="12823"/>
                    <a:pt x="81570" y="12823"/>
                  </a:cubicBezTo>
                  <a:cubicBezTo>
                    <a:pt x="81260" y="12823"/>
                    <a:pt x="81010" y="12573"/>
                    <a:pt x="81010" y="12263"/>
                  </a:cubicBezTo>
                  <a:cubicBezTo>
                    <a:pt x="81022" y="11954"/>
                    <a:pt x="81260" y="11692"/>
                    <a:pt x="81570" y="11692"/>
                  </a:cubicBezTo>
                  <a:close/>
                  <a:moveTo>
                    <a:pt x="85308" y="11692"/>
                  </a:moveTo>
                  <a:cubicBezTo>
                    <a:pt x="85606" y="11692"/>
                    <a:pt x="85880" y="11954"/>
                    <a:pt x="85880" y="12263"/>
                  </a:cubicBezTo>
                  <a:cubicBezTo>
                    <a:pt x="85880" y="12561"/>
                    <a:pt x="85618" y="12823"/>
                    <a:pt x="85308" y="12823"/>
                  </a:cubicBezTo>
                  <a:cubicBezTo>
                    <a:pt x="84999" y="12823"/>
                    <a:pt x="84749" y="12573"/>
                    <a:pt x="84749" y="12263"/>
                  </a:cubicBezTo>
                  <a:cubicBezTo>
                    <a:pt x="84749" y="11954"/>
                    <a:pt x="84999" y="11692"/>
                    <a:pt x="85308" y="11692"/>
                  </a:cubicBezTo>
                  <a:close/>
                  <a:moveTo>
                    <a:pt x="89035" y="11692"/>
                  </a:moveTo>
                  <a:cubicBezTo>
                    <a:pt x="89333" y="11692"/>
                    <a:pt x="89595" y="11954"/>
                    <a:pt x="89595" y="12263"/>
                  </a:cubicBezTo>
                  <a:cubicBezTo>
                    <a:pt x="89595" y="12561"/>
                    <a:pt x="89345" y="12823"/>
                    <a:pt x="89035" y="12823"/>
                  </a:cubicBezTo>
                  <a:cubicBezTo>
                    <a:pt x="88714" y="12823"/>
                    <a:pt x="88464" y="12573"/>
                    <a:pt x="88464" y="12263"/>
                  </a:cubicBezTo>
                  <a:cubicBezTo>
                    <a:pt x="88475" y="11954"/>
                    <a:pt x="88714" y="11692"/>
                    <a:pt x="89035" y="11692"/>
                  </a:cubicBezTo>
                  <a:close/>
                  <a:moveTo>
                    <a:pt x="92762" y="11692"/>
                  </a:moveTo>
                  <a:cubicBezTo>
                    <a:pt x="93059" y="11692"/>
                    <a:pt x="93333" y="11954"/>
                    <a:pt x="93333" y="12263"/>
                  </a:cubicBezTo>
                  <a:cubicBezTo>
                    <a:pt x="93333" y="12561"/>
                    <a:pt x="93071" y="12823"/>
                    <a:pt x="92762" y="12823"/>
                  </a:cubicBezTo>
                  <a:cubicBezTo>
                    <a:pt x="92452" y="12823"/>
                    <a:pt x="92202" y="12573"/>
                    <a:pt x="92202" y="12263"/>
                  </a:cubicBezTo>
                  <a:cubicBezTo>
                    <a:pt x="92202" y="11954"/>
                    <a:pt x="92452" y="11692"/>
                    <a:pt x="92762" y="11692"/>
                  </a:cubicBezTo>
                  <a:close/>
                  <a:moveTo>
                    <a:pt x="96488" y="11692"/>
                  </a:moveTo>
                  <a:cubicBezTo>
                    <a:pt x="96786" y="11692"/>
                    <a:pt x="97048" y="11954"/>
                    <a:pt x="97048" y="12263"/>
                  </a:cubicBezTo>
                  <a:cubicBezTo>
                    <a:pt x="97048" y="12561"/>
                    <a:pt x="96798" y="12823"/>
                    <a:pt x="96488" y="12823"/>
                  </a:cubicBezTo>
                  <a:cubicBezTo>
                    <a:pt x="96191" y="12823"/>
                    <a:pt x="95917" y="12573"/>
                    <a:pt x="95917" y="12263"/>
                  </a:cubicBezTo>
                  <a:cubicBezTo>
                    <a:pt x="95917" y="11954"/>
                    <a:pt x="96179" y="11692"/>
                    <a:pt x="96488" y="11692"/>
                  </a:cubicBezTo>
                  <a:close/>
                  <a:moveTo>
                    <a:pt x="100203" y="11692"/>
                  </a:moveTo>
                  <a:cubicBezTo>
                    <a:pt x="100501" y="11692"/>
                    <a:pt x="100775" y="11954"/>
                    <a:pt x="100775" y="12263"/>
                  </a:cubicBezTo>
                  <a:cubicBezTo>
                    <a:pt x="100775" y="12561"/>
                    <a:pt x="100513" y="12823"/>
                    <a:pt x="100203" y="12823"/>
                  </a:cubicBezTo>
                  <a:cubicBezTo>
                    <a:pt x="99905" y="12823"/>
                    <a:pt x="99644" y="12573"/>
                    <a:pt x="99644" y="12263"/>
                  </a:cubicBezTo>
                  <a:cubicBezTo>
                    <a:pt x="99655" y="11954"/>
                    <a:pt x="99894" y="11692"/>
                    <a:pt x="100203" y="11692"/>
                  </a:cubicBezTo>
                  <a:close/>
                  <a:moveTo>
                    <a:pt x="103942" y="11692"/>
                  </a:moveTo>
                  <a:cubicBezTo>
                    <a:pt x="104239" y="11692"/>
                    <a:pt x="104513" y="11954"/>
                    <a:pt x="104513" y="12263"/>
                  </a:cubicBezTo>
                  <a:cubicBezTo>
                    <a:pt x="104513" y="12561"/>
                    <a:pt x="104251" y="12823"/>
                    <a:pt x="103942" y="12823"/>
                  </a:cubicBezTo>
                  <a:cubicBezTo>
                    <a:pt x="103644" y="12823"/>
                    <a:pt x="103382" y="12573"/>
                    <a:pt x="103382" y="12263"/>
                  </a:cubicBezTo>
                  <a:cubicBezTo>
                    <a:pt x="103382" y="11954"/>
                    <a:pt x="103632" y="11692"/>
                    <a:pt x="103942" y="11692"/>
                  </a:cubicBezTo>
                  <a:close/>
                  <a:moveTo>
                    <a:pt x="107668" y="11692"/>
                  </a:moveTo>
                  <a:cubicBezTo>
                    <a:pt x="107966" y="11692"/>
                    <a:pt x="108228" y="11954"/>
                    <a:pt x="108228" y="12263"/>
                  </a:cubicBezTo>
                  <a:cubicBezTo>
                    <a:pt x="108228" y="12561"/>
                    <a:pt x="107978" y="12823"/>
                    <a:pt x="107668" y="12823"/>
                  </a:cubicBezTo>
                  <a:cubicBezTo>
                    <a:pt x="107371" y="12823"/>
                    <a:pt x="107097" y="12573"/>
                    <a:pt x="107097" y="12263"/>
                  </a:cubicBezTo>
                  <a:cubicBezTo>
                    <a:pt x="107109" y="11954"/>
                    <a:pt x="107347" y="11692"/>
                    <a:pt x="107668" y="11692"/>
                  </a:cubicBezTo>
                  <a:close/>
                  <a:moveTo>
                    <a:pt x="111395" y="11692"/>
                  </a:moveTo>
                  <a:cubicBezTo>
                    <a:pt x="111693" y="11692"/>
                    <a:pt x="111967" y="11954"/>
                    <a:pt x="111967" y="12263"/>
                  </a:cubicBezTo>
                  <a:cubicBezTo>
                    <a:pt x="111967" y="12561"/>
                    <a:pt x="111705" y="12823"/>
                    <a:pt x="111395" y="12823"/>
                  </a:cubicBezTo>
                  <a:cubicBezTo>
                    <a:pt x="111085" y="12823"/>
                    <a:pt x="110835" y="12573"/>
                    <a:pt x="110835" y="12263"/>
                  </a:cubicBezTo>
                  <a:cubicBezTo>
                    <a:pt x="110835" y="11954"/>
                    <a:pt x="111085" y="11692"/>
                    <a:pt x="111395" y="11692"/>
                  </a:cubicBezTo>
                  <a:close/>
                  <a:moveTo>
                    <a:pt x="115122" y="11692"/>
                  </a:moveTo>
                  <a:cubicBezTo>
                    <a:pt x="115419" y="11692"/>
                    <a:pt x="115681" y="11954"/>
                    <a:pt x="115681" y="12263"/>
                  </a:cubicBezTo>
                  <a:cubicBezTo>
                    <a:pt x="115681" y="12561"/>
                    <a:pt x="115431" y="12823"/>
                    <a:pt x="115122" y="12823"/>
                  </a:cubicBezTo>
                  <a:cubicBezTo>
                    <a:pt x="114812" y="12823"/>
                    <a:pt x="114550" y="12573"/>
                    <a:pt x="114550" y="12263"/>
                  </a:cubicBezTo>
                  <a:cubicBezTo>
                    <a:pt x="114574" y="11954"/>
                    <a:pt x="114812" y="11692"/>
                    <a:pt x="115122" y="11692"/>
                  </a:cubicBezTo>
                  <a:close/>
                  <a:moveTo>
                    <a:pt x="118860" y="11692"/>
                  </a:moveTo>
                  <a:cubicBezTo>
                    <a:pt x="119158" y="11692"/>
                    <a:pt x="119420" y="11954"/>
                    <a:pt x="119420" y="12263"/>
                  </a:cubicBezTo>
                  <a:cubicBezTo>
                    <a:pt x="119420" y="12561"/>
                    <a:pt x="119170" y="12823"/>
                    <a:pt x="118860" y="12823"/>
                  </a:cubicBezTo>
                  <a:cubicBezTo>
                    <a:pt x="118539" y="12823"/>
                    <a:pt x="118289" y="12573"/>
                    <a:pt x="118289" y="12263"/>
                  </a:cubicBezTo>
                  <a:cubicBezTo>
                    <a:pt x="118289" y="11954"/>
                    <a:pt x="118539" y="11692"/>
                    <a:pt x="118860" y="11692"/>
                  </a:cubicBezTo>
                  <a:close/>
                  <a:moveTo>
                    <a:pt x="122575" y="11692"/>
                  </a:moveTo>
                  <a:cubicBezTo>
                    <a:pt x="122873" y="11692"/>
                    <a:pt x="123146" y="11954"/>
                    <a:pt x="123146" y="12263"/>
                  </a:cubicBezTo>
                  <a:cubicBezTo>
                    <a:pt x="123146" y="12561"/>
                    <a:pt x="122885" y="12823"/>
                    <a:pt x="122575" y="12823"/>
                  </a:cubicBezTo>
                  <a:cubicBezTo>
                    <a:pt x="122265" y="12823"/>
                    <a:pt x="122015" y="12573"/>
                    <a:pt x="122015" y="12263"/>
                  </a:cubicBezTo>
                  <a:cubicBezTo>
                    <a:pt x="122027" y="11954"/>
                    <a:pt x="122277" y="11692"/>
                    <a:pt x="122575" y="11692"/>
                  </a:cubicBezTo>
                  <a:close/>
                  <a:moveTo>
                    <a:pt x="126314" y="11692"/>
                  </a:moveTo>
                  <a:cubicBezTo>
                    <a:pt x="126611" y="11692"/>
                    <a:pt x="126873" y="11954"/>
                    <a:pt x="126873" y="12263"/>
                  </a:cubicBezTo>
                  <a:cubicBezTo>
                    <a:pt x="126873" y="12561"/>
                    <a:pt x="126623" y="12823"/>
                    <a:pt x="126314" y="12823"/>
                  </a:cubicBezTo>
                  <a:cubicBezTo>
                    <a:pt x="126004" y="12823"/>
                    <a:pt x="125742" y="12573"/>
                    <a:pt x="125742" y="12263"/>
                  </a:cubicBezTo>
                  <a:cubicBezTo>
                    <a:pt x="125742" y="11954"/>
                    <a:pt x="126004" y="11692"/>
                    <a:pt x="126314" y="11692"/>
                  </a:cubicBezTo>
                  <a:close/>
                  <a:moveTo>
                    <a:pt x="130028" y="11692"/>
                  </a:moveTo>
                  <a:cubicBezTo>
                    <a:pt x="130326" y="11692"/>
                    <a:pt x="130600" y="11954"/>
                    <a:pt x="130600" y="12263"/>
                  </a:cubicBezTo>
                  <a:cubicBezTo>
                    <a:pt x="130600" y="12561"/>
                    <a:pt x="130350" y="12823"/>
                    <a:pt x="130028" y="12823"/>
                  </a:cubicBezTo>
                  <a:cubicBezTo>
                    <a:pt x="129731" y="12823"/>
                    <a:pt x="129469" y="12573"/>
                    <a:pt x="129469" y="12263"/>
                  </a:cubicBezTo>
                  <a:cubicBezTo>
                    <a:pt x="129469" y="11954"/>
                    <a:pt x="129719" y="11692"/>
                    <a:pt x="130028" y="11692"/>
                  </a:cubicBezTo>
                  <a:close/>
                  <a:moveTo>
                    <a:pt x="133767" y="11692"/>
                  </a:moveTo>
                  <a:cubicBezTo>
                    <a:pt x="134065" y="11692"/>
                    <a:pt x="134326" y="11954"/>
                    <a:pt x="134326" y="12263"/>
                  </a:cubicBezTo>
                  <a:cubicBezTo>
                    <a:pt x="134326" y="12561"/>
                    <a:pt x="134076" y="12823"/>
                    <a:pt x="133767" y="12823"/>
                  </a:cubicBezTo>
                  <a:cubicBezTo>
                    <a:pt x="133469" y="12823"/>
                    <a:pt x="133207" y="12573"/>
                    <a:pt x="133207" y="12263"/>
                  </a:cubicBezTo>
                  <a:cubicBezTo>
                    <a:pt x="133207" y="11954"/>
                    <a:pt x="133457" y="11692"/>
                    <a:pt x="133767" y="11692"/>
                  </a:cubicBezTo>
                  <a:close/>
                  <a:moveTo>
                    <a:pt x="1548" y="13573"/>
                  </a:moveTo>
                  <a:cubicBezTo>
                    <a:pt x="1846" y="13573"/>
                    <a:pt x="2119" y="13823"/>
                    <a:pt x="2119" y="14145"/>
                  </a:cubicBezTo>
                  <a:cubicBezTo>
                    <a:pt x="2119" y="14442"/>
                    <a:pt x="1858" y="14704"/>
                    <a:pt x="1548" y="14704"/>
                  </a:cubicBezTo>
                  <a:cubicBezTo>
                    <a:pt x="1238" y="14704"/>
                    <a:pt x="988" y="14454"/>
                    <a:pt x="988" y="14145"/>
                  </a:cubicBezTo>
                  <a:cubicBezTo>
                    <a:pt x="988" y="13823"/>
                    <a:pt x="1238" y="13573"/>
                    <a:pt x="1548" y="13573"/>
                  </a:cubicBezTo>
                  <a:close/>
                  <a:moveTo>
                    <a:pt x="5287" y="13573"/>
                  </a:moveTo>
                  <a:cubicBezTo>
                    <a:pt x="5596" y="13573"/>
                    <a:pt x="5846" y="13823"/>
                    <a:pt x="5846" y="14145"/>
                  </a:cubicBezTo>
                  <a:cubicBezTo>
                    <a:pt x="5846" y="14454"/>
                    <a:pt x="5596" y="14704"/>
                    <a:pt x="5287" y="14704"/>
                  </a:cubicBezTo>
                  <a:cubicBezTo>
                    <a:pt x="4977" y="14704"/>
                    <a:pt x="4715" y="14454"/>
                    <a:pt x="4715" y="14145"/>
                  </a:cubicBezTo>
                  <a:cubicBezTo>
                    <a:pt x="4715" y="13811"/>
                    <a:pt x="4977" y="13573"/>
                    <a:pt x="5287" y="13573"/>
                  </a:cubicBezTo>
                  <a:close/>
                  <a:moveTo>
                    <a:pt x="9001" y="13573"/>
                  </a:moveTo>
                  <a:cubicBezTo>
                    <a:pt x="9299" y="13573"/>
                    <a:pt x="9573" y="13823"/>
                    <a:pt x="9573" y="14145"/>
                  </a:cubicBezTo>
                  <a:cubicBezTo>
                    <a:pt x="9573" y="14442"/>
                    <a:pt x="9323" y="14704"/>
                    <a:pt x="9001" y="14704"/>
                  </a:cubicBezTo>
                  <a:cubicBezTo>
                    <a:pt x="8704" y="14704"/>
                    <a:pt x="8442" y="14454"/>
                    <a:pt x="8442" y="14145"/>
                  </a:cubicBezTo>
                  <a:cubicBezTo>
                    <a:pt x="8442" y="13823"/>
                    <a:pt x="8692" y="13573"/>
                    <a:pt x="9001" y="13573"/>
                  </a:cubicBezTo>
                  <a:close/>
                  <a:moveTo>
                    <a:pt x="12728" y="13573"/>
                  </a:moveTo>
                  <a:cubicBezTo>
                    <a:pt x="13037" y="13573"/>
                    <a:pt x="13288" y="13823"/>
                    <a:pt x="13288" y="14145"/>
                  </a:cubicBezTo>
                  <a:cubicBezTo>
                    <a:pt x="13288" y="14454"/>
                    <a:pt x="13037" y="14704"/>
                    <a:pt x="12728" y="14704"/>
                  </a:cubicBezTo>
                  <a:cubicBezTo>
                    <a:pt x="12418" y="14704"/>
                    <a:pt x="12156" y="14454"/>
                    <a:pt x="12156" y="14145"/>
                  </a:cubicBezTo>
                  <a:cubicBezTo>
                    <a:pt x="12180" y="13811"/>
                    <a:pt x="12418" y="13573"/>
                    <a:pt x="12728" y="13573"/>
                  </a:cubicBezTo>
                  <a:close/>
                  <a:moveTo>
                    <a:pt x="16466" y="13573"/>
                  </a:moveTo>
                  <a:cubicBezTo>
                    <a:pt x="16764" y="13573"/>
                    <a:pt x="17026" y="13823"/>
                    <a:pt x="17026" y="14145"/>
                  </a:cubicBezTo>
                  <a:cubicBezTo>
                    <a:pt x="17026" y="14442"/>
                    <a:pt x="16776" y="14704"/>
                    <a:pt x="16466" y="14704"/>
                  </a:cubicBezTo>
                  <a:cubicBezTo>
                    <a:pt x="16169" y="14704"/>
                    <a:pt x="15895" y="14454"/>
                    <a:pt x="15895" y="14145"/>
                  </a:cubicBezTo>
                  <a:cubicBezTo>
                    <a:pt x="15895" y="13823"/>
                    <a:pt x="16145" y="13573"/>
                    <a:pt x="16466" y="13573"/>
                  </a:cubicBezTo>
                  <a:close/>
                  <a:moveTo>
                    <a:pt x="20181" y="13573"/>
                  </a:moveTo>
                  <a:cubicBezTo>
                    <a:pt x="20491" y="13573"/>
                    <a:pt x="20753" y="13823"/>
                    <a:pt x="20753" y="14145"/>
                  </a:cubicBezTo>
                  <a:cubicBezTo>
                    <a:pt x="20753" y="14454"/>
                    <a:pt x="20491" y="14704"/>
                    <a:pt x="20181" y="14704"/>
                  </a:cubicBezTo>
                  <a:cubicBezTo>
                    <a:pt x="19872" y="14704"/>
                    <a:pt x="19622" y="14454"/>
                    <a:pt x="19622" y="14145"/>
                  </a:cubicBezTo>
                  <a:cubicBezTo>
                    <a:pt x="19634" y="13811"/>
                    <a:pt x="19872" y="13573"/>
                    <a:pt x="20181" y="13573"/>
                  </a:cubicBezTo>
                  <a:close/>
                  <a:moveTo>
                    <a:pt x="23920" y="13573"/>
                  </a:moveTo>
                  <a:cubicBezTo>
                    <a:pt x="24217" y="13573"/>
                    <a:pt x="24479" y="13823"/>
                    <a:pt x="24479" y="14145"/>
                  </a:cubicBezTo>
                  <a:cubicBezTo>
                    <a:pt x="24479" y="14442"/>
                    <a:pt x="24229" y="14704"/>
                    <a:pt x="23920" y="14704"/>
                  </a:cubicBezTo>
                  <a:cubicBezTo>
                    <a:pt x="23610" y="14704"/>
                    <a:pt x="23348" y="14454"/>
                    <a:pt x="23348" y="14145"/>
                  </a:cubicBezTo>
                  <a:cubicBezTo>
                    <a:pt x="23348" y="13823"/>
                    <a:pt x="23610" y="13573"/>
                    <a:pt x="23920" y="13573"/>
                  </a:cubicBezTo>
                  <a:close/>
                  <a:moveTo>
                    <a:pt x="27635" y="13573"/>
                  </a:moveTo>
                  <a:cubicBezTo>
                    <a:pt x="27956" y="13573"/>
                    <a:pt x="28206" y="13823"/>
                    <a:pt x="28206" y="14145"/>
                  </a:cubicBezTo>
                  <a:cubicBezTo>
                    <a:pt x="28206" y="14454"/>
                    <a:pt x="27956" y="14704"/>
                    <a:pt x="27635" y="14704"/>
                  </a:cubicBezTo>
                  <a:cubicBezTo>
                    <a:pt x="27325" y="14704"/>
                    <a:pt x="27075" y="14454"/>
                    <a:pt x="27075" y="14145"/>
                  </a:cubicBezTo>
                  <a:cubicBezTo>
                    <a:pt x="27087" y="13811"/>
                    <a:pt x="27325" y="13573"/>
                    <a:pt x="27635" y="13573"/>
                  </a:cubicBezTo>
                  <a:close/>
                  <a:moveTo>
                    <a:pt x="31373" y="13573"/>
                  </a:moveTo>
                  <a:cubicBezTo>
                    <a:pt x="31671" y="13573"/>
                    <a:pt x="31945" y="13823"/>
                    <a:pt x="31945" y="14145"/>
                  </a:cubicBezTo>
                  <a:cubicBezTo>
                    <a:pt x="31945" y="14442"/>
                    <a:pt x="31683" y="14704"/>
                    <a:pt x="31373" y="14704"/>
                  </a:cubicBezTo>
                  <a:cubicBezTo>
                    <a:pt x="31064" y="14704"/>
                    <a:pt x="30814" y="14454"/>
                    <a:pt x="30814" y="14145"/>
                  </a:cubicBezTo>
                  <a:cubicBezTo>
                    <a:pt x="30814" y="13823"/>
                    <a:pt x="31064" y="13573"/>
                    <a:pt x="31373" y="13573"/>
                  </a:cubicBezTo>
                  <a:close/>
                  <a:moveTo>
                    <a:pt x="35100" y="13573"/>
                  </a:moveTo>
                  <a:cubicBezTo>
                    <a:pt x="35409" y="13573"/>
                    <a:pt x="35659" y="13823"/>
                    <a:pt x="35659" y="14145"/>
                  </a:cubicBezTo>
                  <a:cubicBezTo>
                    <a:pt x="35659" y="14454"/>
                    <a:pt x="35409" y="14704"/>
                    <a:pt x="35100" y="14704"/>
                  </a:cubicBezTo>
                  <a:cubicBezTo>
                    <a:pt x="34778" y="14704"/>
                    <a:pt x="34528" y="14454"/>
                    <a:pt x="34528" y="14145"/>
                  </a:cubicBezTo>
                  <a:cubicBezTo>
                    <a:pt x="34540" y="13811"/>
                    <a:pt x="34778" y="13573"/>
                    <a:pt x="35100" y="13573"/>
                  </a:cubicBezTo>
                  <a:close/>
                  <a:moveTo>
                    <a:pt x="38815" y="13573"/>
                  </a:moveTo>
                  <a:cubicBezTo>
                    <a:pt x="39112" y="13573"/>
                    <a:pt x="39386" y="13823"/>
                    <a:pt x="39386" y="14145"/>
                  </a:cubicBezTo>
                  <a:cubicBezTo>
                    <a:pt x="39386" y="14442"/>
                    <a:pt x="39124" y="14704"/>
                    <a:pt x="38815" y="14704"/>
                  </a:cubicBezTo>
                  <a:cubicBezTo>
                    <a:pt x="38517" y="14704"/>
                    <a:pt x="38255" y="14454"/>
                    <a:pt x="38255" y="14145"/>
                  </a:cubicBezTo>
                  <a:cubicBezTo>
                    <a:pt x="38267" y="13823"/>
                    <a:pt x="38505" y="13573"/>
                    <a:pt x="38815" y="13573"/>
                  </a:cubicBezTo>
                  <a:close/>
                  <a:moveTo>
                    <a:pt x="42553" y="13573"/>
                  </a:moveTo>
                  <a:cubicBezTo>
                    <a:pt x="42863" y="13573"/>
                    <a:pt x="43113" y="13823"/>
                    <a:pt x="43113" y="14145"/>
                  </a:cubicBezTo>
                  <a:cubicBezTo>
                    <a:pt x="43113" y="14454"/>
                    <a:pt x="42863" y="14704"/>
                    <a:pt x="42553" y="14704"/>
                  </a:cubicBezTo>
                  <a:cubicBezTo>
                    <a:pt x="42232" y="14704"/>
                    <a:pt x="41982" y="14454"/>
                    <a:pt x="41982" y="14145"/>
                  </a:cubicBezTo>
                  <a:cubicBezTo>
                    <a:pt x="41982" y="13811"/>
                    <a:pt x="42244" y="13573"/>
                    <a:pt x="42553" y="13573"/>
                  </a:cubicBezTo>
                  <a:close/>
                  <a:moveTo>
                    <a:pt x="46268" y="13573"/>
                  </a:moveTo>
                  <a:cubicBezTo>
                    <a:pt x="46565" y="13573"/>
                    <a:pt x="46839" y="13823"/>
                    <a:pt x="46839" y="14145"/>
                  </a:cubicBezTo>
                  <a:cubicBezTo>
                    <a:pt x="46839" y="14442"/>
                    <a:pt x="46589" y="14704"/>
                    <a:pt x="46268" y="14704"/>
                  </a:cubicBezTo>
                  <a:cubicBezTo>
                    <a:pt x="45970" y="14704"/>
                    <a:pt x="45708" y="14454"/>
                    <a:pt x="45708" y="14145"/>
                  </a:cubicBezTo>
                  <a:cubicBezTo>
                    <a:pt x="45720" y="13823"/>
                    <a:pt x="45958" y="13573"/>
                    <a:pt x="46268" y="13573"/>
                  </a:cubicBezTo>
                  <a:close/>
                  <a:moveTo>
                    <a:pt x="50006" y="13573"/>
                  </a:moveTo>
                  <a:cubicBezTo>
                    <a:pt x="50316" y="13573"/>
                    <a:pt x="50578" y="13823"/>
                    <a:pt x="50578" y="14145"/>
                  </a:cubicBezTo>
                  <a:cubicBezTo>
                    <a:pt x="50578" y="14454"/>
                    <a:pt x="50316" y="14704"/>
                    <a:pt x="50006" y="14704"/>
                  </a:cubicBezTo>
                  <a:cubicBezTo>
                    <a:pt x="49697" y="14704"/>
                    <a:pt x="49447" y="14454"/>
                    <a:pt x="49447" y="14145"/>
                  </a:cubicBezTo>
                  <a:cubicBezTo>
                    <a:pt x="49447" y="13811"/>
                    <a:pt x="49697" y="13573"/>
                    <a:pt x="50006" y="13573"/>
                  </a:cubicBezTo>
                  <a:close/>
                  <a:moveTo>
                    <a:pt x="53733" y="13573"/>
                  </a:moveTo>
                  <a:cubicBezTo>
                    <a:pt x="54031" y="13573"/>
                    <a:pt x="54293" y="13823"/>
                    <a:pt x="54293" y="14145"/>
                  </a:cubicBezTo>
                  <a:cubicBezTo>
                    <a:pt x="54293" y="14442"/>
                    <a:pt x="54043" y="14704"/>
                    <a:pt x="53733" y="14704"/>
                  </a:cubicBezTo>
                  <a:cubicBezTo>
                    <a:pt x="53412" y="14704"/>
                    <a:pt x="53162" y="14454"/>
                    <a:pt x="53162" y="14145"/>
                  </a:cubicBezTo>
                  <a:cubicBezTo>
                    <a:pt x="53173" y="13823"/>
                    <a:pt x="53412" y="13573"/>
                    <a:pt x="53733" y="13573"/>
                  </a:cubicBezTo>
                  <a:close/>
                  <a:moveTo>
                    <a:pt x="57460" y="13573"/>
                  </a:moveTo>
                  <a:cubicBezTo>
                    <a:pt x="57781" y="13573"/>
                    <a:pt x="58031" y="13823"/>
                    <a:pt x="58031" y="14145"/>
                  </a:cubicBezTo>
                  <a:cubicBezTo>
                    <a:pt x="58031" y="14454"/>
                    <a:pt x="57781" y="14704"/>
                    <a:pt x="57460" y="14704"/>
                  </a:cubicBezTo>
                  <a:cubicBezTo>
                    <a:pt x="57150" y="14704"/>
                    <a:pt x="56900" y="14454"/>
                    <a:pt x="56900" y="14145"/>
                  </a:cubicBezTo>
                  <a:cubicBezTo>
                    <a:pt x="56900" y="13811"/>
                    <a:pt x="57150" y="13573"/>
                    <a:pt x="57460" y="13573"/>
                  </a:cubicBezTo>
                  <a:close/>
                  <a:moveTo>
                    <a:pt x="61186" y="13573"/>
                  </a:moveTo>
                  <a:cubicBezTo>
                    <a:pt x="61484" y="13573"/>
                    <a:pt x="61746" y="13823"/>
                    <a:pt x="61746" y="14145"/>
                  </a:cubicBezTo>
                  <a:cubicBezTo>
                    <a:pt x="61746" y="14442"/>
                    <a:pt x="61496" y="14704"/>
                    <a:pt x="61186" y="14704"/>
                  </a:cubicBezTo>
                  <a:cubicBezTo>
                    <a:pt x="60877" y="14704"/>
                    <a:pt x="60615" y="14454"/>
                    <a:pt x="60615" y="14145"/>
                  </a:cubicBezTo>
                  <a:cubicBezTo>
                    <a:pt x="60639" y="13823"/>
                    <a:pt x="60877" y="13573"/>
                    <a:pt x="61186" y="13573"/>
                  </a:cubicBezTo>
                  <a:close/>
                  <a:moveTo>
                    <a:pt x="64925" y="13573"/>
                  </a:moveTo>
                  <a:cubicBezTo>
                    <a:pt x="65234" y="13573"/>
                    <a:pt x="65485" y="13823"/>
                    <a:pt x="65485" y="14145"/>
                  </a:cubicBezTo>
                  <a:cubicBezTo>
                    <a:pt x="65485" y="14454"/>
                    <a:pt x="65234" y="14704"/>
                    <a:pt x="64925" y="14704"/>
                  </a:cubicBezTo>
                  <a:cubicBezTo>
                    <a:pt x="64603" y="14704"/>
                    <a:pt x="64353" y="14454"/>
                    <a:pt x="64353" y="14145"/>
                  </a:cubicBezTo>
                  <a:cubicBezTo>
                    <a:pt x="64353" y="13811"/>
                    <a:pt x="64603" y="13573"/>
                    <a:pt x="64925" y="13573"/>
                  </a:cubicBezTo>
                  <a:close/>
                  <a:moveTo>
                    <a:pt x="68640" y="13573"/>
                  </a:moveTo>
                  <a:cubicBezTo>
                    <a:pt x="68937" y="13573"/>
                    <a:pt x="69211" y="13823"/>
                    <a:pt x="69211" y="14145"/>
                  </a:cubicBezTo>
                  <a:cubicBezTo>
                    <a:pt x="69211" y="14442"/>
                    <a:pt x="68949" y="14704"/>
                    <a:pt x="68640" y="14704"/>
                  </a:cubicBezTo>
                  <a:cubicBezTo>
                    <a:pt x="68330" y="14704"/>
                    <a:pt x="68080" y="14454"/>
                    <a:pt x="68080" y="14145"/>
                  </a:cubicBezTo>
                  <a:cubicBezTo>
                    <a:pt x="68092" y="13823"/>
                    <a:pt x="68330" y="13573"/>
                    <a:pt x="68640" y="13573"/>
                  </a:cubicBezTo>
                  <a:close/>
                  <a:moveTo>
                    <a:pt x="72366" y="13573"/>
                  </a:moveTo>
                  <a:cubicBezTo>
                    <a:pt x="72676" y="13573"/>
                    <a:pt x="72926" y="13823"/>
                    <a:pt x="72926" y="14145"/>
                  </a:cubicBezTo>
                  <a:cubicBezTo>
                    <a:pt x="72926" y="14454"/>
                    <a:pt x="72676" y="14704"/>
                    <a:pt x="72366" y="14704"/>
                  </a:cubicBezTo>
                  <a:cubicBezTo>
                    <a:pt x="72045" y="14704"/>
                    <a:pt x="71795" y="14454"/>
                    <a:pt x="71795" y="14145"/>
                  </a:cubicBezTo>
                  <a:cubicBezTo>
                    <a:pt x="71807" y="13811"/>
                    <a:pt x="72069" y="13573"/>
                    <a:pt x="72366" y="13573"/>
                  </a:cubicBezTo>
                  <a:close/>
                  <a:moveTo>
                    <a:pt x="76093" y="13573"/>
                  </a:moveTo>
                  <a:cubicBezTo>
                    <a:pt x="76391" y="13573"/>
                    <a:pt x="76664" y="13823"/>
                    <a:pt x="76664" y="14145"/>
                  </a:cubicBezTo>
                  <a:cubicBezTo>
                    <a:pt x="76664" y="14442"/>
                    <a:pt x="76403" y="14704"/>
                    <a:pt x="76093" y="14704"/>
                  </a:cubicBezTo>
                  <a:cubicBezTo>
                    <a:pt x="75795" y="14704"/>
                    <a:pt x="75533" y="14454"/>
                    <a:pt x="75533" y="14145"/>
                  </a:cubicBezTo>
                  <a:cubicBezTo>
                    <a:pt x="75533" y="13823"/>
                    <a:pt x="75783" y="13573"/>
                    <a:pt x="76093" y="13573"/>
                  </a:cubicBezTo>
                  <a:close/>
                  <a:moveTo>
                    <a:pt x="79712" y="13573"/>
                  </a:moveTo>
                  <a:cubicBezTo>
                    <a:pt x="80010" y="13573"/>
                    <a:pt x="80284" y="13823"/>
                    <a:pt x="80284" y="14145"/>
                  </a:cubicBezTo>
                  <a:cubicBezTo>
                    <a:pt x="80284" y="14442"/>
                    <a:pt x="80022" y="14704"/>
                    <a:pt x="79712" y="14704"/>
                  </a:cubicBezTo>
                  <a:cubicBezTo>
                    <a:pt x="79403" y="14704"/>
                    <a:pt x="79153" y="14454"/>
                    <a:pt x="79153" y="14145"/>
                  </a:cubicBezTo>
                  <a:cubicBezTo>
                    <a:pt x="79165" y="13823"/>
                    <a:pt x="79403" y="13573"/>
                    <a:pt x="79712" y="13573"/>
                  </a:cubicBezTo>
                  <a:close/>
                  <a:moveTo>
                    <a:pt x="83451" y="13573"/>
                  </a:moveTo>
                  <a:cubicBezTo>
                    <a:pt x="83761" y="13573"/>
                    <a:pt x="84011" y="13823"/>
                    <a:pt x="84011" y="14145"/>
                  </a:cubicBezTo>
                  <a:cubicBezTo>
                    <a:pt x="84011" y="14454"/>
                    <a:pt x="83761" y="14704"/>
                    <a:pt x="83451" y="14704"/>
                  </a:cubicBezTo>
                  <a:cubicBezTo>
                    <a:pt x="83141" y="14704"/>
                    <a:pt x="82880" y="14454"/>
                    <a:pt x="82880" y="14145"/>
                  </a:cubicBezTo>
                  <a:cubicBezTo>
                    <a:pt x="82880" y="13811"/>
                    <a:pt x="83141" y="13573"/>
                    <a:pt x="83451" y="13573"/>
                  </a:cubicBezTo>
                  <a:close/>
                  <a:moveTo>
                    <a:pt x="87166" y="13573"/>
                  </a:moveTo>
                  <a:cubicBezTo>
                    <a:pt x="87463" y="13573"/>
                    <a:pt x="87737" y="13823"/>
                    <a:pt x="87737" y="14145"/>
                  </a:cubicBezTo>
                  <a:cubicBezTo>
                    <a:pt x="87737" y="14442"/>
                    <a:pt x="87475" y="14704"/>
                    <a:pt x="87166" y="14704"/>
                  </a:cubicBezTo>
                  <a:cubicBezTo>
                    <a:pt x="86856" y="14704"/>
                    <a:pt x="86606" y="14454"/>
                    <a:pt x="86606" y="14145"/>
                  </a:cubicBezTo>
                  <a:cubicBezTo>
                    <a:pt x="86618" y="13823"/>
                    <a:pt x="86856" y="13573"/>
                    <a:pt x="87166" y="13573"/>
                  </a:cubicBezTo>
                  <a:close/>
                  <a:moveTo>
                    <a:pt x="90904" y="13573"/>
                  </a:moveTo>
                  <a:cubicBezTo>
                    <a:pt x="91214" y="13573"/>
                    <a:pt x="91464" y="13823"/>
                    <a:pt x="91464" y="14145"/>
                  </a:cubicBezTo>
                  <a:cubicBezTo>
                    <a:pt x="91464" y="14454"/>
                    <a:pt x="91214" y="14704"/>
                    <a:pt x="90904" y="14704"/>
                  </a:cubicBezTo>
                  <a:cubicBezTo>
                    <a:pt x="90595" y="14704"/>
                    <a:pt x="90345" y="14454"/>
                    <a:pt x="90345" y="14145"/>
                  </a:cubicBezTo>
                  <a:cubicBezTo>
                    <a:pt x="90345" y="13811"/>
                    <a:pt x="90595" y="13573"/>
                    <a:pt x="90904" y="13573"/>
                  </a:cubicBezTo>
                  <a:close/>
                  <a:moveTo>
                    <a:pt x="94631" y="13573"/>
                  </a:moveTo>
                  <a:cubicBezTo>
                    <a:pt x="94929" y="13573"/>
                    <a:pt x="95191" y="13823"/>
                    <a:pt x="95191" y="14145"/>
                  </a:cubicBezTo>
                  <a:cubicBezTo>
                    <a:pt x="95191" y="14442"/>
                    <a:pt x="94941" y="14704"/>
                    <a:pt x="94631" y="14704"/>
                  </a:cubicBezTo>
                  <a:cubicBezTo>
                    <a:pt x="94310" y="14704"/>
                    <a:pt x="94060" y="14454"/>
                    <a:pt x="94060" y="14145"/>
                  </a:cubicBezTo>
                  <a:cubicBezTo>
                    <a:pt x="94071" y="13823"/>
                    <a:pt x="94310" y="13573"/>
                    <a:pt x="94631" y="13573"/>
                  </a:cubicBezTo>
                  <a:close/>
                  <a:moveTo>
                    <a:pt x="98346" y="13573"/>
                  </a:moveTo>
                  <a:cubicBezTo>
                    <a:pt x="98655" y="13573"/>
                    <a:pt x="98905" y="13823"/>
                    <a:pt x="98905" y="14145"/>
                  </a:cubicBezTo>
                  <a:cubicBezTo>
                    <a:pt x="98905" y="14454"/>
                    <a:pt x="98655" y="14704"/>
                    <a:pt x="98346" y="14704"/>
                  </a:cubicBezTo>
                  <a:cubicBezTo>
                    <a:pt x="98036" y="14704"/>
                    <a:pt x="97786" y="14454"/>
                    <a:pt x="97786" y="14145"/>
                  </a:cubicBezTo>
                  <a:cubicBezTo>
                    <a:pt x="97798" y="13811"/>
                    <a:pt x="98036" y="13573"/>
                    <a:pt x="98346" y="13573"/>
                  </a:cubicBezTo>
                  <a:close/>
                  <a:moveTo>
                    <a:pt x="102084" y="13573"/>
                  </a:moveTo>
                  <a:cubicBezTo>
                    <a:pt x="102382" y="13573"/>
                    <a:pt x="102644" y="13823"/>
                    <a:pt x="102644" y="14145"/>
                  </a:cubicBezTo>
                  <a:cubicBezTo>
                    <a:pt x="102644" y="14442"/>
                    <a:pt x="102394" y="14704"/>
                    <a:pt x="102084" y="14704"/>
                  </a:cubicBezTo>
                  <a:cubicBezTo>
                    <a:pt x="101787" y="14704"/>
                    <a:pt x="101513" y="14454"/>
                    <a:pt x="101513" y="14145"/>
                  </a:cubicBezTo>
                  <a:cubicBezTo>
                    <a:pt x="101513" y="13823"/>
                    <a:pt x="101775" y="13573"/>
                    <a:pt x="102084" y="13573"/>
                  </a:cubicBezTo>
                  <a:close/>
                  <a:moveTo>
                    <a:pt x="105799" y="13573"/>
                  </a:moveTo>
                  <a:cubicBezTo>
                    <a:pt x="106121" y="13573"/>
                    <a:pt x="106371" y="13823"/>
                    <a:pt x="106371" y="14145"/>
                  </a:cubicBezTo>
                  <a:cubicBezTo>
                    <a:pt x="106371" y="14454"/>
                    <a:pt x="106109" y="14704"/>
                    <a:pt x="105799" y="14704"/>
                  </a:cubicBezTo>
                  <a:cubicBezTo>
                    <a:pt x="105490" y="14704"/>
                    <a:pt x="105239" y="14454"/>
                    <a:pt x="105239" y="14145"/>
                  </a:cubicBezTo>
                  <a:cubicBezTo>
                    <a:pt x="105251" y="13811"/>
                    <a:pt x="105490" y="13573"/>
                    <a:pt x="105799" y="13573"/>
                  </a:cubicBezTo>
                  <a:close/>
                  <a:moveTo>
                    <a:pt x="109538" y="13573"/>
                  </a:moveTo>
                  <a:cubicBezTo>
                    <a:pt x="109835" y="13573"/>
                    <a:pt x="110109" y="13823"/>
                    <a:pt x="110109" y="14145"/>
                  </a:cubicBezTo>
                  <a:cubicBezTo>
                    <a:pt x="110109" y="14442"/>
                    <a:pt x="109847" y="14704"/>
                    <a:pt x="109538" y="14704"/>
                  </a:cubicBezTo>
                  <a:cubicBezTo>
                    <a:pt x="109228" y="14704"/>
                    <a:pt x="108978" y="14454"/>
                    <a:pt x="108978" y="14145"/>
                  </a:cubicBezTo>
                  <a:cubicBezTo>
                    <a:pt x="108978" y="13823"/>
                    <a:pt x="109228" y="13573"/>
                    <a:pt x="109538" y="13573"/>
                  </a:cubicBezTo>
                  <a:close/>
                  <a:moveTo>
                    <a:pt x="113264" y="13573"/>
                  </a:moveTo>
                  <a:cubicBezTo>
                    <a:pt x="113574" y="13573"/>
                    <a:pt x="113824" y="13823"/>
                    <a:pt x="113824" y="14145"/>
                  </a:cubicBezTo>
                  <a:cubicBezTo>
                    <a:pt x="113824" y="14454"/>
                    <a:pt x="113574" y="14704"/>
                    <a:pt x="113264" y="14704"/>
                  </a:cubicBezTo>
                  <a:cubicBezTo>
                    <a:pt x="112943" y="14704"/>
                    <a:pt x="112693" y="14454"/>
                    <a:pt x="112693" y="14145"/>
                  </a:cubicBezTo>
                  <a:cubicBezTo>
                    <a:pt x="112705" y="13811"/>
                    <a:pt x="112943" y="13573"/>
                    <a:pt x="113264" y="13573"/>
                  </a:cubicBezTo>
                  <a:close/>
                  <a:moveTo>
                    <a:pt x="116991" y="13573"/>
                  </a:moveTo>
                  <a:cubicBezTo>
                    <a:pt x="117289" y="13573"/>
                    <a:pt x="117562" y="13823"/>
                    <a:pt x="117562" y="14145"/>
                  </a:cubicBezTo>
                  <a:cubicBezTo>
                    <a:pt x="117562" y="14442"/>
                    <a:pt x="117312" y="14704"/>
                    <a:pt x="116991" y="14704"/>
                  </a:cubicBezTo>
                  <a:cubicBezTo>
                    <a:pt x="116681" y="14704"/>
                    <a:pt x="116431" y="14454"/>
                    <a:pt x="116431" y="14145"/>
                  </a:cubicBezTo>
                  <a:cubicBezTo>
                    <a:pt x="116431" y="13823"/>
                    <a:pt x="116681" y="13573"/>
                    <a:pt x="116991" y="13573"/>
                  </a:cubicBezTo>
                  <a:close/>
                  <a:moveTo>
                    <a:pt x="120718" y="13573"/>
                  </a:moveTo>
                  <a:cubicBezTo>
                    <a:pt x="121027" y="13573"/>
                    <a:pt x="121277" y="13823"/>
                    <a:pt x="121277" y="14145"/>
                  </a:cubicBezTo>
                  <a:cubicBezTo>
                    <a:pt x="121277" y="14454"/>
                    <a:pt x="121027" y="14704"/>
                    <a:pt x="120718" y="14704"/>
                  </a:cubicBezTo>
                  <a:cubicBezTo>
                    <a:pt x="120408" y="14704"/>
                    <a:pt x="120146" y="14454"/>
                    <a:pt x="120146" y="14145"/>
                  </a:cubicBezTo>
                  <a:cubicBezTo>
                    <a:pt x="120170" y="13811"/>
                    <a:pt x="120420" y="13573"/>
                    <a:pt x="120718" y="13573"/>
                  </a:cubicBezTo>
                  <a:close/>
                  <a:moveTo>
                    <a:pt x="124456" y="13573"/>
                  </a:moveTo>
                  <a:cubicBezTo>
                    <a:pt x="124754" y="13573"/>
                    <a:pt x="125016" y="13823"/>
                    <a:pt x="125016" y="14145"/>
                  </a:cubicBezTo>
                  <a:cubicBezTo>
                    <a:pt x="125016" y="14442"/>
                    <a:pt x="124766" y="14704"/>
                    <a:pt x="124456" y="14704"/>
                  </a:cubicBezTo>
                  <a:cubicBezTo>
                    <a:pt x="124135" y="14704"/>
                    <a:pt x="123885" y="14454"/>
                    <a:pt x="123885" y="14145"/>
                  </a:cubicBezTo>
                  <a:cubicBezTo>
                    <a:pt x="123885" y="13823"/>
                    <a:pt x="124135" y="13573"/>
                    <a:pt x="124456" y="13573"/>
                  </a:cubicBezTo>
                  <a:close/>
                  <a:moveTo>
                    <a:pt x="128171" y="13573"/>
                  </a:moveTo>
                  <a:cubicBezTo>
                    <a:pt x="128480" y="13573"/>
                    <a:pt x="128742" y="13823"/>
                    <a:pt x="128742" y="14145"/>
                  </a:cubicBezTo>
                  <a:cubicBezTo>
                    <a:pt x="128742" y="14454"/>
                    <a:pt x="128480" y="14704"/>
                    <a:pt x="128171" y="14704"/>
                  </a:cubicBezTo>
                  <a:cubicBezTo>
                    <a:pt x="127861" y="14704"/>
                    <a:pt x="127611" y="14454"/>
                    <a:pt x="127611" y="14145"/>
                  </a:cubicBezTo>
                  <a:cubicBezTo>
                    <a:pt x="127611" y="13811"/>
                    <a:pt x="127861" y="13573"/>
                    <a:pt x="128171" y="13573"/>
                  </a:cubicBezTo>
                  <a:close/>
                  <a:moveTo>
                    <a:pt x="131898" y="13573"/>
                  </a:moveTo>
                  <a:cubicBezTo>
                    <a:pt x="132195" y="13573"/>
                    <a:pt x="132457" y="13823"/>
                    <a:pt x="132457" y="14145"/>
                  </a:cubicBezTo>
                  <a:cubicBezTo>
                    <a:pt x="132457" y="14442"/>
                    <a:pt x="132207" y="14704"/>
                    <a:pt x="131898" y="14704"/>
                  </a:cubicBezTo>
                  <a:cubicBezTo>
                    <a:pt x="131600" y="14704"/>
                    <a:pt x="131326" y="14454"/>
                    <a:pt x="131326" y="14145"/>
                  </a:cubicBezTo>
                  <a:cubicBezTo>
                    <a:pt x="131338" y="13823"/>
                    <a:pt x="131576" y="13573"/>
                    <a:pt x="131898" y="13573"/>
                  </a:cubicBezTo>
                  <a:close/>
                  <a:moveTo>
                    <a:pt x="3405" y="15431"/>
                  </a:moveTo>
                  <a:cubicBezTo>
                    <a:pt x="3703" y="15431"/>
                    <a:pt x="3977" y="15692"/>
                    <a:pt x="3977" y="16002"/>
                  </a:cubicBezTo>
                  <a:cubicBezTo>
                    <a:pt x="3977" y="16300"/>
                    <a:pt x="3727" y="16562"/>
                    <a:pt x="3405" y="16562"/>
                  </a:cubicBezTo>
                  <a:cubicBezTo>
                    <a:pt x="3096" y="16562"/>
                    <a:pt x="2846" y="16312"/>
                    <a:pt x="2846" y="16002"/>
                  </a:cubicBezTo>
                  <a:cubicBezTo>
                    <a:pt x="2858" y="15692"/>
                    <a:pt x="3096" y="15431"/>
                    <a:pt x="3405" y="15431"/>
                  </a:cubicBezTo>
                  <a:close/>
                  <a:moveTo>
                    <a:pt x="7132" y="15431"/>
                  </a:moveTo>
                  <a:cubicBezTo>
                    <a:pt x="7430" y="15431"/>
                    <a:pt x="7692" y="15692"/>
                    <a:pt x="7692" y="16002"/>
                  </a:cubicBezTo>
                  <a:cubicBezTo>
                    <a:pt x="7692" y="16300"/>
                    <a:pt x="7442" y="16562"/>
                    <a:pt x="7132" y="16562"/>
                  </a:cubicBezTo>
                  <a:cubicBezTo>
                    <a:pt x="6834" y="16562"/>
                    <a:pt x="6560" y="16312"/>
                    <a:pt x="6560" y="16002"/>
                  </a:cubicBezTo>
                  <a:cubicBezTo>
                    <a:pt x="6584" y="15692"/>
                    <a:pt x="6822" y="15431"/>
                    <a:pt x="7132" y="15431"/>
                  </a:cubicBezTo>
                  <a:close/>
                  <a:moveTo>
                    <a:pt x="10871" y="15431"/>
                  </a:moveTo>
                  <a:cubicBezTo>
                    <a:pt x="11168" y="15431"/>
                    <a:pt x="11430" y="15692"/>
                    <a:pt x="11430" y="16002"/>
                  </a:cubicBezTo>
                  <a:cubicBezTo>
                    <a:pt x="11430" y="16300"/>
                    <a:pt x="11180" y="16562"/>
                    <a:pt x="10871" y="16562"/>
                  </a:cubicBezTo>
                  <a:cubicBezTo>
                    <a:pt x="10573" y="16562"/>
                    <a:pt x="10299" y="16312"/>
                    <a:pt x="10299" y="16002"/>
                  </a:cubicBezTo>
                  <a:cubicBezTo>
                    <a:pt x="10299" y="15692"/>
                    <a:pt x="10549" y="15431"/>
                    <a:pt x="10871" y="15431"/>
                  </a:cubicBezTo>
                  <a:close/>
                  <a:moveTo>
                    <a:pt x="14585" y="15431"/>
                  </a:moveTo>
                  <a:cubicBezTo>
                    <a:pt x="14883" y="15431"/>
                    <a:pt x="15157" y="15692"/>
                    <a:pt x="15157" y="16002"/>
                  </a:cubicBezTo>
                  <a:cubicBezTo>
                    <a:pt x="15157" y="16300"/>
                    <a:pt x="14895" y="16562"/>
                    <a:pt x="14585" y="16562"/>
                  </a:cubicBezTo>
                  <a:cubicBezTo>
                    <a:pt x="14288" y="16562"/>
                    <a:pt x="14014" y="16312"/>
                    <a:pt x="14014" y="16002"/>
                  </a:cubicBezTo>
                  <a:cubicBezTo>
                    <a:pt x="14038" y="15692"/>
                    <a:pt x="14276" y="15431"/>
                    <a:pt x="14585" y="15431"/>
                  </a:cubicBezTo>
                  <a:close/>
                  <a:moveTo>
                    <a:pt x="18324" y="15431"/>
                  </a:moveTo>
                  <a:cubicBezTo>
                    <a:pt x="18622" y="15431"/>
                    <a:pt x="18883" y="15692"/>
                    <a:pt x="18883" y="16002"/>
                  </a:cubicBezTo>
                  <a:cubicBezTo>
                    <a:pt x="18883" y="16300"/>
                    <a:pt x="18633" y="16562"/>
                    <a:pt x="18324" y="16562"/>
                  </a:cubicBezTo>
                  <a:cubicBezTo>
                    <a:pt x="18026" y="16562"/>
                    <a:pt x="17752" y="16312"/>
                    <a:pt x="17752" y="16002"/>
                  </a:cubicBezTo>
                  <a:cubicBezTo>
                    <a:pt x="17752" y="15692"/>
                    <a:pt x="18014" y="15431"/>
                    <a:pt x="18324" y="15431"/>
                  </a:cubicBezTo>
                  <a:close/>
                  <a:moveTo>
                    <a:pt x="22039" y="15431"/>
                  </a:moveTo>
                  <a:cubicBezTo>
                    <a:pt x="22336" y="15431"/>
                    <a:pt x="22610" y="15692"/>
                    <a:pt x="22610" y="16002"/>
                  </a:cubicBezTo>
                  <a:cubicBezTo>
                    <a:pt x="22610" y="16300"/>
                    <a:pt x="22360" y="16562"/>
                    <a:pt x="22039" y="16562"/>
                  </a:cubicBezTo>
                  <a:cubicBezTo>
                    <a:pt x="21729" y="16562"/>
                    <a:pt x="21479" y="16312"/>
                    <a:pt x="21479" y="16002"/>
                  </a:cubicBezTo>
                  <a:cubicBezTo>
                    <a:pt x="21491" y="15692"/>
                    <a:pt x="21729" y="15431"/>
                    <a:pt x="22039" y="15431"/>
                  </a:cubicBezTo>
                  <a:close/>
                  <a:moveTo>
                    <a:pt x="25777" y="15431"/>
                  </a:moveTo>
                  <a:cubicBezTo>
                    <a:pt x="26075" y="15431"/>
                    <a:pt x="26349" y="15692"/>
                    <a:pt x="26349" y="16002"/>
                  </a:cubicBezTo>
                  <a:cubicBezTo>
                    <a:pt x="26349" y="16300"/>
                    <a:pt x="26087" y="16562"/>
                    <a:pt x="25777" y="16562"/>
                  </a:cubicBezTo>
                  <a:cubicBezTo>
                    <a:pt x="25468" y="16562"/>
                    <a:pt x="25206" y="16312"/>
                    <a:pt x="25206" y="16002"/>
                  </a:cubicBezTo>
                  <a:cubicBezTo>
                    <a:pt x="25218" y="15692"/>
                    <a:pt x="25468" y="15431"/>
                    <a:pt x="25777" y="15431"/>
                  </a:cubicBezTo>
                  <a:close/>
                  <a:moveTo>
                    <a:pt x="29504" y="15431"/>
                  </a:moveTo>
                  <a:cubicBezTo>
                    <a:pt x="29801" y="15431"/>
                    <a:pt x="30063" y="15692"/>
                    <a:pt x="30063" y="16002"/>
                  </a:cubicBezTo>
                  <a:cubicBezTo>
                    <a:pt x="30063" y="16300"/>
                    <a:pt x="29813" y="16562"/>
                    <a:pt x="29504" y="16562"/>
                  </a:cubicBezTo>
                  <a:cubicBezTo>
                    <a:pt x="29182" y="16562"/>
                    <a:pt x="28932" y="16312"/>
                    <a:pt x="28932" y="16002"/>
                  </a:cubicBezTo>
                  <a:cubicBezTo>
                    <a:pt x="28944" y="15692"/>
                    <a:pt x="29182" y="15431"/>
                    <a:pt x="29504" y="15431"/>
                  </a:cubicBezTo>
                  <a:close/>
                  <a:moveTo>
                    <a:pt x="33230" y="15431"/>
                  </a:moveTo>
                  <a:cubicBezTo>
                    <a:pt x="33528" y="15431"/>
                    <a:pt x="33802" y="15692"/>
                    <a:pt x="33802" y="16002"/>
                  </a:cubicBezTo>
                  <a:cubicBezTo>
                    <a:pt x="33802" y="16300"/>
                    <a:pt x="33552" y="16562"/>
                    <a:pt x="33230" y="16562"/>
                  </a:cubicBezTo>
                  <a:cubicBezTo>
                    <a:pt x="32921" y="16562"/>
                    <a:pt x="32671" y="16312"/>
                    <a:pt x="32671" y="16002"/>
                  </a:cubicBezTo>
                  <a:cubicBezTo>
                    <a:pt x="32671" y="15692"/>
                    <a:pt x="32921" y="15431"/>
                    <a:pt x="33230" y="15431"/>
                  </a:cubicBezTo>
                  <a:close/>
                  <a:moveTo>
                    <a:pt x="36957" y="15431"/>
                  </a:moveTo>
                  <a:cubicBezTo>
                    <a:pt x="37255" y="15431"/>
                    <a:pt x="37517" y="15692"/>
                    <a:pt x="37517" y="16002"/>
                  </a:cubicBezTo>
                  <a:cubicBezTo>
                    <a:pt x="37517" y="16300"/>
                    <a:pt x="37267" y="16562"/>
                    <a:pt x="36957" y="16562"/>
                  </a:cubicBezTo>
                  <a:cubicBezTo>
                    <a:pt x="36648" y="16562"/>
                    <a:pt x="36386" y="16312"/>
                    <a:pt x="36386" y="16002"/>
                  </a:cubicBezTo>
                  <a:cubicBezTo>
                    <a:pt x="36409" y="15692"/>
                    <a:pt x="36648" y="15431"/>
                    <a:pt x="36957" y="15431"/>
                  </a:cubicBezTo>
                  <a:close/>
                  <a:moveTo>
                    <a:pt x="40672" y="15431"/>
                  </a:moveTo>
                  <a:cubicBezTo>
                    <a:pt x="40970" y="15431"/>
                    <a:pt x="41243" y="15692"/>
                    <a:pt x="41243" y="16002"/>
                  </a:cubicBezTo>
                  <a:cubicBezTo>
                    <a:pt x="41243" y="16300"/>
                    <a:pt x="40993" y="16562"/>
                    <a:pt x="40672" y="16562"/>
                  </a:cubicBezTo>
                  <a:cubicBezTo>
                    <a:pt x="40374" y="16562"/>
                    <a:pt x="40112" y="16312"/>
                    <a:pt x="40112" y="16002"/>
                  </a:cubicBezTo>
                  <a:cubicBezTo>
                    <a:pt x="40124" y="15692"/>
                    <a:pt x="40362" y="15431"/>
                    <a:pt x="40672" y="15431"/>
                  </a:cubicBezTo>
                  <a:close/>
                  <a:moveTo>
                    <a:pt x="44410" y="15431"/>
                  </a:moveTo>
                  <a:cubicBezTo>
                    <a:pt x="44708" y="15431"/>
                    <a:pt x="44982" y="15692"/>
                    <a:pt x="44982" y="16002"/>
                  </a:cubicBezTo>
                  <a:cubicBezTo>
                    <a:pt x="44982" y="16300"/>
                    <a:pt x="44720" y="16562"/>
                    <a:pt x="44410" y="16562"/>
                  </a:cubicBezTo>
                  <a:cubicBezTo>
                    <a:pt x="44113" y="16562"/>
                    <a:pt x="43851" y="16312"/>
                    <a:pt x="43851" y="16002"/>
                  </a:cubicBezTo>
                  <a:cubicBezTo>
                    <a:pt x="43851" y="15692"/>
                    <a:pt x="44101" y="15431"/>
                    <a:pt x="44410" y="15431"/>
                  </a:cubicBezTo>
                  <a:close/>
                  <a:moveTo>
                    <a:pt x="48137" y="15431"/>
                  </a:moveTo>
                  <a:cubicBezTo>
                    <a:pt x="48435" y="15431"/>
                    <a:pt x="48697" y="15692"/>
                    <a:pt x="48697" y="16002"/>
                  </a:cubicBezTo>
                  <a:cubicBezTo>
                    <a:pt x="48697" y="16300"/>
                    <a:pt x="48447" y="16562"/>
                    <a:pt x="48137" y="16562"/>
                  </a:cubicBezTo>
                  <a:cubicBezTo>
                    <a:pt x="47839" y="16562"/>
                    <a:pt x="47566" y="16312"/>
                    <a:pt x="47566" y="16002"/>
                  </a:cubicBezTo>
                  <a:cubicBezTo>
                    <a:pt x="47578" y="15692"/>
                    <a:pt x="47839" y="15431"/>
                    <a:pt x="48137" y="15431"/>
                  </a:cubicBezTo>
                  <a:close/>
                  <a:moveTo>
                    <a:pt x="51864" y="15431"/>
                  </a:moveTo>
                  <a:cubicBezTo>
                    <a:pt x="52161" y="15431"/>
                    <a:pt x="52435" y="15692"/>
                    <a:pt x="52435" y="16002"/>
                  </a:cubicBezTo>
                  <a:cubicBezTo>
                    <a:pt x="52435" y="16300"/>
                    <a:pt x="52185" y="16562"/>
                    <a:pt x="51864" y="16562"/>
                  </a:cubicBezTo>
                  <a:cubicBezTo>
                    <a:pt x="51566" y="16562"/>
                    <a:pt x="51304" y="16312"/>
                    <a:pt x="51304" y="16002"/>
                  </a:cubicBezTo>
                  <a:cubicBezTo>
                    <a:pt x="51304" y="15692"/>
                    <a:pt x="51554" y="15431"/>
                    <a:pt x="51864" y="15431"/>
                  </a:cubicBezTo>
                  <a:close/>
                  <a:moveTo>
                    <a:pt x="55602" y="15431"/>
                  </a:moveTo>
                  <a:cubicBezTo>
                    <a:pt x="55900" y="15431"/>
                    <a:pt x="56174" y="15692"/>
                    <a:pt x="56174" y="16002"/>
                  </a:cubicBezTo>
                  <a:cubicBezTo>
                    <a:pt x="56174" y="16300"/>
                    <a:pt x="55912" y="16562"/>
                    <a:pt x="55602" y="16562"/>
                  </a:cubicBezTo>
                  <a:cubicBezTo>
                    <a:pt x="55293" y="16562"/>
                    <a:pt x="55043" y="16312"/>
                    <a:pt x="55043" y="16002"/>
                  </a:cubicBezTo>
                  <a:cubicBezTo>
                    <a:pt x="55043" y="15692"/>
                    <a:pt x="55293" y="15431"/>
                    <a:pt x="55602" y="15431"/>
                  </a:cubicBezTo>
                  <a:close/>
                  <a:moveTo>
                    <a:pt x="59329" y="15431"/>
                  </a:moveTo>
                  <a:cubicBezTo>
                    <a:pt x="59627" y="15431"/>
                    <a:pt x="59889" y="15692"/>
                    <a:pt x="59889" y="16002"/>
                  </a:cubicBezTo>
                  <a:cubicBezTo>
                    <a:pt x="59889" y="16300"/>
                    <a:pt x="59639" y="16562"/>
                    <a:pt x="59329" y="16562"/>
                  </a:cubicBezTo>
                  <a:cubicBezTo>
                    <a:pt x="59008" y="16562"/>
                    <a:pt x="58757" y="16312"/>
                    <a:pt x="58757" y="16002"/>
                  </a:cubicBezTo>
                  <a:cubicBezTo>
                    <a:pt x="58757" y="15692"/>
                    <a:pt x="59008" y="15431"/>
                    <a:pt x="59329" y="15431"/>
                  </a:cubicBezTo>
                  <a:close/>
                  <a:moveTo>
                    <a:pt x="63056" y="15431"/>
                  </a:moveTo>
                  <a:cubicBezTo>
                    <a:pt x="63353" y="15431"/>
                    <a:pt x="63627" y="15692"/>
                    <a:pt x="63627" y="16002"/>
                  </a:cubicBezTo>
                  <a:cubicBezTo>
                    <a:pt x="63627" y="16300"/>
                    <a:pt x="63377" y="16562"/>
                    <a:pt x="63056" y="16562"/>
                  </a:cubicBezTo>
                  <a:cubicBezTo>
                    <a:pt x="62746" y="16562"/>
                    <a:pt x="62496" y="16312"/>
                    <a:pt x="62496" y="16002"/>
                  </a:cubicBezTo>
                  <a:cubicBezTo>
                    <a:pt x="62496" y="15692"/>
                    <a:pt x="62746" y="15431"/>
                    <a:pt x="63056" y="15431"/>
                  </a:cubicBezTo>
                  <a:close/>
                  <a:moveTo>
                    <a:pt x="66782" y="15431"/>
                  </a:moveTo>
                  <a:cubicBezTo>
                    <a:pt x="67080" y="15431"/>
                    <a:pt x="67342" y="15692"/>
                    <a:pt x="67342" y="16002"/>
                  </a:cubicBezTo>
                  <a:cubicBezTo>
                    <a:pt x="67342" y="16300"/>
                    <a:pt x="67092" y="16562"/>
                    <a:pt x="66782" y="16562"/>
                  </a:cubicBezTo>
                  <a:cubicBezTo>
                    <a:pt x="66473" y="16562"/>
                    <a:pt x="66211" y="16312"/>
                    <a:pt x="66211" y="16002"/>
                  </a:cubicBezTo>
                  <a:cubicBezTo>
                    <a:pt x="66235" y="15692"/>
                    <a:pt x="66473" y="15431"/>
                    <a:pt x="66782" y="15431"/>
                  </a:cubicBezTo>
                  <a:close/>
                  <a:moveTo>
                    <a:pt x="70509" y="15431"/>
                  </a:moveTo>
                  <a:cubicBezTo>
                    <a:pt x="70807" y="15431"/>
                    <a:pt x="71080" y="15692"/>
                    <a:pt x="71080" y="16002"/>
                  </a:cubicBezTo>
                  <a:cubicBezTo>
                    <a:pt x="71080" y="16300"/>
                    <a:pt x="70830" y="16562"/>
                    <a:pt x="70509" y="16562"/>
                  </a:cubicBezTo>
                  <a:cubicBezTo>
                    <a:pt x="70199" y="16562"/>
                    <a:pt x="69949" y="16312"/>
                    <a:pt x="69949" y="16002"/>
                  </a:cubicBezTo>
                  <a:cubicBezTo>
                    <a:pt x="69949" y="15692"/>
                    <a:pt x="70199" y="15431"/>
                    <a:pt x="70509" y="15431"/>
                  </a:cubicBezTo>
                  <a:close/>
                  <a:moveTo>
                    <a:pt x="74236" y="15431"/>
                  </a:moveTo>
                  <a:cubicBezTo>
                    <a:pt x="74533" y="15431"/>
                    <a:pt x="74795" y="15692"/>
                    <a:pt x="74795" y="16002"/>
                  </a:cubicBezTo>
                  <a:cubicBezTo>
                    <a:pt x="74795" y="16300"/>
                    <a:pt x="74545" y="16562"/>
                    <a:pt x="74236" y="16562"/>
                  </a:cubicBezTo>
                  <a:cubicBezTo>
                    <a:pt x="73938" y="16562"/>
                    <a:pt x="73676" y="16312"/>
                    <a:pt x="73676" y="16002"/>
                  </a:cubicBezTo>
                  <a:cubicBezTo>
                    <a:pt x="73676" y="15692"/>
                    <a:pt x="73926" y="15431"/>
                    <a:pt x="74236" y="15431"/>
                  </a:cubicBezTo>
                  <a:close/>
                  <a:moveTo>
                    <a:pt x="77855" y="15431"/>
                  </a:moveTo>
                  <a:cubicBezTo>
                    <a:pt x="78153" y="15431"/>
                    <a:pt x="78415" y="15692"/>
                    <a:pt x="78415" y="16002"/>
                  </a:cubicBezTo>
                  <a:cubicBezTo>
                    <a:pt x="78415" y="16300"/>
                    <a:pt x="78165" y="16562"/>
                    <a:pt x="77855" y="16562"/>
                  </a:cubicBezTo>
                  <a:cubicBezTo>
                    <a:pt x="77546" y="16562"/>
                    <a:pt x="77284" y="16312"/>
                    <a:pt x="77284" y="16002"/>
                  </a:cubicBezTo>
                  <a:cubicBezTo>
                    <a:pt x="77284" y="15692"/>
                    <a:pt x="77546" y="15431"/>
                    <a:pt x="77855" y="15431"/>
                  </a:cubicBezTo>
                  <a:close/>
                  <a:moveTo>
                    <a:pt x="81570" y="15431"/>
                  </a:moveTo>
                  <a:cubicBezTo>
                    <a:pt x="81868" y="15431"/>
                    <a:pt x="82141" y="15692"/>
                    <a:pt x="82141" y="16002"/>
                  </a:cubicBezTo>
                  <a:cubicBezTo>
                    <a:pt x="82141" y="16300"/>
                    <a:pt x="81879" y="16562"/>
                    <a:pt x="81570" y="16562"/>
                  </a:cubicBezTo>
                  <a:cubicBezTo>
                    <a:pt x="81260" y="16562"/>
                    <a:pt x="81010" y="16312"/>
                    <a:pt x="81010" y="16002"/>
                  </a:cubicBezTo>
                  <a:cubicBezTo>
                    <a:pt x="81022" y="15692"/>
                    <a:pt x="81260" y="15431"/>
                    <a:pt x="81570" y="15431"/>
                  </a:cubicBezTo>
                  <a:close/>
                  <a:moveTo>
                    <a:pt x="85308" y="15431"/>
                  </a:moveTo>
                  <a:cubicBezTo>
                    <a:pt x="85606" y="15431"/>
                    <a:pt x="85880" y="15692"/>
                    <a:pt x="85880" y="16002"/>
                  </a:cubicBezTo>
                  <a:cubicBezTo>
                    <a:pt x="85880" y="16300"/>
                    <a:pt x="85618" y="16562"/>
                    <a:pt x="85308" y="16562"/>
                  </a:cubicBezTo>
                  <a:cubicBezTo>
                    <a:pt x="84999" y="16562"/>
                    <a:pt x="84749" y="16312"/>
                    <a:pt x="84749" y="16002"/>
                  </a:cubicBezTo>
                  <a:cubicBezTo>
                    <a:pt x="84749" y="15692"/>
                    <a:pt x="84999" y="15431"/>
                    <a:pt x="85308" y="15431"/>
                  </a:cubicBezTo>
                  <a:close/>
                  <a:moveTo>
                    <a:pt x="89035" y="15431"/>
                  </a:moveTo>
                  <a:cubicBezTo>
                    <a:pt x="89333" y="15431"/>
                    <a:pt x="89595" y="15692"/>
                    <a:pt x="89595" y="16002"/>
                  </a:cubicBezTo>
                  <a:cubicBezTo>
                    <a:pt x="89595" y="16300"/>
                    <a:pt x="89345" y="16562"/>
                    <a:pt x="89035" y="16562"/>
                  </a:cubicBezTo>
                  <a:cubicBezTo>
                    <a:pt x="88714" y="16562"/>
                    <a:pt x="88464" y="16312"/>
                    <a:pt x="88464" y="16002"/>
                  </a:cubicBezTo>
                  <a:cubicBezTo>
                    <a:pt x="88475" y="15692"/>
                    <a:pt x="88714" y="15431"/>
                    <a:pt x="89035" y="15431"/>
                  </a:cubicBezTo>
                  <a:close/>
                  <a:moveTo>
                    <a:pt x="92762" y="15431"/>
                  </a:moveTo>
                  <a:cubicBezTo>
                    <a:pt x="93059" y="15431"/>
                    <a:pt x="93333" y="15692"/>
                    <a:pt x="93333" y="16002"/>
                  </a:cubicBezTo>
                  <a:cubicBezTo>
                    <a:pt x="93333" y="16300"/>
                    <a:pt x="93071" y="16562"/>
                    <a:pt x="92762" y="16562"/>
                  </a:cubicBezTo>
                  <a:cubicBezTo>
                    <a:pt x="92452" y="16562"/>
                    <a:pt x="92202" y="16312"/>
                    <a:pt x="92202" y="16002"/>
                  </a:cubicBezTo>
                  <a:cubicBezTo>
                    <a:pt x="92202" y="15692"/>
                    <a:pt x="92452" y="15431"/>
                    <a:pt x="92762" y="15431"/>
                  </a:cubicBezTo>
                  <a:close/>
                  <a:moveTo>
                    <a:pt x="96488" y="15431"/>
                  </a:moveTo>
                  <a:cubicBezTo>
                    <a:pt x="96786" y="15431"/>
                    <a:pt x="97048" y="15692"/>
                    <a:pt x="97048" y="16002"/>
                  </a:cubicBezTo>
                  <a:cubicBezTo>
                    <a:pt x="97048" y="16300"/>
                    <a:pt x="96798" y="16562"/>
                    <a:pt x="96488" y="16562"/>
                  </a:cubicBezTo>
                  <a:cubicBezTo>
                    <a:pt x="96191" y="16562"/>
                    <a:pt x="95917" y="16312"/>
                    <a:pt x="95917" y="16002"/>
                  </a:cubicBezTo>
                  <a:cubicBezTo>
                    <a:pt x="95917" y="15692"/>
                    <a:pt x="96179" y="15431"/>
                    <a:pt x="96488" y="15431"/>
                  </a:cubicBezTo>
                  <a:close/>
                  <a:moveTo>
                    <a:pt x="100203" y="15431"/>
                  </a:moveTo>
                  <a:cubicBezTo>
                    <a:pt x="100501" y="15431"/>
                    <a:pt x="100775" y="15692"/>
                    <a:pt x="100775" y="16002"/>
                  </a:cubicBezTo>
                  <a:cubicBezTo>
                    <a:pt x="100775" y="16300"/>
                    <a:pt x="100513" y="16562"/>
                    <a:pt x="100203" y="16562"/>
                  </a:cubicBezTo>
                  <a:cubicBezTo>
                    <a:pt x="99905" y="16562"/>
                    <a:pt x="99644" y="16312"/>
                    <a:pt x="99644" y="16002"/>
                  </a:cubicBezTo>
                  <a:cubicBezTo>
                    <a:pt x="99655" y="15692"/>
                    <a:pt x="99894" y="15431"/>
                    <a:pt x="100203" y="15431"/>
                  </a:cubicBezTo>
                  <a:close/>
                  <a:moveTo>
                    <a:pt x="103942" y="15431"/>
                  </a:moveTo>
                  <a:cubicBezTo>
                    <a:pt x="104239" y="15431"/>
                    <a:pt x="104513" y="15692"/>
                    <a:pt x="104513" y="16002"/>
                  </a:cubicBezTo>
                  <a:cubicBezTo>
                    <a:pt x="104513" y="16300"/>
                    <a:pt x="104251" y="16562"/>
                    <a:pt x="103942" y="16562"/>
                  </a:cubicBezTo>
                  <a:cubicBezTo>
                    <a:pt x="103644" y="16562"/>
                    <a:pt x="103382" y="16312"/>
                    <a:pt x="103382" y="16002"/>
                  </a:cubicBezTo>
                  <a:cubicBezTo>
                    <a:pt x="103382" y="15692"/>
                    <a:pt x="103632" y="15431"/>
                    <a:pt x="103942" y="15431"/>
                  </a:cubicBezTo>
                  <a:close/>
                  <a:moveTo>
                    <a:pt x="107668" y="15431"/>
                  </a:moveTo>
                  <a:cubicBezTo>
                    <a:pt x="107966" y="15431"/>
                    <a:pt x="108228" y="15692"/>
                    <a:pt x="108228" y="16002"/>
                  </a:cubicBezTo>
                  <a:cubicBezTo>
                    <a:pt x="108228" y="16300"/>
                    <a:pt x="107978" y="16562"/>
                    <a:pt x="107668" y="16562"/>
                  </a:cubicBezTo>
                  <a:cubicBezTo>
                    <a:pt x="107371" y="16562"/>
                    <a:pt x="107097" y="16312"/>
                    <a:pt x="107097" y="16002"/>
                  </a:cubicBezTo>
                  <a:cubicBezTo>
                    <a:pt x="107109" y="15692"/>
                    <a:pt x="107347" y="15431"/>
                    <a:pt x="107668" y="15431"/>
                  </a:cubicBezTo>
                  <a:close/>
                  <a:moveTo>
                    <a:pt x="111395" y="15431"/>
                  </a:moveTo>
                  <a:cubicBezTo>
                    <a:pt x="111693" y="15431"/>
                    <a:pt x="111967" y="15692"/>
                    <a:pt x="111967" y="16002"/>
                  </a:cubicBezTo>
                  <a:cubicBezTo>
                    <a:pt x="111967" y="16300"/>
                    <a:pt x="111705" y="16562"/>
                    <a:pt x="111395" y="16562"/>
                  </a:cubicBezTo>
                  <a:cubicBezTo>
                    <a:pt x="111085" y="16562"/>
                    <a:pt x="110835" y="16312"/>
                    <a:pt x="110835" y="16002"/>
                  </a:cubicBezTo>
                  <a:cubicBezTo>
                    <a:pt x="110835" y="15692"/>
                    <a:pt x="111085" y="15431"/>
                    <a:pt x="111395" y="15431"/>
                  </a:cubicBezTo>
                  <a:close/>
                  <a:moveTo>
                    <a:pt x="115122" y="15431"/>
                  </a:moveTo>
                  <a:cubicBezTo>
                    <a:pt x="115419" y="15431"/>
                    <a:pt x="115681" y="15692"/>
                    <a:pt x="115681" y="16002"/>
                  </a:cubicBezTo>
                  <a:cubicBezTo>
                    <a:pt x="115681" y="16300"/>
                    <a:pt x="115431" y="16562"/>
                    <a:pt x="115122" y="16562"/>
                  </a:cubicBezTo>
                  <a:cubicBezTo>
                    <a:pt x="114812" y="16562"/>
                    <a:pt x="114550" y="16312"/>
                    <a:pt x="114550" y="16002"/>
                  </a:cubicBezTo>
                  <a:cubicBezTo>
                    <a:pt x="114574" y="15692"/>
                    <a:pt x="114812" y="15431"/>
                    <a:pt x="115122" y="15431"/>
                  </a:cubicBezTo>
                  <a:close/>
                  <a:moveTo>
                    <a:pt x="118860" y="15431"/>
                  </a:moveTo>
                  <a:cubicBezTo>
                    <a:pt x="119158" y="15431"/>
                    <a:pt x="119420" y="15692"/>
                    <a:pt x="119420" y="16002"/>
                  </a:cubicBezTo>
                  <a:cubicBezTo>
                    <a:pt x="119420" y="16300"/>
                    <a:pt x="119170" y="16562"/>
                    <a:pt x="118860" y="16562"/>
                  </a:cubicBezTo>
                  <a:cubicBezTo>
                    <a:pt x="118539" y="16562"/>
                    <a:pt x="118289" y="16312"/>
                    <a:pt x="118289" y="16002"/>
                  </a:cubicBezTo>
                  <a:cubicBezTo>
                    <a:pt x="118289" y="15692"/>
                    <a:pt x="118539" y="15431"/>
                    <a:pt x="118860" y="15431"/>
                  </a:cubicBezTo>
                  <a:close/>
                  <a:moveTo>
                    <a:pt x="122575" y="15431"/>
                  </a:moveTo>
                  <a:cubicBezTo>
                    <a:pt x="122873" y="15431"/>
                    <a:pt x="123146" y="15692"/>
                    <a:pt x="123146" y="16002"/>
                  </a:cubicBezTo>
                  <a:cubicBezTo>
                    <a:pt x="123146" y="16300"/>
                    <a:pt x="122885" y="16562"/>
                    <a:pt x="122575" y="16562"/>
                  </a:cubicBezTo>
                  <a:cubicBezTo>
                    <a:pt x="122265" y="16562"/>
                    <a:pt x="122015" y="16312"/>
                    <a:pt x="122015" y="16002"/>
                  </a:cubicBezTo>
                  <a:cubicBezTo>
                    <a:pt x="122027" y="15692"/>
                    <a:pt x="122277" y="15431"/>
                    <a:pt x="122575" y="15431"/>
                  </a:cubicBezTo>
                  <a:close/>
                  <a:moveTo>
                    <a:pt x="126314" y="15431"/>
                  </a:moveTo>
                  <a:cubicBezTo>
                    <a:pt x="126611" y="15431"/>
                    <a:pt x="126873" y="15692"/>
                    <a:pt x="126873" y="16002"/>
                  </a:cubicBezTo>
                  <a:cubicBezTo>
                    <a:pt x="126873" y="16300"/>
                    <a:pt x="126623" y="16562"/>
                    <a:pt x="126314" y="16562"/>
                  </a:cubicBezTo>
                  <a:cubicBezTo>
                    <a:pt x="126004" y="16562"/>
                    <a:pt x="125742" y="16312"/>
                    <a:pt x="125742" y="16002"/>
                  </a:cubicBezTo>
                  <a:cubicBezTo>
                    <a:pt x="125742" y="15692"/>
                    <a:pt x="126004" y="15431"/>
                    <a:pt x="126314" y="15431"/>
                  </a:cubicBezTo>
                  <a:close/>
                  <a:moveTo>
                    <a:pt x="130028" y="15431"/>
                  </a:moveTo>
                  <a:cubicBezTo>
                    <a:pt x="130326" y="15431"/>
                    <a:pt x="130600" y="15692"/>
                    <a:pt x="130600" y="16002"/>
                  </a:cubicBezTo>
                  <a:cubicBezTo>
                    <a:pt x="130600" y="16300"/>
                    <a:pt x="130350" y="16562"/>
                    <a:pt x="130028" y="16562"/>
                  </a:cubicBezTo>
                  <a:cubicBezTo>
                    <a:pt x="129731" y="16562"/>
                    <a:pt x="129469" y="16312"/>
                    <a:pt x="129469" y="16002"/>
                  </a:cubicBezTo>
                  <a:cubicBezTo>
                    <a:pt x="129469" y="15692"/>
                    <a:pt x="129719" y="15431"/>
                    <a:pt x="130028" y="15431"/>
                  </a:cubicBezTo>
                  <a:close/>
                  <a:moveTo>
                    <a:pt x="133767" y="15431"/>
                  </a:moveTo>
                  <a:cubicBezTo>
                    <a:pt x="134065" y="15431"/>
                    <a:pt x="134326" y="15692"/>
                    <a:pt x="134326" y="16002"/>
                  </a:cubicBezTo>
                  <a:cubicBezTo>
                    <a:pt x="134326" y="16300"/>
                    <a:pt x="134076" y="16562"/>
                    <a:pt x="133767" y="16562"/>
                  </a:cubicBezTo>
                  <a:cubicBezTo>
                    <a:pt x="133469" y="16562"/>
                    <a:pt x="133207" y="16312"/>
                    <a:pt x="133207" y="16002"/>
                  </a:cubicBezTo>
                  <a:cubicBezTo>
                    <a:pt x="133207" y="15692"/>
                    <a:pt x="133457" y="15431"/>
                    <a:pt x="133767" y="15431"/>
                  </a:cubicBezTo>
                  <a:close/>
                  <a:moveTo>
                    <a:pt x="1548" y="17300"/>
                  </a:moveTo>
                  <a:cubicBezTo>
                    <a:pt x="1846" y="17300"/>
                    <a:pt x="2119" y="17550"/>
                    <a:pt x="2119" y="17859"/>
                  </a:cubicBezTo>
                  <a:cubicBezTo>
                    <a:pt x="2119" y="18157"/>
                    <a:pt x="1858" y="18431"/>
                    <a:pt x="1548" y="18431"/>
                  </a:cubicBezTo>
                  <a:cubicBezTo>
                    <a:pt x="1238" y="18431"/>
                    <a:pt x="988" y="18169"/>
                    <a:pt x="988" y="17859"/>
                  </a:cubicBezTo>
                  <a:cubicBezTo>
                    <a:pt x="988" y="17550"/>
                    <a:pt x="1238" y="17300"/>
                    <a:pt x="1548" y="17300"/>
                  </a:cubicBezTo>
                  <a:close/>
                  <a:moveTo>
                    <a:pt x="5287" y="17300"/>
                  </a:moveTo>
                  <a:cubicBezTo>
                    <a:pt x="5596" y="17300"/>
                    <a:pt x="5846" y="17550"/>
                    <a:pt x="5846" y="17859"/>
                  </a:cubicBezTo>
                  <a:cubicBezTo>
                    <a:pt x="5846" y="18169"/>
                    <a:pt x="5596" y="18431"/>
                    <a:pt x="5287" y="18431"/>
                  </a:cubicBezTo>
                  <a:cubicBezTo>
                    <a:pt x="4977" y="18431"/>
                    <a:pt x="4715" y="18169"/>
                    <a:pt x="4715" y="17859"/>
                  </a:cubicBezTo>
                  <a:cubicBezTo>
                    <a:pt x="4715" y="17550"/>
                    <a:pt x="4977" y="17300"/>
                    <a:pt x="5287" y="17300"/>
                  </a:cubicBezTo>
                  <a:close/>
                  <a:moveTo>
                    <a:pt x="9001" y="17300"/>
                  </a:moveTo>
                  <a:cubicBezTo>
                    <a:pt x="9299" y="17300"/>
                    <a:pt x="9573" y="17550"/>
                    <a:pt x="9573" y="17859"/>
                  </a:cubicBezTo>
                  <a:cubicBezTo>
                    <a:pt x="9573" y="18157"/>
                    <a:pt x="9323" y="18431"/>
                    <a:pt x="9001" y="18431"/>
                  </a:cubicBezTo>
                  <a:cubicBezTo>
                    <a:pt x="8704" y="18431"/>
                    <a:pt x="8442" y="18169"/>
                    <a:pt x="8442" y="17859"/>
                  </a:cubicBezTo>
                  <a:cubicBezTo>
                    <a:pt x="8442" y="17550"/>
                    <a:pt x="8692" y="17300"/>
                    <a:pt x="9001" y="17300"/>
                  </a:cubicBezTo>
                  <a:close/>
                  <a:moveTo>
                    <a:pt x="12728" y="17300"/>
                  </a:moveTo>
                  <a:cubicBezTo>
                    <a:pt x="13037" y="17300"/>
                    <a:pt x="13288" y="17550"/>
                    <a:pt x="13288" y="17859"/>
                  </a:cubicBezTo>
                  <a:cubicBezTo>
                    <a:pt x="13288" y="18169"/>
                    <a:pt x="13037" y="18431"/>
                    <a:pt x="12728" y="18431"/>
                  </a:cubicBezTo>
                  <a:cubicBezTo>
                    <a:pt x="12418" y="18431"/>
                    <a:pt x="12156" y="18169"/>
                    <a:pt x="12156" y="17859"/>
                  </a:cubicBezTo>
                  <a:cubicBezTo>
                    <a:pt x="12156" y="17550"/>
                    <a:pt x="12418" y="17300"/>
                    <a:pt x="12728" y="17300"/>
                  </a:cubicBezTo>
                  <a:close/>
                  <a:moveTo>
                    <a:pt x="16466" y="17300"/>
                  </a:moveTo>
                  <a:cubicBezTo>
                    <a:pt x="16764" y="17300"/>
                    <a:pt x="17026" y="17550"/>
                    <a:pt x="17026" y="17859"/>
                  </a:cubicBezTo>
                  <a:cubicBezTo>
                    <a:pt x="17026" y="18157"/>
                    <a:pt x="16776" y="18431"/>
                    <a:pt x="16466" y="18431"/>
                  </a:cubicBezTo>
                  <a:cubicBezTo>
                    <a:pt x="16169" y="18431"/>
                    <a:pt x="15895" y="18169"/>
                    <a:pt x="15895" y="17859"/>
                  </a:cubicBezTo>
                  <a:cubicBezTo>
                    <a:pt x="15895" y="17550"/>
                    <a:pt x="16145" y="17300"/>
                    <a:pt x="16466" y="17300"/>
                  </a:cubicBezTo>
                  <a:close/>
                  <a:moveTo>
                    <a:pt x="20181" y="17300"/>
                  </a:moveTo>
                  <a:cubicBezTo>
                    <a:pt x="20491" y="17300"/>
                    <a:pt x="20753" y="17550"/>
                    <a:pt x="20753" y="17859"/>
                  </a:cubicBezTo>
                  <a:cubicBezTo>
                    <a:pt x="20753" y="18169"/>
                    <a:pt x="20491" y="18431"/>
                    <a:pt x="20181" y="18431"/>
                  </a:cubicBezTo>
                  <a:cubicBezTo>
                    <a:pt x="19872" y="18431"/>
                    <a:pt x="19622" y="18169"/>
                    <a:pt x="19622" y="17859"/>
                  </a:cubicBezTo>
                  <a:cubicBezTo>
                    <a:pt x="19622" y="17550"/>
                    <a:pt x="19872" y="17300"/>
                    <a:pt x="20181" y="17300"/>
                  </a:cubicBezTo>
                  <a:close/>
                  <a:moveTo>
                    <a:pt x="23920" y="17300"/>
                  </a:moveTo>
                  <a:cubicBezTo>
                    <a:pt x="24217" y="17300"/>
                    <a:pt x="24479" y="17550"/>
                    <a:pt x="24479" y="17859"/>
                  </a:cubicBezTo>
                  <a:cubicBezTo>
                    <a:pt x="24479" y="18157"/>
                    <a:pt x="24229" y="18431"/>
                    <a:pt x="23920" y="18431"/>
                  </a:cubicBezTo>
                  <a:cubicBezTo>
                    <a:pt x="23610" y="18431"/>
                    <a:pt x="23348" y="18169"/>
                    <a:pt x="23348" y="17859"/>
                  </a:cubicBezTo>
                  <a:cubicBezTo>
                    <a:pt x="23348" y="17550"/>
                    <a:pt x="23610" y="17300"/>
                    <a:pt x="23920" y="17300"/>
                  </a:cubicBezTo>
                  <a:close/>
                  <a:moveTo>
                    <a:pt x="27635" y="17300"/>
                  </a:moveTo>
                  <a:cubicBezTo>
                    <a:pt x="27956" y="17300"/>
                    <a:pt x="28206" y="17550"/>
                    <a:pt x="28206" y="17859"/>
                  </a:cubicBezTo>
                  <a:cubicBezTo>
                    <a:pt x="28206" y="18169"/>
                    <a:pt x="27956" y="18431"/>
                    <a:pt x="27635" y="18431"/>
                  </a:cubicBezTo>
                  <a:cubicBezTo>
                    <a:pt x="27325" y="18431"/>
                    <a:pt x="27075" y="18169"/>
                    <a:pt x="27075" y="17859"/>
                  </a:cubicBezTo>
                  <a:cubicBezTo>
                    <a:pt x="27075" y="17550"/>
                    <a:pt x="27325" y="17300"/>
                    <a:pt x="27635" y="17300"/>
                  </a:cubicBezTo>
                  <a:close/>
                  <a:moveTo>
                    <a:pt x="31373" y="17300"/>
                  </a:moveTo>
                  <a:cubicBezTo>
                    <a:pt x="31671" y="17300"/>
                    <a:pt x="31945" y="17550"/>
                    <a:pt x="31945" y="17859"/>
                  </a:cubicBezTo>
                  <a:cubicBezTo>
                    <a:pt x="31945" y="18157"/>
                    <a:pt x="31683" y="18431"/>
                    <a:pt x="31373" y="18431"/>
                  </a:cubicBezTo>
                  <a:cubicBezTo>
                    <a:pt x="31064" y="18431"/>
                    <a:pt x="30814" y="18169"/>
                    <a:pt x="30814" y="17859"/>
                  </a:cubicBezTo>
                  <a:cubicBezTo>
                    <a:pt x="30814" y="17550"/>
                    <a:pt x="31064" y="17300"/>
                    <a:pt x="31373" y="17300"/>
                  </a:cubicBezTo>
                  <a:close/>
                  <a:moveTo>
                    <a:pt x="35100" y="17300"/>
                  </a:moveTo>
                  <a:cubicBezTo>
                    <a:pt x="35409" y="17300"/>
                    <a:pt x="35659" y="17550"/>
                    <a:pt x="35659" y="17859"/>
                  </a:cubicBezTo>
                  <a:cubicBezTo>
                    <a:pt x="35659" y="18169"/>
                    <a:pt x="35409" y="18431"/>
                    <a:pt x="35100" y="18431"/>
                  </a:cubicBezTo>
                  <a:cubicBezTo>
                    <a:pt x="34778" y="18431"/>
                    <a:pt x="34528" y="18169"/>
                    <a:pt x="34528" y="17859"/>
                  </a:cubicBezTo>
                  <a:cubicBezTo>
                    <a:pt x="34528" y="17550"/>
                    <a:pt x="34778" y="17300"/>
                    <a:pt x="35100" y="17300"/>
                  </a:cubicBezTo>
                  <a:close/>
                  <a:moveTo>
                    <a:pt x="38815" y="17300"/>
                  </a:moveTo>
                  <a:cubicBezTo>
                    <a:pt x="39112" y="17300"/>
                    <a:pt x="39386" y="17550"/>
                    <a:pt x="39386" y="17859"/>
                  </a:cubicBezTo>
                  <a:cubicBezTo>
                    <a:pt x="39386" y="18157"/>
                    <a:pt x="39124" y="18431"/>
                    <a:pt x="38815" y="18431"/>
                  </a:cubicBezTo>
                  <a:cubicBezTo>
                    <a:pt x="38517" y="18431"/>
                    <a:pt x="38255" y="18169"/>
                    <a:pt x="38255" y="17859"/>
                  </a:cubicBezTo>
                  <a:cubicBezTo>
                    <a:pt x="38267" y="17550"/>
                    <a:pt x="38505" y="17300"/>
                    <a:pt x="38815" y="17300"/>
                  </a:cubicBezTo>
                  <a:close/>
                  <a:moveTo>
                    <a:pt x="42553" y="17300"/>
                  </a:moveTo>
                  <a:cubicBezTo>
                    <a:pt x="42863" y="17300"/>
                    <a:pt x="43113" y="17550"/>
                    <a:pt x="43113" y="17859"/>
                  </a:cubicBezTo>
                  <a:cubicBezTo>
                    <a:pt x="43113" y="18169"/>
                    <a:pt x="42863" y="18431"/>
                    <a:pt x="42553" y="18431"/>
                  </a:cubicBezTo>
                  <a:cubicBezTo>
                    <a:pt x="42232" y="18431"/>
                    <a:pt x="41982" y="18169"/>
                    <a:pt x="41982" y="17859"/>
                  </a:cubicBezTo>
                  <a:cubicBezTo>
                    <a:pt x="41982" y="17550"/>
                    <a:pt x="42244" y="17300"/>
                    <a:pt x="42553" y="17300"/>
                  </a:cubicBezTo>
                  <a:close/>
                  <a:moveTo>
                    <a:pt x="46268" y="17300"/>
                  </a:moveTo>
                  <a:cubicBezTo>
                    <a:pt x="46565" y="17300"/>
                    <a:pt x="46839" y="17550"/>
                    <a:pt x="46839" y="17859"/>
                  </a:cubicBezTo>
                  <a:cubicBezTo>
                    <a:pt x="46839" y="18157"/>
                    <a:pt x="46589" y="18431"/>
                    <a:pt x="46268" y="18431"/>
                  </a:cubicBezTo>
                  <a:cubicBezTo>
                    <a:pt x="45970" y="18431"/>
                    <a:pt x="45708" y="18169"/>
                    <a:pt x="45708" y="17859"/>
                  </a:cubicBezTo>
                  <a:cubicBezTo>
                    <a:pt x="45720" y="17550"/>
                    <a:pt x="45958" y="17300"/>
                    <a:pt x="46268" y="17300"/>
                  </a:cubicBezTo>
                  <a:close/>
                  <a:moveTo>
                    <a:pt x="50006" y="17300"/>
                  </a:moveTo>
                  <a:cubicBezTo>
                    <a:pt x="50316" y="17300"/>
                    <a:pt x="50578" y="17550"/>
                    <a:pt x="50578" y="17859"/>
                  </a:cubicBezTo>
                  <a:cubicBezTo>
                    <a:pt x="50578" y="18169"/>
                    <a:pt x="50316" y="18431"/>
                    <a:pt x="50006" y="18431"/>
                  </a:cubicBezTo>
                  <a:cubicBezTo>
                    <a:pt x="49697" y="18431"/>
                    <a:pt x="49447" y="18169"/>
                    <a:pt x="49447" y="17859"/>
                  </a:cubicBezTo>
                  <a:cubicBezTo>
                    <a:pt x="49447" y="17550"/>
                    <a:pt x="49697" y="17300"/>
                    <a:pt x="50006" y="17300"/>
                  </a:cubicBezTo>
                  <a:close/>
                  <a:moveTo>
                    <a:pt x="53733" y="17300"/>
                  </a:moveTo>
                  <a:cubicBezTo>
                    <a:pt x="54031" y="17300"/>
                    <a:pt x="54293" y="17550"/>
                    <a:pt x="54293" y="17859"/>
                  </a:cubicBezTo>
                  <a:cubicBezTo>
                    <a:pt x="54293" y="18157"/>
                    <a:pt x="54043" y="18431"/>
                    <a:pt x="53733" y="18431"/>
                  </a:cubicBezTo>
                  <a:cubicBezTo>
                    <a:pt x="53412" y="18431"/>
                    <a:pt x="53162" y="18169"/>
                    <a:pt x="53162" y="17859"/>
                  </a:cubicBezTo>
                  <a:cubicBezTo>
                    <a:pt x="53173" y="17550"/>
                    <a:pt x="53412" y="17300"/>
                    <a:pt x="53733" y="17300"/>
                  </a:cubicBezTo>
                  <a:close/>
                  <a:moveTo>
                    <a:pt x="57460" y="17300"/>
                  </a:moveTo>
                  <a:cubicBezTo>
                    <a:pt x="57781" y="17300"/>
                    <a:pt x="58031" y="17550"/>
                    <a:pt x="58031" y="17859"/>
                  </a:cubicBezTo>
                  <a:cubicBezTo>
                    <a:pt x="58031" y="18169"/>
                    <a:pt x="57781" y="18431"/>
                    <a:pt x="57460" y="18431"/>
                  </a:cubicBezTo>
                  <a:cubicBezTo>
                    <a:pt x="57150" y="18431"/>
                    <a:pt x="56900" y="18169"/>
                    <a:pt x="56900" y="17859"/>
                  </a:cubicBezTo>
                  <a:cubicBezTo>
                    <a:pt x="56900" y="17550"/>
                    <a:pt x="57150" y="17300"/>
                    <a:pt x="57460" y="17300"/>
                  </a:cubicBezTo>
                  <a:close/>
                  <a:moveTo>
                    <a:pt x="61186" y="17300"/>
                  </a:moveTo>
                  <a:cubicBezTo>
                    <a:pt x="61484" y="17300"/>
                    <a:pt x="61746" y="17550"/>
                    <a:pt x="61746" y="17859"/>
                  </a:cubicBezTo>
                  <a:cubicBezTo>
                    <a:pt x="61746" y="18157"/>
                    <a:pt x="61496" y="18431"/>
                    <a:pt x="61186" y="18431"/>
                  </a:cubicBezTo>
                  <a:cubicBezTo>
                    <a:pt x="60877" y="18431"/>
                    <a:pt x="60615" y="18169"/>
                    <a:pt x="60615" y="17859"/>
                  </a:cubicBezTo>
                  <a:cubicBezTo>
                    <a:pt x="60639" y="17550"/>
                    <a:pt x="60877" y="17300"/>
                    <a:pt x="61186" y="17300"/>
                  </a:cubicBezTo>
                  <a:close/>
                  <a:moveTo>
                    <a:pt x="64925" y="17300"/>
                  </a:moveTo>
                  <a:cubicBezTo>
                    <a:pt x="65234" y="17300"/>
                    <a:pt x="65485" y="17550"/>
                    <a:pt x="65485" y="17859"/>
                  </a:cubicBezTo>
                  <a:cubicBezTo>
                    <a:pt x="65485" y="18169"/>
                    <a:pt x="65234" y="18431"/>
                    <a:pt x="64925" y="18431"/>
                  </a:cubicBezTo>
                  <a:cubicBezTo>
                    <a:pt x="64603" y="18431"/>
                    <a:pt x="64353" y="18169"/>
                    <a:pt x="64353" y="17859"/>
                  </a:cubicBezTo>
                  <a:cubicBezTo>
                    <a:pt x="64353" y="17550"/>
                    <a:pt x="64603" y="17300"/>
                    <a:pt x="64925" y="17300"/>
                  </a:cubicBezTo>
                  <a:close/>
                  <a:moveTo>
                    <a:pt x="68640" y="17300"/>
                  </a:moveTo>
                  <a:cubicBezTo>
                    <a:pt x="68937" y="17300"/>
                    <a:pt x="69211" y="17550"/>
                    <a:pt x="69211" y="17859"/>
                  </a:cubicBezTo>
                  <a:cubicBezTo>
                    <a:pt x="69211" y="18157"/>
                    <a:pt x="68949" y="18431"/>
                    <a:pt x="68640" y="18431"/>
                  </a:cubicBezTo>
                  <a:cubicBezTo>
                    <a:pt x="68330" y="18431"/>
                    <a:pt x="68080" y="18169"/>
                    <a:pt x="68080" y="17859"/>
                  </a:cubicBezTo>
                  <a:cubicBezTo>
                    <a:pt x="68092" y="17550"/>
                    <a:pt x="68330" y="17300"/>
                    <a:pt x="68640" y="17300"/>
                  </a:cubicBezTo>
                  <a:close/>
                  <a:moveTo>
                    <a:pt x="72366" y="17300"/>
                  </a:moveTo>
                  <a:cubicBezTo>
                    <a:pt x="72676" y="17300"/>
                    <a:pt x="72926" y="17550"/>
                    <a:pt x="72926" y="17859"/>
                  </a:cubicBezTo>
                  <a:cubicBezTo>
                    <a:pt x="72926" y="18169"/>
                    <a:pt x="72676" y="18431"/>
                    <a:pt x="72366" y="18431"/>
                  </a:cubicBezTo>
                  <a:cubicBezTo>
                    <a:pt x="72045" y="18431"/>
                    <a:pt x="71795" y="18169"/>
                    <a:pt x="71795" y="17859"/>
                  </a:cubicBezTo>
                  <a:cubicBezTo>
                    <a:pt x="71795" y="17550"/>
                    <a:pt x="72069" y="17300"/>
                    <a:pt x="72366" y="17300"/>
                  </a:cubicBezTo>
                  <a:close/>
                  <a:moveTo>
                    <a:pt x="76093" y="17300"/>
                  </a:moveTo>
                  <a:cubicBezTo>
                    <a:pt x="76391" y="17300"/>
                    <a:pt x="76664" y="17550"/>
                    <a:pt x="76664" y="17859"/>
                  </a:cubicBezTo>
                  <a:cubicBezTo>
                    <a:pt x="76664" y="18157"/>
                    <a:pt x="76403" y="18431"/>
                    <a:pt x="76093" y="18431"/>
                  </a:cubicBezTo>
                  <a:cubicBezTo>
                    <a:pt x="75795" y="18431"/>
                    <a:pt x="75533" y="18169"/>
                    <a:pt x="75533" y="17859"/>
                  </a:cubicBezTo>
                  <a:cubicBezTo>
                    <a:pt x="75533" y="17550"/>
                    <a:pt x="75783" y="17300"/>
                    <a:pt x="76093" y="17300"/>
                  </a:cubicBezTo>
                  <a:close/>
                  <a:moveTo>
                    <a:pt x="79712" y="17300"/>
                  </a:moveTo>
                  <a:cubicBezTo>
                    <a:pt x="80010" y="17300"/>
                    <a:pt x="80284" y="17550"/>
                    <a:pt x="80284" y="17859"/>
                  </a:cubicBezTo>
                  <a:cubicBezTo>
                    <a:pt x="80284" y="18157"/>
                    <a:pt x="80022" y="18431"/>
                    <a:pt x="79712" y="18431"/>
                  </a:cubicBezTo>
                  <a:cubicBezTo>
                    <a:pt x="79403" y="18431"/>
                    <a:pt x="79153" y="18169"/>
                    <a:pt x="79153" y="17859"/>
                  </a:cubicBezTo>
                  <a:cubicBezTo>
                    <a:pt x="79165" y="17550"/>
                    <a:pt x="79403" y="17300"/>
                    <a:pt x="79712" y="17300"/>
                  </a:cubicBezTo>
                  <a:close/>
                  <a:moveTo>
                    <a:pt x="83451" y="17300"/>
                  </a:moveTo>
                  <a:cubicBezTo>
                    <a:pt x="83761" y="17300"/>
                    <a:pt x="84011" y="17550"/>
                    <a:pt x="84011" y="17859"/>
                  </a:cubicBezTo>
                  <a:cubicBezTo>
                    <a:pt x="84011" y="18169"/>
                    <a:pt x="83761" y="18431"/>
                    <a:pt x="83451" y="18431"/>
                  </a:cubicBezTo>
                  <a:cubicBezTo>
                    <a:pt x="83141" y="18431"/>
                    <a:pt x="82880" y="18169"/>
                    <a:pt x="82880" y="17859"/>
                  </a:cubicBezTo>
                  <a:cubicBezTo>
                    <a:pt x="82880" y="17550"/>
                    <a:pt x="83141" y="17300"/>
                    <a:pt x="83451" y="17300"/>
                  </a:cubicBezTo>
                  <a:close/>
                  <a:moveTo>
                    <a:pt x="87166" y="17300"/>
                  </a:moveTo>
                  <a:cubicBezTo>
                    <a:pt x="87463" y="17300"/>
                    <a:pt x="87737" y="17550"/>
                    <a:pt x="87737" y="17859"/>
                  </a:cubicBezTo>
                  <a:cubicBezTo>
                    <a:pt x="87737" y="18157"/>
                    <a:pt x="87475" y="18431"/>
                    <a:pt x="87166" y="18431"/>
                  </a:cubicBezTo>
                  <a:cubicBezTo>
                    <a:pt x="86856" y="18431"/>
                    <a:pt x="86606" y="18169"/>
                    <a:pt x="86606" y="17859"/>
                  </a:cubicBezTo>
                  <a:cubicBezTo>
                    <a:pt x="86618" y="17550"/>
                    <a:pt x="86856" y="17300"/>
                    <a:pt x="87166" y="17300"/>
                  </a:cubicBezTo>
                  <a:close/>
                  <a:moveTo>
                    <a:pt x="90904" y="17300"/>
                  </a:moveTo>
                  <a:cubicBezTo>
                    <a:pt x="91214" y="17300"/>
                    <a:pt x="91464" y="17550"/>
                    <a:pt x="91464" y="17859"/>
                  </a:cubicBezTo>
                  <a:cubicBezTo>
                    <a:pt x="91464" y="18169"/>
                    <a:pt x="91214" y="18431"/>
                    <a:pt x="90904" y="18431"/>
                  </a:cubicBezTo>
                  <a:cubicBezTo>
                    <a:pt x="90595" y="18431"/>
                    <a:pt x="90345" y="18169"/>
                    <a:pt x="90345" y="17859"/>
                  </a:cubicBezTo>
                  <a:cubicBezTo>
                    <a:pt x="90345" y="17550"/>
                    <a:pt x="90595" y="17300"/>
                    <a:pt x="90904" y="17300"/>
                  </a:cubicBezTo>
                  <a:close/>
                  <a:moveTo>
                    <a:pt x="94631" y="17300"/>
                  </a:moveTo>
                  <a:cubicBezTo>
                    <a:pt x="94929" y="17300"/>
                    <a:pt x="95191" y="17550"/>
                    <a:pt x="95191" y="17859"/>
                  </a:cubicBezTo>
                  <a:cubicBezTo>
                    <a:pt x="95191" y="18157"/>
                    <a:pt x="94941" y="18431"/>
                    <a:pt x="94631" y="18431"/>
                  </a:cubicBezTo>
                  <a:cubicBezTo>
                    <a:pt x="94310" y="18431"/>
                    <a:pt x="94060" y="18169"/>
                    <a:pt x="94060" y="17859"/>
                  </a:cubicBezTo>
                  <a:cubicBezTo>
                    <a:pt x="94071" y="17550"/>
                    <a:pt x="94310" y="17300"/>
                    <a:pt x="94631" y="17300"/>
                  </a:cubicBezTo>
                  <a:close/>
                  <a:moveTo>
                    <a:pt x="98346" y="17300"/>
                  </a:moveTo>
                  <a:cubicBezTo>
                    <a:pt x="98655" y="17300"/>
                    <a:pt x="98905" y="17550"/>
                    <a:pt x="98905" y="17859"/>
                  </a:cubicBezTo>
                  <a:cubicBezTo>
                    <a:pt x="98905" y="18169"/>
                    <a:pt x="98655" y="18431"/>
                    <a:pt x="98346" y="18431"/>
                  </a:cubicBezTo>
                  <a:cubicBezTo>
                    <a:pt x="98036" y="18431"/>
                    <a:pt x="97786" y="18169"/>
                    <a:pt x="97786" y="17859"/>
                  </a:cubicBezTo>
                  <a:cubicBezTo>
                    <a:pt x="97786" y="17550"/>
                    <a:pt x="98036" y="17300"/>
                    <a:pt x="98346" y="17300"/>
                  </a:cubicBezTo>
                  <a:close/>
                  <a:moveTo>
                    <a:pt x="102084" y="17300"/>
                  </a:moveTo>
                  <a:cubicBezTo>
                    <a:pt x="102382" y="17300"/>
                    <a:pt x="102644" y="17550"/>
                    <a:pt x="102644" y="17859"/>
                  </a:cubicBezTo>
                  <a:cubicBezTo>
                    <a:pt x="102644" y="18157"/>
                    <a:pt x="102394" y="18431"/>
                    <a:pt x="102084" y="18431"/>
                  </a:cubicBezTo>
                  <a:cubicBezTo>
                    <a:pt x="101787" y="18431"/>
                    <a:pt x="101513" y="18169"/>
                    <a:pt x="101513" y="17859"/>
                  </a:cubicBezTo>
                  <a:cubicBezTo>
                    <a:pt x="101513" y="17550"/>
                    <a:pt x="101775" y="17300"/>
                    <a:pt x="102084" y="17300"/>
                  </a:cubicBezTo>
                  <a:close/>
                  <a:moveTo>
                    <a:pt x="105799" y="17300"/>
                  </a:moveTo>
                  <a:cubicBezTo>
                    <a:pt x="106121" y="17300"/>
                    <a:pt x="106371" y="17550"/>
                    <a:pt x="106371" y="17859"/>
                  </a:cubicBezTo>
                  <a:cubicBezTo>
                    <a:pt x="106371" y="18169"/>
                    <a:pt x="106109" y="18431"/>
                    <a:pt x="105799" y="18431"/>
                  </a:cubicBezTo>
                  <a:cubicBezTo>
                    <a:pt x="105490" y="18431"/>
                    <a:pt x="105239" y="18169"/>
                    <a:pt x="105239" y="17859"/>
                  </a:cubicBezTo>
                  <a:cubicBezTo>
                    <a:pt x="105239" y="17550"/>
                    <a:pt x="105490" y="17300"/>
                    <a:pt x="105799" y="17300"/>
                  </a:cubicBezTo>
                  <a:close/>
                  <a:moveTo>
                    <a:pt x="109538" y="17300"/>
                  </a:moveTo>
                  <a:cubicBezTo>
                    <a:pt x="109835" y="17300"/>
                    <a:pt x="110109" y="17550"/>
                    <a:pt x="110109" y="17859"/>
                  </a:cubicBezTo>
                  <a:cubicBezTo>
                    <a:pt x="110109" y="18157"/>
                    <a:pt x="109847" y="18431"/>
                    <a:pt x="109538" y="18431"/>
                  </a:cubicBezTo>
                  <a:cubicBezTo>
                    <a:pt x="109228" y="18431"/>
                    <a:pt x="108978" y="18169"/>
                    <a:pt x="108978" y="17859"/>
                  </a:cubicBezTo>
                  <a:cubicBezTo>
                    <a:pt x="108978" y="17550"/>
                    <a:pt x="109228" y="17300"/>
                    <a:pt x="109538" y="17300"/>
                  </a:cubicBezTo>
                  <a:close/>
                  <a:moveTo>
                    <a:pt x="113264" y="17300"/>
                  </a:moveTo>
                  <a:cubicBezTo>
                    <a:pt x="113574" y="17300"/>
                    <a:pt x="113824" y="17550"/>
                    <a:pt x="113824" y="17859"/>
                  </a:cubicBezTo>
                  <a:cubicBezTo>
                    <a:pt x="113824" y="18169"/>
                    <a:pt x="113574" y="18431"/>
                    <a:pt x="113264" y="18431"/>
                  </a:cubicBezTo>
                  <a:cubicBezTo>
                    <a:pt x="112943" y="18431"/>
                    <a:pt x="112693" y="18169"/>
                    <a:pt x="112693" y="17859"/>
                  </a:cubicBezTo>
                  <a:cubicBezTo>
                    <a:pt x="112693" y="17550"/>
                    <a:pt x="112943" y="17300"/>
                    <a:pt x="113264" y="17300"/>
                  </a:cubicBezTo>
                  <a:close/>
                  <a:moveTo>
                    <a:pt x="116991" y="17300"/>
                  </a:moveTo>
                  <a:cubicBezTo>
                    <a:pt x="117289" y="17300"/>
                    <a:pt x="117562" y="17550"/>
                    <a:pt x="117562" y="17859"/>
                  </a:cubicBezTo>
                  <a:cubicBezTo>
                    <a:pt x="117562" y="18157"/>
                    <a:pt x="117312" y="18431"/>
                    <a:pt x="116991" y="18431"/>
                  </a:cubicBezTo>
                  <a:cubicBezTo>
                    <a:pt x="116681" y="18431"/>
                    <a:pt x="116431" y="18169"/>
                    <a:pt x="116431" y="17859"/>
                  </a:cubicBezTo>
                  <a:cubicBezTo>
                    <a:pt x="116431" y="17550"/>
                    <a:pt x="116681" y="17300"/>
                    <a:pt x="116991" y="17300"/>
                  </a:cubicBezTo>
                  <a:close/>
                  <a:moveTo>
                    <a:pt x="120718" y="17300"/>
                  </a:moveTo>
                  <a:cubicBezTo>
                    <a:pt x="121027" y="17300"/>
                    <a:pt x="121277" y="17550"/>
                    <a:pt x="121277" y="17859"/>
                  </a:cubicBezTo>
                  <a:cubicBezTo>
                    <a:pt x="121277" y="18169"/>
                    <a:pt x="121027" y="18431"/>
                    <a:pt x="120718" y="18431"/>
                  </a:cubicBezTo>
                  <a:cubicBezTo>
                    <a:pt x="120408" y="18431"/>
                    <a:pt x="120146" y="18169"/>
                    <a:pt x="120146" y="17859"/>
                  </a:cubicBezTo>
                  <a:cubicBezTo>
                    <a:pt x="120146" y="17550"/>
                    <a:pt x="120420" y="17300"/>
                    <a:pt x="120718" y="17300"/>
                  </a:cubicBezTo>
                  <a:close/>
                  <a:moveTo>
                    <a:pt x="124456" y="17300"/>
                  </a:moveTo>
                  <a:cubicBezTo>
                    <a:pt x="124754" y="17300"/>
                    <a:pt x="125016" y="17550"/>
                    <a:pt x="125016" y="17859"/>
                  </a:cubicBezTo>
                  <a:cubicBezTo>
                    <a:pt x="125016" y="18157"/>
                    <a:pt x="124766" y="18431"/>
                    <a:pt x="124456" y="18431"/>
                  </a:cubicBezTo>
                  <a:cubicBezTo>
                    <a:pt x="124135" y="18431"/>
                    <a:pt x="123885" y="18169"/>
                    <a:pt x="123885" y="17859"/>
                  </a:cubicBezTo>
                  <a:cubicBezTo>
                    <a:pt x="123885" y="17550"/>
                    <a:pt x="124135" y="17300"/>
                    <a:pt x="124456" y="17300"/>
                  </a:cubicBezTo>
                  <a:close/>
                  <a:moveTo>
                    <a:pt x="128171" y="17300"/>
                  </a:moveTo>
                  <a:cubicBezTo>
                    <a:pt x="128480" y="17300"/>
                    <a:pt x="128742" y="17550"/>
                    <a:pt x="128742" y="17859"/>
                  </a:cubicBezTo>
                  <a:cubicBezTo>
                    <a:pt x="128742" y="18169"/>
                    <a:pt x="128480" y="18431"/>
                    <a:pt x="128171" y="18431"/>
                  </a:cubicBezTo>
                  <a:cubicBezTo>
                    <a:pt x="127861" y="18431"/>
                    <a:pt x="127611" y="18169"/>
                    <a:pt x="127611" y="17859"/>
                  </a:cubicBezTo>
                  <a:cubicBezTo>
                    <a:pt x="127611" y="17550"/>
                    <a:pt x="127861" y="17300"/>
                    <a:pt x="128171" y="17300"/>
                  </a:cubicBezTo>
                  <a:close/>
                  <a:moveTo>
                    <a:pt x="131898" y="17300"/>
                  </a:moveTo>
                  <a:cubicBezTo>
                    <a:pt x="132195" y="17300"/>
                    <a:pt x="132457" y="17550"/>
                    <a:pt x="132457" y="17859"/>
                  </a:cubicBezTo>
                  <a:cubicBezTo>
                    <a:pt x="132457" y="18157"/>
                    <a:pt x="132207" y="18431"/>
                    <a:pt x="131898" y="18431"/>
                  </a:cubicBezTo>
                  <a:cubicBezTo>
                    <a:pt x="131600" y="18431"/>
                    <a:pt x="131326" y="18169"/>
                    <a:pt x="131326" y="17859"/>
                  </a:cubicBezTo>
                  <a:cubicBezTo>
                    <a:pt x="131338" y="17550"/>
                    <a:pt x="131576" y="17300"/>
                    <a:pt x="131898" y="17300"/>
                  </a:cubicBezTo>
                  <a:close/>
                  <a:moveTo>
                    <a:pt x="135624" y="17300"/>
                  </a:moveTo>
                  <a:cubicBezTo>
                    <a:pt x="135946" y="17300"/>
                    <a:pt x="136196" y="17550"/>
                    <a:pt x="136196" y="17859"/>
                  </a:cubicBezTo>
                  <a:cubicBezTo>
                    <a:pt x="136196" y="18169"/>
                    <a:pt x="135934" y="18431"/>
                    <a:pt x="135624" y="18431"/>
                  </a:cubicBezTo>
                  <a:cubicBezTo>
                    <a:pt x="135315" y="18431"/>
                    <a:pt x="135065" y="18169"/>
                    <a:pt x="135065" y="17859"/>
                  </a:cubicBezTo>
                  <a:cubicBezTo>
                    <a:pt x="135065" y="17550"/>
                    <a:pt x="135315" y="17300"/>
                    <a:pt x="135624" y="17300"/>
                  </a:cubicBezTo>
                  <a:close/>
                  <a:moveTo>
                    <a:pt x="3405" y="19157"/>
                  </a:moveTo>
                  <a:cubicBezTo>
                    <a:pt x="3703" y="19157"/>
                    <a:pt x="3977" y="19407"/>
                    <a:pt x="3977" y="19717"/>
                  </a:cubicBezTo>
                  <a:cubicBezTo>
                    <a:pt x="3977" y="20014"/>
                    <a:pt x="3727" y="20288"/>
                    <a:pt x="3405" y="20288"/>
                  </a:cubicBezTo>
                  <a:cubicBezTo>
                    <a:pt x="3096" y="20288"/>
                    <a:pt x="2846" y="20026"/>
                    <a:pt x="2846" y="19717"/>
                  </a:cubicBezTo>
                  <a:cubicBezTo>
                    <a:pt x="2858" y="19407"/>
                    <a:pt x="3096" y="19157"/>
                    <a:pt x="3405" y="19157"/>
                  </a:cubicBezTo>
                  <a:close/>
                  <a:moveTo>
                    <a:pt x="7132" y="19157"/>
                  </a:moveTo>
                  <a:cubicBezTo>
                    <a:pt x="7430" y="19157"/>
                    <a:pt x="7692" y="19407"/>
                    <a:pt x="7692" y="19717"/>
                  </a:cubicBezTo>
                  <a:cubicBezTo>
                    <a:pt x="7692" y="20014"/>
                    <a:pt x="7442" y="20288"/>
                    <a:pt x="7132" y="20288"/>
                  </a:cubicBezTo>
                  <a:cubicBezTo>
                    <a:pt x="6834" y="20288"/>
                    <a:pt x="6560" y="20026"/>
                    <a:pt x="6560" y="19717"/>
                  </a:cubicBezTo>
                  <a:cubicBezTo>
                    <a:pt x="6560" y="19407"/>
                    <a:pt x="6822" y="19157"/>
                    <a:pt x="7132" y="19157"/>
                  </a:cubicBezTo>
                  <a:close/>
                  <a:moveTo>
                    <a:pt x="10871" y="19157"/>
                  </a:moveTo>
                  <a:cubicBezTo>
                    <a:pt x="11168" y="19157"/>
                    <a:pt x="11430" y="19407"/>
                    <a:pt x="11430" y="19717"/>
                  </a:cubicBezTo>
                  <a:cubicBezTo>
                    <a:pt x="11430" y="20014"/>
                    <a:pt x="11180" y="20288"/>
                    <a:pt x="10871" y="20288"/>
                  </a:cubicBezTo>
                  <a:cubicBezTo>
                    <a:pt x="10573" y="20288"/>
                    <a:pt x="10299" y="20026"/>
                    <a:pt x="10299" y="19717"/>
                  </a:cubicBezTo>
                  <a:cubicBezTo>
                    <a:pt x="10299" y="19407"/>
                    <a:pt x="10549" y="19157"/>
                    <a:pt x="10871" y="19157"/>
                  </a:cubicBezTo>
                  <a:close/>
                  <a:moveTo>
                    <a:pt x="14585" y="19157"/>
                  </a:moveTo>
                  <a:cubicBezTo>
                    <a:pt x="14883" y="19157"/>
                    <a:pt x="15157" y="19407"/>
                    <a:pt x="15157" y="19717"/>
                  </a:cubicBezTo>
                  <a:cubicBezTo>
                    <a:pt x="15157" y="20014"/>
                    <a:pt x="14895" y="20288"/>
                    <a:pt x="14585" y="20288"/>
                  </a:cubicBezTo>
                  <a:cubicBezTo>
                    <a:pt x="14288" y="20288"/>
                    <a:pt x="14014" y="20026"/>
                    <a:pt x="14014" y="19717"/>
                  </a:cubicBezTo>
                  <a:cubicBezTo>
                    <a:pt x="14014" y="19407"/>
                    <a:pt x="14276" y="19157"/>
                    <a:pt x="14585" y="19157"/>
                  </a:cubicBezTo>
                  <a:close/>
                  <a:moveTo>
                    <a:pt x="18324" y="19157"/>
                  </a:moveTo>
                  <a:cubicBezTo>
                    <a:pt x="18622" y="19157"/>
                    <a:pt x="18883" y="19407"/>
                    <a:pt x="18883" y="19717"/>
                  </a:cubicBezTo>
                  <a:cubicBezTo>
                    <a:pt x="18883" y="20014"/>
                    <a:pt x="18633" y="20288"/>
                    <a:pt x="18324" y="20288"/>
                  </a:cubicBezTo>
                  <a:cubicBezTo>
                    <a:pt x="18026" y="20288"/>
                    <a:pt x="17752" y="20026"/>
                    <a:pt x="17752" y="19717"/>
                  </a:cubicBezTo>
                  <a:cubicBezTo>
                    <a:pt x="17752" y="19407"/>
                    <a:pt x="18014" y="19157"/>
                    <a:pt x="18324" y="19157"/>
                  </a:cubicBezTo>
                  <a:close/>
                  <a:moveTo>
                    <a:pt x="22039" y="19157"/>
                  </a:moveTo>
                  <a:cubicBezTo>
                    <a:pt x="22336" y="19157"/>
                    <a:pt x="22610" y="19407"/>
                    <a:pt x="22610" y="19717"/>
                  </a:cubicBezTo>
                  <a:cubicBezTo>
                    <a:pt x="22610" y="20014"/>
                    <a:pt x="22360" y="20288"/>
                    <a:pt x="22039" y="20288"/>
                  </a:cubicBezTo>
                  <a:cubicBezTo>
                    <a:pt x="21729" y="20288"/>
                    <a:pt x="21479" y="20026"/>
                    <a:pt x="21479" y="19717"/>
                  </a:cubicBezTo>
                  <a:cubicBezTo>
                    <a:pt x="21479" y="19407"/>
                    <a:pt x="21729" y="19157"/>
                    <a:pt x="22039" y="19157"/>
                  </a:cubicBezTo>
                  <a:close/>
                  <a:moveTo>
                    <a:pt x="25777" y="19157"/>
                  </a:moveTo>
                  <a:cubicBezTo>
                    <a:pt x="26075" y="19157"/>
                    <a:pt x="26349" y="19407"/>
                    <a:pt x="26349" y="19717"/>
                  </a:cubicBezTo>
                  <a:cubicBezTo>
                    <a:pt x="26349" y="20014"/>
                    <a:pt x="26087" y="20288"/>
                    <a:pt x="25777" y="20288"/>
                  </a:cubicBezTo>
                  <a:cubicBezTo>
                    <a:pt x="25468" y="20288"/>
                    <a:pt x="25206" y="20026"/>
                    <a:pt x="25206" y="19717"/>
                  </a:cubicBezTo>
                  <a:cubicBezTo>
                    <a:pt x="25206" y="19407"/>
                    <a:pt x="25468" y="19157"/>
                    <a:pt x="25777" y="19157"/>
                  </a:cubicBezTo>
                  <a:close/>
                  <a:moveTo>
                    <a:pt x="29504" y="19157"/>
                  </a:moveTo>
                  <a:cubicBezTo>
                    <a:pt x="29801" y="19157"/>
                    <a:pt x="30063" y="19407"/>
                    <a:pt x="30063" y="19717"/>
                  </a:cubicBezTo>
                  <a:cubicBezTo>
                    <a:pt x="30063" y="20014"/>
                    <a:pt x="29813" y="20288"/>
                    <a:pt x="29504" y="20288"/>
                  </a:cubicBezTo>
                  <a:cubicBezTo>
                    <a:pt x="29182" y="20288"/>
                    <a:pt x="28932" y="20026"/>
                    <a:pt x="28932" y="19717"/>
                  </a:cubicBezTo>
                  <a:cubicBezTo>
                    <a:pt x="28932" y="19407"/>
                    <a:pt x="29182" y="19157"/>
                    <a:pt x="29504" y="19157"/>
                  </a:cubicBezTo>
                  <a:close/>
                  <a:moveTo>
                    <a:pt x="33230" y="19157"/>
                  </a:moveTo>
                  <a:cubicBezTo>
                    <a:pt x="33528" y="19157"/>
                    <a:pt x="33802" y="19407"/>
                    <a:pt x="33802" y="19717"/>
                  </a:cubicBezTo>
                  <a:cubicBezTo>
                    <a:pt x="33802" y="20014"/>
                    <a:pt x="33552" y="20288"/>
                    <a:pt x="33230" y="20288"/>
                  </a:cubicBezTo>
                  <a:cubicBezTo>
                    <a:pt x="32921" y="20288"/>
                    <a:pt x="32671" y="20026"/>
                    <a:pt x="32671" y="19717"/>
                  </a:cubicBezTo>
                  <a:cubicBezTo>
                    <a:pt x="32671" y="19407"/>
                    <a:pt x="32921" y="19157"/>
                    <a:pt x="33230" y="19157"/>
                  </a:cubicBezTo>
                  <a:close/>
                  <a:moveTo>
                    <a:pt x="36957" y="19157"/>
                  </a:moveTo>
                  <a:cubicBezTo>
                    <a:pt x="37255" y="19157"/>
                    <a:pt x="37517" y="19407"/>
                    <a:pt x="37517" y="19717"/>
                  </a:cubicBezTo>
                  <a:cubicBezTo>
                    <a:pt x="37517" y="20014"/>
                    <a:pt x="37267" y="20288"/>
                    <a:pt x="36957" y="20288"/>
                  </a:cubicBezTo>
                  <a:cubicBezTo>
                    <a:pt x="36648" y="20288"/>
                    <a:pt x="36386" y="20026"/>
                    <a:pt x="36386" y="19717"/>
                  </a:cubicBezTo>
                  <a:cubicBezTo>
                    <a:pt x="36409" y="19407"/>
                    <a:pt x="36648" y="19157"/>
                    <a:pt x="36957" y="19157"/>
                  </a:cubicBezTo>
                  <a:close/>
                  <a:moveTo>
                    <a:pt x="40672" y="19157"/>
                  </a:moveTo>
                  <a:cubicBezTo>
                    <a:pt x="40970" y="19157"/>
                    <a:pt x="41243" y="19407"/>
                    <a:pt x="41243" y="19717"/>
                  </a:cubicBezTo>
                  <a:cubicBezTo>
                    <a:pt x="41243" y="20014"/>
                    <a:pt x="40993" y="20288"/>
                    <a:pt x="40672" y="20288"/>
                  </a:cubicBezTo>
                  <a:cubicBezTo>
                    <a:pt x="40374" y="20288"/>
                    <a:pt x="40112" y="20026"/>
                    <a:pt x="40112" y="19717"/>
                  </a:cubicBezTo>
                  <a:cubicBezTo>
                    <a:pt x="40112" y="19407"/>
                    <a:pt x="40362" y="19157"/>
                    <a:pt x="40672" y="19157"/>
                  </a:cubicBezTo>
                  <a:close/>
                  <a:moveTo>
                    <a:pt x="44410" y="19157"/>
                  </a:moveTo>
                  <a:cubicBezTo>
                    <a:pt x="44708" y="19157"/>
                    <a:pt x="44982" y="19407"/>
                    <a:pt x="44982" y="19717"/>
                  </a:cubicBezTo>
                  <a:cubicBezTo>
                    <a:pt x="44982" y="20014"/>
                    <a:pt x="44720" y="20288"/>
                    <a:pt x="44410" y="20288"/>
                  </a:cubicBezTo>
                  <a:cubicBezTo>
                    <a:pt x="44113" y="20288"/>
                    <a:pt x="43851" y="20026"/>
                    <a:pt x="43851" y="19717"/>
                  </a:cubicBezTo>
                  <a:cubicBezTo>
                    <a:pt x="43851" y="19407"/>
                    <a:pt x="44101" y="19157"/>
                    <a:pt x="44410" y="19157"/>
                  </a:cubicBezTo>
                  <a:close/>
                  <a:moveTo>
                    <a:pt x="48137" y="19157"/>
                  </a:moveTo>
                  <a:cubicBezTo>
                    <a:pt x="48435" y="19157"/>
                    <a:pt x="48697" y="19407"/>
                    <a:pt x="48697" y="19717"/>
                  </a:cubicBezTo>
                  <a:cubicBezTo>
                    <a:pt x="48697" y="20014"/>
                    <a:pt x="48447" y="20288"/>
                    <a:pt x="48137" y="20288"/>
                  </a:cubicBezTo>
                  <a:cubicBezTo>
                    <a:pt x="47839" y="20288"/>
                    <a:pt x="47566" y="20026"/>
                    <a:pt x="47566" y="19717"/>
                  </a:cubicBezTo>
                  <a:cubicBezTo>
                    <a:pt x="47566" y="19407"/>
                    <a:pt x="47839" y="19157"/>
                    <a:pt x="48137" y="19157"/>
                  </a:cubicBezTo>
                  <a:close/>
                  <a:moveTo>
                    <a:pt x="51864" y="19157"/>
                  </a:moveTo>
                  <a:cubicBezTo>
                    <a:pt x="52161" y="19157"/>
                    <a:pt x="52435" y="19407"/>
                    <a:pt x="52435" y="19717"/>
                  </a:cubicBezTo>
                  <a:cubicBezTo>
                    <a:pt x="52435" y="20014"/>
                    <a:pt x="52185" y="20288"/>
                    <a:pt x="51864" y="20288"/>
                  </a:cubicBezTo>
                  <a:cubicBezTo>
                    <a:pt x="51566" y="20288"/>
                    <a:pt x="51304" y="20026"/>
                    <a:pt x="51304" y="19717"/>
                  </a:cubicBezTo>
                  <a:cubicBezTo>
                    <a:pt x="51304" y="19407"/>
                    <a:pt x="51554" y="19157"/>
                    <a:pt x="51864" y="19157"/>
                  </a:cubicBezTo>
                  <a:close/>
                  <a:moveTo>
                    <a:pt x="55602" y="19157"/>
                  </a:moveTo>
                  <a:cubicBezTo>
                    <a:pt x="55900" y="19157"/>
                    <a:pt x="56174" y="19407"/>
                    <a:pt x="56174" y="19717"/>
                  </a:cubicBezTo>
                  <a:cubicBezTo>
                    <a:pt x="56174" y="20014"/>
                    <a:pt x="55912" y="20288"/>
                    <a:pt x="55602" y="20288"/>
                  </a:cubicBezTo>
                  <a:cubicBezTo>
                    <a:pt x="55293" y="20288"/>
                    <a:pt x="55043" y="20026"/>
                    <a:pt x="55043" y="19717"/>
                  </a:cubicBezTo>
                  <a:cubicBezTo>
                    <a:pt x="55043" y="19407"/>
                    <a:pt x="55293" y="19157"/>
                    <a:pt x="55602" y="19157"/>
                  </a:cubicBezTo>
                  <a:close/>
                  <a:moveTo>
                    <a:pt x="59329" y="19157"/>
                  </a:moveTo>
                  <a:cubicBezTo>
                    <a:pt x="59627" y="19157"/>
                    <a:pt x="59889" y="19407"/>
                    <a:pt x="59889" y="19717"/>
                  </a:cubicBezTo>
                  <a:cubicBezTo>
                    <a:pt x="59889" y="20014"/>
                    <a:pt x="59639" y="20288"/>
                    <a:pt x="59329" y="20288"/>
                  </a:cubicBezTo>
                  <a:cubicBezTo>
                    <a:pt x="59008" y="20288"/>
                    <a:pt x="58757" y="20026"/>
                    <a:pt x="58757" y="19717"/>
                  </a:cubicBezTo>
                  <a:cubicBezTo>
                    <a:pt x="58757" y="19407"/>
                    <a:pt x="59008" y="19157"/>
                    <a:pt x="59329" y="19157"/>
                  </a:cubicBezTo>
                  <a:close/>
                  <a:moveTo>
                    <a:pt x="63056" y="19157"/>
                  </a:moveTo>
                  <a:cubicBezTo>
                    <a:pt x="63353" y="19157"/>
                    <a:pt x="63627" y="19407"/>
                    <a:pt x="63627" y="19717"/>
                  </a:cubicBezTo>
                  <a:cubicBezTo>
                    <a:pt x="63627" y="20014"/>
                    <a:pt x="63377" y="20288"/>
                    <a:pt x="63056" y="20288"/>
                  </a:cubicBezTo>
                  <a:cubicBezTo>
                    <a:pt x="62746" y="20288"/>
                    <a:pt x="62496" y="20026"/>
                    <a:pt x="62496" y="19717"/>
                  </a:cubicBezTo>
                  <a:cubicBezTo>
                    <a:pt x="62496" y="19407"/>
                    <a:pt x="62746" y="19157"/>
                    <a:pt x="63056" y="19157"/>
                  </a:cubicBezTo>
                  <a:close/>
                  <a:moveTo>
                    <a:pt x="66782" y="19157"/>
                  </a:moveTo>
                  <a:cubicBezTo>
                    <a:pt x="67080" y="19157"/>
                    <a:pt x="67342" y="19407"/>
                    <a:pt x="67342" y="19717"/>
                  </a:cubicBezTo>
                  <a:cubicBezTo>
                    <a:pt x="67342" y="20014"/>
                    <a:pt x="67092" y="20288"/>
                    <a:pt x="66782" y="20288"/>
                  </a:cubicBezTo>
                  <a:cubicBezTo>
                    <a:pt x="66473" y="20288"/>
                    <a:pt x="66211" y="20026"/>
                    <a:pt x="66211" y="19717"/>
                  </a:cubicBezTo>
                  <a:cubicBezTo>
                    <a:pt x="66211" y="19407"/>
                    <a:pt x="66473" y="19157"/>
                    <a:pt x="66782" y="19157"/>
                  </a:cubicBezTo>
                  <a:close/>
                  <a:moveTo>
                    <a:pt x="70509" y="19157"/>
                  </a:moveTo>
                  <a:cubicBezTo>
                    <a:pt x="70807" y="19157"/>
                    <a:pt x="71080" y="19407"/>
                    <a:pt x="71080" y="19717"/>
                  </a:cubicBezTo>
                  <a:cubicBezTo>
                    <a:pt x="71080" y="20014"/>
                    <a:pt x="70830" y="20288"/>
                    <a:pt x="70509" y="20288"/>
                  </a:cubicBezTo>
                  <a:cubicBezTo>
                    <a:pt x="70199" y="20288"/>
                    <a:pt x="69949" y="20026"/>
                    <a:pt x="69949" y="19717"/>
                  </a:cubicBezTo>
                  <a:cubicBezTo>
                    <a:pt x="69949" y="19407"/>
                    <a:pt x="70199" y="19157"/>
                    <a:pt x="70509" y="19157"/>
                  </a:cubicBezTo>
                  <a:close/>
                  <a:moveTo>
                    <a:pt x="74236" y="19157"/>
                  </a:moveTo>
                  <a:cubicBezTo>
                    <a:pt x="74533" y="19157"/>
                    <a:pt x="74795" y="19407"/>
                    <a:pt x="74795" y="19717"/>
                  </a:cubicBezTo>
                  <a:cubicBezTo>
                    <a:pt x="74795" y="20014"/>
                    <a:pt x="74545" y="20288"/>
                    <a:pt x="74236" y="20288"/>
                  </a:cubicBezTo>
                  <a:cubicBezTo>
                    <a:pt x="73938" y="20288"/>
                    <a:pt x="73676" y="20026"/>
                    <a:pt x="73676" y="19717"/>
                  </a:cubicBezTo>
                  <a:cubicBezTo>
                    <a:pt x="73676" y="19407"/>
                    <a:pt x="73926" y="19157"/>
                    <a:pt x="74236" y="19157"/>
                  </a:cubicBezTo>
                  <a:close/>
                  <a:moveTo>
                    <a:pt x="77855" y="19157"/>
                  </a:moveTo>
                  <a:cubicBezTo>
                    <a:pt x="78153" y="19157"/>
                    <a:pt x="78415" y="19407"/>
                    <a:pt x="78415" y="19717"/>
                  </a:cubicBezTo>
                  <a:cubicBezTo>
                    <a:pt x="78415" y="20014"/>
                    <a:pt x="78165" y="20288"/>
                    <a:pt x="77855" y="20288"/>
                  </a:cubicBezTo>
                  <a:cubicBezTo>
                    <a:pt x="77546" y="20288"/>
                    <a:pt x="77284" y="20026"/>
                    <a:pt x="77284" y="19717"/>
                  </a:cubicBezTo>
                  <a:cubicBezTo>
                    <a:pt x="77284" y="19407"/>
                    <a:pt x="77546" y="19157"/>
                    <a:pt x="77855" y="19157"/>
                  </a:cubicBezTo>
                  <a:close/>
                  <a:moveTo>
                    <a:pt x="81570" y="19157"/>
                  </a:moveTo>
                  <a:cubicBezTo>
                    <a:pt x="81868" y="19157"/>
                    <a:pt x="82141" y="19407"/>
                    <a:pt x="82141" y="19717"/>
                  </a:cubicBezTo>
                  <a:cubicBezTo>
                    <a:pt x="82141" y="20014"/>
                    <a:pt x="81879" y="20288"/>
                    <a:pt x="81570" y="20288"/>
                  </a:cubicBezTo>
                  <a:cubicBezTo>
                    <a:pt x="81260" y="20288"/>
                    <a:pt x="81010" y="20026"/>
                    <a:pt x="81010" y="19717"/>
                  </a:cubicBezTo>
                  <a:cubicBezTo>
                    <a:pt x="81010" y="19407"/>
                    <a:pt x="81260" y="19157"/>
                    <a:pt x="81570" y="19157"/>
                  </a:cubicBezTo>
                  <a:close/>
                  <a:moveTo>
                    <a:pt x="85308" y="19157"/>
                  </a:moveTo>
                  <a:cubicBezTo>
                    <a:pt x="85606" y="19157"/>
                    <a:pt x="85880" y="19407"/>
                    <a:pt x="85880" y="19717"/>
                  </a:cubicBezTo>
                  <a:cubicBezTo>
                    <a:pt x="85880" y="20014"/>
                    <a:pt x="85618" y="20288"/>
                    <a:pt x="85308" y="20288"/>
                  </a:cubicBezTo>
                  <a:cubicBezTo>
                    <a:pt x="84999" y="20288"/>
                    <a:pt x="84749" y="20026"/>
                    <a:pt x="84749" y="19717"/>
                  </a:cubicBezTo>
                  <a:cubicBezTo>
                    <a:pt x="84749" y="19407"/>
                    <a:pt x="84999" y="19157"/>
                    <a:pt x="85308" y="19157"/>
                  </a:cubicBezTo>
                  <a:close/>
                  <a:moveTo>
                    <a:pt x="89035" y="19157"/>
                  </a:moveTo>
                  <a:cubicBezTo>
                    <a:pt x="89333" y="19157"/>
                    <a:pt x="89595" y="19407"/>
                    <a:pt x="89595" y="19717"/>
                  </a:cubicBezTo>
                  <a:cubicBezTo>
                    <a:pt x="89595" y="20014"/>
                    <a:pt x="89345" y="20288"/>
                    <a:pt x="89035" y="20288"/>
                  </a:cubicBezTo>
                  <a:cubicBezTo>
                    <a:pt x="88714" y="20288"/>
                    <a:pt x="88464" y="20026"/>
                    <a:pt x="88464" y="19717"/>
                  </a:cubicBezTo>
                  <a:cubicBezTo>
                    <a:pt x="88464" y="19407"/>
                    <a:pt x="88714" y="19157"/>
                    <a:pt x="89035" y="19157"/>
                  </a:cubicBezTo>
                  <a:close/>
                  <a:moveTo>
                    <a:pt x="92762" y="19157"/>
                  </a:moveTo>
                  <a:cubicBezTo>
                    <a:pt x="93059" y="19157"/>
                    <a:pt x="93333" y="19407"/>
                    <a:pt x="93333" y="19717"/>
                  </a:cubicBezTo>
                  <a:cubicBezTo>
                    <a:pt x="93333" y="20014"/>
                    <a:pt x="93071" y="20288"/>
                    <a:pt x="92762" y="20288"/>
                  </a:cubicBezTo>
                  <a:cubicBezTo>
                    <a:pt x="92452" y="20288"/>
                    <a:pt x="92202" y="20026"/>
                    <a:pt x="92202" y="19717"/>
                  </a:cubicBezTo>
                  <a:cubicBezTo>
                    <a:pt x="92202" y="19407"/>
                    <a:pt x="92452" y="19157"/>
                    <a:pt x="92762" y="19157"/>
                  </a:cubicBezTo>
                  <a:close/>
                  <a:moveTo>
                    <a:pt x="96488" y="19157"/>
                  </a:moveTo>
                  <a:cubicBezTo>
                    <a:pt x="96786" y="19157"/>
                    <a:pt x="97048" y="19407"/>
                    <a:pt x="97048" y="19717"/>
                  </a:cubicBezTo>
                  <a:cubicBezTo>
                    <a:pt x="97048" y="20014"/>
                    <a:pt x="96798" y="20288"/>
                    <a:pt x="96488" y="20288"/>
                  </a:cubicBezTo>
                  <a:cubicBezTo>
                    <a:pt x="96191" y="20288"/>
                    <a:pt x="95917" y="20026"/>
                    <a:pt x="95917" y="19717"/>
                  </a:cubicBezTo>
                  <a:cubicBezTo>
                    <a:pt x="95917" y="19407"/>
                    <a:pt x="96179" y="19157"/>
                    <a:pt x="96488" y="19157"/>
                  </a:cubicBezTo>
                  <a:close/>
                  <a:moveTo>
                    <a:pt x="100203" y="19157"/>
                  </a:moveTo>
                  <a:cubicBezTo>
                    <a:pt x="100501" y="19157"/>
                    <a:pt x="100775" y="19407"/>
                    <a:pt x="100775" y="19717"/>
                  </a:cubicBezTo>
                  <a:cubicBezTo>
                    <a:pt x="100775" y="20014"/>
                    <a:pt x="100513" y="20288"/>
                    <a:pt x="100203" y="20288"/>
                  </a:cubicBezTo>
                  <a:cubicBezTo>
                    <a:pt x="99905" y="20288"/>
                    <a:pt x="99644" y="20026"/>
                    <a:pt x="99644" y="19717"/>
                  </a:cubicBezTo>
                  <a:cubicBezTo>
                    <a:pt x="99644" y="19407"/>
                    <a:pt x="99894" y="19157"/>
                    <a:pt x="100203" y="19157"/>
                  </a:cubicBezTo>
                  <a:close/>
                  <a:moveTo>
                    <a:pt x="103942" y="19157"/>
                  </a:moveTo>
                  <a:cubicBezTo>
                    <a:pt x="104239" y="19157"/>
                    <a:pt x="104513" y="19407"/>
                    <a:pt x="104513" y="19717"/>
                  </a:cubicBezTo>
                  <a:cubicBezTo>
                    <a:pt x="104513" y="20014"/>
                    <a:pt x="104251" y="20288"/>
                    <a:pt x="103942" y="20288"/>
                  </a:cubicBezTo>
                  <a:cubicBezTo>
                    <a:pt x="103644" y="20288"/>
                    <a:pt x="103382" y="20026"/>
                    <a:pt x="103382" y="19717"/>
                  </a:cubicBezTo>
                  <a:cubicBezTo>
                    <a:pt x="103382" y="19407"/>
                    <a:pt x="103632" y="19157"/>
                    <a:pt x="103942" y="19157"/>
                  </a:cubicBezTo>
                  <a:close/>
                  <a:moveTo>
                    <a:pt x="107668" y="19157"/>
                  </a:moveTo>
                  <a:cubicBezTo>
                    <a:pt x="107966" y="19157"/>
                    <a:pt x="108228" y="19407"/>
                    <a:pt x="108228" y="19717"/>
                  </a:cubicBezTo>
                  <a:cubicBezTo>
                    <a:pt x="108228" y="20014"/>
                    <a:pt x="107978" y="20288"/>
                    <a:pt x="107668" y="20288"/>
                  </a:cubicBezTo>
                  <a:cubicBezTo>
                    <a:pt x="107371" y="20288"/>
                    <a:pt x="107097" y="20026"/>
                    <a:pt x="107097" y="19717"/>
                  </a:cubicBezTo>
                  <a:cubicBezTo>
                    <a:pt x="107097" y="19407"/>
                    <a:pt x="107347" y="19157"/>
                    <a:pt x="107668" y="19157"/>
                  </a:cubicBezTo>
                  <a:close/>
                  <a:moveTo>
                    <a:pt x="111395" y="19157"/>
                  </a:moveTo>
                  <a:cubicBezTo>
                    <a:pt x="111693" y="19157"/>
                    <a:pt x="111967" y="19407"/>
                    <a:pt x="111967" y="19717"/>
                  </a:cubicBezTo>
                  <a:cubicBezTo>
                    <a:pt x="111967" y="20014"/>
                    <a:pt x="111705" y="20288"/>
                    <a:pt x="111395" y="20288"/>
                  </a:cubicBezTo>
                  <a:cubicBezTo>
                    <a:pt x="111085" y="20288"/>
                    <a:pt x="110835" y="20026"/>
                    <a:pt x="110835" y="19717"/>
                  </a:cubicBezTo>
                  <a:cubicBezTo>
                    <a:pt x="110835" y="19407"/>
                    <a:pt x="111085" y="19157"/>
                    <a:pt x="111395" y="19157"/>
                  </a:cubicBezTo>
                  <a:close/>
                  <a:moveTo>
                    <a:pt x="115122" y="19157"/>
                  </a:moveTo>
                  <a:cubicBezTo>
                    <a:pt x="115419" y="19157"/>
                    <a:pt x="115681" y="19407"/>
                    <a:pt x="115681" y="19717"/>
                  </a:cubicBezTo>
                  <a:cubicBezTo>
                    <a:pt x="115681" y="20014"/>
                    <a:pt x="115431" y="20288"/>
                    <a:pt x="115122" y="20288"/>
                  </a:cubicBezTo>
                  <a:cubicBezTo>
                    <a:pt x="114812" y="20288"/>
                    <a:pt x="114550" y="20026"/>
                    <a:pt x="114550" y="19717"/>
                  </a:cubicBezTo>
                  <a:cubicBezTo>
                    <a:pt x="114550" y="19407"/>
                    <a:pt x="114812" y="19157"/>
                    <a:pt x="115122" y="19157"/>
                  </a:cubicBezTo>
                  <a:close/>
                  <a:moveTo>
                    <a:pt x="118860" y="19157"/>
                  </a:moveTo>
                  <a:cubicBezTo>
                    <a:pt x="119158" y="19157"/>
                    <a:pt x="119420" y="19407"/>
                    <a:pt x="119420" y="19717"/>
                  </a:cubicBezTo>
                  <a:cubicBezTo>
                    <a:pt x="119420" y="20014"/>
                    <a:pt x="119170" y="20288"/>
                    <a:pt x="118860" y="20288"/>
                  </a:cubicBezTo>
                  <a:cubicBezTo>
                    <a:pt x="118539" y="20288"/>
                    <a:pt x="118289" y="20026"/>
                    <a:pt x="118289" y="19717"/>
                  </a:cubicBezTo>
                  <a:cubicBezTo>
                    <a:pt x="118289" y="19407"/>
                    <a:pt x="118539" y="19157"/>
                    <a:pt x="118860" y="19157"/>
                  </a:cubicBezTo>
                  <a:close/>
                  <a:moveTo>
                    <a:pt x="122575" y="19157"/>
                  </a:moveTo>
                  <a:cubicBezTo>
                    <a:pt x="122873" y="19157"/>
                    <a:pt x="123146" y="19407"/>
                    <a:pt x="123146" y="19717"/>
                  </a:cubicBezTo>
                  <a:cubicBezTo>
                    <a:pt x="123146" y="20014"/>
                    <a:pt x="122885" y="20288"/>
                    <a:pt x="122575" y="20288"/>
                  </a:cubicBezTo>
                  <a:cubicBezTo>
                    <a:pt x="122265" y="20288"/>
                    <a:pt x="122015" y="20026"/>
                    <a:pt x="122015" y="19717"/>
                  </a:cubicBezTo>
                  <a:cubicBezTo>
                    <a:pt x="122027" y="19407"/>
                    <a:pt x="122277" y="19157"/>
                    <a:pt x="122575" y="19157"/>
                  </a:cubicBezTo>
                  <a:close/>
                  <a:moveTo>
                    <a:pt x="126314" y="19157"/>
                  </a:moveTo>
                  <a:cubicBezTo>
                    <a:pt x="126611" y="19157"/>
                    <a:pt x="126873" y="19407"/>
                    <a:pt x="126873" y="19717"/>
                  </a:cubicBezTo>
                  <a:cubicBezTo>
                    <a:pt x="126873" y="20014"/>
                    <a:pt x="126623" y="20288"/>
                    <a:pt x="126314" y="20288"/>
                  </a:cubicBezTo>
                  <a:cubicBezTo>
                    <a:pt x="126004" y="20288"/>
                    <a:pt x="125742" y="20026"/>
                    <a:pt x="125742" y="19717"/>
                  </a:cubicBezTo>
                  <a:cubicBezTo>
                    <a:pt x="125742" y="19407"/>
                    <a:pt x="126004" y="19157"/>
                    <a:pt x="126314" y="19157"/>
                  </a:cubicBezTo>
                  <a:close/>
                  <a:moveTo>
                    <a:pt x="130028" y="19157"/>
                  </a:moveTo>
                  <a:cubicBezTo>
                    <a:pt x="130326" y="19157"/>
                    <a:pt x="130600" y="19407"/>
                    <a:pt x="130600" y="19717"/>
                  </a:cubicBezTo>
                  <a:cubicBezTo>
                    <a:pt x="130600" y="20014"/>
                    <a:pt x="130350" y="20288"/>
                    <a:pt x="130028" y="20288"/>
                  </a:cubicBezTo>
                  <a:cubicBezTo>
                    <a:pt x="129731" y="20288"/>
                    <a:pt x="129469" y="20026"/>
                    <a:pt x="129469" y="19717"/>
                  </a:cubicBezTo>
                  <a:cubicBezTo>
                    <a:pt x="129469" y="19407"/>
                    <a:pt x="129719" y="19157"/>
                    <a:pt x="130028" y="19157"/>
                  </a:cubicBezTo>
                  <a:close/>
                  <a:moveTo>
                    <a:pt x="133767" y="19157"/>
                  </a:moveTo>
                  <a:cubicBezTo>
                    <a:pt x="134065" y="19157"/>
                    <a:pt x="134326" y="19407"/>
                    <a:pt x="134326" y="19717"/>
                  </a:cubicBezTo>
                  <a:cubicBezTo>
                    <a:pt x="134326" y="20014"/>
                    <a:pt x="134076" y="20288"/>
                    <a:pt x="133767" y="20288"/>
                  </a:cubicBezTo>
                  <a:cubicBezTo>
                    <a:pt x="133469" y="20288"/>
                    <a:pt x="133207" y="20026"/>
                    <a:pt x="133207" y="19717"/>
                  </a:cubicBezTo>
                  <a:cubicBezTo>
                    <a:pt x="133207" y="19407"/>
                    <a:pt x="133457" y="19157"/>
                    <a:pt x="133767" y="19157"/>
                  </a:cubicBezTo>
                  <a:close/>
                  <a:moveTo>
                    <a:pt x="137494" y="19157"/>
                  </a:moveTo>
                  <a:cubicBezTo>
                    <a:pt x="137791" y="19157"/>
                    <a:pt x="138053" y="19407"/>
                    <a:pt x="138053" y="19717"/>
                  </a:cubicBezTo>
                  <a:cubicBezTo>
                    <a:pt x="138053" y="20014"/>
                    <a:pt x="137803" y="20288"/>
                    <a:pt x="137494" y="20288"/>
                  </a:cubicBezTo>
                  <a:cubicBezTo>
                    <a:pt x="137196" y="20288"/>
                    <a:pt x="136922" y="20026"/>
                    <a:pt x="136922" y="19717"/>
                  </a:cubicBezTo>
                  <a:cubicBezTo>
                    <a:pt x="136934" y="19407"/>
                    <a:pt x="137172" y="19157"/>
                    <a:pt x="137494" y="19157"/>
                  </a:cubicBezTo>
                  <a:close/>
                  <a:moveTo>
                    <a:pt x="1548" y="21026"/>
                  </a:moveTo>
                  <a:cubicBezTo>
                    <a:pt x="1846" y="21026"/>
                    <a:pt x="2119" y="21288"/>
                    <a:pt x="2119" y="21598"/>
                  </a:cubicBezTo>
                  <a:cubicBezTo>
                    <a:pt x="2119" y="21896"/>
                    <a:pt x="1858" y="22158"/>
                    <a:pt x="1548" y="22158"/>
                  </a:cubicBezTo>
                  <a:cubicBezTo>
                    <a:pt x="1238" y="22158"/>
                    <a:pt x="988" y="21908"/>
                    <a:pt x="988" y="21598"/>
                  </a:cubicBezTo>
                  <a:cubicBezTo>
                    <a:pt x="988" y="21288"/>
                    <a:pt x="1238" y="21026"/>
                    <a:pt x="1548" y="21026"/>
                  </a:cubicBezTo>
                  <a:close/>
                  <a:moveTo>
                    <a:pt x="5287" y="21026"/>
                  </a:moveTo>
                  <a:cubicBezTo>
                    <a:pt x="5596" y="21026"/>
                    <a:pt x="5846" y="21288"/>
                    <a:pt x="5846" y="21598"/>
                  </a:cubicBezTo>
                  <a:cubicBezTo>
                    <a:pt x="5846" y="21908"/>
                    <a:pt x="5596" y="22158"/>
                    <a:pt x="5287" y="22158"/>
                  </a:cubicBezTo>
                  <a:cubicBezTo>
                    <a:pt x="4977" y="22158"/>
                    <a:pt x="4715" y="21908"/>
                    <a:pt x="4715" y="21598"/>
                  </a:cubicBezTo>
                  <a:cubicBezTo>
                    <a:pt x="4715" y="21288"/>
                    <a:pt x="4977" y="21026"/>
                    <a:pt x="5287" y="21026"/>
                  </a:cubicBezTo>
                  <a:close/>
                  <a:moveTo>
                    <a:pt x="9001" y="21026"/>
                  </a:moveTo>
                  <a:cubicBezTo>
                    <a:pt x="9299" y="21026"/>
                    <a:pt x="9573" y="21288"/>
                    <a:pt x="9573" y="21598"/>
                  </a:cubicBezTo>
                  <a:cubicBezTo>
                    <a:pt x="9573" y="21896"/>
                    <a:pt x="9323" y="22158"/>
                    <a:pt x="9001" y="22158"/>
                  </a:cubicBezTo>
                  <a:cubicBezTo>
                    <a:pt x="8704" y="22158"/>
                    <a:pt x="8442" y="21908"/>
                    <a:pt x="8442" y="21598"/>
                  </a:cubicBezTo>
                  <a:cubicBezTo>
                    <a:pt x="8442" y="21288"/>
                    <a:pt x="8692" y="21026"/>
                    <a:pt x="9001" y="21026"/>
                  </a:cubicBezTo>
                  <a:close/>
                  <a:moveTo>
                    <a:pt x="12728" y="21026"/>
                  </a:moveTo>
                  <a:cubicBezTo>
                    <a:pt x="13037" y="21026"/>
                    <a:pt x="13288" y="21288"/>
                    <a:pt x="13288" y="21598"/>
                  </a:cubicBezTo>
                  <a:cubicBezTo>
                    <a:pt x="13288" y="21908"/>
                    <a:pt x="13037" y="22158"/>
                    <a:pt x="12728" y="22158"/>
                  </a:cubicBezTo>
                  <a:cubicBezTo>
                    <a:pt x="12418" y="22158"/>
                    <a:pt x="12156" y="21908"/>
                    <a:pt x="12156" y="21598"/>
                  </a:cubicBezTo>
                  <a:cubicBezTo>
                    <a:pt x="12156" y="21288"/>
                    <a:pt x="12418" y="21026"/>
                    <a:pt x="12728" y="21026"/>
                  </a:cubicBezTo>
                  <a:close/>
                  <a:moveTo>
                    <a:pt x="16466" y="21026"/>
                  </a:moveTo>
                  <a:cubicBezTo>
                    <a:pt x="16764" y="21026"/>
                    <a:pt x="17026" y="21288"/>
                    <a:pt x="17026" y="21598"/>
                  </a:cubicBezTo>
                  <a:cubicBezTo>
                    <a:pt x="17026" y="21896"/>
                    <a:pt x="16776" y="22158"/>
                    <a:pt x="16466" y="22158"/>
                  </a:cubicBezTo>
                  <a:cubicBezTo>
                    <a:pt x="16169" y="22158"/>
                    <a:pt x="15895" y="21908"/>
                    <a:pt x="15895" y="21598"/>
                  </a:cubicBezTo>
                  <a:cubicBezTo>
                    <a:pt x="15895" y="21288"/>
                    <a:pt x="16145" y="21026"/>
                    <a:pt x="16466" y="21026"/>
                  </a:cubicBezTo>
                  <a:close/>
                  <a:moveTo>
                    <a:pt x="20181" y="21026"/>
                  </a:moveTo>
                  <a:cubicBezTo>
                    <a:pt x="20491" y="21026"/>
                    <a:pt x="20753" y="21288"/>
                    <a:pt x="20753" y="21598"/>
                  </a:cubicBezTo>
                  <a:cubicBezTo>
                    <a:pt x="20753" y="21908"/>
                    <a:pt x="20491" y="22158"/>
                    <a:pt x="20181" y="22158"/>
                  </a:cubicBezTo>
                  <a:cubicBezTo>
                    <a:pt x="19872" y="22158"/>
                    <a:pt x="19622" y="21908"/>
                    <a:pt x="19622" y="21598"/>
                  </a:cubicBezTo>
                  <a:cubicBezTo>
                    <a:pt x="19622" y="21288"/>
                    <a:pt x="19872" y="21026"/>
                    <a:pt x="20181" y="21026"/>
                  </a:cubicBezTo>
                  <a:close/>
                  <a:moveTo>
                    <a:pt x="23920" y="21026"/>
                  </a:moveTo>
                  <a:cubicBezTo>
                    <a:pt x="24217" y="21026"/>
                    <a:pt x="24479" y="21288"/>
                    <a:pt x="24479" y="21598"/>
                  </a:cubicBezTo>
                  <a:cubicBezTo>
                    <a:pt x="24479" y="21896"/>
                    <a:pt x="24229" y="22158"/>
                    <a:pt x="23920" y="22158"/>
                  </a:cubicBezTo>
                  <a:cubicBezTo>
                    <a:pt x="23610" y="22158"/>
                    <a:pt x="23348" y="21908"/>
                    <a:pt x="23348" y="21598"/>
                  </a:cubicBezTo>
                  <a:cubicBezTo>
                    <a:pt x="23348" y="21288"/>
                    <a:pt x="23610" y="21026"/>
                    <a:pt x="23920" y="21026"/>
                  </a:cubicBezTo>
                  <a:close/>
                  <a:moveTo>
                    <a:pt x="27635" y="21026"/>
                  </a:moveTo>
                  <a:cubicBezTo>
                    <a:pt x="27956" y="21026"/>
                    <a:pt x="28206" y="21288"/>
                    <a:pt x="28206" y="21598"/>
                  </a:cubicBezTo>
                  <a:cubicBezTo>
                    <a:pt x="28206" y="21908"/>
                    <a:pt x="27956" y="22158"/>
                    <a:pt x="27635" y="22158"/>
                  </a:cubicBezTo>
                  <a:cubicBezTo>
                    <a:pt x="27325" y="22158"/>
                    <a:pt x="27075" y="21908"/>
                    <a:pt x="27075" y="21598"/>
                  </a:cubicBezTo>
                  <a:cubicBezTo>
                    <a:pt x="27075" y="21288"/>
                    <a:pt x="27325" y="21026"/>
                    <a:pt x="27635" y="21026"/>
                  </a:cubicBezTo>
                  <a:close/>
                  <a:moveTo>
                    <a:pt x="31373" y="21026"/>
                  </a:moveTo>
                  <a:cubicBezTo>
                    <a:pt x="31671" y="21026"/>
                    <a:pt x="31945" y="21288"/>
                    <a:pt x="31945" y="21598"/>
                  </a:cubicBezTo>
                  <a:cubicBezTo>
                    <a:pt x="31945" y="21896"/>
                    <a:pt x="31683" y="22158"/>
                    <a:pt x="31373" y="22158"/>
                  </a:cubicBezTo>
                  <a:cubicBezTo>
                    <a:pt x="31064" y="22158"/>
                    <a:pt x="30814" y="21908"/>
                    <a:pt x="30814" y="21598"/>
                  </a:cubicBezTo>
                  <a:cubicBezTo>
                    <a:pt x="30814" y="21288"/>
                    <a:pt x="31064" y="21026"/>
                    <a:pt x="31373" y="21026"/>
                  </a:cubicBezTo>
                  <a:close/>
                  <a:moveTo>
                    <a:pt x="35100" y="21026"/>
                  </a:moveTo>
                  <a:cubicBezTo>
                    <a:pt x="35409" y="21026"/>
                    <a:pt x="35659" y="21288"/>
                    <a:pt x="35659" y="21598"/>
                  </a:cubicBezTo>
                  <a:cubicBezTo>
                    <a:pt x="35659" y="21908"/>
                    <a:pt x="35409" y="22158"/>
                    <a:pt x="35100" y="22158"/>
                  </a:cubicBezTo>
                  <a:cubicBezTo>
                    <a:pt x="34778" y="22158"/>
                    <a:pt x="34528" y="21908"/>
                    <a:pt x="34528" y="21598"/>
                  </a:cubicBezTo>
                  <a:cubicBezTo>
                    <a:pt x="34528" y="21288"/>
                    <a:pt x="34778" y="21026"/>
                    <a:pt x="35100" y="21026"/>
                  </a:cubicBezTo>
                  <a:close/>
                  <a:moveTo>
                    <a:pt x="38815" y="21026"/>
                  </a:moveTo>
                  <a:cubicBezTo>
                    <a:pt x="39112" y="21026"/>
                    <a:pt x="39386" y="21288"/>
                    <a:pt x="39386" y="21598"/>
                  </a:cubicBezTo>
                  <a:cubicBezTo>
                    <a:pt x="39386" y="21896"/>
                    <a:pt x="39124" y="22158"/>
                    <a:pt x="38815" y="22158"/>
                  </a:cubicBezTo>
                  <a:cubicBezTo>
                    <a:pt x="38517" y="22158"/>
                    <a:pt x="38255" y="21908"/>
                    <a:pt x="38255" y="21598"/>
                  </a:cubicBezTo>
                  <a:cubicBezTo>
                    <a:pt x="38267" y="21288"/>
                    <a:pt x="38505" y="21026"/>
                    <a:pt x="38815" y="21026"/>
                  </a:cubicBezTo>
                  <a:close/>
                  <a:moveTo>
                    <a:pt x="42553" y="21026"/>
                  </a:moveTo>
                  <a:cubicBezTo>
                    <a:pt x="42863" y="21026"/>
                    <a:pt x="43113" y="21288"/>
                    <a:pt x="43113" y="21598"/>
                  </a:cubicBezTo>
                  <a:cubicBezTo>
                    <a:pt x="43113" y="21908"/>
                    <a:pt x="42863" y="22158"/>
                    <a:pt x="42553" y="22158"/>
                  </a:cubicBezTo>
                  <a:cubicBezTo>
                    <a:pt x="42232" y="22158"/>
                    <a:pt x="41982" y="21908"/>
                    <a:pt x="41982" y="21598"/>
                  </a:cubicBezTo>
                  <a:cubicBezTo>
                    <a:pt x="41982" y="21288"/>
                    <a:pt x="42244" y="21026"/>
                    <a:pt x="42553" y="21026"/>
                  </a:cubicBezTo>
                  <a:close/>
                  <a:moveTo>
                    <a:pt x="46268" y="21026"/>
                  </a:moveTo>
                  <a:cubicBezTo>
                    <a:pt x="46565" y="21026"/>
                    <a:pt x="46839" y="21288"/>
                    <a:pt x="46839" y="21598"/>
                  </a:cubicBezTo>
                  <a:cubicBezTo>
                    <a:pt x="46839" y="21896"/>
                    <a:pt x="46589" y="22158"/>
                    <a:pt x="46268" y="22158"/>
                  </a:cubicBezTo>
                  <a:cubicBezTo>
                    <a:pt x="45970" y="22158"/>
                    <a:pt x="45708" y="21908"/>
                    <a:pt x="45708" y="21598"/>
                  </a:cubicBezTo>
                  <a:cubicBezTo>
                    <a:pt x="45720" y="21288"/>
                    <a:pt x="45958" y="21026"/>
                    <a:pt x="46268" y="21026"/>
                  </a:cubicBezTo>
                  <a:close/>
                  <a:moveTo>
                    <a:pt x="50006" y="21026"/>
                  </a:moveTo>
                  <a:cubicBezTo>
                    <a:pt x="50316" y="21026"/>
                    <a:pt x="50578" y="21288"/>
                    <a:pt x="50578" y="21598"/>
                  </a:cubicBezTo>
                  <a:cubicBezTo>
                    <a:pt x="50578" y="21908"/>
                    <a:pt x="50316" y="22158"/>
                    <a:pt x="50006" y="22158"/>
                  </a:cubicBezTo>
                  <a:cubicBezTo>
                    <a:pt x="49697" y="22158"/>
                    <a:pt x="49447" y="21908"/>
                    <a:pt x="49447" y="21598"/>
                  </a:cubicBezTo>
                  <a:cubicBezTo>
                    <a:pt x="49447" y="21288"/>
                    <a:pt x="49697" y="21026"/>
                    <a:pt x="50006" y="21026"/>
                  </a:cubicBezTo>
                  <a:close/>
                  <a:moveTo>
                    <a:pt x="53733" y="21026"/>
                  </a:moveTo>
                  <a:cubicBezTo>
                    <a:pt x="54031" y="21026"/>
                    <a:pt x="54293" y="21288"/>
                    <a:pt x="54293" y="21598"/>
                  </a:cubicBezTo>
                  <a:cubicBezTo>
                    <a:pt x="54293" y="21896"/>
                    <a:pt x="54043" y="22158"/>
                    <a:pt x="53733" y="22158"/>
                  </a:cubicBezTo>
                  <a:cubicBezTo>
                    <a:pt x="53412" y="22158"/>
                    <a:pt x="53162" y="21908"/>
                    <a:pt x="53162" y="21598"/>
                  </a:cubicBezTo>
                  <a:cubicBezTo>
                    <a:pt x="53173" y="21288"/>
                    <a:pt x="53412" y="21026"/>
                    <a:pt x="53733" y="21026"/>
                  </a:cubicBezTo>
                  <a:close/>
                  <a:moveTo>
                    <a:pt x="57460" y="21026"/>
                  </a:moveTo>
                  <a:cubicBezTo>
                    <a:pt x="57781" y="21026"/>
                    <a:pt x="58031" y="21288"/>
                    <a:pt x="58031" y="21598"/>
                  </a:cubicBezTo>
                  <a:cubicBezTo>
                    <a:pt x="58031" y="21908"/>
                    <a:pt x="57781" y="22158"/>
                    <a:pt x="57460" y="22158"/>
                  </a:cubicBezTo>
                  <a:cubicBezTo>
                    <a:pt x="57150" y="22158"/>
                    <a:pt x="56900" y="21908"/>
                    <a:pt x="56900" y="21598"/>
                  </a:cubicBezTo>
                  <a:cubicBezTo>
                    <a:pt x="56900" y="21288"/>
                    <a:pt x="57150" y="21026"/>
                    <a:pt x="57460" y="21026"/>
                  </a:cubicBezTo>
                  <a:close/>
                  <a:moveTo>
                    <a:pt x="61186" y="21026"/>
                  </a:moveTo>
                  <a:cubicBezTo>
                    <a:pt x="61484" y="21026"/>
                    <a:pt x="61746" y="21288"/>
                    <a:pt x="61746" y="21598"/>
                  </a:cubicBezTo>
                  <a:cubicBezTo>
                    <a:pt x="61746" y="21896"/>
                    <a:pt x="61496" y="22158"/>
                    <a:pt x="61186" y="22158"/>
                  </a:cubicBezTo>
                  <a:cubicBezTo>
                    <a:pt x="60877" y="22158"/>
                    <a:pt x="60615" y="21908"/>
                    <a:pt x="60615" y="21598"/>
                  </a:cubicBezTo>
                  <a:cubicBezTo>
                    <a:pt x="60639" y="21288"/>
                    <a:pt x="60877" y="21026"/>
                    <a:pt x="61186" y="21026"/>
                  </a:cubicBezTo>
                  <a:close/>
                  <a:moveTo>
                    <a:pt x="64925" y="21026"/>
                  </a:moveTo>
                  <a:cubicBezTo>
                    <a:pt x="65234" y="21026"/>
                    <a:pt x="65485" y="21288"/>
                    <a:pt x="65485" y="21598"/>
                  </a:cubicBezTo>
                  <a:cubicBezTo>
                    <a:pt x="65485" y="21908"/>
                    <a:pt x="65234" y="22158"/>
                    <a:pt x="64925" y="22158"/>
                  </a:cubicBezTo>
                  <a:cubicBezTo>
                    <a:pt x="64603" y="22158"/>
                    <a:pt x="64353" y="21908"/>
                    <a:pt x="64353" y="21598"/>
                  </a:cubicBezTo>
                  <a:cubicBezTo>
                    <a:pt x="64353" y="21288"/>
                    <a:pt x="64603" y="21026"/>
                    <a:pt x="64925" y="21026"/>
                  </a:cubicBezTo>
                  <a:close/>
                  <a:moveTo>
                    <a:pt x="68640" y="21026"/>
                  </a:moveTo>
                  <a:cubicBezTo>
                    <a:pt x="68937" y="21026"/>
                    <a:pt x="69211" y="21288"/>
                    <a:pt x="69211" y="21598"/>
                  </a:cubicBezTo>
                  <a:cubicBezTo>
                    <a:pt x="69211" y="21896"/>
                    <a:pt x="68949" y="22158"/>
                    <a:pt x="68640" y="22158"/>
                  </a:cubicBezTo>
                  <a:cubicBezTo>
                    <a:pt x="68330" y="22158"/>
                    <a:pt x="68080" y="21908"/>
                    <a:pt x="68080" y="21598"/>
                  </a:cubicBezTo>
                  <a:cubicBezTo>
                    <a:pt x="68092" y="21288"/>
                    <a:pt x="68330" y="21026"/>
                    <a:pt x="68640" y="21026"/>
                  </a:cubicBezTo>
                  <a:close/>
                  <a:moveTo>
                    <a:pt x="72366" y="21026"/>
                  </a:moveTo>
                  <a:cubicBezTo>
                    <a:pt x="72676" y="21026"/>
                    <a:pt x="72926" y="21288"/>
                    <a:pt x="72926" y="21598"/>
                  </a:cubicBezTo>
                  <a:cubicBezTo>
                    <a:pt x="72926" y="21908"/>
                    <a:pt x="72676" y="22158"/>
                    <a:pt x="72366" y="22158"/>
                  </a:cubicBezTo>
                  <a:cubicBezTo>
                    <a:pt x="72045" y="22158"/>
                    <a:pt x="71795" y="21908"/>
                    <a:pt x="71795" y="21598"/>
                  </a:cubicBezTo>
                  <a:cubicBezTo>
                    <a:pt x="71795" y="21288"/>
                    <a:pt x="72069" y="21026"/>
                    <a:pt x="72366" y="21026"/>
                  </a:cubicBezTo>
                  <a:close/>
                  <a:moveTo>
                    <a:pt x="76093" y="21026"/>
                  </a:moveTo>
                  <a:cubicBezTo>
                    <a:pt x="76391" y="21026"/>
                    <a:pt x="76664" y="21288"/>
                    <a:pt x="76664" y="21598"/>
                  </a:cubicBezTo>
                  <a:cubicBezTo>
                    <a:pt x="76664" y="21896"/>
                    <a:pt x="76403" y="22158"/>
                    <a:pt x="76093" y="22158"/>
                  </a:cubicBezTo>
                  <a:cubicBezTo>
                    <a:pt x="75795" y="22158"/>
                    <a:pt x="75533" y="21908"/>
                    <a:pt x="75533" y="21598"/>
                  </a:cubicBezTo>
                  <a:cubicBezTo>
                    <a:pt x="75533" y="21288"/>
                    <a:pt x="75783" y="21026"/>
                    <a:pt x="76093" y="21026"/>
                  </a:cubicBezTo>
                  <a:close/>
                  <a:moveTo>
                    <a:pt x="79712" y="21026"/>
                  </a:moveTo>
                  <a:cubicBezTo>
                    <a:pt x="80010" y="21026"/>
                    <a:pt x="80284" y="21288"/>
                    <a:pt x="80284" y="21598"/>
                  </a:cubicBezTo>
                  <a:cubicBezTo>
                    <a:pt x="80284" y="21896"/>
                    <a:pt x="80022" y="22158"/>
                    <a:pt x="79712" y="22158"/>
                  </a:cubicBezTo>
                  <a:cubicBezTo>
                    <a:pt x="79403" y="22158"/>
                    <a:pt x="79153" y="21908"/>
                    <a:pt x="79153" y="21598"/>
                  </a:cubicBezTo>
                  <a:cubicBezTo>
                    <a:pt x="79165" y="21288"/>
                    <a:pt x="79403" y="21026"/>
                    <a:pt x="79712" y="21026"/>
                  </a:cubicBezTo>
                  <a:close/>
                  <a:moveTo>
                    <a:pt x="83451" y="21026"/>
                  </a:moveTo>
                  <a:cubicBezTo>
                    <a:pt x="83761" y="21026"/>
                    <a:pt x="84011" y="21288"/>
                    <a:pt x="84011" y="21598"/>
                  </a:cubicBezTo>
                  <a:cubicBezTo>
                    <a:pt x="84011" y="21908"/>
                    <a:pt x="83761" y="22158"/>
                    <a:pt x="83451" y="22158"/>
                  </a:cubicBezTo>
                  <a:cubicBezTo>
                    <a:pt x="83141" y="22158"/>
                    <a:pt x="82880" y="21908"/>
                    <a:pt x="82880" y="21598"/>
                  </a:cubicBezTo>
                  <a:cubicBezTo>
                    <a:pt x="82880" y="21288"/>
                    <a:pt x="83141" y="21026"/>
                    <a:pt x="83451" y="21026"/>
                  </a:cubicBezTo>
                  <a:close/>
                  <a:moveTo>
                    <a:pt x="87166" y="21026"/>
                  </a:moveTo>
                  <a:cubicBezTo>
                    <a:pt x="87463" y="21026"/>
                    <a:pt x="87737" y="21288"/>
                    <a:pt x="87737" y="21598"/>
                  </a:cubicBezTo>
                  <a:cubicBezTo>
                    <a:pt x="87737" y="21896"/>
                    <a:pt x="87475" y="22158"/>
                    <a:pt x="87166" y="22158"/>
                  </a:cubicBezTo>
                  <a:cubicBezTo>
                    <a:pt x="86856" y="22158"/>
                    <a:pt x="86606" y="21908"/>
                    <a:pt x="86606" y="21598"/>
                  </a:cubicBezTo>
                  <a:cubicBezTo>
                    <a:pt x="86618" y="21288"/>
                    <a:pt x="86856" y="21026"/>
                    <a:pt x="87166" y="21026"/>
                  </a:cubicBezTo>
                  <a:close/>
                  <a:moveTo>
                    <a:pt x="90904" y="21026"/>
                  </a:moveTo>
                  <a:cubicBezTo>
                    <a:pt x="91214" y="21026"/>
                    <a:pt x="91464" y="21288"/>
                    <a:pt x="91464" y="21598"/>
                  </a:cubicBezTo>
                  <a:cubicBezTo>
                    <a:pt x="91464" y="21908"/>
                    <a:pt x="91214" y="22158"/>
                    <a:pt x="90904" y="22158"/>
                  </a:cubicBezTo>
                  <a:cubicBezTo>
                    <a:pt x="90595" y="22158"/>
                    <a:pt x="90345" y="21908"/>
                    <a:pt x="90345" y="21598"/>
                  </a:cubicBezTo>
                  <a:cubicBezTo>
                    <a:pt x="90345" y="21288"/>
                    <a:pt x="90595" y="21026"/>
                    <a:pt x="90904" y="21026"/>
                  </a:cubicBezTo>
                  <a:close/>
                  <a:moveTo>
                    <a:pt x="94631" y="21026"/>
                  </a:moveTo>
                  <a:cubicBezTo>
                    <a:pt x="94929" y="21026"/>
                    <a:pt x="95191" y="21288"/>
                    <a:pt x="95191" y="21598"/>
                  </a:cubicBezTo>
                  <a:cubicBezTo>
                    <a:pt x="95191" y="21896"/>
                    <a:pt x="94941" y="22158"/>
                    <a:pt x="94631" y="22158"/>
                  </a:cubicBezTo>
                  <a:cubicBezTo>
                    <a:pt x="94310" y="22158"/>
                    <a:pt x="94060" y="21908"/>
                    <a:pt x="94060" y="21598"/>
                  </a:cubicBezTo>
                  <a:cubicBezTo>
                    <a:pt x="94071" y="21288"/>
                    <a:pt x="94310" y="21026"/>
                    <a:pt x="94631" y="21026"/>
                  </a:cubicBezTo>
                  <a:close/>
                  <a:moveTo>
                    <a:pt x="98346" y="21026"/>
                  </a:moveTo>
                  <a:cubicBezTo>
                    <a:pt x="98655" y="21026"/>
                    <a:pt x="98905" y="21288"/>
                    <a:pt x="98905" y="21598"/>
                  </a:cubicBezTo>
                  <a:cubicBezTo>
                    <a:pt x="98905" y="21908"/>
                    <a:pt x="98655" y="22158"/>
                    <a:pt x="98346" y="22158"/>
                  </a:cubicBezTo>
                  <a:cubicBezTo>
                    <a:pt x="98036" y="22158"/>
                    <a:pt x="97786" y="21908"/>
                    <a:pt x="97786" y="21598"/>
                  </a:cubicBezTo>
                  <a:cubicBezTo>
                    <a:pt x="97786" y="21288"/>
                    <a:pt x="98036" y="21026"/>
                    <a:pt x="98346" y="21026"/>
                  </a:cubicBezTo>
                  <a:close/>
                  <a:moveTo>
                    <a:pt x="102084" y="21026"/>
                  </a:moveTo>
                  <a:cubicBezTo>
                    <a:pt x="102382" y="21026"/>
                    <a:pt x="102644" y="21288"/>
                    <a:pt x="102644" y="21598"/>
                  </a:cubicBezTo>
                  <a:cubicBezTo>
                    <a:pt x="102644" y="21896"/>
                    <a:pt x="102394" y="22158"/>
                    <a:pt x="102084" y="22158"/>
                  </a:cubicBezTo>
                  <a:cubicBezTo>
                    <a:pt x="101787" y="22158"/>
                    <a:pt x="101513" y="21908"/>
                    <a:pt x="101513" y="21598"/>
                  </a:cubicBezTo>
                  <a:cubicBezTo>
                    <a:pt x="101513" y="21288"/>
                    <a:pt x="101775" y="21026"/>
                    <a:pt x="102084" y="21026"/>
                  </a:cubicBezTo>
                  <a:close/>
                  <a:moveTo>
                    <a:pt x="105799" y="21026"/>
                  </a:moveTo>
                  <a:cubicBezTo>
                    <a:pt x="106121" y="21026"/>
                    <a:pt x="106371" y="21288"/>
                    <a:pt x="106371" y="21598"/>
                  </a:cubicBezTo>
                  <a:cubicBezTo>
                    <a:pt x="106371" y="21908"/>
                    <a:pt x="106109" y="22158"/>
                    <a:pt x="105799" y="22158"/>
                  </a:cubicBezTo>
                  <a:cubicBezTo>
                    <a:pt x="105490" y="22158"/>
                    <a:pt x="105239" y="21908"/>
                    <a:pt x="105239" y="21598"/>
                  </a:cubicBezTo>
                  <a:cubicBezTo>
                    <a:pt x="105239" y="21288"/>
                    <a:pt x="105490" y="21026"/>
                    <a:pt x="105799" y="21026"/>
                  </a:cubicBezTo>
                  <a:close/>
                  <a:moveTo>
                    <a:pt x="109538" y="21026"/>
                  </a:moveTo>
                  <a:cubicBezTo>
                    <a:pt x="109835" y="21026"/>
                    <a:pt x="110109" y="21288"/>
                    <a:pt x="110109" y="21598"/>
                  </a:cubicBezTo>
                  <a:cubicBezTo>
                    <a:pt x="110109" y="21896"/>
                    <a:pt x="109847" y="22158"/>
                    <a:pt x="109538" y="22158"/>
                  </a:cubicBezTo>
                  <a:cubicBezTo>
                    <a:pt x="109228" y="22158"/>
                    <a:pt x="108978" y="21908"/>
                    <a:pt x="108978" y="21598"/>
                  </a:cubicBezTo>
                  <a:cubicBezTo>
                    <a:pt x="108978" y="21288"/>
                    <a:pt x="109228" y="21026"/>
                    <a:pt x="109538" y="21026"/>
                  </a:cubicBezTo>
                  <a:close/>
                  <a:moveTo>
                    <a:pt x="113264" y="21026"/>
                  </a:moveTo>
                  <a:cubicBezTo>
                    <a:pt x="113574" y="21026"/>
                    <a:pt x="113824" y="21288"/>
                    <a:pt x="113824" y="21598"/>
                  </a:cubicBezTo>
                  <a:cubicBezTo>
                    <a:pt x="113824" y="21908"/>
                    <a:pt x="113574" y="22158"/>
                    <a:pt x="113264" y="22158"/>
                  </a:cubicBezTo>
                  <a:cubicBezTo>
                    <a:pt x="112943" y="22158"/>
                    <a:pt x="112693" y="21908"/>
                    <a:pt x="112693" y="21598"/>
                  </a:cubicBezTo>
                  <a:cubicBezTo>
                    <a:pt x="112693" y="21288"/>
                    <a:pt x="112943" y="21026"/>
                    <a:pt x="113264" y="21026"/>
                  </a:cubicBezTo>
                  <a:close/>
                  <a:moveTo>
                    <a:pt x="116991" y="21026"/>
                  </a:moveTo>
                  <a:cubicBezTo>
                    <a:pt x="117289" y="21026"/>
                    <a:pt x="117562" y="21288"/>
                    <a:pt x="117562" y="21598"/>
                  </a:cubicBezTo>
                  <a:cubicBezTo>
                    <a:pt x="117562" y="21896"/>
                    <a:pt x="117312" y="22158"/>
                    <a:pt x="116991" y="22158"/>
                  </a:cubicBezTo>
                  <a:cubicBezTo>
                    <a:pt x="116681" y="22158"/>
                    <a:pt x="116431" y="21908"/>
                    <a:pt x="116431" y="21598"/>
                  </a:cubicBezTo>
                  <a:cubicBezTo>
                    <a:pt x="116431" y="21288"/>
                    <a:pt x="116681" y="21026"/>
                    <a:pt x="116991" y="21026"/>
                  </a:cubicBezTo>
                  <a:close/>
                  <a:moveTo>
                    <a:pt x="120718" y="21026"/>
                  </a:moveTo>
                  <a:cubicBezTo>
                    <a:pt x="121027" y="21026"/>
                    <a:pt x="121277" y="21288"/>
                    <a:pt x="121277" y="21598"/>
                  </a:cubicBezTo>
                  <a:cubicBezTo>
                    <a:pt x="121277" y="21908"/>
                    <a:pt x="121027" y="22158"/>
                    <a:pt x="120718" y="22158"/>
                  </a:cubicBezTo>
                  <a:cubicBezTo>
                    <a:pt x="120408" y="22158"/>
                    <a:pt x="120146" y="21908"/>
                    <a:pt x="120146" y="21598"/>
                  </a:cubicBezTo>
                  <a:cubicBezTo>
                    <a:pt x="120146" y="21288"/>
                    <a:pt x="120420" y="21026"/>
                    <a:pt x="120718" y="21026"/>
                  </a:cubicBezTo>
                  <a:close/>
                  <a:moveTo>
                    <a:pt x="124456" y="21026"/>
                  </a:moveTo>
                  <a:cubicBezTo>
                    <a:pt x="124754" y="21026"/>
                    <a:pt x="125016" y="21288"/>
                    <a:pt x="125016" y="21598"/>
                  </a:cubicBezTo>
                  <a:cubicBezTo>
                    <a:pt x="125016" y="21896"/>
                    <a:pt x="124766" y="22158"/>
                    <a:pt x="124456" y="22158"/>
                  </a:cubicBezTo>
                  <a:cubicBezTo>
                    <a:pt x="124135" y="22158"/>
                    <a:pt x="123885" y="21908"/>
                    <a:pt x="123885" y="21598"/>
                  </a:cubicBezTo>
                  <a:cubicBezTo>
                    <a:pt x="123885" y="21288"/>
                    <a:pt x="124135" y="21026"/>
                    <a:pt x="124456" y="21026"/>
                  </a:cubicBezTo>
                  <a:close/>
                  <a:moveTo>
                    <a:pt x="128171" y="21026"/>
                  </a:moveTo>
                  <a:cubicBezTo>
                    <a:pt x="128480" y="21026"/>
                    <a:pt x="128742" y="21288"/>
                    <a:pt x="128742" y="21598"/>
                  </a:cubicBezTo>
                  <a:cubicBezTo>
                    <a:pt x="128742" y="21908"/>
                    <a:pt x="128480" y="22158"/>
                    <a:pt x="128171" y="22158"/>
                  </a:cubicBezTo>
                  <a:cubicBezTo>
                    <a:pt x="127861" y="22158"/>
                    <a:pt x="127611" y="21908"/>
                    <a:pt x="127611" y="21598"/>
                  </a:cubicBezTo>
                  <a:cubicBezTo>
                    <a:pt x="127611" y="21288"/>
                    <a:pt x="127861" y="21026"/>
                    <a:pt x="128171" y="21026"/>
                  </a:cubicBezTo>
                  <a:close/>
                  <a:moveTo>
                    <a:pt x="131898" y="21026"/>
                  </a:moveTo>
                  <a:cubicBezTo>
                    <a:pt x="132195" y="21026"/>
                    <a:pt x="132457" y="21288"/>
                    <a:pt x="132457" y="21598"/>
                  </a:cubicBezTo>
                  <a:cubicBezTo>
                    <a:pt x="132457" y="21896"/>
                    <a:pt x="132207" y="22158"/>
                    <a:pt x="131898" y="22158"/>
                  </a:cubicBezTo>
                  <a:cubicBezTo>
                    <a:pt x="131600" y="22158"/>
                    <a:pt x="131326" y="21908"/>
                    <a:pt x="131326" y="21598"/>
                  </a:cubicBezTo>
                  <a:cubicBezTo>
                    <a:pt x="131338" y="21288"/>
                    <a:pt x="131576" y="21026"/>
                    <a:pt x="131898" y="21026"/>
                  </a:cubicBezTo>
                  <a:close/>
                  <a:moveTo>
                    <a:pt x="135624" y="21026"/>
                  </a:moveTo>
                  <a:cubicBezTo>
                    <a:pt x="135946" y="21026"/>
                    <a:pt x="136196" y="21288"/>
                    <a:pt x="136196" y="21598"/>
                  </a:cubicBezTo>
                  <a:cubicBezTo>
                    <a:pt x="136196" y="21908"/>
                    <a:pt x="135934" y="22158"/>
                    <a:pt x="135624" y="22158"/>
                  </a:cubicBezTo>
                  <a:cubicBezTo>
                    <a:pt x="135315" y="22158"/>
                    <a:pt x="135065" y="21908"/>
                    <a:pt x="135065" y="21598"/>
                  </a:cubicBezTo>
                  <a:cubicBezTo>
                    <a:pt x="135065" y="21288"/>
                    <a:pt x="135315" y="21026"/>
                    <a:pt x="135624" y="21026"/>
                  </a:cubicBezTo>
                  <a:close/>
                  <a:moveTo>
                    <a:pt x="3405" y="22896"/>
                  </a:moveTo>
                  <a:cubicBezTo>
                    <a:pt x="3703" y="22896"/>
                    <a:pt x="3977" y="23146"/>
                    <a:pt x="3977" y="23455"/>
                  </a:cubicBezTo>
                  <a:cubicBezTo>
                    <a:pt x="3977" y="23765"/>
                    <a:pt x="3727" y="24015"/>
                    <a:pt x="3405" y="24015"/>
                  </a:cubicBezTo>
                  <a:cubicBezTo>
                    <a:pt x="3096" y="24015"/>
                    <a:pt x="2846" y="23765"/>
                    <a:pt x="2846" y="23455"/>
                  </a:cubicBezTo>
                  <a:cubicBezTo>
                    <a:pt x="2858" y="23146"/>
                    <a:pt x="3096" y="22896"/>
                    <a:pt x="3405" y="22896"/>
                  </a:cubicBezTo>
                  <a:close/>
                  <a:moveTo>
                    <a:pt x="7132" y="22896"/>
                  </a:moveTo>
                  <a:cubicBezTo>
                    <a:pt x="7430" y="22896"/>
                    <a:pt x="7692" y="23146"/>
                    <a:pt x="7692" y="23455"/>
                  </a:cubicBezTo>
                  <a:cubicBezTo>
                    <a:pt x="7692" y="23765"/>
                    <a:pt x="7442" y="24015"/>
                    <a:pt x="7132" y="24015"/>
                  </a:cubicBezTo>
                  <a:cubicBezTo>
                    <a:pt x="6834" y="24015"/>
                    <a:pt x="6560" y="23765"/>
                    <a:pt x="6560" y="23455"/>
                  </a:cubicBezTo>
                  <a:cubicBezTo>
                    <a:pt x="6584" y="23146"/>
                    <a:pt x="6822" y="22896"/>
                    <a:pt x="7132" y="22896"/>
                  </a:cubicBezTo>
                  <a:close/>
                  <a:moveTo>
                    <a:pt x="10871" y="22896"/>
                  </a:moveTo>
                  <a:cubicBezTo>
                    <a:pt x="11168" y="22896"/>
                    <a:pt x="11430" y="23146"/>
                    <a:pt x="11430" y="23455"/>
                  </a:cubicBezTo>
                  <a:cubicBezTo>
                    <a:pt x="11430" y="23765"/>
                    <a:pt x="11180" y="24015"/>
                    <a:pt x="10871" y="24015"/>
                  </a:cubicBezTo>
                  <a:cubicBezTo>
                    <a:pt x="10573" y="24015"/>
                    <a:pt x="10299" y="23765"/>
                    <a:pt x="10299" y="23455"/>
                  </a:cubicBezTo>
                  <a:cubicBezTo>
                    <a:pt x="10299" y="23146"/>
                    <a:pt x="10549" y="22896"/>
                    <a:pt x="10871" y="22896"/>
                  </a:cubicBezTo>
                  <a:close/>
                  <a:moveTo>
                    <a:pt x="14585" y="22896"/>
                  </a:moveTo>
                  <a:cubicBezTo>
                    <a:pt x="14883" y="22896"/>
                    <a:pt x="15157" y="23146"/>
                    <a:pt x="15157" y="23455"/>
                  </a:cubicBezTo>
                  <a:cubicBezTo>
                    <a:pt x="15157" y="23765"/>
                    <a:pt x="14895" y="24015"/>
                    <a:pt x="14585" y="24015"/>
                  </a:cubicBezTo>
                  <a:cubicBezTo>
                    <a:pt x="14288" y="24015"/>
                    <a:pt x="14014" y="23765"/>
                    <a:pt x="14014" y="23455"/>
                  </a:cubicBezTo>
                  <a:cubicBezTo>
                    <a:pt x="14038" y="23146"/>
                    <a:pt x="14276" y="22896"/>
                    <a:pt x="14585" y="22896"/>
                  </a:cubicBezTo>
                  <a:close/>
                  <a:moveTo>
                    <a:pt x="18324" y="22896"/>
                  </a:moveTo>
                  <a:cubicBezTo>
                    <a:pt x="18622" y="22896"/>
                    <a:pt x="18883" y="23146"/>
                    <a:pt x="18883" y="23455"/>
                  </a:cubicBezTo>
                  <a:cubicBezTo>
                    <a:pt x="18883" y="23765"/>
                    <a:pt x="18633" y="24015"/>
                    <a:pt x="18324" y="24015"/>
                  </a:cubicBezTo>
                  <a:cubicBezTo>
                    <a:pt x="18026" y="24015"/>
                    <a:pt x="17752" y="23765"/>
                    <a:pt x="17752" y="23455"/>
                  </a:cubicBezTo>
                  <a:cubicBezTo>
                    <a:pt x="17752" y="23146"/>
                    <a:pt x="18014" y="22896"/>
                    <a:pt x="18324" y="22896"/>
                  </a:cubicBezTo>
                  <a:close/>
                  <a:moveTo>
                    <a:pt x="22039" y="22896"/>
                  </a:moveTo>
                  <a:cubicBezTo>
                    <a:pt x="22336" y="22896"/>
                    <a:pt x="22610" y="23146"/>
                    <a:pt x="22610" y="23455"/>
                  </a:cubicBezTo>
                  <a:cubicBezTo>
                    <a:pt x="22610" y="23765"/>
                    <a:pt x="22360" y="24015"/>
                    <a:pt x="22039" y="24015"/>
                  </a:cubicBezTo>
                  <a:cubicBezTo>
                    <a:pt x="21729" y="24015"/>
                    <a:pt x="21479" y="23765"/>
                    <a:pt x="21479" y="23455"/>
                  </a:cubicBezTo>
                  <a:cubicBezTo>
                    <a:pt x="21491" y="23146"/>
                    <a:pt x="21729" y="22896"/>
                    <a:pt x="22039" y="22896"/>
                  </a:cubicBezTo>
                  <a:close/>
                  <a:moveTo>
                    <a:pt x="25777" y="22896"/>
                  </a:moveTo>
                  <a:cubicBezTo>
                    <a:pt x="26075" y="22896"/>
                    <a:pt x="26349" y="23146"/>
                    <a:pt x="26349" y="23455"/>
                  </a:cubicBezTo>
                  <a:cubicBezTo>
                    <a:pt x="26349" y="23765"/>
                    <a:pt x="26087" y="24015"/>
                    <a:pt x="25777" y="24015"/>
                  </a:cubicBezTo>
                  <a:cubicBezTo>
                    <a:pt x="25468" y="24015"/>
                    <a:pt x="25206" y="23765"/>
                    <a:pt x="25206" y="23455"/>
                  </a:cubicBezTo>
                  <a:cubicBezTo>
                    <a:pt x="25218" y="23146"/>
                    <a:pt x="25468" y="22896"/>
                    <a:pt x="25777" y="22896"/>
                  </a:cubicBezTo>
                  <a:close/>
                  <a:moveTo>
                    <a:pt x="29504" y="22896"/>
                  </a:moveTo>
                  <a:cubicBezTo>
                    <a:pt x="29801" y="22896"/>
                    <a:pt x="30063" y="23146"/>
                    <a:pt x="30063" y="23455"/>
                  </a:cubicBezTo>
                  <a:cubicBezTo>
                    <a:pt x="30063" y="23765"/>
                    <a:pt x="29813" y="24015"/>
                    <a:pt x="29504" y="24015"/>
                  </a:cubicBezTo>
                  <a:cubicBezTo>
                    <a:pt x="29182" y="24015"/>
                    <a:pt x="28932" y="23765"/>
                    <a:pt x="28932" y="23455"/>
                  </a:cubicBezTo>
                  <a:cubicBezTo>
                    <a:pt x="28944" y="23146"/>
                    <a:pt x="29182" y="22896"/>
                    <a:pt x="29504" y="22896"/>
                  </a:cubicBezTo>
                  <a:close/>
                  <a:moveTo>
                    <a:pt x="33230" y="22896"/>
                  </a:moveTo>
                  <a:cubicBezTo>
                    <a:pt x="33528" y="22896"/>
                    <a:pt x="33802" y="23146"/>
                    <a:pt x="33802" y="23455"/>
                  </a:cubicBezTo>
                  <a:cubicBezTo>
                    <a:pt x="33802" y="23765"/>
                    <a:pt x="33552" y="24015"/>
                    <a:pt x="33230" y="24015"/>
                  </a:cubicBezTo>
                  <a:cubicBezTo>
                    <a:pt x="32921" y="24015"/>
                    <a:pt x="32671" y="23765"/>
                    <a:pt x="32671" y="23455"/>
                  </a:cubicBezTo>
                  <a:cubicBezTo>
                    <a:pt x="32671" y="23146"/>
                    <a:pt x="32921" y="22896"/>
                    <a:pt x="33230" y="22896"/>
                  </a:cubicBezTo>
                  <a:close/>
                  <a:moveTo>
                    <a:pt x="36957" y="22896"/>
                  </a:moveTo>
                  <a:cubicBezTo>
                    <a:pt x="37255" y="22896"/>
                    <a:pt x="37517" y="23146"/>
                    <a:pt x="37517" y="23455"/>
                  </a:cubicBezTo>
                  <a:cubicBezTo>
                    <a:pt x="37517" y="23765"/>
                    <a:pt x="37267" y="24015"/>
                    <a:pt x="36957" y="24015"/>
                  </a:cubicBezTo>
                  <a:cubicBezTo>
                    <a:pt x="36648" y="24015"/>
                    <a:pt x="36386" y="23765"/>
                    <a:pt x="36386" y="23455"/>
                  </a:cubicBezTo>
                  <a:cubicBezTo>
                    <a:pt x="36409" y="23146"/>
                    <a:pt x="36648" y="22896"/>
                    <a:pt x="36957" y="22896"/>
                  </a:cubicBezTo>
                  <a:close/>
                  <a:moveTo>
                    <a:pt x="40672" y="22896"/>
                  </a:moveTo>
                  <a:cubicBezTo>
                    <a:pt x="40970" y="22896"/>
                    <a:pt x="41243" y="23146"/>
                    <a:pt x="41243" y="23455"/>
                  </a:cubicBezTo>
                  <a:cubicBezTo>
                    <a:pt x="41243" y="23765"/>
                    <a:pt x="40993" y="24015"/>
                    <a:pt x="40672" y="24015"/>
                  </a:cubicBezTo>
                  <a:cubicBezTo>
                    <a:pt x="40374" y="24015"/>
                    <a:pt x="40112" y="23765"/>
                    <a:pt x="40112" y="23455"/>
                  </a:cubicBezTo>
                  <a:cubicBezTo>
                    <a:pt x="40124" y="23146"/>
                    <a:pt x="40362" y="22896"/>
                    <a:pt x="40672" y="22896"/>
                  </a:cubicBezTo>
                  <a:close/>
                  <a:moveTo>
                    <a:pt x="44410" y="22896"/>
                  </a:moveTo>
                  <a:cubicBezTo>
                    <a:pt x="44708" y="22896"/>
                    <a:pt x="44982" y="23146"/>
                    <a:pt x="44982" y="23455"/>
                  </a:cubicBezTo>
                  <a:cubicBezTo>
                    <a:pt x="44982" y="23765"/>
                    <a:pt x="44720" y="24015"/>
                    <a:pt x="44410" y="24015"/>
                  </a:cubicBezTo>
                  <a:cubicBezTo>
                    <a:pt x="44113" y="24015"/>
                    <a:pt x="43851" y="23765"/>
                    <a:pt x="43851" y="23455"/>
                  </a:cubicBezTo>
                  <a:cubicBezTo>
                    <a:pt x="43851" y="23146"/>
                    <a:pt x="44101" y="22896"/>
                    <a:pt x="44410" y="22896"/>
                  </a:cubicBezTo>
                  <a:close/>
                  <a:moveTo>
                    <a:pt x="48137" y="22896"/>
                  </a:moveTo>
                  <a:cubicBezTo>
                    <a:pt x="48435" y="22896"/>
                    <a:pt x="48697" y="23146"/>
                    <a:pt x="48697" y="23455"/>
                  </a:cubicBezTo>
                  <a:cubicBezTo>
                    <a:pt x="48697" y="23765"/>
                    <a:pt x="48447" y="24015"/>
                    <a:pt x="48137" y="24015"/>
                  </a:cubicBezTo>
                  <a:cubicBezTo>
                    <a:pt x="47839" y="24015"/>
                    <a:pt x="47566" y="23765"/>
                    <a:pt x="47566" y="23455"/>
                  </a:cubicBezTo>
                  <a:cubicBezTo>
                    <a:pt x="47578" y="23146"/>
                    <a:pt x="47839" y="22896"/>
                    <a:pt x="48137" y="22896"/>
                  </a:cubicBezTo>
                  <a:close/>
                  <a:moveTo>
                    <a:pt x="51864" y="22896"/>
                  </a:moveTo>
                  <a:cubicBezTo>
                    <a:pt x="52161" y="22896"/>
                    <a:pt x="52435" y="23146"/>
                    <a:pt x="52435" y="23455"/>
                  </a:cubicBezTo>
                  <a:cubicBezTo>
                    <a:pt x="52435" y="23765"/>
                    <a:pt x="52185" y="24015"/>
                    <a:pt x="51864" y="24015"/>
                  </a:cubicBezTo>
                  <a:cubicBezTo>
                    <a:pt x="51566" y="24015"/>
                    <a:pt x="51304" y="23765"/>
                    <a:pt x="51304" y="23455"/>
                  </a:cubicBezTo>
                  <a:cubicBezTo>
                    <a:pt x="51304" y="23146"/>
                    <a:pt x="51554" y="22896"/>
                    <a:pt x="51864" y="22896"/>
                  </a:cubicBezTo>
                  <a:close/>
                  <a:moveTo>
                    <a:pt x="55602" y="22896"/>
                  </a:moveTo>
                  <a:cubicBezTo>
                    <a:pt x="55900" y="22896"/>
                    <a:pt x="56174" y="23146"/>
                    <a:pt x="56174" y="23455"/>
                  </a:cubicBezTo>
                  <a:cubicBezTo>
                    <a:pt x="56174" y="23765"/>
                    <a:pt x="55912" y="24015"/>
                    <a:pt x="55602" y="24015"/>
                  </a:cubicBezTo>
                  <a:cubicBezTo>
                    <a:pt x="55293" y="24015"/>
                    <a:pt x="55043" y="23765"/>
                    <a:pt x="55043" y="23455"/>
                  </a:cubicBezTo>
                  <a:cubicBezTo>
                    <a:pt x="55043" y="23146"/>
                    <a:pt x="55293" y="22896"/>
                    <a:pt x="55602" y="22896"/>
                  </a:cubicBezTo>
                  <a:close/>
                  <a:moveTo>
                    <a:pt x="59329" y="22896"/>
                  </a:moveTo>
                  <a:cubicBezTo>
                    <a:pt x="59627" y="22896"/>
                    <a:pt x="59889" y="23146"/>
                    <a:pt x="59889" y="23455"/>
                  </a:cubicBezTo>
                  <a:cubicBezTo>
                    <a:pt x="59889" y="23765"/>
                    <a:pt x="59639" y="24015"/>
                    <a:pt x="59329" y="24015"/>
                  </a:cubicBezTo>
                  <a:cubicBezTo>
                    <a:pt x="59008" y="24015"/>
                    <a:pt x="58757" y="23765"/>
                    <a:pt x="58757" y="23455"/>
                  </a:cubicBezTo>
                  <a:cubicBezTo>
                    <a:pt x="58757" y="23146"/>
                    <a:pt x="59008" y="22896"/>
                    <a:pt x="59329" y="22896"/>
                  </a:cubicBezTo>
                  <a:close/>
                  <a:moveTo>
                    <a:pt x="63056" y="22896"/>
                  </a:moveTo>
                  <a:cubicBezTo>
                    <a:pt x="63353" y="22896"/>
                    <a:pt x="63627" y="23146"/>
                    <a:pt x="63627" y="23455"/>
                  </a:cubicBezTo>
                  <a:cubicBezTo>
                    <a:pt x="63627" y="23765"/>
                    <a:pt x="63377" y="24015"/>
                    <a:pt x="63056" y="24015"/>
                  </a:cubicBezTo>
                  <a:cubicBezTo>
                    <a:pt x="62746" y="24015"/>
                    <a:pt x="62496" y="23765"/>
                    <a:pt x="62496" y="23455"/>
                  </a:cubicBezTo>
                  <a:cubicBezTo>
                    <a:pt x="62496" y="23146"/>
                    <a:pt x="62746" y="22896"/>
                    <a:pt x="63056" y="22896"/>
                  </a:cubicBezTo>
                  <a:close/>
                  <a:moveTo>
                    <a:pt x="66782" y="22896"/>
                  </a:moveTo>
                  <a:cubicBezTo>
                    <a:pt x="67080" y="22896"/>
                    <a:pt x="67342" y="23146"/>
                    <a:pt x="67342" y="23455"/>
                  </a:cubicBezTo>
                  <a:cubicBezTo>
                    <a:pt x="67342" y="23765"/>
                    <a:pt x="67092" y="24015"/>
                    <a:pt x="66782" y="24015"/>
                  </a:cubicBezTo>
                  <a:cubicBezTo>
                    <a:pt x="66473" y="24015"/>
                    <a:pt x="66211" y="23765"/>
                    <a:pt x="66211" y="23455"/>
                  </a:cubicBezTo>
                  <a:cubicBezTo>
                    <a:pt x="66235" y="23146"/>
                    <a:pt x="66473" y="22896"/>
                    <a:pt x="66782" y="22896"/>
                  </a:cubicBezTo>
                  <a:close/>
                  <a:moveTo>
                    <a:pt x="70509" y="22896"/>
                  </a:moveTo>
                  <a:cubicBezTo>
                    <a:pt x="70807" y="22896"/>
                    <a:pt x="71080" y="23146"/>
                    <a:pt x="71080" y="23455"/>
                  </a:cubicBezTo>
                  <a:cubicBezTo>
                    <a:pt x="71080" y="23765"/>
                    <a:pt x="70830" y="24015"/>
                    <a:pt x="70509" y="24015"/>
                  </a:cubicBezTo>
                  <a:cubicBezTo>
                    <a:pt x="70199" y="24015"/>
                    <a:pt x="69949" y="23765"/>
                    <a:pt x="69949" y="23455"/>
                  </a:cubicBezTo>
                  <a:cubicBezTo>
                    <a:pt x="69949" y="23146"/>
                    <a:pt x="70199" y="22896"/>
                    <a:pt x="70509" y="22896"/>
                  </a:cubicBezTo>
                  <a:close/>
                  <a:moveTo>
                    <a:pt x="74236" y="22896"/>
                  </a:moveTo>
                  <a:cubicBezTo>
                    <a:pt x="74533" y="22896"/>
                    <a:pt x="74795" y="23146"/>
                    <a:pt x="74795" y="23455"/>
                  </a:cubicBezTo>
                  <a:cubicBezTo>
                    <a:pt x="74795" y="23765"/>
                    <a:pt x="74545" y="24015"/>
                    <a:pt x="74236" y="24015"/>
                  </a:cubicBezTo>
                  <a:cubicBezTo>
                    <a:pt x="73938" y="24015"/>
                    <a:pt x="73676" y="23765"/>
                    <a:pt x="73676" y="23455"/>
                  </a:cubicBezTo>
                  <a:cubicBezTo>
                    <a:pt x="73676" y="23146"/>
                    <a:pt x="73926" y="22896"/>
                    <a:pt x="74236" y="22896"/>
                  </a:cubicBezTo>
                  <a:close/>
                  <a:moveTo>
                    <a:pt x="77855" y="22896"/>
                  </a:moveTo>
                  <a:cubicBezTo>
                    <a:pt x="78153" y="22896"/>
                    <a:pt x="78415" y="23146"/>
                    <a:pt x="78415" y="23455"/>
                  </a:cubicBezTo>
                  <a:cubicBezTo>
                    <a:pt x="78415" y="23765"/>
                    <a:pt x="78165" y="24015"/>
                    <a:pt x="77855" y="24015"/>
                  </a:cubicBezTo>
                  <a:cubicBezTo>
                    <a:pt x="77546" y="24015"/>
                    <a:pt x="77284" y="23765"/>
                    <a:pt x="77284" y="23455"/>
                  </a:cubicBezTo>
                  <a:cubicBezTo>
                    <a:pt x="77284" y="23146"/>
                    <a:pt x="77546" y="22896"/>
                    <a:pt x="77855" y="22896"/>
                  </a:cubicBezTo>
                  <a:close/>
                  <a:moveTo>
                    <a:pt x="81570" y="22896"/>
                  </a:moveTo>
                  <a:cubicBezTo>
                    <a:pt x="81868" y="22896"/>
                    <a:pt x="82141" y="23146"/>
                    <a:pt x="82141" y="23455"/>
                  </a:cubicBezTo>
                  <a:cubicBezTo>
                    <a:pt x="82141" y="23765"/>
                    <a:pt x="81879" y="24015"/>
                    <a:pt x="81570" y="24015"/>
                  </a:cubicBezTo>
                  <a:cubicBezTo>
                    <a:pt x="81260" y="24015"/>
                    <a:pt x="81010" y="23765"/>
                    <a:pt x="81010" y="23455"/>
                  </a:cubicBezTo>
                  <a:cubicBezTo>
                    <a:pt x="81022" y="23146"/>
                    <a:pt x="81260" y="22896"/>
                    <a:pt x="81570" y="22896"/>
                  </a:cubicBezTo>
                  <a:close/>
                  <a:moveTo>
                    <a:pt x="85308" y="22896"/>
                  </a:moveTo>
                  <a:cubicBezTo>
                    <a:pt x="85606" y="22896"/>
                    <a:pt x="85880" y="23146"/>
                    <a:pt x="85880" y="23455"/>
                  </a:cubicBezTo>
                  <a:cubicBezTo>
                    <a:pt x="85880" y="23765"/>
                    <a:pt x="85618" y="24015"/>
                    <a:pt x="85308" y="24015"/>
                  </a:cubicBezTo>
                  <a:cubicBezTo>
                    <a:pt x="84999" y="24015"/>
                    <a:pt x="84749" y="23765"/>
                    <a:pt x="84749" y="23455"/>
                  </a:cubicBezTo>
                  <a:cubicBezTo>
                    <a:pt x="84749" y="23146"/>
                    <a:pt x="84999" y="22896"/>
                    <a:pt x="85308" y="22896"/>
                  </a:cubicBezTo>
                  <a:close/>
                  <a:moveTo>
                    <a:pt x="89035" y="22896"/>
                  </a:moveTo>
                  <a:cubicBezTo>
                    <a:pt x="89333" y="22896"/>
                    <a:pt x="89595" y="23146"/>
                    <a:pt x="89595" y="23455"/>
                  </a:cubicBezTo>
                  <a:cubicBezTo>
                    <a:pt x="89595" y="23765"/>
                    <a:pt x="89345" y="24015"/>
                    <a:pt x="89035" y="24015"/>
                  </a:cubicBezTo>
                  <a:cubicBezTo>
                    <a:pt x="88714" y="24015"/>
                    <a:pt x="88464" y="23765"/>
                    <a:pt x="88464" y="23455"/>
                  </a:cubicBezTo>
                  <a:cubicBezTo>
                    <a:pt x="88475" y="23146"/>
                    <a:pt x="88714" y="22896"/>
                    <a:pt x="89035" y="22896"/>
                  </a:cubicBezTo>
                  <a:close/>
                  <a:moveTo>
                    <a:pt x="92762" y="22896"/>
                  </a:moveTo>
                  <a:cubicBezTo>
                    <a:pt x="93059" y="22896"/>
                    <a:pt x="93333" y="23146"/>
                    <a:pt x="93333" y="23455"/>
                  </a:cubicBezTo>
                  <a:cubicBezTo>
                    <a:pt x="93333" y="23765"/>
                    <a:pt x="93071" y="24015"/>
                    <a:pt x="92762" y="24015"/>
                  </a:cubicBezTo>
                  <a:cubicBezTo>
                    <a:pt x="92452" y="24015"/>
                    <a:pt x="92202" y="23765"/>
                    <a:pt x="92202" y="23455"/>
                  </a:cubicBezTo>
                  <a:cubicBezTo>
                    <a:pt x="92202" y="23146"/>
                    <a:pt x="92452" y="22896"/>
                    <a:pt x="92762" y="22896"/>
                  </a:cubicBezTo>
                  <a:close/>
                  <a:moveTo>
                    <a:pt x="96488" y="22896"/>
                  </a:moveTo>
                  <a:cubicBezTo>
                    <a:pt x="96786" y="22896"/>
                    <a:pt x="97048" y="23146"/>
                    <a:pt x="97048" y="23455"/>
                  </a:cubicBezTo>
                  <a:cubicBezTo>
                    <a:pt x="97048" y="23765"/>
                    <a:pt x="96798" y="24015"/>
                    <a:pt x="96488" y="24015"/>
                  </a:cubicBezTo>
                  <a:cubicBezTo>
                    <a:pt x="96191" y="24015"/>
                    <a:pt x="95917" y="23765"/>
                    <a:pt x="95917" y="23455"/>
                  </a:cubicBezTo>
                  <a:cubicBezTo>
                    <a:pt x="95917" y="23146"/>
                    <a:pt x="96179" y="22896"/>
                    <a:pt x="96488" y="22896"/>
                  </a:cubicBezTo>
                  <a:close/>
                  <a:moveTo>
                    <a:pt x="100203" y="22896"/>
                  </a:moveTo>
                  <a:cubicBezTo>
                    <a:pt x="100501" y="22896"/>
                    <a:pt x="100775" y="23146"/>
                    <a:pt x="100775" y="23455"/>
                  </a:cubicBezTo>
                  <a:cubicBezTo>
                    <a:pt x="100775" y="23765"/>
                    <a:pt x="100513" y="24015"/>
                    <a:pt x="100203" y="24015"/>
                  </a:cubicBezTo>
                  <a:cubicBezTo>
                    <a:pt x="99905" y="24015"/>
                    <a:pt x="99644" y="23765"/>
                    <a:pt x="99644" y="23455"/>
                  </a:cubicBezTo>
                  <a:cubicBezTo>
                    <a:pt x="99655" y="23146"/>
                    <a:pt x="99894" y="22896"/>
                    <a:pt x="100203" y="22896"/>
                  </a:cubicBezTo>
                  <a:close/>
                  <a:moveTo>
                    <a:pt x="103942" y="22896"/>
                  </a:moveTo>
                  <a:cubicBezTo>
                    <a:pt x="104239" y="22896"/>
                    <a:pt x="104513" y="23146"/>
                    <a:pt x="104513" y="23455"/>
                  </a:cubicBezTo>
                  <a:cubicBezTo>
                    <a:pt x="104513" y="23765"/>
                    <a:pt x="104251" y="24015"/>
                    <a:pt x="103942" y="24015"/>
                  </a:cubicBezTo>
                  <a:cubicBezTo>
                    <a:pt x="103644" y="24015"/>
                    <a:pt x="103382" y="23765"/>
                    <a:pt x="103382" y="23455"/>
                  </a:cubicBezTo>
                  <a:cubicBezTo>
                    <a:pt x="103382" y="23146"/>
                    <a:pt x="103632" y="22896"/>
                    <a:pt x="103942" y="22896"/>
                  </a:cubicBezTo>
                  <a:close/>
                  <a:moveTo>
                    <a:pt x="107668" y="22896"/>
                  </a:moveTo>
                  <a:cubicBezTo>
                    <a:pt x="107966" y="22896"/>
                    <a:pt x="108228" y="23146"/>
                    <a:pt x="108228" y="23455"/>
                  </a:cubicBezTo>
                  <a:cubicBezTo>
                    <a:pt x="108228" y="23765"/>
                    <a:pt x="107978" y="24015"/>
                    <a:pt x="107668" y="24015"/>
                  </a:cubicBezTo>
                  <a:cubicBezTo>
                    <a:pt x="107371" y="24015"/>
                    <a:pt x="107097" y="23765"/>
                    <a:pt x="107097" y="23455"/>
                  </a:cubicBezTo>
                  <a:cubicBezTo>
                    <a:pt x="107109" y="23146"/>
                    <a:pt x="107347" y="22896"/>
                    <a:pt x="107668" y="22896"/>
                  </a:cubicBezTo>
                  <a:close/>
                  <a:moveTo>
                    <a:pt x="111395" y="22896"/>
                  </a:moveTo>
                  <a:cubicBezTo>
                    <a:pt x="111693" y="22896"/>
                    <a:pt x="111967" y="23146"/>
                    <a:pt x="111967" y="23455"/>
                  </a:cubicBezTo>
                  <a:cubicBezTo>
                    <a:pt x="111967" y="23765"/>
                    <a:pt x="111705" y="24015"/>
                    <a:pt x="111395" y="24015"/>
                  </a:cubicBezTo>
                  <a:cubicBezTo>
                    <a:pt x="111085" y="24015"/>
                    <a:pt x="110835" y="23765"/>
                    <a:pt x="110835" y="23455"/>
                  </a:cubicBezTo>
                  <a:cubicBezTo>
                    <a:pt x="110835" y="23146"/>
                    <a:pt x="111085" y="22896"/>
                    <a:pt x="111395" y="22896"/>
                  </a:cubicBezTo>
                  <a:close/>
                  <a:moveTo>
                    <a:pt x="115122" y="22896"/>
                  </a:moveTo>
                  <a:cubicBezTo>
                    <a:pt x="115419" y="22896"/>
                    <a:pt x="115681" y="23146"/>
                    <a:pt x="115681" y="23455"/>
                  </a:cubicBezTo>
                  <a:cubicBezTo>
                    <a:pt x="115681" y="23765"/>
                    <a:pt x="115431" y="24015"/>
                    <a:pt x="115122" y="24015"/>
                  </a:cubicBezTo>
                  <a:cubicBezTo>
                    <a:pt x="114812" y="24015"/>
                    <a:pt x="114550" y="23765"/>
                    <a:pt x="114550" y="23455"/>
                  </a:cubicBezTo>
                  <a:cubicBezTo>
                    <a:pt x="114574" y="23146"/>
                    <a:pt x="114812" y="22896"/>
                    <a:pt x="115122" y="22896"/>
                  </a:cubicBezTo>
                  <a:close/>
                  <a:moveTo>
                    <a:pt x="118860" y="22896"/>
                  </a:moveTo>
                  <a:cubicBezTo>
                    <a:pt x="119158" y="22896"/>
                    <a:pt x="119420" y="23146"/>
                    <a:pt x="119420" y="23455"/>
                  </a:cubicBezTo>
                  <a:cubicBezTo>
                    <a:pt x="119420" y="23765"/>
                    <a:pt x="119170" y="24015"/>
                    <a:pt x="118860" y="24015"/>
                  </a:cubicBezTo>
                  <a:cubicBezTo>
                    <a:pt x="118539" y="24015"/>
                    <a:pt x="118289" y="23765"/>
                    <a:pt x="118289" y="23455"/>
                  </a:cubicBezTo>
                  <a:cubicBezTo>
                    <a:pt x="118289" y="23146"/>
                    <a:pt x="118539" y="22896"/>
                    <a:pt x="118860" y="22896"/>
                  </a:cubicBezTo>
                  <a:close/>
                  <a:moveTo>
                    <a:pt x="122575" y="22896"/>
                  </a:moveTo>
                  <a:cubicBezTo>
                    <a:pt x="122873" y="22896"/>
                    <a:pt x="123146" y="23146"/>
                    <a:pt x="123146" y="23455"/>
                  </a:cubicBezTo>
                  <a:cubicBezTo>
                    <a:pt x="123146" y="23765"/>
                    <a:pt x="122885" y="24015"/>
                    <a:pt x="122575" y="24015"/>
                  </a:cubicBezTo>
                  <a:cubicBezTo>
                    <a:pt x="122265" y="24015"/>
                    <a:pt x="122015" y="23765"/>
                    <a:pt x="122015" y="23455"/>
                  </a:cubicBezTo>
                  <a:cubicBezTo>
                    <a:pt x="122027" y="23146"/>
                    <a:pt x="122277" y="22896"/>
                    <a:pt x="122575" y="22896"/>
                  </a:cubicBezTo>
                  <a:close/>
                  <a:moveTo>
                    <a:pt x="126314" y="22896"/>
                  </a:moveTo>
                  <a:cubicBezTo>
                    <a:pt x="126611" y="22896"/>
                    <a:pt x="126873" y="23146"/>
                    <a:pt x="126873" y="23455"/>
                  </a:cubicBezTo>
                  <a:cubicBezTo>
                    <a:pt x="126873" y="23765"/>
                    <a:pt x="126623" y="24015"/>
                    <a:pt x="126314" y="24015"/>
                  </a:cubicBezTo>
                  <a:cubicBezTo>
                    <a:pt x="126004" y="24015"/>
                    <a:pt x="125742" y="23765"/>
                    <a:pt x="125742" y="23455"/>
                  </a:cubicBezTo>
                  <a:cubicBezTo>
                    <a:pt x="125742" y="23146"/>
                    <a:pt x="126004" y="22896"/>
                    <a:pt x="126314" y="22896"/>
                  </a:cubicBezTo>
                  <a:close/>
                  <a:moveTo>
                    <a:pt x="130028" y="22896"/>
                  </a:moveTo>
                  <a:cubicBezTo>
                    <a:pt x="130326" y="22896"/>
                    <a:pt x="130600" y="23146"/>
                    <a:pt x="130600" y="23455"/>
                  </a:cubicBezTo>
                  <a:cubicBezTo>
                    <a:pt x="130600" y="23765"/>
                    <a:pt x="130350" y="24015"/>
                    <a:pt x="130028" y="24015"/>
                  </a:cubicBezTo>
                  <a:cubicBezTo>
                    <a:pt x="129731" y="24015"/>
                    <a:pt x="129469" y="23765"/>
                    <a:pt x="129469" y="23455"/>
                  </a:cubicBezTo>
                  <a:cubicBezTo>
                    <a:pt x="129469" y="23146"/>
                    <a:pt x="129719" y="22896"/>
                    <a:pt x="130028" y="22896"/>
                  </a:cubicBezTo>
                  <a:close/>
                  <a:moveTo>
                    <a:pt x="133767" y="22896"/>
                  </a:moveTo>
                  <a:cubicBezTo>
                    <a:pt x="134065" y="22896"/>
                    <a:pt x="134326" y="23146"/>
                    <a:pt x="134326" y="23455"/>
                  </a:cubicBezTo>
                  <a:cubicBezTo>
                    <a:pt x="134326" y="23765"/>
                    <a:pt x="134076" y="24015"/>
                    <a:pt x="133767" y="24015"/>
                  </a:cubicBezTo>
                  <a:cubicBezTo>
                    <a:pt x="133469" y="24015"/>
                    <a:pt x="133207" y="23765"/>
                    <a:pt x="133207" y="23455"/>
                  </a:cubicBezTo>
                  <a:cubicBezTo>
                    <a:pt x="133207" y="23146"/>
                    <a:pt x="133457" y="22896"/>
                    <a:pt x="133767" y="22896"/>
                  </a:cubicBezTo>
                  <a:close/>
                  <a:moveTo>
                    <a:pt x="137494" y="22896"/>
                  </a:moveTo>
                  <a:cubicBezTo>
                    <a:pt x="137791" y="22896"/>
                    <a:pt x="138053" y="23146"/>
                    <a:pt x="138053" y="23455"/>
                  </a:cubicBezTo>
                  <a:cubicBezTo>
                    <a:pt x="138053" y="23765"/>
                    <a:pt x="137803" y="24015"/>
                    <a:pt x="137494" y="24015"/>
                  </a:cubicBezTo>
                  <a:cubicBezTo>
                    <a:pt x="137196" y="24015"/>
                    <a:pt x="136922" y="23765"/>
                    <a:pt x="136922" y="23455"/>
                  </a:cubicBezTo>
                  <a:cubicBezTo>
                    <a:pt x="136934" y="23146"/>
                    <a:pt x="137172" y="22896"/>
                    <a:pt x="137494" y="22896"/>
                  </a:cubicBezTo>
                  <a:close/>
                  <a:moveTo>
                    <a:pt x="1548" y="24753"/>
                  </a:moveTo>
                  <a:cubicBezTo>
                    <a:pt x="1846" y="24753"/>
                    <a:pt x="2119" y="25003"/>
                    <a:pt x="2119" y="25313"/>
                  </a:cubicBezTo>
                  <a:cubicBezTo>
                    <a:pt x="2119" y="25610"/>
                    <a:pt x="1858" y="25884"/>
                    <a:pt x="1548" y="25884"/>
                  </a:cubicBezTo>
                  <a:cubicBezTo>
                    <a:pt x="1238" y="25884"/>
                    <a:pt x="988" y="25622"/>
                    <a:pt x="988" y="25313"/>
                  </a:cubicBezTo>
                  <a:cubicBezTo>
                    <a:pt x="988" y="25003"/>
                    <a:pt x="1238" y="24753"/>
                    <a:pt x="1548" y="24753"/>
                  </a:cubicBezTo>
                  <a:close/>
                  <a:moveTo>
                    <a:pt x="5287" y="24753"/>
                  </a:moveTo>
                  <a:cubicBezTo>
                    <a:pt x="5596" y="24753"/>
                    <a:pt x="5846" y="25003"/>
                    <a:pt x="5846" y="25313"/>
                  </a:cubicBezTo>
                  <a:cubicBezTo>
                    <a:pt x="5846" y="25622"/>
                    <a:pt x="5596" y="25884"/>
                    <a:pt x="5287" y="25884"/>
                  </a:cubicBezTo>
                  <a:cubicBezTo>
                    <a:pt x="4977" y="25884"/>
                    <a:pt x="4715" y="25622"/>
                    <a:pt x="4715" y="25313"/>
                  </a:cubicBezTo>
                  <a:cubicBezTo>
                    <a:pt x="4715" y="25003"/>
                    <a:pt x="4977" y="24753"/>
                    <a:pt x="5287" y="24753"/>
                  </a:cubicBezTo>
                  <a:close/>
                  <a:moveTo>
                    <a:pt x="9001" y="24753"/>
                  </a:moveTo>
                  <a:cubicBezTo>
                    <a:pt x="9299" y="24753"/>
                    <a:pt x="9573" y="25003"/>
                    <a:pt x="9573" y="25313"/>
                  </a:cubicBezTo>
                  <a:cubicBezTo>
                    <a:pt x="9573" y="25610"/>
                    <a:pt x="9323" y="25884"/>
                    <a:pt x="9001" y="25884"/>
                  </a:cubicBezTo>
                  <a:cubicBezTo>
                    <a:pt x="8704" y="25884"/>
                    <a:pt x="8442" y="25622"/>
                    <a:pt x="8442" y="25313"/>
                  </a:cubicBezTo>
                  <a:cubicBezTo>
                    <a:pt x="8442" y="25003"/>
                    <a:pt x="8692" y="24753"/>
                    <a:pt x="9001" y="24753"/>
                  </a:cubicBezTo>
                  <a:close/>
                  <a:moveTo>
                    <a:pt x="12728" y="24753"/>
                  </a:moveTo>
                  <a:cubicBezTo>
                    <a:pt x="13037" y="24753"/>
                    <a:pt x="13288" y="25003"/>
                    <a:pt x="13288" y="25313"/>
                  </a:cubicBezTo>
                  <a:cubicBezTo>
                    <a:pt x="13288" y="25622"/>
                    <a:pt x="13037" y="25884"/>
                    <a:pt x="12728" y="25884"/>
                  </a:cubicBezTo>
                  <a:cubicBezTo>
                    <a:pt x="12418" y="25884"/>
                    <a:pt x="12156" y="25622"/>
                    <a:pt x="12156" y="25313"/>
                  </a:cubicBezTo>
                  <a:cubicBezTo>
                    <a:pt x="12180" y="25003"/>
                    <a:pt x="12418" y="24753"/>
                    <a:pt x="12728" y="24753"/>
                  </a:cubicBezTo>
                  <a:close/>
                  <a:moveTo>
                    <a:pt x="16466" y="24753"/>
                  </a:moveTo>
                  <a:cubicBezTo>
                    <a:pt x="16764" y="24753"/>
                    <a:pt x="17026" y="25003"/>
                    <a:pt x="17026" y="25313"/>
                  </a:cubicBezTo>
                  <a:cubicBezTo>
                    <a:pt x="17026" y="25610"/>
                    <a:pt x="16776" y="25884"/>
                    <a:pt x="16466" y="25884"/>
                  </a:cubicBezTo>
                  <a:cubicBezTo>
                    <a:pt x="16169" y="25884"/>
                    <a:pt x="15895" y="25622"/>
                    <a:pt x="15895" y="25313"/>
                  </a:cubicBezTo>
                  <a:cubicBezTo>
                    <a:pt x="15895" y="25003"/>
                    <a:pt x="16145" y="24753"/>
                    <a:pt x="16466" y="24753"/>
                  </a:cubicBezTo>
                  <a:close/>
                  <a:moveTo>
                    <a:pt x="20181" y="24753"/>
                  </a:moveTo>
                  <a:cubicBezTo>
                    <a:pt x="20491" y="24753"/>
                    <a:pt x="20753" y="25003"/>
                    <a:pt x="20753" y="25313"/>
                  </a:cubicBezTo>
                  <a:cubicBezTo>
                    <a:pt x="20753" y="25622"/>
                    <a:pt x="20491" y="25884"/>
                    <a:pt x="20181" y="25884"/>
                  </a:cubicBezTo>
                  <a:cubicBezTo>
                    <a:pt x="19872" y="25884"/>
                    <a:pt x="19622" y="25622"/>
                    <a:pt x="19622" y="25313"/>
                  </a:cubicBezTo>
                  <a:cubicBezTo>
                    <a:pt x="19634" y="25003"/>
                    <a:pt x="19872" y="24753"/>
                    <a:pt x="20181" y="24753"/>
                  </a:cubicBezTo>
                  <a:close/>
                  <a:moveTo>
                    <a:pt x="23920" y="24753"/>
                  </a:moveTo>
                  <a:cubicBezTo>
                    <a:pt x="24217" y="24753"/>
                    <a:pt x="24479" y="25003"/>
                    <a:pt x="24479" y="25313"/>
                  </a:cubicBezTo>
                  <a:cubicBezTo>
                    <a:pt x="24479" y="25610"/>
                    <a:pt x="24229" y="25884"/>
                    <a:pt x="23920" y="25884"/>
                  </a:cubicBezTo>
                  <a:cubicBezTo>
                    <a:pt x="23610" y="25884"/>
                    <a:pt x="23348" y="25622"/>
                    <a:pt x="23348" y="25313"/>
                  </a:cubicBezTo>
                  <a:cubicBezTo>
                    <a:pt x="23348" y="25003"/>
                    <a:pt x="23610" y="24753"/>
                    <a:pt x="23920" y="24753"/>
                  </a:cubicBezTo>
                  <a:close/>
                  <a:moveTo>
                    <a:pt x="27635" y="24753"/>
                  </a:moveTo>
                  <a:cubicBezTo>
                    <a:pt x="27956" y="24753"/>
                    <a:pt x="28206" y="25003"/>
                    <a:pt x="28206" y="25313"/>
                  </a:cubicBezTo>
                  <a:cubicBezTo>
                    <a:pt x="28206" y="25622"/>
                    <a:pt x="27956" y="25884"/>
                    <a:pt x="27635" y="25884"/>
                  </a:cubicBezTo>
                  <a:cubicBezTo>
                    <a:pt x="27325" y="25884"/>
                    <a:pt x="27075" y="25622"/>
                    <a:pt x="27075" y="25313"/>
                  </a:cubicBezTo>
                  <a:cubicBezTo>
                    <a:pt x="27087" y="25003"/>
                    <a:pt x="27325" y="24753"/>
                    <a:pt x="27635" y="24753"/>
                  </a:cubicBezTo>
                  <a:close/>
                  <a:moveTo>
                    <a:pt x="31373" y="24753"/>
                  </a:moveTo>
                  <a:cubicBezTo>
                    <a:pt x="31671" y="24753"/>
                    <a:pt x="31945" y="25003"/>
                    <a:pt x="31945" y="25313"/>
                  </a:cubicBezTo>
                  <a:cubicBezTo>
                    <a:pt x="31945" y="25610"/>
                    <a:pt x="31683" y="25884"/>
                    <a:pt x="31373" y="25884"/>
                  </a:cubicBezTo>
                  <a:cubicBezTo>
                    <a:pt x="31064" y="25884"/>
                    <a:pt x="30814" y="25622"/>
                    <a:pt x="30814" y="25313"/>
                  </a:cubicBezTo>
                  <a:cubicBezTo>
                    <a:pt x="30814" y="25003"/>
                    <a:pt x="31064" y="24753"/>
                    <a:pt x="31373" y="24753"/>
                  </a:cubicBezTo>
                  <a:close/>
                  <a:moveTo>
                    <a:pt x="35100" y="24753"/>
                  </a:moveTo>
                  <a:cubicBezTo>
                    <a:pt x="35409" y="24753"/>
                    <a:pt x="35659" y="25003"/>
                    <a:pt x="35659" y="25313"/>
                  </a:cubicBezTo>
                  <a:cubicBezTo>
                    <a:pt x="35659" y="25622"/>
                    <a:pt x="35409" y="25884"/>
                    <a:pt x="35100" y="25884"/>
                  </a:cubicBezTo>
                  <a:cubicBezTo>
                    <a:pt x="34778" y="25884"/>
                    <a:pt x="34528" y="25622"/>
                    <a:pt x="34528" y="25313"/>
                  </a:cubicBezTo>
                  <a:cubicBezTo>
                    <a:pt x="34540" y="25003"/>
                    <a:pt x="34778" y="24753"/>
                    <a:pt x="35100" y="24753"/>
                  </a:cubicBezTo>
                  <a:close/>
                  <a:moveTo>
                    <a:pt x="38815" y="24753"/>
                  </a:moveTo>
                  <a:cubicBezTo>
                    <a:pt x="39112" y="24753"/>
                    <a:pt x="39386" y="25003"/>
                    <a:pt x="39386" y="25313"/>
                  </a:cubicBezTo>
                  <a:cubicBezTo>
                    <a:pt x="39386" y="25610"/>
                    <a:pt x="39124" y="25884"/>
                    <a:pt x="38815" y="25884"/>
                  </a:cubicBezTo>
                  <a:cubicBezTo>
                    <a:pt x="38517" y="25884"/>
                    <a:pt x="38255" y="25622"/>
                    <a:pt x="38255" y="25313"/>
                  </a:cubicBezTo>
                  <a:cubicBezTo>
                    <a:pt x="38255" y="25003"/>
                    <a:pt x="38505" y="24753"/>
                    <a:pt x="38815" y="24753"/>
                  </a:cubicBezTo>
                  <a:close/>
                  <a:moveTo>
                    <a:pt x="42553" y="24753"/>
                  </a:moveTo>
                  <a:cubicBezTo>
                    <a:pt x="42863" y="24753"/>
                    <a:pt x="43113" y="25003"/>
                    <a:pt x="43113" y="25313"/>
                  </a:cubicBezTo>
                  <a:cubicBezTo>
                    <a:pt x="43113" y="25622"/>
                    <a:pt x="42863" y="25884"/>
                    <a:pt x="42553" y="25884"/>
                  </a:cubicBezTo>
                  <a:cubicBezTo>
                    <a:pt x="42232" y="25884"/>
                    <a:pt x="41982" y="25622"/>
                    <a:pt x="41982" y="25313"/>
                  </a:cubicBezTo>
                  <a:cubicBezTo>
                    <a:pt x="41982" y="25003"/>
                    <a:pt x="42244" y="24753"/>
                    <a:pt x="42553" y="24753"/>
                  </a:cubicBezTo>
                  <a:close/>
                  <a:moveTo>
                    <a:pt x="46268" y="24753"/>
                  </a:moveTo>
                  <a:cubicBezTo>
                    <a:pt x="46565" y="24753"/>
                    <a:pt x="46839" y="25003"/>
                    <a:pt x="46839" y="25313"/>
                  </a:cubicBezTo>
                  <a:cubicBezTo>
                    <a:pt x="46839" y="25610"/>
                    <a:pt x="46589" y="25884"/>
                    <a:pt x="46268" y="25884"/>
                  </a:cubicBezTo>
                  <a:cubicBezTo>
                    <a:pt x="45970" y="25884"/>
                    <a:pt x="45708" y="25622"/>
                    <a:pt x="45708" y="25313"/>
                  </a:cubicBezTo>
                  <a:cubicBezTo>
                    <a:pt x="45708" y="25003"/>
                    <a:pt x="45958" y="24753"/>
                    <a:pt x="46268" y="24753"/>
                  </a:cubicBezTo>
                  <a:close/>
                  <a:moveTo>
                    <a:pt x="50006" y="24753"/>
                  </a:moveTo>
                  <a:cubicBezTo>
                    <a:pt x="50316" y="24753"/>
                    <a:pt x="50578" y="25003"/>
                    <a:pt x="50578" y="25313"/>
                  </a:cubicBezTo>
                  <a:cubicBezTo>
                    <a:pt x="50578" y="25622"/>
                    <a:pt x="50316" y="25884"/>
                    <a:pt x="50006" y="25884"/>
                  </a:cubicBezTo>
                  <a:cubicBezTo>
                    <a:pt x="49697" y="25884"/>
                    <a:pt x="49447" y="25622"/>
                    <a:pt x="49447" y="25313"/>
                  </a:cubicBezTo>
                  <a:cubicBezTo>
                    <a:pt x="49447" y="25003"/>
                    <a:pt x="49697" y="24753"/>
                    <a:pt x="50006" y="24753"/>
                  </a:cubicBezTo>
                  <a:close/>
                  <a:moveTo>
                    <a:pt x="53733" y="24753"/>
                  </a:moveTo>
                  <a:cubicBezTo>
                    <a:pt x="54031" y="24753"/>
                    <a:pt x="54293" y="25003"/>
                    <a:pt x="54293" y="25313"/>
                  </a:cubicBezTo>
                  <a:cubicBezTo>
                    <a:pt x="54293" y="25610"/>
                    <a:pt x="54043" y="25884"/>
                    <a:pt x="53733" y="25884"/>
                  </a:cubicBezTo>
                  <a:cubicBezTo>
                    <a:pt x="53412" y="25884"/>
                    <a:pt x="53162" y="25622"/>
                    <a:pt x="53162" y="25313"/>
                  </a:cubicBezTo>
                  <a:cubicBezTo>
                    <a:pt x="53162" y="25003"/>
                    <a:pt x="53412" y="24753"/>
                    <a:pt x="53733" y="24753"/>
                  </a:cubicBezTo>
                  <a:close/>
                  <a:moveTo>
                    <a:pt x="57460" y="24753"/>
                  </a:moveTo>
                  <a:cubicBezTo>
                    <a:pt x="57781" y="24753"/>
                    <a:pt x="58031" y="25003"/>
                    <a:pt x="58031" y="25313"/>
                  </a:cubicBezTo>
                  <a:cubicBezTo>
                    <a:pt x="58031" y="25622"/>
                    <a:pt x="57781" y="25884"/>
                    <a:pt x="57460" y="25884"/>
                  </a:cubicBezTo>
                  <a:cubicBezTo>
                    <a:pt x="57150" y="25884"/>
                    <a:pt x="56900" y="25622"/>
                    <a:pt x="56900" y="25313"/>
                  </a:cubicBezTo>
                  <a:cubicBezTo>
                    <a:pt x="56900" y="25003"/>
                    <a:pt x="57150" y="24753"/>
                    <a:pt x="57460" y="24753"/>
                  </a:cubicBezTo>
                  <a:close/>
                  <a:moveTo>
                    <a:pt x="61186" y="24753"/>
                  </a:moveTo>
                  <a:cubicBezTo>
                    <a:pt x="61484" y="24753"/>
                    <a:pt x="61746" y="25003"/>
                    <a:pt x="61746" y="25313"/>
                  </a:cubicBezTo>
                  <a:cubicBezTo>
                    <a:pt x="61746" y="25610"/>
                    <a:pt x="61496" y="25884"/>
                    <a:pt x="61186" y="25884"/>
                  </a:cubicBezTo>
                  <a:cubicBezTo>
                    <a:pt x="60877" y="25884"/>
                    <a:pt x="60615" y="25622"/>
                    <a:pt x="60615" y="25313"/>
                  </a:cubicBezTo>
                  <a:cubicBezTo>
                    <a:pt x="60615" y="25003"/>
                    <a:pt x="60877" y="24753"/>
                    <a:pt x="61186" y="24753"/>
                  </a:cubicBezTo>
                  <a:close/>
                  <a:moveTo>
                    <a:pt x="64925" y="24753"/>
                  </a:moveTo>
                  <a:cubicBezTo>
                    <a:pt x="65234" y="24753"/>
                    <a:pt x="65485" y="25003"/>
                    <a:pt x="65485" y="25313"/>
                  </a:cubicBezTo>
                  <a:cubicBezTo>
                    <a:pt x="65485" y="25622"/>
                    <a:pt x="65234" y="25884"/>
                    <a:pt x="64925" y="25884"/>
                  </a:cubicBezTo>
                  <a:cubicBezTo>
                    <a:pt x="64603" y="25884"/>
                    <a:pt x="64353" y="25622"/>
                    <a:pt x="64353" y="25313"/>
                  </a:cubicBezTo>
                  <a:cubicBezTo>
                    <a:pt x="64353" y="25003"/>
                    <a:pt x="64603" y="24753"/>
                    <a:pt x="64925" y="24753"/>
                  </a:cubicBezTo>
                  <a:close/>
                  <a:moveTo>
                    <a:pt x="68640" y="24753"/>
                  </a:moveTo>
                  <a:cubicBezTo>
                    <a:pt x="68937" y="24753"/>
                    <a:pt x="69211" y="25003"/>
                    <a:pt x="69211" y="25313"/>
                  </a:cubicBezTo>
                  <a:cubicBezTo>
                    <a:pt x="69211" y="25610"/>
                    <a:pt x="68949" y="25884"/>
                    <a:pt x="68640" y="25884"/>
                  </a:cubicBezTo>
                  <a:cubicBezTo>
                    <a:pt x="68330" y="25884"/>
                    <a:pt x="68080" y="25622"/>
                    <a:pt x="68080" y="25313"/>
                  </a:cubicBezTo>
                  <a:cubicBezTo>
                    <a:pt x="68092" y="25003"/>
                    <a:pt x="68330" y="24753"/>
                    <a:pt x="68640" y="24753"/>
                  </a:cubicBezTo>
                  <a:close/>
                  <a:moveTo>
                    <a:pt x="72366" y="24753"/>
                  </a:moveTo>
                  <a:cubicBezTo>
                    <a:pt x="72676" y="24753"/>
                    <a:pt x="72926" y="25003"/>
                    <a:pt x="72926" y="25313"/>
                  </a:cubicBezTo>
                  <a:cubicBezTo>
                    <a:pt x="72926" y="25622"/>
                    <a:pt x="72676" y="25884"/>
                    <a:pt x="72366" y="25884"/>
                  </a:cubicBezTo>
                  <a:cubicBezTo>
                    <a:pt x="72045" y="25884"/>
                    <a:pt x="71795" y="25622"/>
                    <a:pt x="71795" y="25313"/>
                  </a:cubicBezTo>
                  <a:cubicBezTo>
                    <a:pt x="71807" y="25003"/>
                    <a:pt x="72069" y="24753"/>
                    <a:pt x="72366" y="24753"/>
                  </a:cubicBezTo>
                  <a:close/>
                  <a:moveTo>
                    <a:pt x="76093" y="24753"/>
                  </a:moveTo>
                  <a:cubicBezTo>
                    <a:pt x="76391" y="24753"/>
                    <a:pt x="76664" y="25003"/>
                    <a:pt x="76664" y="25313"/>
                  </a:cubicBezTo>
                  <a:cubicBezTo>
                    <a:pt x="76664" y="25610"/>
                    <a:pt x="76403" y="25884"/>
                    <a:pt x="76093" y="25884"/>
                  </a:cubicBezTo>
                  <a:cubicBezTo>
                    <a:pt x="75795" y="25884"/>
                    <a:pt x="75533" y="25622"/>
                    <a:pt x="75533" y="25313"/>
                  </a:cubicBezTo>
                  <a:cubicBezTo>
                    <a:pt x="75533" y="25003"/>
                    <a:pt x="75783" y="24753"/>
                    <a:pt x="76093" y="24753"/>
                  </a:cubicBezTo>
                  <a:close/>
                  <a:moveTo>
                    <a:pt x="79712" y="24753"/>
                  </a:moveTo>
                  <a:cubicBezTo>
                    <a:pt x="80010" y="24753"/>
                    <a:pt x="80284" y="25003"/>
                    <a:pt x="80284" y="25313"/>
                  </a:cubicBezTo>
                  <a:cubicBezTo>
                    <a:pt x="80284" y="25610"/>
                    <a:pt x="80022" y="25884"/>
                    <a:pt x="79712" y="25884"/>
                  </a:cubicBezTo>
                  <a:cubicBezTo>
                    <a:pt x="79403" y="25884"/>
                    <a:pt x="79153" y="25622"/>
                    <a:pt x="79153" y="25313"/>
                  </a:cubicBezTo>
                  <a:cubicBezTo>
                    <a:pt x="79153" y="25003"/>
                    <a:pt x="79403" y="24753"/>
                    <a:pt x="79712" y="24753"/>
                  </a:cubicBezTo>
                  <a:close/>
                  <a:moveTo>
                    <a:pt x="83451" y="24753"/>
                  </a:moveTo>
                  <a:cubicBezTo>
                    <a:pt x="83761" y="24753"/>
                    <a:pt x="84011" y="25003"/>
                    <a:pt x="84011" y="25313"/>
                  </a:cubicBezTo>
                  <a:cubicBezTo>
                    <a:pt x="84011" y="25622"/>
                    <a:pt x="83761" y="25884"/>
                    <a:pt x="83451" y="25884"/>
                  </a:cubicBezTo>
                  <a:cubicBezTo>
                    <a:pt x="83141" y="25884"/>
                    <a:pt x="82880" y="25622"/>
                    <a:pt x="82880" y="25313"/>
                  </a:cubicBezTo>
                  <a:cubicBezTo>
                    <a:pt x="82880" y="25003"/>
                    <a:pt x="83141" y="24753"/>
                    <a:pt x="83451" y="24753"/>
                  </a:cubicBezTo>
                  <a:close/>
                  <a:moveTo>
                    <a:pt x="87166" y="24753"/>
                  </a:moveTo>
                  <a:cubicBezTo>
                    <a:pt x="87463" y="24753"/>
                    <a:pt x="87737" y="25003"/>
                    <a:pt x="87737" y="25313"/>
                  </a:cubicBezTo>
                  <a:cubicBezTo>
                    <a:pt x="87737" y="25610"/>
                    <a:pt x="87475" y="25884"/>
                    <a:pt x="87166" y="25884"/>
                  </a:cubicBezTo>
                  <a:cubicBezTo>
                    <a:pt x="86856" y="25884"/>
                    <a:pt x="86606" y="25622"/>
                    <a:pt x="86606" y="25313"/>
                  </a:cubicBezTo>
                  <a:cubicBezTo>
                    <a:pt x="86606" y="25003"/>
                    <a:pt x="86856" y="24753"/>
                    <a:pt x="87166" y="24753"/>
                  </a:cubicBezTo>
                  <a:close/>
                  <a:moveTo>
                    <a:pt x="90904" y="24753"/>
                  </a:moveTo>
                  <a:cubicBezTo>
                    <a:pt x="91214" y="24753"/>
                    <a:pt x="91464" y="25003"/>
                    <a:pt x="91464" y="25313"/>
                  </a:cubicBezTo>
                  <a:cubicBezTo>
                    <a:pt x="91464" y="25622"/>
                    <a:pt x="91214" y="25884"/>
                    <a:pt x="90904" y="25884"/>
                  </a:cubicBezTo>
                  <a:cubicBezTo>
                    <a:pt x="90595" y="25884"/>
                    <a:pt x="90345" y="25622"/>
                    <a:pt x="90345" y="25313"/>
                  </a:cubicBezTo>
                  <a:cubicBezTo>
                    <a:pt x="90345" y="25003"/>
                    <a:pt x="90595" y="24753"/>
                    <a:pt x="90904" y="24753"/>
                  </a:cubicBezTo>
                  <a:close/>
                  <a:moveTo>
                    <a:pt x="94631" y="24753"/>
                  </a:moveTo>
                  <a:cubicBezTo>
                    <a:pt x="94929" y="24753"/>
                    <a:pt x="95191" y="25003"/>
                    <a:pt x="95191" y="25313"/>
                  </a:cubicBezTo>
                  <a:cubicBezTo>
                    <a:pt x="95191" y="25610"/>
                    <a:pt x="94941" y="25884"/>
                    <a:pt x="94631" y="25884"/>
                  </a:cubicBezTo>
                  <a:cubicBezTo>
                    <a:pt x="94310" y="25884"/>
                    <a:pt x="94060" y="25622"/>
                    <a:pt x="94060" y="25313"/>
                  </a:cubicBezTo>
                  <a:cubicBezTo>
                    <a:pt x="94071" y="25003"/>
                    <a:pt x="94310" y="24753"/>
                    <a:pt x="94631" y="24753"/>
                  </a:cubicBezTo>
                  <a:close/>
                  <a:moveTo>
                    <a:pt x="98346" y="24753"/>
                  </a:moveTo>
                  <a:cubicBezTo>
                    <a:pt x="98655" y="24753"/>
                    <a:pt x="98905" y="25003"/>
                    <a:pt x="98905" y="25313"/>
                  </a:cubicBezTo>
                  <a:cubicBezTo>
                    <a:pt x="98905" y="25622"/>
                    <a:pt x="98655" y="25884"/>
                    <a:pt x="98346" y="25884"/>
                  </a:cubicBezTo>
                  <a:cubicBezTo>
                    <a:pt x="98036" y="25884"/>
                    <a:pt x="97786" y="25622"/>
                    <a:pt x="97786" y="25313"/>
                  </a:cubicBezTo>
                  <a:cubicBezTo>
                    <a:pt x="97798" y="25003"/>
                    <a:pt x="98036" y="24753"/>
                    <a:pt x="98346" y="24753"/>
                  </a:cubicBezTo>
                  <a:close/>
                  <a:moveTo>
                    <a:pt x="102084" y="24753"/>
                  </a:moveTo>
                  <a:cubicBezTo>
                    <a:pt x="102382" y="24753"/>
                    <a:pt x="102644" y="25003"/>
                    <a:pt x="102644" y="25313"/>
                  </a:cubicBezTo>
                  <a:cubicBezTo>
                    <a:pt x="102644" y="25610"/>
                    <a:pt x="102394" y="25884"/>
                    <a:pt x="102084" y="25884"/>
                  </a:cubicBezTo>
                  <a:cubicBezTo>
                    <a:pt x="101787" y="25884"/>
                    <a:pt x="101513" y="25622"/>
                    <a:pt x="101513" y="25313"/>
                  </a:cubicBezTo>
                  <a:cubicBezTo>
                    <a:pt x="101513" y="25003"/>
                    <a:pt x="101775" y="24753"/>
                    <a:pt x="102084" y="24753"/>
                  </a:cubicBezTo>
                  <a:close/>
                  <a:moveTo>
                    <a:pt x="105799" y="24753"/>
                  </a:moveTo>
                  <a:cubicBezTo>
                    <a:pt x="106121" y="24753"/>
                    <a:pt x="106371" y="25003"/>
                    <a:pt x="106371" y="25313"/>
                  </a:cubicBezTo>
                  <a:cubicBezTo>
                    <a:pt x="106371" y="25622"/>
                    <a:pt x="106109" y="25884"/>
                    <a:pt x="105799" y="25884"/>
                  </a:cubicBezTo>
                  <a:cubicBezTo>
                    <a:pt x="105490" y="25884"/>
                    <a:pt x="105239" y="25622"/>
                    <a:pt x="105239" y="25313"/>
                  </a:cubicBezTo>
                  <a:cubicBezTo>
                    <a:pt x="105251" y="25003"/>
                    <a:pt x="105490" y="24753"/>
                    <a:pt x="105799" y="24753"/>
                  </a:cubicBezTo>
                  <a:close/>
                  <a:moveTo>
                    <a:pt x="109538" y="24753"/>
                  </a:moveTo>
                  <a:cubicBezTo>
                    <a:pt x="109835" y="24753"/>
                    <a:pt x="110109" y="25003"/>
                    <a:pt x="110109" y="25313"/>
                  </a:cubicBezTo>
                  <a:cubicBezTo>
                    <a:pt x="110109" y="25610"/>
                    <a:pt x="109847" y="25884"/>
                    <a:pt x="109538" y="25884"/>
                  </a:cubicBezTo>
                  <a:cubicBezTo>
                    <a:pt x="109228" y="25884"/>
                    <a:pt x="108978" y="25622"/>
                    <a:pt x="108978" y="25313"/>
                  </a:cubicBezTo>
                  <a:cubicBezTo>
                    <a:pt x="108978" y="25003"/>
                    <a:pt x="109228" y="24753"/>
                    <a:pt x="109538" y="24753"/>
                  </a:cubicBezTo>
                  <a:close/>
                  <a:moveTo>
                    <a:pt x="113264" y="24753"/>
                  </a:moveTo>
                  <a:cubicBezTo>
                    <a:pt x="113574" y="24753"/>
                    <a:pt x="113824" y="25003"/>
                    <a:pt x="113824" y="25313"/>
                  </a:cubicBezTo>
                  <a:cubicBezTo>
                    <a:pt x="113824" y="25622"/>
                    <a:pt x="113574" y="25884"/>
                    <a:pt x="113264" y="25884"/>
                  </a:cubicBezTo>
                  <a:cubicBezTo>
                    <a:pt x="112943" y="25884"/>
                    <a:pt x="112693" y="25622"/>
                    <a:pt x="112693" y="25313"/>
                  </a:cubicBezTo>
                  <a:cubicBezTo>
                    <a:pt x="112705" y="25003"/>
                    <a:pt x="112943" y="24753"/>
                    <a:pt x="113264" y="24753"/>
                  </a:cubicBezTo>
                  <a:close/>
                  <a:moveTo>
                    <a:pt x="116991" y="24753"/>
                  </a:moveTo>
                  <a:cubicBezTo>
                    <a:pt x="117289" y="24753"/>
                    <a:pt x="117562" y="25003"/>
                    <a:pt x="117562" y="25313"/>
                  </a:cubicBezTo>
                  <a:cubicBezTo>
                    <a:pt x="117562" y="25610"/>
                    <a:pt x="117312" y="25884"/>
                    <a:pt x="116991" y="25884"/>
                  </a:cubicBezTo>
                  <a:cubicBezTo>
                    <a:pt x="116681" y="25884"/>
                    <a:pt x="116431" y="25622"/>
                    <a:pt x="116431" y="25313"/>
                  </a:cubicBezTo>
                  <a:cubicBezTo>
                    <a:pt x="116431" y="25003"/>
                    <a:pt x="116681" y="24753"/>
                    <a:pt x="116991" y="24753"/>
                  </a:cubicBezTo>
                  <a:close/>
                  <a:moveTo>
                    <a:pt x="120718" y="24753"/>
                  </a:moveTo>
                  <a:cubicBezTo>
                    <a:pt x="121027" y="24753"/>
                    <a:pt x="121277" y="25003"/>
                    <a:pt x="121277" y="25313"/>
                  </a:cubicBezTo>
                  <a:cubicBezTo>
                    <a:pt x="121277" y="25622"/>
                    <a:pt x="121027" y="25884"/>
                    <a:pt x="120718" y="25884"/>
                  </a:cubicBezTo>
                  <a:cubicBezTo>
                    <a:pt x="120408" y="25884"/>
                    <a:pt x="120146" y="25622"/>
                    <a:pt x="120146" y="25313"/>
                  </a:cubicBezTo>
                  <a:cubicBezTo>
                    <a:pt x="120170" y="25003"/>
                    <a:pt x="120420" y="24753"/>
                    <a:pt x="120718" y="24753"/>
                  </a:cubicBezTo>
                  <a:close/>
                  <a:moveTo>
                    <a:pt x="124456" y="24753"/>
                  </a:moveTo>
                  <a:cubicBezTo>
                    <a:pt x="124754" y="24753"/>
                    <a:pt x="125016" y="25003"/>
                    <a:pt x="125016" y="25313"/>
                  </a:cubicBezTo>
                  <a:cubicBezTo>
                    <a:pt x="125016" y="25610"/>
                    <a:pt x="124766" y="25884"/>
                    <a:pt x="124456" y="25884"/>
                  </a:cubicBezTo>
                  <a:cubicBezTo>
                    <a:pt x="124135" y="25884"/>
                    <a:pt x="123885" y="25622"/>
                    <a:pt x="123885" y="25313"/>
                  </a:cubicBezTo>
                  <a:cubicBezTo>
                    <a:pt x="123885" y="25003"/>
                    <a:pt x="124135" y="24753"/>
                    <a:pt x="124456" y="24753"/>
                  </a:cubicBezTo>
                  <a:close/>
                  <a:moveTo>
                    <a:pt x="128171" y="24753"/>
                  </a:moveTo>
                  <a:cubicBezTo>
                    <a:pt x="128480" y="24753"/>
                    <a:pt x="128742" y="25003"/>
                    <a:pt x="128742" y="25313"/>
                  </a:cubicBezTo>
                  <a:cubicBezTo>
                    <a:pt x="128742" y="25622"/>
                    <a:pt x="128480" y="25884"/>
                    <a:pt x="128171" y="25884"/>
                  </a:cubicBezTo>
                  <a:cubicBezTo>
                    <a:pt x="127861" y="25884"/>
                    <a:pt x="127611" y="25622"/>
                    <a:pt x="127611" y="25313"/>
                  </a:cubicBezTo>
                  <a:cubicBezTo>
                    <a:pt x="127611" y="25003"/>
                    <a:pt x="127861" y="24753"/>
                    <a:pt x="128171" y="24753"/>
                  </a:cubicBezTo>
                  <a:close/>
                  <a:moveTo>
                    <a:pt x="131898" y="24753"/>
                  </a:moveTo>
                  <a:cubicBezTo>
                    <a:pt x="132195" y="24753"/>
                    <a:pt x="132457" y="25003"/>
                    <a:pt x="132457" y="25313"/>
                  </a:cubicBezTo>
                  <a:cubicBezTo>
                    <a:pt x="132457" y="25610"/>
                    <a:pt x="132207" y="25884"/>
                    <a:pt x="131898" y="25884"/>
                  </a:cubicBezTo>
                  <a:cubicBezTo>
                    <a:pt x="131600" y="25884"/>
                    <a:pt x="131326" y="25622"/>
                    <a:pt x="131326" y="25313"/>
                  </a:cubicBezTo>
                  <a:cubicBezTo>
                    <a:pt x="131338" y="25003"/>
                    <a:pt x="131576" y="24753"/>
                    <a:pt x="131898" y="24753"/>
                  </a:cubicBezTo>
                  <a:close/>
                  <a:moveTo>
                    <a:pt x="135624" y="24753"/>
                  </a:moveTo>
                  <a:cubicBezTo>
                    <a:pt x="135946" y="24753"/>
                    <a:pt x="136196" y="25003"/>
                    <a:pt x="136196" y="25313"/>
                  </a:cubicBezTo>
                  <a:cubicBezTo>
                    <a:pt x="136196" y="25622"/>
                    <a:pt x="135934" y="25884"/>
                    <a:pt x="135624" y="25884"/>
                  </a:cubicBezTo>
                  <a:cubicBezTo>
                    <a:pt x="135315" y="25884"/>
                    <a:pt x="135065" y="25622"/>
                    <a:pt x="135065" y="25313"/>
                  </a:cubicBezTo>
                  <a:cubicBezTo>
                    <a:pt x="135065" y="25003"/>
                    <a:pt x="135315" y="24753"/>
                    <a:pt x="135624" y="24753"/>
                  </a:cubicBezTo>
                  <a:close/>
                  <a:moveTo>
                    <a:pt x="139351" y="24753"/>
                  </a:moveTo>
                  <a:cubicBezTo>
                    <a:pt x="139649" y="24753"/>
                    <a:pt x="139910" y="25003"/>
                    <a:pt x="139910" y="25313"/>
                  </a:cubicBezTo>
                  <a:cubicBezTo>
                    <a:pt x="139910" y="25610"/>
                    <a:pt x="139660" y="25884"/>
                    <a:pt x="139351" y="25884"/>
                  </a:cubicBezTo>
                  <a:cubicBezTo>
                    <a:pt x="139053" y="25884"/>
                    <a:pt x="138779" y="25622"/>
                    <a:pt x="138779" y="25313"/>
                  </a:cubicBezTo>
                  <a:cubicBezTo>
                    <a:pt x="138779" y="25003"/>
                    <a:pt x="139041" y="24753"/>
                    <a:pt x="139351" y="24753"/>
                  </a:cubicBezTo>
                  <a:close/>
                  <a:moveTo>
                    <a:pt x="3405" y="26610"/>
                  </a:moveTo>
                  <a:cubicBezTo>
                    <a:pt x="3703" y="26610"/>
                    <a:pt x="3977" y="26861"/>
                    <a:pt x="3977" y="27182"/>
                  </a:cubicBezTo>
                  <a:cubicBezTo>
                    <a:pt x="3977" y="27480"/>
                    <a:pt x="3727" y="27742"/>
                    <a:pt x="3405" y="27742"/>
                  </a:cubicBezTo>
                  <a:cubicBezTo>
                    <a:pt x="3096" y="27742"/>
                    <a:pt x="2846" y="27492"/>
                    <a:pt x="2846" y="27182"/>
                  </a:cubicBezTo>
                  <a:cubicBezTo>
                    <a:pt x="2858" y="26861"/>
                    <a:pt x="3096" y="26610"/>
                    <a:pt x="3405" y="26610"/>
                  </a:cubicBezTo>
                  <a:close/>
                  <a:moveTo>
                    <a:pt x="7132" y="26610"/>
                  </a:moveTo>
                  <a:cubicBezTo>
                    <a:pt x="7430" y="26610"/>
                    <a:pt x="7692" y="26861"/>
                    <a:pt x="7692" y="27182"/>
                  </a:cubicBezTo>
                  <a:cubicBezTo>
                    <a:pt x="7692" y="27480"/>
                    <a:pt x="7442" y="27742"/>
                    <a:pt x="7132" y="27742"/>
                  </a:cubicBezTo>
                  <a:cubicBezTo>
                    <a:pt x="6834" y="27742"/>
                    <a:pt x="6560" y="27492"/>
                    <a:pt x="6560" y="27182"/>
                  </a:cubicBezTo>
                  <a:cubicBezTo>
                    <a:pt x="6560" y="26861"/>
                    <a:pt x="6822" y="26610"/>
                    <a:pt x="7132" y="26610"/>
                  </a:cubicBezTo>
                  <a:close/>
                  <a:moveTo>
                    <a:pt x="10871" y="26610"/>
                  </a:moveTo>
                  <a:cubicBezTo>
                    <a:pt x="11168" y="26610"/>
                    <a:pt x="11430" y="26861"/>
                    <a:pt x="11430" y="27182"/>
                  </a:cubicBezTo>
                  <a:cubicBezTo>
                    <a:pt x="11430" y="27480"/>
                    <a:pt x="11180" y="27742"/>
                    <a:pt x="10871" y="27742"/>
                  </a:cubicBezTo>
                  <a:cubicBezTo>
                    <a:pt x="10573" y="27742"/>
                    <a:pt x="10299" y="27492"/>
                    <a:pt x="10299" y="27182"/>
                  </a:cubicBezTo>
                  <a:cubicBezTo>
                    <a:pt x="10299" y="26861"/>
                    <a:pt x="10549" y="26610"/>
                    <a:pt x="10871" y="26610"/>
                  </a:cubicBezTo>
                  <a:close/>
                  <a:moveTo>
                    <a:pt x="14585" y="26610"/>
                  </a:moveTo>
                  <a:cubicBezTo>
                    <a:pt x="14883" y="26610"/>
                    <a:pt x="15157" y="26861"/>
                    <a:pt x="15157" y="27182"/>
                  </a:cubicBezTo>
                  <a:cubicBezTo>
                    <a:pt x="15157" y="27480"/>
                    <a:pt x="14895" y="27742"/>
                    <a:pt x="14585" y="27742"/>
                  </a:cubicBezTo>
                  <a:cubicBezTo>
                    <a:pt x="14288" y="27742"/>
                    <a:pt x="14014" y="27492"/>
                    <a:pt x="14014" y="27182"/>
                  </a:cubicBezTo>
                  <a:cubicBezTo>
                    <a:pt x="14014" y="26861"/>
                    <a:pt x="14276" y="26610"/>
                    <a:pt x="14585" y="26610"/>
                  </a:cubicBezTo>
                  <a:close/>
                  <a:moveTo>
                    <a:pt x="18324" y="26610"/>
                  </a:moveTo>
                  <a:cubicBezTo>
                    <a:pt x="18622" y="26610"/>
                    <a:pt x="18883" y="26861"/>
                    <a:pt x="18883" y="27182"/>
                  </a:cubicBezTo>
                  <a:cubicBezTo>
                    <a:pt x="18883" y="27480"/>
                    <a:pt x="18633" y="27742"/>
                    <a:pt x="18324" y="27742"/>
                  </a:cubicBezTo>
                  <a:cubicBezTo>
                    <a:pt x="18026" y="27742"/>
                    <a:pt x="17752" y="27492"/>
                    <a:pt x="17752" y="27182"/>
                  </a:cubicBezTo>
                  <a:cubicBezTo>
                    <a:pt x="17752" y="26861"/>
                    <a:pt x="18014" y="26610"/>
                    <a:pt x="18324" y="26610"/>
                  </a:cubicBezTo>
                  <a:close/>
                  <a:moveTo>
                    <a:pt x="22039" y="26610"/>
                  </a:moveTo>
                  <a:cubicBezTo>
                    <a:pt x="22336" y="26610"/>
                    <a:pt x="22610" y="26861"/>
                    <a:pt x="22610" y="27182"/>
                  </a:cubicBezTo>
                  <a:cubicBezTo>
                    <a:pt x="22610" y="27480"/>
                    <a:pt x="22360" y="27742"/>
                    <a:pt x="22039" y="27742"/>
                  </a:cubicBezTo>
                  <a:cubicBezTo>
                    <a:pt x="21729" y="27742"/>
                    <a:pt x="21479" y="27492"/>
                    <a:pt x="21479" y="27182"/>
                  </a:cubicBezTo>
                  <a:cubicBezTo>
                    <a:pt x="21479" y="26861"/>
                    <a:pt x="21729" y="26610"/>
                    <a:pt x="22039" y="26610"/>
                  </a:cubicBezTo>
                  <a:close/>
                  <a:moveTo>
                    <a:pt x="25777" y="26610"/>
                  </a:moveTo>
                  <a:cubicBezTo>
                    <a:pt x="26075" y="26610"/>
                    <a:pt x="26349" y="26861"/>
                    <a:pt x="26349" y="27182"/>
                  </a:cubicBezTo>
                  <a:cubicBezTo>
                    <a:pt x="26349" y="27480"/>
                    <a:pt x="26087" y="27742"/>
                    <a:pt x="25777" y="27742"/>
                  </a:cubicBezTo>
                  <a:cubicBezTo>
                    <a:pt x="25468" y="27742"/>
                    <a:pt x="25206" y="27492"/>
                    <a:pt x="25206" y="27182"/>
                  </a:cubicBezTo>
                  <a:cubicBezTo>
                    <a:pt x="25206" y="26861"/>
                    <a:pt x="25468" y="26610"/>
                    <a:pt x="25777" y="26610"/>
                  </a:cubicBezTo>
                  <a:close/>
                  <a:moveTo>
                    <a:pt x="29504" y="26610"/>
                  </a:moveTo>
                  <a:cubicBezTo>
                    <a:pt x="29801" y="26610"/>
                    <a:pt x="30063" y="26861"/>
                    <a:pt x="30063" y="27182"/>
                  </a:cubicBezTo>
                  <a:cubicBezTo>
                    <a:pt x="30063" y="27480"/>
                    <a:pt x="29813" y="27742"/>
                    <a:pt x="29504" y="27742"/>
                  </a:cubicBezTo>
                  <a:cubicBezTo>
                    <a:pt x="29182" y="27742"/>
                    <a:pt x="28932" y="27492"/>
                    <a:pt x="28932" y="27182"/>
                  </a:cubicBezTo>
                  <a:cubicBezTo>
                    <a:pt x="28932" y="26861"/>
                    <a:pt x="29182" y="26610"/>
                    <a:pt x="29504" y="26610"/>
                  </a:cubicBezTo>
                  <a:close/>
                  <a:moveTo>
                    <a:pt x="33230" y="26610"/>
                  </a:moveTo>
                  <a:cubicBezTo>
                    <a:pt x="33528" y="26610"/>
                    <a:pt x="33802" y="26861"/>
                    <a:pt x="33802" y="27182"/>
                  </a:cubicBezTo>
                  <a:cubicBezTo>
                    <a:pt x="33802" y="27480"/>
                    <a:pt x="33552" y="27742"/>
                    <a:pt x="33230" y="27742"/>
                  </a:cubicBezTo>
                  <a:cubicBezTo>
                    <a:pt x="32921" y="27742"/>
                    <a:pt x="32671" y="27492"/>
                    <a:pt x="32671" y="27182"/>
                  </a:cubicBezTo>
                  <a:cubicBezTo>
                    <a:pt x="32671" y="26861"/>
                    <a:pt x="32921" y="26610"/>
                    <a:pt x="33230" y="26610"/>
                  </a:cubicBezTo>
                  <a:close/>
                  <a:moveTo>
                    <a:pt x="36957" y="26610"/>
                  </a:moveTo>
                  <a:cubicBezTo>
                    <a:pt x="37255" y="26610"/>
                    <a:pt x="37517" y="26861"/>
                    <a:pt x="37517" y="27182"/>
                  </a:cubicBezTo>
                  <a:cubicBezTo>
                    <a:pt x="37517" y="27480"/>
                    <a:pt x="37267" y="27742"/>
                    <a:pt x="36957" y="27742"/>
                  </a:cubicBezTo>
                  <a:cubicBezTo>
                    <a:pt x="36648" y="27742"/>
                    <a:pt x="36386" y="27492"/>
                    <a:pt x="36386" y="27182"/>
                  </a:cubicBezTo>
                  <a:cubicBezTo>
                    <a:pt x="36409" y="26861"/>
                    <a:pt x="36648" y="26610"/>
                    <a:pt x="36957" y="26610"/>
                  </a:cubicBezTo>
                  <a:close/>
                  <a:moveTo>
                    <a:pt x="40672" y="26610"/>
                  </a:moveTo>
                  <a:cubicBezTo>
                    <a:pt x="40970" y="26610"/>
                    <a:pt x="41243" y="26861"/>
                    <a:pt x="41243" y="27182"/>
                  </a:cubicBezTo>
                  <a:cubicBezTo>
                    <a:pt x="41243" y="27480"/>
                    <a:pt x="40993" y="27742"/>
                    <a:pt x="40672" y="27742"/>
                  </a:cubicBezTo>
                  <a:cubicBezTo>
                    <a:pt x="40374" y="27742"/>
                    <a:pt x="40112" y="27492"/>
                    <a:pt x="40112" y="27182"/>
                  </a:cubicBezTo>
                  <a:cubicBezTo>
                    <a:pt x="40112" y="26861"/>
                    <a:pt x="40362" y="26610"/>
                    <a:pt x="40672" y="26610"/>
                  </a:cubicBezTo>
                  <a:close/>
                  <a:moveTo>
                    <a:pt x="44410" y="26610"/>
                  </a:moveTo>
                  <a:cubicBezTo>
                    <a:pt x="44708" y="26610"/>
                    <a:pt x="44982" y="26861"/>
                    <a:pt x="44982" y="27182"/>
                  </a:cubicBezTo>
                  <a:cubicBezTo>
                    <a:pt x="44982" y="27480"/>
                    <a:pt x="44720" y="27742"/>
                    <a:pt x="44410" y="27742"/>
                  </a:cubicBezTo>
                  <a:cubicBezTo>
                    <a:pt x="44113" y="27742"/>
                    <a:pt x="43851" y="27492"/>
                    <a:pt x="43851" y="27182"/>
                  </a:cubicBezTo>
                  <a:cubicBezTo>
                    <a:pt x="43851" y="26861"/>
                    <a:pt x="44101" y="26610"/>
                    <a:pt x="44410" y="26610"/>
                  </a:cubicBezTo>
                  <a:close/>
                  <a:moveTo>
                    <a:pt x="48137" y="26610"/>
                  </a:moveTo>
                  <a:cubicBezTo>
                    <a:pt x="48435" y="26610"/>
                    <a:pt x="48697" y="26861"/>
                    <a:pt x="48697" y="27182"/>
                  </a:cubicBezTo>
                  <a:cubicBezTo>
                    <a:pt x="48697" y="27480"/>
                    <a:pt x="48447" y="27742"/>
                    <a:pt x="48137" y="27742"/>
                  </a:cubicBezTo>
                  <a:cubicBezTo>
                    <a:pt x="47839" y="27742"/>
                    <a:pt x="47566" y="27492"/>
                    <a:pt x="47566" y="27182"/>
                  </a:cubicBezTo>
                  <a:cubicBezTo>
                    <a:pt x="47566" y="26861"/>
                    <a:pt x="47839" y="26610"/>
                    <a:pt x="48137" y="26610"/>
                  </a:cubicBezTo>
                  <a:close/>
                  <a:moveTo>
                    <a:pt x="51864" y="26610"/>
                  </a:moveTo>
                  <a:cubicBezTo>
                    <a:pt x="52161" y="26610"/>
                    <a:pt x="52435" y="26861"/>
                    <a:pt x="52435" y="27182"/>
                  </a:cubicBezTo>
                  <a:cubicBezTo>
                    <a:pt x="52435" y="27480"/>
                    <a:pt x="52185" y="27742"/>
                    <a:pt x="51864" y="27742"/>
                  </a:cubicBezTo>
                  <a:cubicBezTo>
                    <a:pt x="51566" y="27742"/>
                    <a:pt x="51304" y="27492"/>
                    <a:pt x="51304" y="27182"/>
                  </a:cubicBezTo>
                  <a:cubicBezTo>
                    <a:pt x="51304" y="26861"/>
                    <a:pt x="51554" y="26610"/>
                    <a:pt x="51864" y="26610"/>
                  </a:cubicBezTo>
                  <a:close/>
                  <a:moveTo>
                    <a:pt x="55602" y="26610"/>
                  </a:moveTo>
                  <a:cubicBezTo>
                    <a:pt x="55900" y="26610"/>
                    <a:pt x="56174" y="26861"/>
                    <a:pt x="56174" y="27182"/>
                  </a:cubicBezTo>
                  <a:cubicBezTo>
                    <a:pt x="56174" y="27480"/>
                    <a:pt x="55912" y="27742"/>
                    <a:pt x="55602" y="27742"/>
                  </a:cubicBezTo>
                  <a:cubicBezTo>
                    <a:pt x="55293" y="27742"/>
                    <a:pt x="55043" y="27492"/>
                    <a:pt x="55043" y="27182"/>
                  </a:cubicBezTo>
                  <a:cubicBezTo>
                    <a:pt x="55043" y="26861"/>
                    <a:pt x="55293" y="26610"/>
                    <a:pt x="55602" y="26610"/>
                  </a:cubicBezTo>
                  <a:close/>
                  <a:moveTo>
                    <a:pt x="59329" y="26610"/>
                  </a:moveTo>
                  <a:cubicBezTo>
                    <a:pt x="59627" y="26610"/>
                    <a:pt x="59889" y="26861"/>
                    <a:pt x="59889" y="27182"/>
                  </a:cubicBezTo>
                  <a:cubicBezTo>
                    <a:pt x="59889" y="27480"/>
                    <a:pt x="59639" y="27742"/>
                    <a:pt x="59329" y="27742"/>
                  </a:cubicBezTo>
                  <a:cubicBezTo>
                    <a:pt x="59008" y="27742"/>
                    <a:pt x="58757" y="27492"/>
                    <a:pt x="58757" y="27182"/>
                  </a:cubicBezTo>
                  <a:cubicBezTo>
                    <a:pt x="58757" y="26861"/>
                    <a:pt x="59008" y="26610"/>
                    <a:pt x="59329" y="26610"/>
                  </a:cubicBezTo>
                  <a:close/>
                  <a:moveTo>
                    <a:pt x="63056" y="26610"/>
                  </a:moveTo>
                  <a:cubicBezTo>
                    <a:pt x="63353" y="26610"/>
                    <a:pt x="63627" y="26861"/>
                    <a:pt x="63627" y="27182"/>
                  </a:cubicBezTo>
                  <a:cubicBezTo>
                    <a:pt x="63627" y="27480"/>
                    <a:pt x="63377" y="27742"/>
                    <a:pt x="63056" y="27742"/>
                  </a:cubicBezTo>
                  <a:cubicBezTo>
                    <a:pt x="62746" y="27742"/>
                    <a:pt x="62496" y="27492"/>
                    <a:pt x="62496" y="27182"/>
                  </a:cubicBezTo>
                  <a:cubicBezTo>
                    <a:pt x="62496" y="26861"/>
                    <a:pt x="62746" y="26610"/>
                    <a:pt x="63056" y="26610"/>
                  </a:cubicBezTo>
                  <a:close/>
                  <a:moveTo>
                    <a:pt x="66782" y="26610"/>
                  </a:moveTo>
                  <a:cubicBezTo>
                    <a:pt x="67080" y="26610"/>
                    <a:pt x="67342" y="26861"/>
                    <a:pt x="67342" y="27182"/>
                  </a:cubicBezTo>
                  <a:cubicBezTo>
                    <a:pt x="67342" y="27480"/>
                    <a:pt x="67092" y="27742"/>
                    <a:pt x="66782" y="27742"/>
                  </a:cubicBezTo>
                  <a:cubicBezTo>
                    <a:pt x="66473" y="27742"/>
                    <a:pt x="66211" y="27492"/>
                    <a:pt x="66211" y="27182"/>
                  </a:cubicBezTo>
                  <a:cubicBezTo>
                    <a:pt x="66211" y="26861"/>
                    <a:pt x="66473" y="26610"/>
                    <a:pt x="66782" y="26610"/>
                  </a:cubicBezTo>
                  <a:close/>
                  <a:moveTo>
                    <a:pt x="70509" y="26610"/>
                  </a:moveTo>
                  <a:cubicBezTo>
                    <a:pt x="70807" y="26610"/>
                    <a:pt x="71080" y="26861"/>
                    <a:pt x="71080" y="27182"/>
                  </a:cubicBezTo>
                  <a:cubicBezTo>
                    <a:pt x="71080" y="27480"/>
                    <a:pt x="70830" y="27742"/>
                    <a:pt x="70509" y="27742"/>
                  </a:cubicBezTo>
                  <a:cubicBezTo>
                    <a:pt x="70199" y="27742"/>
                    <a:pt x="69949" y="27492"/>
                    <a:pt x="69949" y="27182"/>
                  </a:cubicBezTo>
                  <a:cubicBezTo>
                    <a:pt x="69949" y="26861"/>
                    <a:pt x="70199" y="26610"/>
                    <a:pt x="70509" y="26610"/>
                  </a:cubicBezTo>
                  <a:close/>
                  <a:moveTo>
                    <a:pt x="74236" y="26610"/>
                  </a:moveTo>
                  <a:cubicBezTo>
                    <a:pt x="74533" y="26610"/>
                    <a:pt x="74795" y="26861"/>
                    <a:pt x="74795" y="27182"/>
                  </a:cubicBezTo>
                  <a:cubicBezTo>
                    <a:pt x="74795" y="27480"/>
                    <a:pt x="74545" y="27742"/>
                    <a:pt x="74236" y="27742"/>
                  </a:cubicBezTo>
                  <a:cubicBezTo>
                    <a:pt x="73938" y="27742"/>
                    <a:pt x="73676" y="27492"/>
                    <a:pt x="73676" y="27182"/>
                  </a:cubicBezTo>
                  <a:cubicBezTo>
                    <a:pt x="73676" y="26861"/>
                    <a:pt x="73926" y="26610"/>
                    <a:pt x="74236" y="26610"/>
                  </a:cubicBezTo>
                  <a:close/>
                  <a:moveTo>
                    <a:pt x="77855" y="26610"/>
                  </a:moveTo>
                  <a:cubicBezTo>
                    <a:pt x="78153" y="26610"/>
                    <a:pt x="78415" y="26861"/>
                    <a:pt x="78415" y="27182"/>
                  </a:cubicBezTo>
                  <a:cubicBezTo>
                    <a:pt x="78415" y="27480"/>
                    <a:pt x="78165" y="27742"/>
                    <a:pt x="77855" y="27742"/>
                  </a:cubicBezTo>
                  <a:cubicBezTo>
                    <a:pt x="77546" y="27742"/>
                    <a:pt x="77284" y="27492"/>
                    <a:pt x="77284" y="27182"/>
                  </a:cubicBezTo>
                  <a:cubicBezTo>
                    <a:pt x="77284" y="26861"/>
                    <a:pt x="77546" y="26610"/>
                    <a:pt x="77855" y="26610"/>
                  </a:cubicBezTo>
                  <a:close/>
                  <a:moveTo>
                    <a:pt x="81570" y="26610"/>
                  </a:moveTo>
                  <a:cubicBezTo>
                    <a:pt x="81868" y="26610"/>
                    <a:pt x="82141" y="26861"/>
                    <a:pt x="82141" y="27182"/>
                  </a:cubicBezTo>
                  <a:cubicBezTo>
                    <a:pt x="82141" y="27480"/>
                    <a:pt x="81879" y="27742"/>
                    <a:pt x="81570" y="27742"/>
                  </a:cubicBezTo>
                  <a:cubicBezTo>
                    <a:pt x="81260" y="27742"/>
                    <a:pt x="81010" y="27492"/>
                    <a:pt x="81010" y="27182"/>
                  </a:cubicBezTo>
                  <a:cubicBezTo>
                    <a:pt x="81010" y="26861"/>
                    <a:pt x="81260" y="26610"/>
                    <a:pt x="81570" y="26610"/>
                  </a:cubicBezTo>
                  <a:close/>
                  <a:moveTo>
                    <a:pt x="85308" y="26610"/>
                  </a:moveTo>
                  <a:cubicBezTo>
                    <a:pt x="85606" y="26610"/>
                    <a:pt x="85880" y="26861"/>
                    <a:pt x="85880" y="27182"/>
                  </a:cubicBezTo>
                  <a:cubicBezTo>
                    <a:pt x="85880" y="27480"/>
                    <a:pt x="85618" y="27742"/>
                    <a:pt x="85308" y="27742"/>
                  </a:cubicBezTo>
                  <a:cubicBezTo>
                    <a:pt x="84999" y="27742"/>
                    <a:pt x="84749" y="27492"/>
                    <a:pt x="84749" y="27182"/>
                  </a:cubicBezTo>
                  <a:cubicBezTo>
                    <a:pt x="84749" y="26861"/>
                    <a:pt x="84999" y="26610"/>
                    <a:pt x="85308" y="26610"/>
                  </a:cubicBezTo>
                  <a:close/>
                  <a:moveTo>
                    <a:pt x="89035" y="26610"/>
                  </a:moveTo>
                  <a:cubicBezTo>
                    <a:pt x="89333" y="26610"/>
                    <a:pt x="89595" y="26861"/>
                    <a:pt x="89595" y="27182"/>
                  </a:cubicBezTo>
                  <a:cubicBezTo>
                    <a:pt x="89595" y="27480"/>
                    <a:pt x="89345" y="27742"/>
                    <a:pt x="89035" y="27742"/>
                  </a:cubicBezTo>
                  <a:cubicBezTo>
                    <a:pt x="88714" y="27742"/>
                    <a:pt x="88464" y="27492"/>
                    <a:pt x="88464" y="27182"/>
                  </a:cubicBezTo>
                  <a:cubicBezTo>
                    <a:pt x="88464" y="26861"/>
                    <a:pt x="88714" y="26610"/>
                    <a:pt x="89035" y="26610"/>
                  </a:cubicBezTo>
                  <a:close/>
                  <a:moveTo>
                    <a:pt x="92762" y="26610"/>
                  </a:moveTo>
                  <a:cubicBezTo>
                    <a:pt x="93059" y="26610"/>
                    <a:pt x="93333" y="26861"/>
                    <a:pt x="93333" y="27182"/>
                  </a:cubicBezTo>
                  <a:cubicBezTo>
                    <a:pt x="93333" y="27480"/>
                    <a:pt x="93071" y="27742"/>
                    <a:pt x="92762" y="27742"/>
                  </a:cubicBezTo>
                  <a:cubicBezTo>
                    <a:pt x="92452" y="27742"/>
                    <a:pt x="92202" y="27492"/>
                    <a:pt x="92202" y="27182"/>
                  </a:cubicBezTo>
                  <a:cubicBezTo>
                    <a:pt x="92202" y="26861"/>
                    <a:pt x="92452" y="26610"/>
                    <a:pt x="92762" y="26610"/>
                  </a:cubicBezTo>
                  <a:close/>
                  <a:moveTo>
                    <a:pt x="96488" y="26610"/>
                  </a:moveTo>
                  <a:cubicBezTo>
                    <a:pt x="96786" y="26610"/>
                    <a:pt x="97048" y="26861"/>
                    <a:pt x="97048" y="27182"/>
                  </a:cubicBezTo>
                  <a:cubicBezTo>
                    <a:pt x="97048" y="27480"/>
                    <a:pt x="96798" y="27742"/>
                    <a:pt x="96488" y="27742"/>
                  </a:cubicBezTo>
                  <a:cubicBezTo>
                    <a:pt x="96191" y="27742"/>
                    <a:pt x="95917" y="27492"/>
                    <a:pt x="95917" y="27182"/>
                  </a:cubicBezTo>
                  <a:cubicBezTo>
                    <a:pt x="95917" y="26861"/>
                    <a:pt x="96179" y="26610"/>
                    <a:pt x="96488" y="26610"/>
                  </a:cubicBezTo>
                  <a:close/>
                  <a:moveTo>
                    <a:pt x="100203" y="26610"/>
                  </a:moveTo>
                  <a:cubicBezTo>
                    <a:pt x="100501" y="26610"/>
                    <a:pt x="100775" y="26861"/>
                    <a:pt x="100775" y="27182"/>
                  </a:cubicBezTo>
                  <a:cubicBezTo>
                    <a:pt x="100775" y="27480"/>
                    <a:pt x="100513" y="27742"/>
                    <a:pt x="100203" y="27742"/>
                  </a:cubicBezTo>
                  <a:cubicBezTo>
                    <a:pt x="99905" y="27742"/>
                    <a:pt x="99644" y="27492"/>
                    <a:pt x="99644" y="27182"/>
                  </a:cubicBezTo>
                  <a:cubicBezTo>
                    <a:pt x="99644" y="26861"/>
                    <a:pt x="99894" y="26610"/>
                    <a:pt x="100203" y="26610"/>
                  </a:cubicBezTo>
                  <a:close/>
                  <a:moveTo>
                    <a:pt x="103942" y="26610"/>
                  </a:moveTo>
                  <a:cubicBezTo>
                    <a:pt x="104239" y="26610"/>
                    <a:pt x="104513" y="26861"/>
                    <a:pt x="104513" y="27182"/>
                  </a:cubicBezTo>
                  <a:cubicBezTo>
                    <a:pt x="104513" y="27480"/>
                    <a:pt x="104251" y="27742"/>
                    <a:pt x="103942" y="27742"/>
                  </a:cubicBezTo>
                  <a:cubicBezTo>
                    <a:pt x="103644" y="27742"/>
                    <a:pt x="103382" y="27492"/>
                    <a:pt x="103382" y="27182"/>
                  </a:cubicBezTo>
                  <a:cubicBezTo>
                    <a:pt x="103382" y="26861"/>
                    <a:pt x="103632" y="26610"/>
                    <a:pt x="103942" y="26610"/>
                  </a:cubicBezTo>
                  <a:close/>
                  <a:moveTo>
                    <a:pt x="107668" y="26610"/>
                  </a:moveTo>
                  <a:cubicBezTo>
                    <a:pt x="107966" y="26610"/>
                    <a:pt x="108228" y="26861"/>
                    <a:pt x="108228" y="27182"/>
                  </a:cubicBezTo>
                  <a:cubicBezTo>
                    <a:pt x="108228" y="27480"/>
                    <a:pt x="107978" y="27742"/>
                    <a:pt x="107668" y="27742"/>
                  </a:cubicBezTo>
                  <a:cubicBezTo>
                    <a:pt x="107371" y="27742"/>
                    <a:pt x="107097" y="27492"/>
                    <a:pt x="107097" y="27182"/>
                  </a:cubicBezTo>
                  <a:cubicBezTo>
                    <a:pt x="107097" y="26861"/>
                    <a:pt x="107347" y="26610"/>
                    <a:pt x="107668" y="26610"/>
                  </a:cubicBezTo>
                  <a:close/>
                  <a:moveTo>
                    <a:pt x="111395" y="26610"/>
                  </a:moveTo>
                  <a:cubicBezTo>
                    <a:pt x="111693" y="26610"/>
                    <a:pt x="111967" y="26861"/>
                    <a:pt x="111967" y="27182"/>
                  </a:cubicBezTo>
                  <a:cubicBezTo>
                    <a:pt x="111967" y="27480"/>
                    <a:pt x="111705" y="27742"/>
                    <a:pt x="111395" y="27742"/>
                  </a:cubicBezTo>
                  <a:cubicBezTo>
                    <a:pt x="111085" y="27742"/>
                    <a:pt x="110835" y="27492"/>
                    <a:pt x="110835" y="27182"/>
                  </a:cubicBezTo>
                  <a:cubicBezTo>
                    <a:pt x="110835" y="26861"/>
                    <a:pt x="111085" y="26610"/>
                    <a:pt x="111395" y="26610"/>
                  </a:cubicBezTo>
                  <a:close/>
                  <a:moveTo>
                    <a:pt x="115122" y="26610"/>
                  </a:moveTo>
                  <a:cubicBezTo>
                    <a:pt x="115419" y="26610"/>
                    <a:pt x="115681" y="26861"/>
                    <a:pt x="115681" y="27182"/>
                  </a:cubicBezTo>
                  <a:cubicBezTo>
                    <a:pt x="115681" y="27480"/>
                    <a:pt x="115431" y="27742"/>
                    <a:pt x="115122" y="27742"/>
                  </a:cubicBezTo>
                  <a:cubicBezTo>
                    <a:pt x="114812" y="27742"/>
                    <a:pt x="114550" y="27492"/>
                    <a:pt x="114550" y="27182"/>
                  </a:cubicBezTo>
                  <a:cubicBezTo>
                    <a:pt x="114550" y="26861"/>
                    <a:pt x="114812" y="26610"/>
                    <a:pt x="115122" y="26610"/>
                  </a:cubicBezTo>
                  <a:close/>
                  <a:moveTo>
                    <a:pt x="118860" y="26610"/>
                  </a:moveTo>
                  <a:cubicBezTo>
                    <a:pt x="119158" y="26610"/>
                    <a:pt x="119420" y="26861"/>
                    <a:pt x="119420" y="27182"/>
                  </a:cubicBezTo>
                  <a:cubicBezTo>
                    <a:pt x="119420" y="27480"/>
                    <a:pt x="119170" y="27742"/>
                    <a:pt x="118860" y="27742"/>
                  </a:cubicBezTo>
                  <a:cubicBezTo>
                    <a:pt x="118539" y="27742"/>
                    <a:pt x="118289" y="27492"/>
                    <a:pt x="118289" y="27182"/>
                  </a:cubicBezTo>
                  <a:cubicBezTo>
                    <a:pt x="118289" y="26861"/>
                    <a:pt x="118539" y="26610"/>
                    <a:pt x="118860" y="26610"/>
                  </a:cubicBezTo>
                  <a:close/>
                  <a:moveTo>
                    <a:pt x="122575" y="26610"/>
                  </a:moveTo>
                  <a:cubicBezTo>
                    <a:pt x="122873" y="26610"/>
                    <a:pt x="123146" y="26861"/>
                    <a:pt x="123146" y="27182"/>
                  </a:cubicBezTo>
                  <a:cubicBezTo>
                    <a:pt x="123146" y="27480"/>
                    <a:pt x="122885" y="27742"/>
                    <a:pt x="122575" y="27742"/>
                  </a:cubicBezTo>
                  <a:cubicBezTo>
                    <a:pt x="122265" y="27742"/>
                    <a:pt x="122015" y="27492"/>
                    <a:pt x="122015" y="27182"/>
                  </a:cubicBezTo>
                  <a:cubicBezTo>
                    <a:pt x="122027" y="26861"/>
                    <a:pt x="122277" y="26610"/>
                    <a:pt x="122575" y="26610"/>
                  </a:cubicBezTo>
                  <a:close/>
                  <a:moveTo>
                    <a:pt x="126314" y="26610"/>
                  </a:moveTo>
                  <a:cubicBezTo>
                    <a:pt x="126611" y="26610"/>
                    <a:pt x="126873" y="26861"/>
                    <a:pt x="126873" y="27182"/>
                  </a:cubicBezTo>
                  <a:cubicBezTo>
                    <a:pt x="126873" y="27480"/>
                    <a:pt x="126623" y="27742"/>
                    <a:pt x="126314" y="27742"/>
                  </a:cubicBezTo>
                  <a:cubicBezTo>
                    <a:pt x="126004" y="27742"/>
                    <a:pt x="125742" y="27492"/>
                    <a:pt x="125742" y="27182"/>
                  </a:cubicBezTo>
                  <a:cubicBezTo>
                    <a:pt x="125742" y="26861"/>
                    <a:pt x="126004" y="26610"/>
                    <a:pt x="126314" y="26610"/>
                  </a:cubicBezTo>
                  <a:close/>
                  <a:moveTo>
                    <a:pt x="130028" y="26610"/>
                  </a:moveTo>
                  <a:cubicBezTo>
                    <a:pt x="130326" y="26610"/>
                    <a:pt x="130600" y="26861"/>
                    <a:pt x="130600" y="27182"/>
                  </a:cubicBezTo>
                  <a:cubicBezTo>
                    <a:pt x="130600" y="27480"/>
                    <a:pt x="130350" y="27742"/>
                    <a:pt x="130028" y="27742"/>
                  </a:cubicBezTo>
                  <a:cubicBezTo>
                    <a:pt x="129731" y="27742"/>
                    <a:pt x="129469" y="27492"/>
                    <a:pt x="129469" y="27182"/>
                  </a:cubicBezTo>
                  <a:cubicBezTo>
                    <a:pt x="129469" y="26861"/>
                    <a:pt x="129719" y="26610"/>
                    <a:pt x="130028" y="26610"/>
                  </a:cubicBezTo>
                  <a:close/>
                  <a:moveTo>
                    <a:pt x="133767" y="26610"/>
                  </a:moveTo>
                  <a:cubicBezTo>
                    <a:pt x="134065" y="26610"/>
                    <a:pt x="134326" y="26861"/>
                    <a:pt x="134326" y="27182"/>
                  </a:cubicBezTo>
                  <a:cubicBezTo>
                    <a:pt x="134326" y="27480"/>
                    <a:pt x="134076" y="27742"/>
                    <a:pt x="133767" y="27742"/>
                  </a:cubicBezTo>
                  <a:cubicBezTo>
                    <a:pt x="133469" y="27742"/>
                    <a:pt x="133207" y="27492"/>
                    <a:pt x="133207" y="27182"/>
                  </a:cubicBezTo>
                  <a:cubicBezTo>
                    <a:pt x="133207" y="26861"/>
                    <a:pt x="133457" y="26610"/>
                    <a:pt x="133767" y="26610"/>
                  </a:cubicBezTo>
                  <a:close/>
                  <a:moveTo>
                    <a:pt x="137494" y="26610"/>
                  </a:moveTo>
                  <a:cubicBezTo>
                    <a:pt x="137791" y="26610"/>
                    <a:pt x="138053" y="26861"/>
                    <a:pt x="138053" y="27182"/>
                  </a:cubicBezTo>
                  <a:cubicBezTo>
                    <a:pt x="138053" y="27480"/>
                    <a:pt x="137803" y="27742"/>
                    <a:pt x="137494" y="27742"/>
                  </a:cubicBezTo>
                  <a:cubicBezTo>
                    <a:pt x="137196" y="27742"/>
                    <a:pt x="136922" y="27492"/>
                    <a:pt x="136922" y="27182"/>
                  </a:cubicBezTo>
                  <a:cubicBezTo>
                    <a:pt x="136934" y="26861"/>
                    <a:pt x="137172" y="26610"/>
                    <a:pt x="137494" y="26610"/>
                  </a:cubicBezTo>
                  <a:close/>
                  <a:moveTo>
                    <a:pt x="141220" y="26610"/>
                  </a:moveTo>
                  <a:cubicBezTo>
                    <a:pt x="141518" y="26610"/>
                    <a:pt x="141792" y="26861"/>
                    <a:pt x="141792" y="27182"/>
                  </a:cubicBezTo>
                  <a:cubicBezTo>
                    <a:pt x="141792" y="27480"/>
                    <a:pt x="141530" y="27742"/>
                    <a:pt x="141220" y="27742"/>
                  </a:cubicBezTo>
                  <a:cubicBezTo>
                    <a:pt x="140911" y="27742"/>
                    <a:pt x="140661" y="27492"/>
                    <a:pt x="140661" y="27182"/>
                  </a:cubicBezTo>
                  <a:cubicBezTo>
                    <a:pt x="140661" y="26861"/>
                    <a:pt x="140911" y="26610"/>
                    <a:pt x="141220" y="26610"/>
                  </a:cubicBezTo>
                  <a:close/>
                  <a:moveTo>
                    <a:pt x="1548" y="28492"/>
                  </a:moveTo>
                  <a:cubicBezTo>
                    <a:pt x="1846" y="28492"/>
                    <a:pt x="2119" y="28742"/>
                    <a:pt x="2119" y="29051"/>
                  </a:cubicBezTo>
                  <a:cubicBezTo>
                    <a:pt x="2119" y="29349"/>
                    <a:pt x="1858" y="29623"/>
                    <a:pt x="1548" y="29623"/>
                  </a:cubicBezTo>
                  <a:cubicBezTo>
                    <a:pt x="1238" y="29623"/>
                    <a:pt x="988" y="29361"/>
                    <a:pt x="988" y="29051"/>
                  </a:cubicBezTo>
                  <a:cubicBezTo>
                    <a:pt x="988" y="28742"/>
                    <a:pt x="1238" y="28492"/>
                    <a:pt x="1548" y="28492"/>
                  </a:cubicBezTo>
                  <a:close/>
                  <a:moveTo>
                    <a:pt x="5287" y="28492"/>
                  </a:moveTo>
                  <a:cubicBezTo>
                    <a:pt x="5596" y="28492"/>
                    <a:pt x="5846" y="28742"/>
                    <a:pt x="5846" y="29051"/>
                  </a:cubicBezTo>
                  <a:cubicBezTo>
                    <a:pt x="5846" y="29361"/>
                    <a:pt x="5596" y="29623"/>
                    <a:pt x="5287" y="29623"/>
                  </a:cubicBezTo>
                  <a:cubicBezTo>
                    <a:pt x="4977" y="29623"/>
                    <a:pt x="4715" y="29361"/>
                    <a:pt x="4715" y="29051"/>
                  </a:cubicBezTo>
                  <a:cubicBezTo>
                    <a:pt x="4715" y="28730"/>
                    <a:pt x="4977" y="28492"/>
                    <a:pt x="5287" y="28492"/>
                  </a:cubicBezTo>
                  <a:close/>
                  <a:moveTo>
                    <a:pt x="9001" y="28492"/>
                  </a:moveTo>
                  <a:cubicBezTo>
                    <a:pt x="9299" y="28492"/>
                    <a:pt x="9573" y="28742"/>
                    <a:pt x="9573" y="29051"/>
                  </a:cubicBezTo>
                  <a:cubicBezTo>
                    <a:pt x="9573" y="29349"/>
                    <a:pt x="9323" y="29623"/>
                    <a:pt x="9001" y="29623"/>
                  </a:cubicBezTo>
                  <a:cubicBezTo>
                    <a:pt x="8704" y="29623"/>
                    <a:pt x="8442" y="29361"/>
                    <a:pt x="8442" y="29051"/>
                  </a:cubicBezTo>
                  <a:cubicBezTo>
                    <a:pt x="8442" y="28742"/>
                    <a:pt x="8692" y="28492"/>
                    <a:pt x="9001" y="28492"/>
                  </a:cubicBezTo>
                  <a:close/>
                  <a:moveTo>
                    <a:pt x="12728" y="28492"/>
                  </a:moveTo>
                  <a:cubicBezTo>
                    <a:pt x="13037" y="28492"/>
                    <a:pt x="13288" y="28742"/>
                    <a:pt x="13288" y="29051"/>
                  </a:cubicBezTo>
                  <a:cubicBezTo>
                    <a:pt x="13288" y="29361"/>
                    <a:pt x="13037" y="29623"/>
                    <a:pt x="12728" y="29623"/>
                  </a:cubicBezTo>
                  <a:cubicBezTo>
                    <a:pt x="12418" y="29623"/>
                    <a:pt x="12156" y="29361"/>
                    <a:pt x="12156" y="29051"/>
                  </a:cubicBezTo>
                  <a:cubicBezTo>
                    <a:pt x="12180" y="28730"/>
                    <a:pt x="12418" y="28492"/>
                    <a:pt x="12728" y="28492"/>
                  </a:cubicBezTo>
                  <a:close/>
                  <a:moveTo>
                    <a:pt x="16466" y="28492"/>
                  </a:moveTo>
                  <a:cubicBezTo>
                    <a:pt x="16764" y="28492"/>
                    <a:pt x="17026" y="28742"/>
                    <a:pt x="17026" y="29051"/>
                  </a:cubicBezTo>
                  <a:cubicBezTo>
                    <a:pt x="17026" y="29349"/>
                    <a:pt x="16776" y="29623"/>
                    <a:pt x="16466" y="29623"/>
                  </a:cubicBezTo>
                  <a:cubicBezTo>
                    <a:pt x="16169" y="29623"/>
                    <a:pt x="15895" y="29361"/>
                    <a:pt x="15895" y="29051"/>
                  </a:cubicBezTo>
                  <a:cubicBezTo>
                    <a:pt x="15895" y="28742"/>
                    <a:pt x="16145" y="28492"/>
                    <a:pt x="16466" y="28492"/>
                  </a:cubicBezTo>
                  <a:close/>
                  <a:moveTo>
                    <a:pt x="20181" y="28492"/>
                  </a:moveTo>
                  <a:cubicBezTo>
                    <a:pt x="20491" y="28492"/>
                    <a:pt x="20753" y="28742"/>
                    <a:pt x="20753" y="29051"/>
                  </a:cubicBezTo>
                  <a:cubicBezTo>
                    <a:pt x="20753" y="29361"/>
                    <a:pt x="20491" y="29623"/>
                    <a:pt x="20181" y="29623"/>
                  </a:cubicBezTo>
                  <a:cubicBezTo>
                    <a:pt x="19872" y="29623"/>
                    <a:pt x="19622" y="29361"/>
                    <a:pt x="19622" y="29051"/>
                  </a:cubicBezTo>
                  <a:cubicBezTo>
                    <a:pt x="19634" y="28730"/>
                    <a:pt x="19872" y="28492"/>
                    <a:pt x="20181" y="28492"/>
                  </a:cubicBezTo>
                  <a:close/>
                  <a:moveTo>
                    <a:pt x="23920" y="28492"/>
                  </a:moveTo>
                  <a:cubicBezTo>
                    <a:pt x="24217" y="28492"/>
                    <a:pt x="24479" y="28742"/>
                    <a:pt x="24479" y="29051"/>
                  </a:cubicBezTo>
                  <a:cubicBezTo>
                    <a:pt x="24479" y="29349"/>
                    <a:pt x="24229" y="29623"/>
                    <a:pt x="23920" y="29623"/>
                  </a:cubicBezTo>
                  <a:cubicBezTo>
                    <a:pt x="23610" y="29623"/>
                    <a:pt x="23348" y="29361"/>
                    <a:pt x="23348" y="29051"/>
                  </a:cubicBezTo>
                  <a:cubicBezTo>
                    <a:pt x="23348" y="28742"/>
                    <a:pt x="23610" y="28492"/>
                    <a:pt x="23920" y="28492"/>
                  </a:cubicBezTo>
                  <a:close/>
                  <a:moveTo>
                    <a:pt x="27635" y="28492"/>
                  </a:moveTo>
                  <a:cubicBezTo>
                    <a:pt x="27956" y="28492"/>
                    <a:pt x="28206" y="28742"/>
                    <a:pt x="28206" y="29051"/>
                  </a:cubicBezTo>
                  <a:cubicBezTo>
                    <a:pt x="28206" y="29361"/>
                    <a:pt x="27956" y="29623"/>
                    <a:pt x="27635" y="29623"/>
                  </a:cubicBezTo>
                  <a:cubicBezTo>
                    <a:pt x="27325" y="29623"/>
                    <a:pt x="27075" y="29361"/>
                    <a:pt x="27075" y="29051"/>
                  </a:cubicBezTo>
                  <a:cubicBezTo>
                    <a:pt x="27087" y="28730"/>
                    <a:pt x="27325" y="28492"/>
                    <a:pt x="27635" y="28492"/>
                  </a:cubicBezTo>
                  <a:close/>
                  <a:moveTo>
                    <a:pt x="31373" y="28492"/>
                  </a:moveTo>
                  <a:cubicBezTo>
                    <a:pt x="31671" y="28492"/>
                    <a:pt x="31945" y="28742"/>
                    <a:pt x="31945" y="29051"/>
                  </a:cubicBezTo>
                  <a:cubicBezTo>
                    <a:pt x="31945" y="29349"/>
                    <a:pt x="31683" y="29623"/>
                    <a:pt x="31373" y="29623"/>
                  </a:cubicBezTo>
                  <a:cubicBezTo>
                    <a:pt x="31064" y="29623"/>
                    <a:pt x="30814" y="29361"/>
                    <a:pt x="30814" y="29051"/>
                  </a:cubicBezTo>
                  <a:cubicBezTo>
                    <a:pt x="30814" y="28742"/>
                    <a:pt x="31064" y="28492"/>
                    <a:pt x="31373" y="28492"/>
                  </a:cubicBezTo>
                  <a:close/>
                  <a:moveTo>
                    <a:pt x="35100" y="28492"/>
                  </a:moveTo>
                  <a:cubicBezTo>
                    <a:pt x="35409" y="28492"/>
                    <a:pt x="35659" y="28742"/>
                    <a:pt x="35659" y="29051"/>
                  </a:cubicBezTo>
                  <a:cubicBezTo>
                    <a:pt x="35659" y="29361"/>
                    <a:pt x="35409" y="29623"/>
                    <a:pt x="35100" y="29623"/>
                  </a:cubicBezTo>
                  <a:cubicBezTo>
                    <a:pt x="34778" y="29623"/>
                    <a:pt x="34528" y="29361"/>
                    <a:pt x="34528" y="29051"/>
                  </a:cubicBezTo>
                  <a:cubicBezTo>
                    <a:pt x="34540" y="28730"/>
                    <a:pt x="34778" y="28492"/>
                    <a:pt x="35100" y="28492"/>
                  </a:cubicBezTo>
                  <a:close/>
                  <a:moveTo>
                    <a:pt x="38815" y="28492"/>
                  </a:moveTo>
                  <a:cubicBezTo>
                    <a:pt x="39112" y="28492"/>
                    <a:pt x="39386" y="28742"/>
                    <a:pt x="39386" y="29051"/>
                  </a:cubicBezTo>
                  <a:cubicBezTo>
                    <a:pt x="39386" y="29349"/>
                    <a:pt x="39124" y="29623"/>
                    <a:pt x="38815" y="29623"/>
                  </a:cubicBezTo>
                  <a:cubicBezTo>
                    <a:pt x="38517" y="29623"/>
                    <a:pt x="38255" y="29361"/>
                    <a:pt x="38255" y="29051"/>
                  </a:cubicBezTo>
                  <a:cubicBezTo>
                    <a:pt x="38267" y="28742"/>
                    <a:pt x="38505" y="28492"/>
                    <a:pt x="38815" y="28492"/>
                  </a:cubicBezTo>
                  <a:close/>
                  <a:moveTo>
                    <a:pt x="42553" y="28492"/>
                  </a:moveTo>
                  <a:cubicBezTo>
                    <a:pt x="42863" y="28492"/>
                    <a:pt x="43113" y="28742"/>
                    <a:pt x="43113" y="29051"/>
                  </a:cubicBezTo>
                  <a:cubicBezTo>
                    <a:pt x="43113" y="29361"/>
                    <a:pt x="42863" y="29623"/>
                    <a:pt x="42553" y="29623"/>
                  </a:cubicBezTo>
                  <a:cubicBezTo>
                    <a:pt x="42232" y="29623"/>
                    <a:pt x="41982" y="29361"/>
                    <a:pt x="41982" y="29051"/>
                  </a:cubicBezTo>
                  <a:cubicBezTo>
                    <a:pt x="41982" y="28730"/>
                    <a:pt x="42244" y="28492"/>
                    <a:pt x="42553" y="28492"/>
                  </a:cubicBezTo>
                  <a:close/>
                  <a:moveTo>
                    <a:pt x="46268" y="28492"/>
                  </a:moveTo>
                  <a:cubicBezTo>
                    <a:pt x="46565" y="28492"/>
                    <a:pt x="46839" y="28742"/>
                    <a:pt x="46839" y="29051"/>
                  </a:cubicBezTo>
                  <a:cubicBezTo>
                    <a:pt x="46839" y="29349"/>
                    <a:pt x="46589" y="29623"/>
                    <a:pt x="46268" y="29623"/>
                  </a:cubicBezTo>
                  <a:cubicBezTo>
                    <a:pt x="45970" y="29623"/>
                    <a:pt x="45708" y="29361"/>
                    <a:pt x="45708" y="29051"/>
                  </a:cubicBezTo>
                  <a:cubicBezTo>
                    <a:pt x="45720" y="28742"/>
                    <a:pt x="45958" y="28492"/>
                    <a:pt x="46268" y="28492"/>
                  </a:cubicBezTo>
                  <a:close/>
                  <a:moveTo>
                    <a:pt x="50006" y="28492"/>
                  </a:moveTo>
                  <a:cubicBezTo>
                    <a:pt x="50316" y="28492"/>
                    <a:pt x="50578" y="28742"/>
                    <a:pt x="50578" y="29051"/>
                  </a:cubicBezTo>
                  <a:cubicBezTo>
                    <a:pt x="50578" y="29361"/>
                    <a:pt x="50316" y="29623"/>
                    <a:pt x="50006" y="29623"/>
                  </a:cubicBezTo>
                  <a:cubicBezTo>
                    <a:pt x="49697" y="29623"/>
                    <a:pt x="49447" y="29361"/>
                    <a:pt x="49447" y="29051"/>
                  </a:cubicBezTo>
                  <a:cubicBezTo>
                    <a:pt x="49447" y="28730"/>
                    <a:pt x="49697" y="28492"/>
                    <a:pt x="50006" y="28492"/>
                  </a:cubicBezTo>
                  <a:close/>
                  <a:moveTo>
                    <a:pt x="53733" y="28492"/>
                  </a:moveTo>
                  <a:cubicBezTo>
                    <a:pt x="54031" y="28492"/>
                    <a:pt x="54293" y="28742"/>
                    <a:pt x="54293" y="29051"/>
                  </a:cubicBezTo>
                  <a:cubicBezTo>
                    <a:pt x="54293" y="29349"/>
                    <a:pt x="54043" y="29623"/>
                    <a:pt x="53733" y="29623"/>
                  </a:cubicBezTo>
                  <a:cubicBezTo>
                    <a:pt x="53412" y="29623"/>
                    <a:pt x="53162" y="29361"/>
                    <a:pt x="53162" y="29051"/>
                  </a:cubicBezTo>
                  <a:cubicBezTo>
                    <a:pt x="53173" y="28742"/>
                    <a:pt x="53412" y="28492"/>
                    <a:pt x="53733" y="28492"/>
                  </a:cubicBezTo>
                  <a:close/>
                  <a:moveTo>
                    <a:pt x="57460" y="28492"/>
                  </a:moveTo>
                  <a:cubicBezTo>
                    <a:pt x="57781" y="28492"/>
                    <a:pt x="58031" y="28742"/>
                    <a:pt x="58031" y="29051"/>
                  </a:cubicBezTo>
                  <a:cubicBezTo>
                    <a:pt x="58031" y="29361"/>
                    <a:pt x="57781" y="29623"/>
                    <a:pt x="57460" y="29623"/>
                  </a:cubicBezTo>
                  <a:cubicBezTo>
                    <a:pt x="57150" y="29623"/>
                    <a:pt x="56900" y="29361"/>
                    <a:pt x="56900" y="29051"/>
                  </a:cubicBezTo>
                  <a:cubicBezTo>
                    <a:pt x="56900" y="28730"/>
                    <a:pt x="57150" y="28492"/>
                    <a:pt x="57460" y="28492"/>
                  </a:cubicBezTo>
                  <a:close/>
                  <a:moveTo>
                    <a:pt x="61186" y="28492"/>
                  </a:moveTo>
                  <a:cubicBezTo>
                    <a:pt x="61484" y="28492"/>
                    <a:pt x="61746" y="28742"/>
                    <a:pt x="61746" y="29051"/>
                  </a:cubicBezTo>
                  <a:cubicBezTo>
                    <a:pt x="61746" y="29349"/>
                    <a:pt x="61496" y="29623"/>
                    <a:pt x="61186" y="29623"/>
                  </a:cubicBezTo>
                  <a:cubicBezTo>
                    <a:pt x="60877" y="29623"/>
                    <a:pt x="60615" y="29361"/>
                    <a:pt x="60615" y="29051"/>
                  </a:cubicBezTo>
                  <a:cubicBezTo>
                    <a:pt x="60639" y="28742"/>
                    <a:pt x="60877" y="28492"/>
                    <a:pt x="61186" y="28492"/>
                  </a:cubicBezTo>
                  <a:close/>
                  <a:moveTo>
                    <a:pt x="64925" y="28492"/>
                  </a:moveTo>
                  <a:cubicBezTo>
                    <a:pt x="65234" y="28492"/>
                    <a:pt x="65485" y="28742"/>
                    <a:pt x="65485" y="29051"/>
                  </a:cubicBezTo>
                  <a:cubicBezTo>
                    <a:pt x="65485" y="29361"/>
                    <a:pt x="65234" y="29623"/>
                    <a:pt x="64925" y="29623"/>
                  </a:cubicBezTo>
                  <a:cubicBezTo>
                    <a:pt x="64603" y="29623"/>
                    <a:pt x="64353" y="29361"/>
                    <a:pt x="64353" y="29051"/>
                  </a:cubicBezTo>
                  <a:cubicBezTo>
                    <a:pt x="64353" y="28730"/>
                    <a:pt x="64603" y="28492"/>
                    <a:pt x="64925" y="28492"/>
                  </a:cubicBezTo>
                  <a:close/>
                  <a:moveTo>
                    <a:pt x="68640" y="28492"/>
                  </a:moveTo>
                  <a:cubicBezTo>
                    <a:pt x="68937" y="28492"/>
                    <a:pt x="69211" y="28742"/>
                    <a:pt x="69211" y="29051"/>
                  </a:cubicBezTo>
                  <a:cubicBezTo>
                    <a:pt x="69211" y="29349"/>
                    <a:pt x="68949" y="29623"/>
                    <a:pt x="68640" y="29623"/>
                  </a:cubicBezTo>
                  <a:cubicBezTo>
                    <a:pt x="68330" y="29623"/>
                    <a:pt x="68080" y="29361"/>
                    <a:pt x="68080" y="29051"/>
                  </a:cubicBezTo>
                  <a:cubicBezTo>
                    <a:pt x="68092" y="28742"/>
                    <a:pt x="68330" y="28492"/>
                    <a:pt x="68640" y="28492"/>
                  </a:cubicBezTo>
                  <a:close/>
                  <a:moveTo>
                    <a:pt x="72366" y="28492"/>
                  </a:moveTo>
                  <a:cubicBezTo>
                    <a:pt x="72676" y="28492"/>
                    <a:pt x="72926" y="28742"/>
                    <a:pt x="72926" y="29051"/>
                  </a:cubicBezTo>
                  <a:cubicBezTo>
                    <a:pt x="72926" y="29361"/>
                    <a:pt x="72676" y="29623"/>
                    <a:pt x="72366" y="29623"/>
                  </a:cubicBezTo>
                  <a:cubicBezTo>
                    <a:pt x="72045" y="29623"/>
                    <a:pt x="71795" y="29361"/>
                    <a:pt x="71795" y="29051"/>
                  </a:cubicBezTo>
                  <a:cubicBezTo>
                    <a:pt x="71807" y="28730"/>
                    <a:pt x="72069" y="28492"/>
                    <a:pt x="72366" y="28492"/>
                  </a:cubicBezTo>
                  <a:close/>
                  <a:moveTo>
                    <a:pt x="76093" y="28492"/>
                  </a:moveTo>
                  <a:cubicBezTo>
                    <a:pt x="76391" y="28492"/>
                    <a:pt x="76664" y="28742"/>
                    <a:pt x="76664" y="29051"/>
                  </a:cubicBezTo>
                  <a:cubicBezTo>
                    <a:pt x="76664" y="29349"/>
                    <a:pt x="76403" y="29623"/>
                    <a:pt x="76093" y="29623"/>
                  </a:cubicBezTo>
                  <a:cubicBezTo>
                    <a:pt x="75795" y="29623"/>
                    <a:pt x="75533" y="29361"/>
                    <a:pt x="75533" y="29051"/>
                  </a:cubicBezTo>
                  <a:cubicBezTo>
                    <a:pt x="75533" y="28742"/>
                    <a:pt x="75783" y="28492"/>
                    <a:pt x="76093" y="28492"/>
                  </a:cubicBezTo>
                  <a:close/>
                  <a:moveTo>
                    <a:pt x="79712" y="28492"/>
                  </a:moveTo>
                  <a:cubicBezTo>
                    <a:pt x="80010" y="28492"/>
                    <a:pt x="80284" y="28742"/>
                    <a:pt x="80284" y="29051"/>
                  </a:cubicBezTo>
                  <a:cubicBezTo>
                    <a:pt x="80284" y="29349"/>
                    <a:pt x="80022" y="29623"/>
                    <a:pt x="79712" y="29623"/>
                  </a:cubicBezTo>
                  <a:cubicBezTo>
                    <a:pt x="79403" y="29623"/>
                    <a:pt x="79153" y="29361"/>
                    <a:pt x="79153" y="29051"/>
                  </a:cubicBezTo>
                  <a:cubicBezTo>
                    <a:pt x="79165" y="28742"/>
                    <a:pt x="79403" y="28492"/>
                    <a:pt x="79712" y="28492"/>
                  </a:cubicBezTo>
                  <a:close/>
                  <a:moveTo>
                    <a:pt x="83451" y="28492"/>
                  </a:moveTo>
                  <a:cubicBezTo>
                    <a:pt x="83761" y="28492"/>
                    <a:pt x="84011" y="28742"/>
                    <a:pt x="84011" y="29051"/>
                  </a:cubicBezTo>
                  <a:cubicBezTo>
                    <a:pt x="84011" y="29361"/>
                    <a:pt x="83761" y="29623"/>
                    <a:pt x="83451" y="29623"/>
                  </a:cubicBezTo>
                  <a:cubicBezTo>
                    <a:pt x="83141" y="29623"/>
                    <a:pt x="82880" y="29361"/>
                    <a:pt x="82880" y="29051"/>
                  </a:cubicBezTo>
                  <a:cubicBezTo>
                    <a:pt x="82880" y="28730"/>
                    <a:pt x="83141" y="28492"/>
                    <a:pt x="83451" y="28492"/>
                  </a:cubicBezTo>
                  <a:close/>
                  <a:moveTo>
                    <a:pt x="87166" y="28492"/>
                  </a:moveTo>
                  <a:cubicBezTo>
                    <a:pt x="87463" y="28492"/>
                    <a:pt x="87737" y="28742"/>
                    <a:pt x="87737" y="29051"/>
                  </a:cubicBezTo>
                  <a:cubicBezTo>
                    <a:pt x="87737" y="29349"/>
                    <a:pt x="87475" y="29623"/>
                    <a:pt x="87166" y="29623"/>
                  </a:cubicBezTo>
                  <a:cubicBezTo>
                    <a:pt x="86856" y="29623"/>
                    <a:pt x="86606" y="29361"/>
                    <a:pt x="86606" y="29051"/>
                  </a:cubicBezTo>
                  <a:cubicBezTo>
                    <a:pt x="86618" y="28742"/>
                    <a:pt x="86856" y="28492"/>
                    <a:pt x="87166" y="28492"/>
                  </a:cubicBezTo>
                  <a:close/>
                  <a:moveTo>
                    <a:pt x="90904" y="28492"/>
                  </a:moveTo>
                  <a:cubicBezTo>
                    <a:pt x="91214" y="28492"/>
                    <a:pt x="91464" y="28742"/>
                    <a:pt x="91464" y="29051"/>
                  </a:cubicBezTo>
                  <a:cubicBezTo>
                    <a:pt x="91464" y="29361"/>
                    <a:pt x="91214" y="29623"/>
                    <a:pt x="90904" y="29623"/>
                  </a:cubicBezTo>
                  <a:cubicBezTo>
                    <a:pt x="90595" y="29623"/>
                    <a:pt x="90345" y="29361"/>
                    <a:pt x="90345" y="29051"/>
                  </a:cubicBezTo>
                  <a:cubicBezTo>
                    <a:pt x="90345" y="28730"/>
                    <a:pt x="90595" y="28492"/>
                    <a:pt x="90904" y="28492"/>
                  </a:cubicBezTo>
                  <a:close/>
                  <a:moveTo>
                    <a:pt x="94631" y="28492"/>
                  </a:moveTo>
                  <a:cubicBezTo>
                    <a:pt x="94929" y="28492"/>
                    <a:pt x="95191" y="28742"/>
                    <a:pt x="95191" y="29051"/>
                  </a:cubicBezTo>
                  <a:cubicBezTo>
                    <a:pt x="95191" y="29349"/>
                    <a:pt x="94941" y="29623"/>
                    <a:pt x="94631" y="29623"/>
                  </a:cubicBezTo>
                  <a:cubicBezTo>
                    <a:pt x="94310" y="29623"/>
                    <a:pt x="94060" y="29361"/>
                    <a:pt x="94060" y="29051"/>
                  </a:cubicBezTo>
                  <a:cubicBezTo>
                    <a:pt x="94071" y="28742"/>
                    <a:pt x="94310" y="28492"/>
                    <a:pt x="94631" y="28492"/>
                  </a:cubicBezTo>
                  <a:close/>
                  <a:moveTo>
                    <a:pt x="98346" y="28492"/>
                  </a:moveTo>
                  <a:cubicBezTo>
                    <a:pt x="98655" y="28492"/>
                    <a:pt x="98905" y="28742"/>
                    <a:pt x="98905" y="29051"/>
                  </a:cubicBezTo>
                  <a:cubicBezTo>
                    <a:pt x="98905" y="29361"/>
                    <a:pt x="98655" y="29623"/>
                    <a:pt x="98346" y="29623"/>
                  </a:cubicBezTo>
                  <a:cubicBezTo>
                    <a:pt x="98036" y="29623"/>
                    <a:pt x="97786" y="29361"/>
                    <a:pt x="97786" y="29051"/>
                  </a:cubicBezTo>
                  <a:cubicBezTo>
                    <a:pt x="97798" y="28730"/>
                    <a:pt x="98036" y="28492"/>
                    <a:pt x="98346" y="28492"/>
                  </a:cubicBezTo>
                  <a:close/>
                  <a:moveTo>
                    <a:pt x="102084" y="28492"/>
                  </a:moveTo>
                  <a:cubicBezTo>
                    <a:pt x="102382" y="28492"/>
                    <a:pt x="102644" y="28742"/>
                    <a:pt x="102644" y="29051"/>
                  </a:cubicBezTo>
                  <a:cubicBezTo>
                    <a:pt x="102644" y="29349"/>
                    <a:pt x="102394" y="29623"/>
                    <a:pt x="102084" y="29623"/>
                  </a:cubicBezTo>
                  <a:cubicBezTo>
                    <a:pt x="101787" y="29623"/>
                    <a:pt x="101513" y="29361"/>
                    <a:pt x="101513" y="29051"/>
                  </a:cubicBezTo>
                  <a:cubicBezTo>
                    <a:pt x="101513" y="28742"/>
                    <a:pt x="101775" y="28492"/>
                    <a:pt x="102084" y="28492"/>
                  </a:cubicBezTo>
                  <a:close/>
                  <a:moveTo>
                    <a:pt x="105799" y="28492"/>
                  </a:moveTo>
                  <a:cubicBezTo>
                    <a:pt x="106121" y="28492"/>
                    <a:pt x="106371" y="28742"/>
                    <a:pt x="106371" y="29051"/>
                  </a:cubicBezTo>
                  <a:cubicBezTo>
                    <a:pt x="106371" y="29361"/>
                    <a:pt x="106109" y="29623"/>
                    <a:pt x="105799" y="29623"/>
                  </a:cubicBezTo>
                  <a:cubicBezTo>
                    <a:pt x="105490" y="29623"/>
                    <a:pt x="105239" y="29361"/>
                    <a:pt x="105239" y="29051"/>
                  </a:cubicBezTo>
                  <a:cubicBezTo>
                    <a:pt x="105251" y="28730"/>
                    <a:pt x="105490" y="28492"/>
                    <a:pt x="105799" y="28492"/>
                  </a:cubicBezTo>
                  <a:close/>
                  <a:moveTo>
                    <a:pt x="109538" y="28492"/>
                  </a:moveTo>
                  <a:cubicBezTo>
                    <a:pt x="109835" y="28492"/>
                    <a:pt x="110109" y="28742"/>
                    <a:pt x="110109" y="29051"/>
                  </a:cubicBezTo>
                  <a:cubicBezTo>
                    <a:pt x="110109" y="29349"/>
                    <a:pt x="109847" y="29623"/>
                    <a:pt x="109538" y="29623"/>
                  </a:cubicBezTo>
                  <a:cubicBezTo>
                    <a:pt x="109228" y="29623"/>
                    <a:pt x="108978" y="29361"/>
                    <a:pt x="108978" y="29051"/>
                  </a:cubicBezTo>
                  <a:cubicBezTo>
                    <a:pt x="108978" y="28742"/>
                    <a:pt x="109228" y="28492"/>
                    <a:pt x="109538" y="28492"/>
                  </a:cubicBezTo>
                  <a:close/>
                  <a:moveTo>
                    <a:pt x="113264" y="28492"/>
                  </a:moveTo>
                  <a:cubicBezTo>
                    <a:pt x="113574" y="28492"/>
                    <a:pt x="113824" y="28742"/>
                    <a:pt x="113824" y="29051"/>
                  </a:cubicBezTo>
                  <a:cubicBezTo>
                    <a:pt x="113824" y="29361"/>
                    <a:pt x="113574" y="29623"/>
                    <a:pt x="113264" y="29623"/>
                  </a:cubicBezTo>
                  <a:cubicBezTo>
                    <a:pt x="112943" y="29623"/>
                    <a:pt x="112693" y="29361"/>
                    <a:pt x="112693" y="29051"/>
                  </a:cubicBezTo>
                  <a:cubicBezTo>
                    <a:pt x="112705" y="28730"/>
                    <a:pt x="112943" y="28492"/>
                    <a:pt x="113264" y="28492"/>
                  </a:cubicBezTo>
                  <a:close/>
                  <a:moveTo>
                    <a:pt x="116991" y="28492"/>
                  </a:moveTo>
                  <a:cubicBezTo>
                    <a:pt x="117289" y="28492"/>
                    <a:pt x="117562" y="28742"/>
                    <a:pt x="117562" y="29051"/>
                  </a:cubicBezTo>
                  <a:cubicBezTo>
                    <a:pt x="117562" y="29349"/>
                    <a:pt x="117312" y="29623"/>
                    <a:pt x="116991" y="29623"/>
                  </a:cubicBezTo>
                  <a:cubicBezTo>
                    <a:pt x="116681" y="29623"/>
                    <a:pt x="116431" y="29361"/>
                    <a:pt x="116431" y="29051"/>
                  </a:cubicBezTo>
                  <a:cubicBezTo>
                    <a:pt x="116431" y="28742"/>
                    <a:pt x="116681" y="28492"/>
                    <a:pt x="116991" y="28492"/>
                  </a:cubicBezTo>
                  <a:close/>
                  <a:moveTo>
                    <a:pt x="120718" y="28492"/>
                  </a:moveTo>
                  <a:cubicBezTo>
                    <a:pt x="121027" y="28492"/>
                    <a:pt x="121277" y="28742"/>
                    <a:pt x="121277" y="29051"/>
                  </a:cubicBezTo>
                  <a:cubicBezTo>
                    <a:pt x="121277" y="29361"/>
                    <a:pt x="121027" y="29623"/>
                    <a:pt x="120718" y="29623"/>
                  </a:cubicBezTo>
                  <a:cubicBezTo>
                    <a:pt x="120408" y="29623"/>
                    <a:pt x="120146" y="29361"/>
                    <a:pt x="120146" y="29051"/>
                  </a:cubicBezTo>
                  <a:cubicBezTo>
                    <a:pt x="120170" y="28730"/>
                    <a:pt x="120420" y="28492"/>
                    <a:pt x="120718" y="28492"/>
                  </a:cubicBezTo>
                  <a:close/>
                  <a:moveTo>
                    <a:pt x="124456" y="28492"/>
                  </a:moveTo>
                  <a:cubicBezTo>
                    <a:pt x="124754" y="28492"/>
                    <a:pt x="125016" y="28742"/>
                    <a:pt x="125016" y="29051"/>
                  </a:cubicBezTo>
                  <a:cubicBezTo>
                    <a:pt x="125016" y="29349"/>
                    <a:pt x="124766" y="29623"/>
                    <a:pt x="124456" y="29623"/>
                  </a:cubicBezTo>
                  <a:cubicBezTo>
                    <a:pt x="124135" y="29623"/>
                    <a:pt x="123885" y="29361"/>
                    <a:pt x="123885" y="29051"/>
                  </a:cubicBezTo>
                  <a:cubicBezTo>
                    <a:pt x="123885" y="28742"/>
                    <a:pt x="124135" y="28492"/>
                    <a:pt x="124456" y="28492"/>
                  </a:cubicBezTo>
                  <a:close/>
                  <a:moveTo>
                    <a:pt x="128171" y="28492"/>
                  </a:moveTo>
                  <a:cubicBezTo>
                    <a:pt x="128480" y="28492"/>
                    <a:pt x="128742" y="28742"/>
                    <a:pt x="128742" y="29051"/>
                  </a:cubicBezTo>
                  <a:cubicBezTo>
                    <a:pt x="128742" y="29361"/>
                    <a:pt x="128480" y="29623"/>
                    <a:pt x="128171" y="29623"/>
                  </a:cubicBezTo>
                  <a:cubicBezTo>
                    <a:pt x="127861" y="29623"/>
                    <a:pt x="127611" y="29361"/>
                    <a:pt x="127611" y="29051"/>
                  </a:cubicBezTo>
                  <a:cubicBezTo>
                    <a:pt x="127611" y="28730"/>
                    <a:pt x="127861" y="28492"/>
                    <a:pt x="128171" y="28492"/>
                  </a:cubicBezTo>
                  <a:close/>
                  <a:moveTo>
                    <a:pt x="131898" y="28492"/>
                  </a:moveTo>
                  <a:cubicBezTo>
                    <a:pt x="132195" y="28492"/>
                    <a:pt x="132457" y="28742"/>
                    <a:pt x="132457" y="29051"/>
                  </a:cubicBezTo>
                  <a:cubicBezTo>
                    <a:pt x="132457" y="29349"/>
                    <a:pt x="132207" y="29623"/>
                    <a:pt x="131898" y="29623"/>
                  </a:cubicBezTo>
                  <a:cubicBezTo>
                    <a:pt x="131600" y="29623"/>
                    <a:pt x="131326" y="29361"/>
                    <a:pt x="131326" y="29051"/>
                  </a:cubicBezTo>
                  <a:cubicBezTo>
                    <a:pt x="131338" y="28742"/>
                    <a:pt x="131576" y="28492"/>
                    <a:pt x="131898" y="28492"/>
                  </a:cubicBezTo>
                  <a:close/>
                  <a:moveTo>
                    <a:pt x="135624" y="28492"/>
                  </a:moveTo>
                  <a:cubicBezTo>
                    <a:pt x="135946" y="28492"/>
                    <a:pt x="136196" y="28742"/>
                    <a:pt x="136196" y="29051"/>
                  </a:cubicBezTo>
                  <a:cubicBezTo>
                    <a:pt x="136196" y="29361"/>
                    <a:pt x="135934" y="29623"/>
                    <a:pt x="135624" y="29623"/>
                  </a:cubicBezTo>
                  <a:cubicBezTo>
                    <a:pt x="135315" y="29623"/>
                    <a:pt x="135065" y="29361"/>
                    <a:pt x="135065" y="29051"/>
                  </a:cubicBezTo>
                  <a:cubicBezTo>
                    <a:pt x="135065" y="28730"/>
                    <a:pt x="135315" y="28492"/>
                    <a:pt x="135624" y="28492"/>
                  </a:cubicBezTo>
                  <a:close/>
                  <a:moveTo>
                    <a:pt x="139351" y="28492"/>
                  </a:moveTo>
                  <a:cubicBezTo>
                    <a:pt x="139649" y="28492"/>
                    <a:pt x="139910" y="28742"/>
                    <a:pt x="139910" y="29051"/>
                  </a:cubicBezTo>
                  <a:cubicBezTo>
                    <a:pt x="139910" y="29349"/>
                    <a:pt x="139660" y="29623"/>
                    <a:pt x="139351" y="29623"/>
                  </a:cubicBezTo>
                  <a:cubicBezTo>
                    <a:pt x="139053" y="29623"/>
                    <a:pt x="138779" y="29361"/>
                    <a:pt x="138779" y="29051"/>
                  </a:cubicBezTo>
                  <a:cubicBezTo>
                    <a:pt x="138803" y="28742"/>
                    <a:pt x="139041" y="28492"/>
                    <a:pt x="139351" y="28492"/>
                  </a:cubicBezTo>
                  <a:close/>
                  <a:moveTo>
                    <a:pt x="3405" y="30349"/>
                  </a:moveTo>
                  <a:cubicBezTo>
                    <a:pt x="3703" y="30349"/>
                    <a:pt x="3977" y="30599"/>
                    <a:pt x="3977" y="30909"/>
                  </a:cubicBezTo>
                  <a:cubicBezTo>
                    <a:pt x="3977" y="31206"/>
                    <a:pt x="3727" y="31480"/>
                    <a:pt x="3405" y="31480"/>
                  </a:cubicBezTo>
                  <a:cubicBezTo>
                    <a:pt x="3096" y="31480"/>
                    <a:pt x="2846" y="31230"/>
                    <a:pt x="2846" y="30909"/>
                  </a:cubicBezTo>
                  <a:cubicBezTo>
                    <a:pt x="2858" y="30599"/>
                    <a:pt x="3096" y="30349"/>
                    <a:pt x="3405" y="30349"/>
                  </a:cubicBezTo>
                  <a:close/>
                  <a:moveTo>
                    <a:pt x="7132" y="30349"/>
                  </a:moveTo>
                  <a:cubicBezTo>
                    <a:pt x="7430" y="30349"/>
                    <a:pt x="7692" y="30599"/>
                    <a:pt x="7692" y="30909"/>
                  </a:cubicBezTo>
                  <a:cubicBezTo>
                    <a:pt x="7692" y="31206"/>
                    <a:pt x="7442" y="31480"/>
                    <a:pt x="7132" y="31480"/>
                  </a:cubicBezTo>
                  <a:cubicBezTo>
                    <a:pt x="6834" y="31480"/>
                    <a:pt x="6560" y="31230"/>
                    <a:pt x="6560" y="30909"/>
                  </a:cubicBezTo>
                  <a:cubicBezTo>
                    <a:pt x="6584" y="30599"/>
                    <a:pt x="6822" y="30349"/>
                    <a:pt x="7132" y="30349"/>
                  </a:cubicBezTo>
                  <a:close/>
                  <a:moveTo>
                    <a:pt x="10871" y="30349"/>
                  </a:moveTo>
                  <a:cubicBezTo>
                    <a:pt x="11168" y="30349"/>
                    <a:pt x="11430" y="30599"/>
                    <a:pt x="11430" y="30909"/>
                  </a:cubicBezTo>
                  <a:cubicBezTo>
                    <a:pt x="11430" y="31206"/>
                    <a:pt x="11180" y="31480"/>
                    <a:pt x="10871" y="31480"/>
                  </a:cubicBezTo>
                  <a:cubicBezTo>
                    <a:pt x="10573" y="31480"/>
                    <a:pt x="10299" y="31230"/>
                    <a:pt x="10299" y="30909"/>
                  </a:cubicBezTo>
                  <a:cubicBezTo>
                    <a:pt x="10299" y="30599"/>
                    <a:pt x="10549" y="30349"/>
                    <a:pt x="10871" y="30349"/>
                  </a:cubicBezTo>
                  <a:close/>
                  <a:moveTo>
                    <a:pt x="14585" y="30349"/>
                  </a:moveTo>
                  <a:cubicBezTo>
                    <a:pt x="14883" y="30349"/>
                    <a:pt x="15157" y="30599"/>
                    <a:pt x="15157" y="30909"/>
                  </a:cubicBezTo>
                  <a:cubicBezTo>
                    <a:pt x="15157" y="31206"/>
                    <a:pt x="14895" y="31480"/>
                    <a:pt x="14585" y="31480"/>
                  </a:cubicBezTo>
                  <a:cubicBezTo>
                    <a:pt x="14288" y="31480"/>
                    <a:pt x="14014" y="31230"/>
                    <a:pt x="14014" y="30909"/>
                  </a:cubicBezTo>
                  <a:cubicBezTo>
                    <a:pt x="14038" y="30599"/>
                    <a:pt x="14276" y="30349"/>
                    <a:pt x="14585" y="30349"/>
                  </a:cubicBezTo>
                  <a:close/>
                  <a:moveTo>
                    <a:pt x="18324" y="30349"/>
                  </a:moveTo>
                  <a:cubicBezTo>
                    <a:pt x="18622" y="30349"/>
                    <a:pt x="18883" y="30599"/>
                    <a:pt x="18883" y="30909"/>
                  </a:cubicBezTo>
                  <a:cubicBezTo>
                    <a:pt x="18883" y="31206"/>
                    <a:pt x="18633" y="31480"/>
                    <a:pt x="18324" y="31480"/>
                  </a:cubicBezTo>
                  <a:cubicBezTo>
                    <a:pt x="18026" y="31480"/>
                    <a:pt x="17752" y="31230"/>
                    <a:pt x="17752" y="30909"/>
                  </a:cubicBezTo>
                  <a:cubicBezTo>
                    <a:pt x="17752" y="30599"/>
                    <a:pt x="18014" y="30349"/>
                    <a:pt x="18324" y="30349"/>
                  </a:cubicBezTo>
                  <a:close/>
                  <a:moveTo>
                    <a:pt x="22039" y="30349"/>
                  </a:moveTo>
                  <a:cubicBezTo>
                    <a:pt x="22336" y="30349"/>
                    <a:pt x="22610" y="30599"/>
                    <a:pt x="22610" y="30909"/>
                  </a:cubicBezTo>
                  <a:cubicBezTo>
                    <a:pt x="22610" y="31206"/>
                    <a:pt x="22360" y="31480"/>
                    <a:pt x="22039" y="31480"/>
                  </a:cubicBezTo>
                  <a:cubicBezTo>
                    <a:pt x="21729" y="31480"/>
                    <a:pt x="21479" y="31230"/>
                    <a:pt x="21479" y="30909"/>
                  </a:cubicBezTo>
                  <a:cubicBezTo>
                    <a:pt x="21491" y="30599"/>
                    <a:pt x="21729" y="30349"/>
                    <a:pt x="22039" y="30349"/>
                  </a:cubicBezTo>
                  <a:close/>
                  <a:moveTo>
                    <a:pt x="25777" y="30349"/>
                  </a:moveTo>
                  <a:cubicBezTo>
                    <a:pt x="26075" y="30349"/>
                    <a:pt x="26349" y="30599"/>
                    <a:pt x="26349" y="30909"/>
                  </a:cubicBezTo>
                  <a:cubicBezTo>
                    <a:pt x="26349" y="31206"/>
                    <a:pt x="26087" y="31480"/>
                    <a:pt x="25777" y="31480"/>
                  </a:cubicBezTo>
                  <a:cubicBezTo>
                    <a:pt x="25468" y="31480"/>
                    <a:pt x="25206" y="31230"/>
                    <a:pt x="25206" y="30909"/>
                  </a:cubicBezTo>
                  <a:cubicBezTo>
                    <a:pt x="25218" y="30599"/>
                    <a:pt x="25468" y="30349"/>
                    <a:pt x="25777" y="30349"/>
                  </a:cubicBezTo>
                  <a:close/>
                  <a:moveTo>
                    <a:pt x="29504" y="30349"/>
                  </a:moveTo>
                  <a:cubicBezTo>
                    <a:pt x="29801" y="30349"/>
                    <a:pt x="30063" y="30599"/>
                    <a:pt x="30063" y="30909"/>
                  </a:cubicBezTo>
                  <a:cubicBezTo>
                    <a:pt x="30063" y="31206"/>
                    <a:pt x="29813" y="31480"/>
                    <a:pt x="29504" y="31480"/>
                  </a:cubicBezTo>
                  <a:cubicBezTo>
                    <a:pt x="29182" y="31480"/>
                    <a:pt x="28932" y="31230"/>
                    <a:pt x="28932" y="30909"/>
                  </a:cubicBezTo>
                  <a:cubicBezTo>
                    <a:pt x="28944" y="30599"/>
                    <a:pt x="29182" y="30349"/>
                    <a:pt x="29504" y="30349"/>
                  </a:cubicBezTo>
                  <a:close/>
                  <a:moveTo>
                    <a:pt x="33230" y="30349"/>
                  </a:moveTo>
                  <a:cubicBezTo>
                    <a:pt x="33528" y="30349"/>
                    <a:pt x="33802" y="30599"/>
                    <a:pt x="33802" y="30909"/>
                  </a:cubicBezTo>
                  <a:cubicBezTo>
                    <a:pt x="33802" y="31206"/>
                    <a:pt x="33552" y="31480"/>
                    <a:pt x="33230" y="31480"/>
                  </a:cubicBezTo>
                  <a:cubicBezTo>
                    <a:pt x="32921" y="31480"/>
                    <a:pt x="32671" y="31230"/>
                    <a:pt x="32671" y="30909"/>
                  </a:cubicBezTo>
                  <a:cubicBezTo>
                    <a:pt x="32671" y="30599"/>
                    <a:pt x="32921" y="30349"/>
                    <a:pt x="33230" y="30349"/>
                  </a:cubicBezTo>
                  <a:close/>
                  <a:moveTo>
                    <a:pt x="36957" y="30349"/>
                  </a:moveTo>
                  <a:cubicBezTo>
                    <a:pt x="37255" y="30349"/>
                    <a:pt x="37517" y="30599"/>
                    <a:pt x="37517" y="30909"/>
                  </a:cubicBezTo>
                  <a:cubicBezTo>
                    <a:pt x="37517" y="31206"/>
                    <a:pt x="37267" y="31480"/>
                    <a:pt x="36957" y="31480"/>
                  </a:cubicBezTo>
                  <a:cubicBezTo>
                    <a:pt x="36648" y="31480"/>
                    <a:pt x="36386" y="31230"/>
                    <a:pt x="36386" y="30909"/>
                  </a:cubicBezTo>
                  <a:cubicBezTo>
                    <a:pt x="36409" y="30599"/>
                    <a:pt x="36648" y="30349"/>
                    <a:pt x="36957" y="30349"/>
                  </a:cubicBezTo>
                  <a:close/>
                  <a:moveTo>
                    <a:pt x="40672" y="30349"/>
                  </a:moveTo>
                  <a:cubicBezTo>
                    <a:pt x="40970" y="30349"/>
                    <a:pt x="41243" y="30599"/>
                    <a:pt x="41243" y="30909"/>
                  </a:cubicBezTo>
                  <a:cubicBezTo>
                    <a:pt x="41243" y="31206"/>
                    <a:pt x="40993" y="31480"/>
                    <a:pt x="40672" y="31480"/>
                  </a:cubicBezTo>
                  <a:cubicBezTo>
                    <a:pt x="40374" y="31480"/>
                    <a:pt x="40112" y="31230"/>
                    <a:pt x="40112" y="30909"/>
                  </a:cubicBezTo>
                  <a:cubicBezTo>
                    <a:pt x="40124" y="30599"/>
                    <a:pt x="40362" y="30349"/>
                    <a:pt x="40672" y="30349"/>
                  </a:cubicBezTo>
                  <a:close/>
                  <a:moveTo>
                    <a:pt x="44410" y="30349"/>
                  </a:moveTo>
                  <a:cubicBezTo>
                    <a:pt x="44708" y="30349"/>
                    <a:pt x="44982" y="30599"/>
                    <a:pt x="44982" y="30909"/>
                  </a:cubicBezTo>
                  <a:cubicBezTo>
                    <a:pt x="44982" y="31206"/>
                    <a:pt x="44720" y="31480"/>
                    <a:pt x="44410" y="31480"/>
                  </a:cubicBezTo>
                  <a:cubicBezTo>
                    <a:pt x="44113" y="31480"/>
                    <a:pt x="43851" y="31230"/>
                    <a:pt x="43851" y="30909"/>
                  </a:cubicBezTo>
                  <a:cubicBezTo>
                    <a:pt x="43851" y="30599"/>
                    <a:pt x="44101" y="30349"/>
                    <a:pt x="44410" y="30349"/>
                  </a:cubicBezTo>
                  <a:close/>
                  <a:moveTo>
                    <a:pt x="48137" y="30349"/>
                  </a:moveTo>
                  <a:cubicBezTo>
                    <a:pt x="48435" y="30349"/>
                    <a:pt x="48697" y="30599"/>
                    <a:pt x="48697" y="30909"/>
                  </a:cubicBezTo>
                  <a:cubicBezTo>
                    <a:pt x="48697" y="31206"/>
                    <a:pt x="48447" y="31480"/>
                    <a:pt x="48137" y="31480"/>
                  </a:cubicBezTo>
                  <a:cubicBezTo>
                    <a:pt x="47839" y="31480"/>
                    <a:pt x="47566" y="31230"/>
                    <a:pt x="47566" y="30909"/>
                  </a:cubicBezTo>
                  <a:cubicBezTo>
                    <a:pt x="47578" y="30599"/>
                    <a:pt x="47839" y="30349"/>
                    <a:pt x="48137" y="30349"/>
                  </a:cubicBezTo>
                  <a:close/>
                  <a:moveTo>
                    <a:pt x="51864" y="30349"/>
                  </a:moveTo>
                  <a:cubicBezTo>
                    <a:pt x="52161" y="30349"/>
                    <a:pt x="52435" y="30599"/>
                    <a:pt x="52435" y="30909"/>
                  </a:cubicBezTo>
                  <a:cubicBezTo>
                    <a:pt x="52435" y="31206"/>
                    <a:pt x="52185" y="31480"/>
                    <a:pt x="51864" y="31480"/>
                  </a:cubicBezTo>
                  <a:cubicBezTo>
                    <a:pt x="51566" y="31480"/>
                    <a:pt x="51304" y="31230"/>
                    <a:pt x="51304" y="30909"/>
                  </a:cubicBezTo>
                  <a:cubicBezTo>
                    <a:pt x="51304" y="30599"/>
                    <a:pt x="51554" y="30349"/>
                    <a:pt x="51864" y="30349"/>
                  </a:cubicBezTo>
                  <a:close/>
                  <a:moveTo>
                    <a:pt x="55602" y="30349"/>
                  </a:moveTo>
                  <a:cubicBezTo>
                    <a:pt x="55900" y="30349"/>
                    <a:pt x="56174" y="30599"/>
                    <a:pt x="56174" y="30909"/>
                  </a:cubicBezTo>
                  <a:cubicBezTo>
                    <a:pt x="56174" y="31206"/>
                    <a:pt x="55912" y="31480"/>
                    <a:pt x="55602" y="31480"/>
                  </a:cubicBezTo>
                  <a:cubicBezTo>
                    <a:pt x="55293" y="31480"/>
                    <a:pt x="55043" y="31230"/>
                    <a:pt x="55043" y="30909"/>
                  </a:cubicBezTo>
                  <a:cubicBezTo>
                    <a:pt x="55043" y="30599"/>
                    <a:pt x="55293" y="30349"/>
                    <a:pt x="55602" y="30349"/>
                  </a:cubicBezTo>
                  <a:close/>
                  <a:moveTo>
                    <a:pt x="59329" y="30349"/>
                  </a:moveTo>
                  <a:cubicBezTo>
                    <a:pt x="59627" y="30349"/>
                    <a:pt x="59889" y="30599"/>
                    <a:pt x="59889" y="30909"/>
                  </a:cubicBezTo>
                  <a:cubicBezTo>
                    <a:pt x="59889" y="31206"/>
                    <a:pt x="59639" y="31480"/>
                    <a:pt x="59329" y="31480"/>
                  </a:cubicBezTo>
                  <a:cubicBezTo>
                    <a:pt x="59008" y="31480"/>
                    <a:pt x="58757" y="31230"/>
                    <a:pt x="58757" y="30909"/>
                  </a:cubicBezTo>
                  <a:cubicBezTo>
                    <a:pt x="58757" y="30599"/>
                    <a:pt x="59008" y="30349"/>
                    <a:pt x="59329" y="30349"/>
                  </a:cubicBezTo>
                  <a:close/>
                  <a:moveTo>
                    <a:pt x="63056" y="30349"/>
                  </a:moveTo>
                  <a:cubicBezTo>
                    <a:pt x="63353" y="30349"/>
                    <a:pt x="63627" y="30599"/>
                    <a:pt x="63627" y="30909"/>
                  </a:cubicBezTo>
                  <a:cubicBezTo>
                    <a:pt x="63627" y="31206"/>
                    <a:pt x="63377" y="31480"/>
                    <a:pt x="63056" y="31480"/>
                  </a:cubicBezTo>
                  <a:cubicBezTo>
                    <a:pt x="62746" y="31480"/>
                    <a:pt x="62496" y="31230"/>
                    <a:pt x="62496" y="30909"/>
                  </a:cubicBezTo>
                  <a:cubicBezTo>
                    <a:pt x="62496" y="30599"/>
                    <a:pt x="62746" y="30349"/>
                    <a:pt x="63056" y="30349"/>
                  </a:cubicBezTo>
                  <a:close/>
                  <a:moveTo>
                    <a:pt x="66782" y="30349"/>
                  </a:moveTo>
                  <a:cubicBezTo>
                    <a:pt x="67080" y="30349"/>
                    <a:pt x="67342" y="30599"/>
                    <a:pt x="67342" y="30909"/>
                  </a:cubicBezTo>
                  <a:cubicBezTo>
                    <a:pt x="67342" y="31206"/>
                    <a:pt x="67092" y="31480"/>
                    <a:pt x="66782" y="31480"/>
                  </a:cubicBezTo>
                  <a:cubicBezTo>
                    <a:pt x="66473" y="31480"/>
                    <a:pt x="66211" y="31230"/>
                    <a:pt x="66211" y="30909"/>
                  </a:cubicBezTo>
                  <a:cubicBezTo>
                    <a:pt x="66235" y="30599"/>
                    <a:pt x="66473" y="30349"/>
                    <a:pt x="66782" y="30349"/>
                  </a:cubicBezTo>
                  <a:close/>
                  <a:moveTo>
                    <a:pt x="70509" y="30349"/>
                  </a:moveTo>
                  <a:cubicBezTo>
                    <a:pt x="70807" y="30349"/>
                    <a:pt x="71080" y="30599"/>
                    <a:pt x="71080" y="30909"/>
                  </a:cubicBezTo>
                  <a:cubicBezTo>
                    <a:pt x="71080" y="31206"/>
                    <a:pt x="70830" y="31480"/>
                    <a:pt x="70509" y="31480"/>
                  </a:cubicBezTo>
                  <a:cubicBezTo>
                    <a:pt x="70199" y="31480"/>
                    <a:pt x="69949" y="31230"/>
                    <a:pt x="69949" y="30909"/>
                  </a:cubicBezTo>
                  <a:cubicBezTo>
                    <a:pt x="69949" y="30599"/>
                    <a:pt x="70199" y="30349"/>
                    <a:pt x="70509" y="30349"/>
                  </a:cubicBezTo>
                  <a:close/>
                  <a:moveTo>
                    <a:pt x="74236" y="30349"/>
                  </a:moveTo>
                  <a:cubicBezTo>
                    <a:pt x="74533" y="30349"/>
                    <a:pt x="74795" y="30599"/>
                    <a:pt x="74795" y="30909"/>
                  </a:cubicBezTo>
                  <a:cubicBezTo>
                    <a:pt x="74795" y="31206"/>
                    <a:pt x="74545" y="31480"/>
                    <a:pt x="74236" y="31480"/>
                  </a:cubicBezTo>
                  <a:cubicBezTo>
                    <a:pt x="73938" y="31480"/>
                    <a:pt x="73676" y="31230"/>
                    <a:pt x="73676" y="30909"/>
                  </a:cubicBezTo>
                  <a:cubicBezTo>
                    <a:pt x="73676" y="30599"/>
                    <a:pt x="73926" y="30349"/>
                    <a:pt x="74236" y="30349"/>
                  </a:cubicBezTo>
                  <a:close/>
                  <a:moveTo>
                    <a:pt x="77855" y="30349"/>
                  </a:moveTo>
                  <a:cubicBezTo>
                    <a:pt x="78153" y="30349"/>
                    <a:pt x="78415" y="30599"/>
                    <a:pt x="78415" y="30909"/>
                  </a:cubicBezTo>
                  <a:cubicBezTo>
                    <a:pt x="78415" y="31206"/>
                    <a:pt x="78165" y="31480"/>
                    <a:pt x="77855" y="31480"/>
                  </a:cubicBezTo>
                  <a:cubicBezTo>
                    <a:pt x="77546" y="31480"/>
                    <a:pt x="77284" y="31230"/>
                    <a:pt x="77284" y="30909"/>
                  </a:cubicBezTo>
                  <a:cubicBezTo>
                    <a:pt x="77284" y="30599"/>
                    <a:pt x="77546" y="30349"/>
                    <a:pt x="77855" y="30349"/>
                  </a:cubicBezTo>
                  <a:close/>
                  <a:moveTo>
                    <a:pt x="81570" y="30349"/>
                  </a:moveTo>
                  <a:cubicBezTo>
                    <a:pt x="81868" y="30349"/>
                    <a:pt x="82141" y="30599"/>
                    <a:pt x="82141" y="30909"/>
                  </a:cubicBezTo>
                  <a:cubicBezTo>
                    <a:pt x="82141" y="31206"/>
                    <a:pt x="81879" y="31480"/>
                    <a:pt x="81570" y="31480"/>
                  </a:cubicBezTo>
                  <a:cubicBezTo>
                    <a:pt x="81260" y="31480"/>
                    <a:pt x="81010" y="31230"/>
                    <a:pt x="81010" y="30909"/>
                  </a:cubicBezTo>
                  <a:cubicBezTo>
                    <a:pt x="81022" y="30599"/>
                    <a:pt x="81260" y="30349"/>
                    <a:pt x="81570" y="30349"/>
                  </a:cubicBezTo>
                  <a:close/>
                  <a:moveTo>
                    <a:pt x="85308" y="30349"/>
                  </a:moveTo>
                  <a:cubicBezTo>
                    <a:pt x="85606" y="30349"/>
                    <a:pt x="85880" y="30599"/>
                    <a:pt x="85880" y="30909"/>
                  </a:cubicBezTo>
                  <a:cubicBezTo>
                    <a:pt x="85880" y="31206"/>
                    <a:pt x="85618" y="31480"/>
                    <a:pt x="85308" y="31480"/>
                  </a:cubicBezTo>
                  <a:cubicBezTo>
                    <a:pt x="84999" y="31480"/>
                    <a:pt x="84749" y="31230"/>
                    <a:pt x="84749" y="30909"/>
                  </a:cubicBezTo>
                  <a:cubicBezTo>
                    <a:pt x="84749" y="30599"/>
                    <a:pt x="84999" y="30349"/>
                    <a:pt x="85308" y="30349"/>
                  </a:cubicBezTo>
                  <a:close/>
                  <a:moveTo>
                    <a:pt x="89035" y="30349"/>
                  </a:moveTo>
                  <a:cubicBezTo>
                    <a:pt x="89333" y="30349"/>
                    <a:pt x="89595" y="30599"/>
                    <a:pt x="89595" y="30909"/>
                  </a:cubicBezTo>
                  <a:cubicBezTo>
                    <a:pt x="89595" y="31206"/>
                    <a:pt x="89345" y="31480"/>
                    <a:pt x="89035" y="31480"/>
                  </a:cubicBezTo>
                  <a:cubicBezTo>
                    <a:pt x="88714" y="31480"/>
                    <a:pt x="88464" y="31230"/>
                    <a:pt x="88464" y="30909"/>
                  </a:cubicBezTo>
                  <a:cubicBezTo>
                    <a:pt x="88475" y="30599"/>
                    <a:pt x="88714" y="30349"/>
                    <a:pt x="89035" y="30349"/>
                  </a:cubicBezTo>
                  <a:close/>
                  <a:moveTo>
                    <a:pt x="92762" y="30349"/>
                  </a:moveTo>
                  <a:cubicBezTo>
                    <a:pt x="93059" y="30349"/>
                    <a:pt x="93333" y="30599"/>
                    <a:pt x="93333" y="30909"/>
                  </a:cubicBezTo>
                  <a:cubicBezTo>
                    <a:pt x="93333" y="31206"/>
                    <a:pt x="93071" y="31480"/>
                    <a:pt x="92762" y="31480"/>
                  </a:cubicBezTo>
                  <a:cubicBezTo>
                    <a:pt x="92452" y="31480"/>
                    <a:pt x="92202" y="31230"/>
                    <a:pt x="92202" y="30909"/>
                  </a:cubicBezTo>
                  <a:cubicBezTo>
                    <a:pt x="92202" y="30599"/>
                    <a:pt x="92452" y="30349"/>
                    <a:pt x="92762" y="30349"/>
                  </a:cubicBezTo>
                  <a:close/>
                  <a:moveTo>
                    <a:pt x="96488" y="30349"/>
                  </a:moveTo>
                  <a:cubicBezTo>
                    <a:pt x="96786" y="30349"/>
                    <a:pt x="97048" y="30599"/>
                    <a:pt x="97048" y="30909"/>
                  </a:cubicBezTo>
                  <a:cubicBezTo>
                    <a:pt x="97048" y="31206"/>
                    <a:pt x="96798" y="31480"/>
                    <a:pt x="96488" y="31480"/>
                  </a:cubicBezTo>
                  <a:cubicBezTo>
                    <a:pt x="96191" y="31480"/>
                    <a:pt x="95917" y="31230"/>
                    <a:pt x="95917" y="30909"/>
                  </a:cubicBezTo>
                  <a:cubicBezTo>
                    <a:pt x="95917" y="30599"/>
                    <a:pt x="96179" y="30349"/>
                    <a:pt x="96488" y="30349"/>
                  </a:cubicBezTo>
                  <a:close/>
                  <a:moveTo>
                    <a:pt x="100203" y="30349"/>
                  </a:moveTo>
                  <a:cubicBezTo>
                    <a:pt x="100501" y="30349"/>
                    <a:pt x="100775" y="30599"/>
                    <a:pt x="100775" y="30909"/>
                  </a:cubicBezTo>
                  <a:cubicBezTo>
                    <a:pt x="100775" y="31206"/>
                    <a:pt x="100513" y="31480"/>
                    <a:pt x="100203" y="31480"/>
                  </a:cubicBezTo>
                  <a:cubicBezTo>
                    <a:pt x="99905" y="31480"/>
                    <a:pt x="99644" y="31230"/>
                    <a:pt x="99644" y="30909"/>
                  </a:cubicBezTo>
                  <a:cubicBezTo>
                    <a:pt x="99655" y="30599"/>
                    <a:pt x="99894" y="30349"/>
                    <a:pt x="100203" y="30349"/>
                  </a:cubicBezTo>
                  <a:close/>
                  <a:moveTo>
                    <a:pt x="103942" y="30349"/>
                  </a:moveTo>
                  <a:cubicBezTo>
                    <a:pt x="104239" y="30349"/>
                    <a:pt x="104513" y="30599"/>
                    <a:pt x="104513" y="30909"/>
                  </a:cubicBezTo>
                  <a:cubicBezTo>
                    <a:pt x="104513" y="31206"/>
                    <a:pt x="104251" y="31480"/>
                    <a:pt x="103942" y="31480"/>
                  </a:cubicBezTo>
                  <a:cubicBezTo>
                    <a:pt x="103644" y="31480"/>
                    <a:pt x="103382" y="31230"/>
                    <a:pt x="103382" y="30909"/>
                  </a:cubicBezTo>
                  <a:cubicBezTo>
                    <a:pt x="103382" y="30599"/>
                    <a:pt x="103632" y="30349"/>
                    <a:pt x="103942" y="30349"/>
                  </a:cubicBezTo>
                  <a:close/>
                  <a:moveTo>
                    <a:pt x="107668" y="30349"/>
                  </a:moveTo>
                  <a:cubicBezTo>
                    <a:pt x="107966" y="30349"/>
                    <a:pt x="108228" y="30599"/>
                    <a:pt x="108228" y="30909"/>
                  </a:cubicBezTo>
                  <a:cubicBezTo>
                    <a:pt x="108228" y="31206"/>
                    <a:pt x="107978" y="31480"/>
                    <a:pt x="107668" y="31480"/>
                  </a:cubicBezTo>
                  <a:cubicBezTo>
                    <a:pt x="107371" y="31480"/>
                    <a:pt x="107097" y="31230"/>
                    <a:pt x="107097" y="30909"/>
                  </a:cubicBezTo>
                  <a:cubicBezTo>
                    <a:pt x="107109" y="30599"/>
                    <a:pt x="107347" y="30349"/>
                    <a:pt x="107668" y="30349"/>
                  </a:cubicBezTo>
                  <a:close/>
                  <a:moveTo>
                    <a:pt x="111395" y="30349"/>
                  </a:moveTo>
                  <a:cubicBezTo>
                    <a:pt x="111693" y="30349"/>
                    <a:pt x="111967" y="30599"/>
                    <a:pt x="111967" y="30909"/>
                  </a:cubicBezTo>
                  <a:cubicBezTo>
                    <a:pt x="111967" y="31206"/>
                    <a:pt x="111705" y="31480"/>
                    <a:pt x="111395" y="31480"/>
                  </a:cubicBezTo>
                  <a:cubicBezTo>
                    <a:pt x="111085" y="31480"/>
                    <a:pt x="110835" y="31230"/>
                    <a:pt x="110835" y="30909"/>
                  </a:cubicBezTo>
                  <a:cubicBezTo>
                    <a:pt x="110835" y="30599"/>
                    <a:pt x="111085" y="30349"/>
                    <a:pt x="111395" y="30349"/>
                  </a:cubicBezTo>
                  <a:close/>
                  <a:moveTo>
                    <a:pt x="115122" y="30349"/>
                  </a:moveTo>
                  <a:cubicBezTo>
                    <a:pt x="115419" y="30349"/>
                    <a:pt x="115681" y="30599"/>
                    <a:pt x="115681" y="30909"/>
                  </a:cubicBezTo>
                  <a:cubicBezTo>
                    <a:pt x="115681" y="31206"/>
                    <a:pt x="115431" y="31480"/>
                    <a:pt x="115122" y="31480"/>
                  </a:cubicBezTo>
                  <a:cubicBezTo>
                    <a:pt x="114812" y="31480"/>
                    <a:pt x="114550" y="31230"/>
                    <a:pt x="114550" y="30909"/>
                  </a:cubicBezTo>
                  <a:cubicBezTo>
                    <a:pt x="114574" y="30599"/>
                    <a:pt x="114812" y="30349"/>
                    <a:pt x="115122" y="30349"/>
                  </a:cubicBezTo>
                  <a:close/>
                  <a:moveTo>
                    <a:pt x="118860" y="30349"/>
                  </a:moveTo>
                  <a:cubicBezTo>
                    <a:pt x="119158" y="30349"/>
                    <a:pt x="119420" y="30599"/>
                    <a:pt x="119420" y="30909"/>
                  </a:cubicBezTo>
                  <a:cubicBezTo>
                    <a:pt x="119420" y="31206"/>
                    <a:pt x="119170" y="31480"/>
                    <a:pt x="118860" y="31480"/>
                  </a:cubicBezTo>
                  <a:cubicBezTo>
                    <a:pt x="118539" y="31480"/>
                    <a:pt x="118289" y="31230"/>
                    <a:pt x="118289" y="30909"/>
                  </a:cubicBezTo>
                  <a:cubicBezTo>
                    <a:pt x="118289" y="30599"/>
                    <a:pt x="118539" y="30349"/>
                    <a:pt x="118860" y="30349"/>
                  </a:cubicBezTo>
                  <a:close/>
                  <a:moveTo>
                    <a:pt x="122575" y="30349"/>
                  </a:moveTo>
                  <a:cubicBezTo>
                    <a:pt x="122873" y="30349"/>
                    <a:pt x="123146" y="30599"/>
                    <a:pt x="123146" y="30909"/>
                  </a:cubicBezTo>
                  <a:cubicBezTo>
                    <a:pt x="123146" y="31206"/>
                    <a:pt x="122885" y="31480"/>
                    <a:pt x="122575" y="31480"/>
                  </a:cubicBezTo>
                  <a:cubicBezTo>
                    <a:pt x="122265" y="31480"/>
                    <a:pt x="122015" y="31230"/>
                    <a:pt x="122015" y="30909"/>
                  </a:cubicBezTo>
                  <a:cubicBezTo>
                    <a:pt x="122027" y="30599"/>
                    <a:pt x="122277" y="30349"/>
                    <a:pt x="122575" y="30349"/>
                  </a:cubicBezTo>
                  <a:close/>
                  <a:moveTo>
                    <a:pt x="126314" y="30349"/>
                  </a:moveTo>
                  <a:cubicBezTo>
                    <a:pt x="126611" y="30349"/>
                    <a:pt x="126873" y="30599"/>
                    <a:pt x="126873" y="30909"/>
                  </a:cubicBezTo>
                  <a:cubicBezTo>
                    <a:pt x="126873" y="31206"/>
                    <a:pt x="126623" y="31480"/>
                    <a:pt x="126314" y="31480"/>
                  </a:cubicBezTo>
                  <a:cubicBezTo>
                    <a:pt x="126004" y="31480"/>
                    <a:pt x="125742" y="31230"/>
                    <a:pt x="125742" y="30909"/>
                  </a:cubicBezTo>
                  <a:cubicBezTo>
                    <a:pt x="125742" y="30599"/>
                    <a:pt x="126004" y="30349"/>
                    <a:pt x="126314" y="30349"/>
                  </a:cubicBezTo>
                  <a:close/>
                  <a:moveTo>
                    <a:pt x="130028" y="30349"/>
                  </a:moveTo>
                  <a:cubicBezTo>
                    <a:pt x="130326" y="30349"/>
                    <a:pt x="130600" y="30599"/>
                    <a:pt x="130600" y="30909"/>
                  </a:cubicBezTo>
                  <a:cubicBezTo>
                    <a:pt x="130600" y="31206"/>
                    <a:pt x="130350" y="31480"/>
                    <a:pt x="130028" y="31480"/>
                  </a:cubicBezTo>
                  <a:cubicBezTo>
                    <a:pt x="129731" y="31480"/>
                    <a:pt x="129469" y="31230"/>
                    <a:pt x="129469" y="30909"/>
                  </a:cubicBezTo>
                  <a:cubicBezTo>
                    <a:pt x="129469" y="30599"/>
                    <a:pt x="129719" y="30349"/>
                    <a:pt x="130028" y="30349"/>
                  </a:cubicBezTo>
                  <a:close/>
                  <a:moveTo>
                    <a:pt x="133767" y="30349"/>
                  </a:moveTo>
                  <a:cubicBezTo>
                    <a:pt x="134065" y="30349"/>
                    <a:pt x="134326" y="30599"/>
                    <a:pt x="134326" y="30909"/>
                  </a:cubicBezTo>
                  <a:cubicBezTo>
                    <a:pt x="134326" y="31206"/>
                    <a:pt x="134076" y="31480"/>
                    <a:pt x="133767" y="31480"/>
                  </a:cubicBezTo>
                  <a:cubicBezTo>
                    <a:pt x="133469" y="31480"/>
                    <a:pt x="133207" y="31230"/>
                    <a:pt x="133207" y="30909"/>
                  </a:cubicBezTo>
                  <a:cubicBezTo>
                    <a:pt x="133207" y="30599"/>
                    <a:pt x="133457" y="30349"/>
                    <a:pt x="133767" y="30349"/>
                  </a:cubicBezTo>
                  <a:close/>
                  <a:moveTo>
                    <a:pt x="137494" y="30349"/>
                  </a:moveTo>
                  <a:cubicBezTo>
                    <a:pt x="137791" y="30349"/>
                    <a:pt x="138053" y="30599"/>
                    <a:pt x="138053" y="30909"/>
                  </a:cubicBezTo>
                  <a:cubicBezTo>
                    <a:pt x="138053" y="31206"/>
                    <a:pt x="137803" y="31480"/>
                    <a:pt x="137494" y="31480"/>
                  </a:cubicBezTo>
                  <a:cubicBezTo>
                    <a:pt x="137196" y="31480"/>
                    <a:pt x="136922" y="31230"/>
                    <a:pt x="136922" y="30909"/>
                  </a:cubicBezTo>
                  <a:cubicBezTo>
                    <a:pt x="136934" y="30599"/>
                    <a:pt x="137172" y="30349"/>
                    <a:pt x="137494" y="30349"/>
                  </a:cubicBezTo>
                  <a:close/>
                  <a:moveTo>
                    <a:pt x="141220" y="30349"/>
                  </a:moveTo>
                  <a:cubicBezTo>
                    <a:pt x="141518" y="30349"/>
                    <a:pt x="141792" y="30599"/>
                    <a:pt x="141792" y="30909"/>
                  </a:cubicBezTo>
                  <a:cubicBezTo>
                    <a:pt x="141792" y="31206"/>
                    <a:pt x="141530" y="31480"/>
                    <a:pt x="141220" y="31480"/>
                  </a:cubicBezTo>
                  <a:cubicBezTo>
                    <a:pt x="140911" y="31480"/>
                    <a:pt x="140661" y="31230"/>
                    <a:pt x="140661" y="30909"/>
                  </a:cubicBezTo>
                  <a:cubicBezTo>
                    <a:pt x="140661" y="30599"/>
                    <a:pt x="140911" y="30349"/>
                    <a:pt x="141220" y="30349"/>
                  </a:cubicBezTo>
                  <a:close/>
                  <a:moveTo>
                    <a:pt x="1548" y="32206"/>
                  </a:moveTo>
                  <a:cubicBezTo>
                    <a:pt x="1846" y="32206"/>
                    <a:pt x="2119" y="32456"/>
                    <a:pt x="2119" y="32778"/>
                  </a:cubicBezTo>
                  <a:cubicBezTo>
                    <a:pt x="2119" y="33087"/>
                    <a:pt x="1858" y="33338"/>
                    <a:pt x="1548" y="33338"/>
                  </a:cubicBezTo>
                  <a:cubicBezTo>
                    <a:pt x="1238" y="33338"/>
                    <a:pt x="988" y="33087"/>
                    <a:pt x="988" y="32778"/>
                  </a:cubicBezTo>
                  <a:cubicBezTo>
                    <a:pt x="988" y="32456"/>
                    <a:pt x="1238" y="32206"/>
                    <a:pt x="1548" y="32206"/>
                  </a:cubicBezTo>
                  <a:close/>
                  <a:moveTo>
                    <a:pt x="5287" y="32206"/>
                  </a:moveTo>
                  <a:cubicBezTo>
                    <a:pt x="5596" y="32206"/>
                    <a:pt x="5846" y="32456"/>
                    <a:pt x="5846" y="32778"/>
                  </a:cubicBezTo>
                  <a:cubicBezTo>
                    <a:pt x="5846" y="33087"/>
                    <a:pt x="5596" y="33338"/>
                    <a:pt x="5287" y="33338"/>
                  </a:cubicBezTo>
                  <a:cubicBezTo>
                    <a:pt x="4977" y="33338"/>
                    <a:pt x="4715" y="33087"/>
                    <a:pt x="4715" y="32778"/>
                  </a:cubicBezTo>
                  <a:cubicBezTo>
                    <a:pt x="4715" y="32456"/>
                    <a:pt x="4977" y="32206"/>
                    <a:pt x="5287" y="32206"/>
                  </a:cubicBezTo>
                  <a:close/>
                  <a:moveTo>
                    <a:pt x="9001" y="32206"/>
                  </a:moveTo>
                  <a:cubicBezTo>
                    <a:pt x="9299" y="32206"/>
                    <a:pt x="9573" y="32456"/>
                    <a:pt x="9573" y="32778"/>
                  </a:cubicBezTo>
                  <a:cubicBezTo>
                    <a:pt x="9573" y="33087"/>
                    <a:pt x="9323" y="33338"/>
                    <a:pt x="9001" y="33338"/>
                  </a:cubicBezTo>
                  <a:cubicBezTo>
                    <a:pt x="8704" y="33338"/>
                    <a:pt x="8442" y="33087"/>
                    <a:pt x="8442" y="32778"/>
                  </a:cubicBezTo>
                  <a:cubicBezTo>
                    <a:pt x="8442" y="32456"/>
                    <a:pt x="8692" y="32206"/>
                    <a:pt x="9001" y="32206"/>
                  </a:cubicBezTo>
                  <a:close/>
                  <a:moveTo>
                    <a:pt x="12728" y="32206"/>
                  </a:moveTo>
                  <a:cubicBezTo>
                    <a:pt x="13037" y="32206"/>
                    <a:pt x="13288" y="32456"/>
                    <a:pt x="13288" y="32778"/>
                  </a:cubicBezTo>
                  <a:cubicBezTo>
                    <a:pt x="13288" y="33087"/>
                    <a:pt x="13037" y="33338"/>
                    <a:pt x="12728" y="33338"/>
                  </a:cubicBezTo>
                  <a:cubicBezTo>
                    <a:pt x="12418" y="33338"/>
                    <a:pt x="12156" y="33087"/>
                    <a:pt x="12156" y="32778"/>
                  </a:cubicBezTo>
                  <a:cubicBezTo>
                    <a:pt x="12156" y="32456"/>
                    <a:pt x="12418" y="32206"/>
                    <a:pt x="12728" y="32206"/>
                  </a:cubicBezTo>
                  <a:close/>
                  <a:moveTo>
                    <a:pt x="16466" y="32206"/>
                  </a:moveTo>
                  <a:cubicBezTo>
                    <a:pt x="16764" y="32206"/>
                    <a:pt x="17026" y="32456"/>
                    <a:pt x="17026" y="32778"/>
                  </a:cubicBezTo>
                  <a:cubicBezTo>
                    <a:pt x="17026" y="33087"/>
                    <a:pt x="16776" y="33338"/>
                    <a:pt x="16466" y="33338"/>
                  </a:cubicBezTo>
                  <a:cubicBezTo>
                    <a:pt x="16169" y="33338"/>
                    <a:pt x="15895" y="33087"/>
                    <a:pt x="15895" y="32778"/>
                  </a:cubicBezTo>
                  <a:cubicBezTo>
                    <a:pt x="15895" y="32456"/>
                    <a:pt x="16145" y="32206"/>
                    <a:pt x="16466" y="32206"/>
                  </a:cubicBezTo>
                  <a:close/>
                  <a:moveTo>
                    <a:pt x="20181" y="32206"/>
                  </a:moveTo>
                  <a:cubicBezTo>
                    <a:pt x="20491" y="32206"/>
                    <a:pt x="20753" y="32456"/>
                    <a:pt x="20753" y="32778"/>
                  </a:cubicBezTo>
                  <a:cubicBezTo>
                    <a:pt x="20753" y="33087"/>
                    <a:pt x="20491" y="33338"/>
                    <a:pt x="20181" y="33338"/>
                  </a:cubicBezTo>
                  <a:cubicBezTo>
                    <a:pt x="19872" y="33338"/>
                    <a:pt x="19622" y="33087"/>
                    <a:pt x="19622" y="32778"/>
                  </a:cubicBezTo>
                  <a:cubicBezTo>
                    <a:pt x="19622" y="32456"/>
                    <a:pt x="19872" y="32206"/>
                    <a:pt x="20181" y="32206"/>
                  </a:cubicBezTo>
                  <a:close/>
                  <a:moveTo>
                    <a:pt x="23920" y="32206"/>
                  </a:moveTo>
                  <a:cubicBezTo>
                    <a:pt x="24217" y="32206"/>
                    <a:pt x="24479" y="32456"/>
                    <a:pt x="24479" y="32778"/>
                  </a:cubicBezTo>
                  <a:cubicBezTo>
                    <a:pt x="24479" y="33087"/>
                    <a:pt x="24229" y="33338"/>
                    <a:pt x="23920" y="33338"/>
                  </a:cubicBezTo>
                  <a:cubicBezTo>
                    <a:pt x="23610" y="33338"/>
                    <a:pt x="23348" y="33087"/>
                    <a:pt x="23348" y="32778"/>
                  </a:cubicBezTo>
                  <a:cubicBezTo>
                    <a:pt x="23348" y="32456"/>
                    <a:pt x="23610" y="32206"/>
                    <a:pt x="23920" y="32206"/>
                  </a:cubicBezTo>
                  <a:close/>
                  <a:moveTo>
                    <a:pt x="27635" y="32206"/>
                  </a:moveTo>
                  <a:cubicBezTo>
                    <a:pt x="27956" y="32206"/>
                    <a:pt x="28206" y="32456"/>
                    <a:pt x="28206" y="32778"/>
                  </a:cubicBezTo>
                  <a:cubicBezTo>
                    <a:pt x="28206" y="33087"/>
                    <a:pt x="27956" y="33338"/>
                    <a:pt x="27635" y="33338"/>
                  </a:cubicBezTo>
                  <a:cubicBezTo>
                    <a:pt x="27325" y="33338"/>
                    <a:pt x="27075" y="33087"/>
                    <a:pt x="27075" y="32778"/>
                  </a:cubicBezTo>
                  <a:cubicBezTo>
                    <a:pt x="27075" y="32456"/>
                    <a:pt x="27325" y="32206"/>
                    <a:pt x="27635" y="32206"/>
                  </a:cubicBezTo>
                  <a:close/>
                  <a:moveTo>
                    <a:pt x="31373" y="32206"/>
                  </a:moveTo>
                  <a:cubicBezTo>
                    <a:pt x="31671" y="32206"/>
                    <a:pt x="31945" y="32456"/>
                    <a:pt x="31945" y="32778"/>
                  </a:cubicBezTo>
                  <a:cubicBezTo>
                    <a:pt x="31945" y="33087"/>
                    <a:pt x="31683" y="33338"/>
                    <a:pt x="31373" y="33338"/>
                  </a:cubicBezTo>
                  <a:cubicBezTo>
                    <a:pt x="31064" y="33338"/>
                    <a:pt x="30814" y="33087"/>
                    <a:pt x="30814" y="32778"/>
                  </a:cubicBezTo>
                  <a:cubicBezTo>
                    <a:pt x="30814" y="32456"/>
                    <a:pt x="31064" y="32206"/>
                    <a:pt x="31373" y="32206"/>
                  </a:cubicBezTo>
                  <a:close/>
                  <a:moveTo>
                    <a:pt x="35100" y="32206"/>
                  </a:moveTo>
                  <a:cubicBezTo>
                    <a:pt x="35409" y="32206"/>
                    <a:pt x="35659" y="32456"/>
                    <a:pt x="35659" y="32778"/>
                  </a:cubicBezTo>
                  <a:cubicBezTo>
                    <a:pt x="35659" y="33087"/>
                    <a:pt x="35409" y="33338"/>
                    <a:pt x="35100" y="33338"/>
                  </a:cubicBezTo>
                  <a:cubicBezTo>
                    <a:pt x="34778" y="33338"/>
                    <a:pt x="34528" y="33087"/>
                    <a:pt x="34528" y="32778"/>
                  </a:cubicBezTo>
                  <a:cubicBezTo>
                    <a:pt x="34528" y="32456"/>
                    <a:pt x="34778" y="32206"/>
                    <a:pt x="35100" y="32206"/>
                  </a:cubicBezTo>
                  <a:close/>
                  <a:moveTo>
                    <a:pt x="38815" y="32206"/>
                  </a:moveTo>
                  <a:cubicBezTo>
                    <a:pt x="39112" y="32206"/>
                    <a:pt x="39386" y="32456"/>
                    <a:pt x="39386" y="32778"/>
                  </a:cubicBezTo>
                  <a:cubicBezTo>
                    <a:pt x="39386" y="33087"/>
                    <a:pt x="39124" y="33338"/>
                    <a:pt x="38815" y="33338"/>
                  </a:cubicBezTo>
                  <a:cubicBezTo>
                    <a:pt x="38517" y="33338"/>
                    <a:pt x="38255" y="33087"/>
                    <a:pt x="38255" y="32778"/>
                  </a:cubicBezTo>
                  <a:cubicBezTo>
                    <a:pt x="38255" y="32456"/>
                    <a:pt x="38505" y="32206"/>
                    <a:pt x="38815" y="32206"/>
                  </a:cubicBezTo>
                  <a:close/>
                  <a:moveTo>
                    <a:pt x="42553" y="32206"/>
                  </a:moveTo>
                  <a:cubicBezTo>
                    <a:pt x="42863" y="32206"/>
                    <a:pt x="43113" y="32456"/>
                    <a:pt x="43113" y="32778"/>
                  </a:cubicBezTo>
                  <a:cubicBezTo>
                    <a:pt x="43113" y="33087"/>
                    <a:pt x="42863" y="33338"/>
                    <a:pt x="42553" y="33338"/>
                  </a:cubicBezTo>
                  <a:cubicBezTo>
                    <a:pt x="42232" y="33338"/>
                    <a:pt x="41982" y="33087"/>
                    <a:pt x="41982" y="32778"/>
                  </a:cubicBezTo>
                  <a:cubicBezTo>
                    <a:pt x="41982" y="32456"/>
                    <a:pt x="42244" y="32206"/>
                    <a:pt x="42553" y="32206"/>
                  </a:cubicBezTo>
                  <a:close/>
                  <a:moveTo>
                    <a:pt x="46268" y="32206"/>
                  </a:moveTo>
                  <a:cubicBezTo>
                    <a:pt x="46565" y="32206"/>
                    <a:pt x="46839" y="32456"/>
                    <a:pt x="46839" y="32778"/>
                  </a:cubicBezTo>
                  <a:cubicBezTo>
                    <a:pt x="46839" y="33087"/>
                    <a:pt x="46589" y="33338"/>
                    <a:pt x="46268" y="33338"/>
                  </a:cubicBezTo>
                  <a:cubicBezTo>
                    <a:pt x="45970" y="33338"/>
                    <a:pt x="45708" y="33087"/>
                    <a:pt x="45708" y="32778"/>
                  </a:cubicBezTo>
                  <a:cubicBezTo>
                    <a:pt x="45708" y="32456"/>
                    <a:pt x="45958" y="32206"/>
                    <a:pt x="46268" y="32206"/>
                  </a:cubicBezTo>
                  <a:close/>
                  <a:moveTo>
                    <a:pt x="50006" y="32206"/>
                  </a:moveTo>
                  <a:cubicBezTo>
                    <a:pt x="50316" y="32206"/>
                    <a:pt x="50578" y="32456"/>
                    <a:pt x="50578" y="32778"/>
                  </a:cubicBezTo>
                  <a:cubicBezTo>
                    <a:pt x="50578" y="33087"/>
                    <a:pt x="50316" y="33338"/>
                    <a:pt x="50006" y="33338"/>
                  </a:cubicBezTo>
                  <a:cubicBezTo>
                    <a:pt x="49697" y="33338"/>
                    <a:pt x="49447" y="33087"/>
                    <a:pt x="49447" y="32778"/>
                  </a:cubicBezTo>
                  <a:cubicBezTo>
                    <a:pt x="49447" y="32456"/>
                    <a:pt x="49697" y="32206"/>
                    <a:pt x="50006" y="32206"/>
                  </a:cubicBezTo>
                  <a:close/>
                  <a:moveTo>
                    <a:pt x="53733" y="32206"/>
                  </a:moveTo>
                  <a:cubicBezTo>
                    <a:pt x="54031" y="32206"/>
                    <a:pt x="54293" y="32456"/>
                    <a:pt x="54293" y="32778"/>
                  </a:cubicBezTo>
                  <a:cubicBezTo>
                    <a:pt x="54293" y="33087"/>
                    <a:pt x="54043" y="33338"/>
                    <a:pt x="53733" y="33338"/>
                  </a:cubicBezTo>
                  <a:cubicBezTo>
                    <a:pt x="53412" y="33338"/>
                    <a:pt x="53162" y="33087"/>
                    <a:pt x="53162" y="32778"/>
                  </a:cubicBezTo>
                  <a:cubicBezTo>
                    <a:pt x="53162" y="32456"/>
                    <a:pt x="53412" y="32206"/>
                    <a:pt x="53733" y="32206"/>
                  </a:cubicBezTo>
                  <a:close/>
                  <a:moveTo>
                    <a:pt x="57460" y="32206"/>
                  </a:moveTo>
                  <a:cubicBezTo>
                    <a:pt x="57781" y="32206"/>
                    <a:pt x="58031" y="32456"/>
                    <a:pt x="58031" y="32778"/>
                  </a:cubicBezTo>
                  <a:cubicBezTo>
                    <a:pt x="58031" y="33087"/>
                    <a:pt x="57781" y="33338"/>
                    <a:pt x="57460" y="33338"/>
                  </a:cubicBezTo>
                  <a:cubicBezTo>
                    <a:pt x="57150" y="33338"/>
                    <a:pt x="56900" y="33087"/>
                    <a:pt x="56900" y="32778"/>
                  </a:cubicBezTo>
                  <a:cubicBezTo>
                    <a:pt x="56900" y="32456"/>
                    <a:pt x="57150" y="32206"/>
                    <a:pt x="57460" y="32206"/>
                  </a:cubicBezTo>
                  <a:close/>
                  <a:moveTo>
                    <a:pt x="61186" y="32206"/>
                  </a:moveTo>
                  <a:cubicBezTo>
                    <a:pt x="61484" y="32206"/>
                    <a:pt x="61746" y="32456"/>
                    <a:pt x="61746" y="32778"/>
                  </a:cubicBezTo>
                  <a:cubicBezTo>
                    <a:pt x="61746" y="33087"/>
                    <a:pt x="61496" y="33338"/>
                    <a:pt x="61186" y="33338"/>
                  </a:cubicBezTo>
                  <a:cubicBezTo>
                    <a:pt x="60877" y="33338"/>
                    <a:pt x="60615" y="33087"/>
                    <a:pt x="60615" y="32778"/>
                  </a:cubicBezTo>
                  <a:cubicBezTo>
                    <a:pt x="60615" y="32456"/>
                    <a:pt x="60877" y="32206"/>
                    <a:pt x="61186" y="32206"/>
                  </a:cubicBezTo>
                  <a:close/>
                  <a:moveTo>
                    <a:pt x="64925" y="32206"/>
                  </a:moveTo>
                  <a:cubicBezTo>
                    <a:pt x="65234" y="32206"/>
                    <a:pt x="65485" y="32456"/>
                    <a:pt x="65485" y="32778"/>
                  </a:cubicBezTo>
                  <a:cubicBezTo>
                    <a:pt x="65485" y="33087"/>
                    <a:pt x="65234" y="33338"/>
                    <a:pt x="64925" y="33338"/>
                  </a:cubicBezTo>
                  <a:cubicBezTo>
                    <a:pt x="64603" y="33338"/>
                    <a:pt x="64353" y="33087"/>
                    <a:pt x="64353" y="32778"/>
                  </a:cubicBezTo>
                  <a:cubicBezTo>
                    <a:pt x="64353" y="32456"/>
                    <a:pt x="64603" y="32206"/>
                    <a:pt x="64925" y="32206"/>
                  </a:cubicBezTo>
                  <a:close/>
                  <a:moveTo>
                    <a:pt x="68640" y="32206"/>
                  </a:moveTo>
                  <a:cubicBezTo>
                    <a:pt x="68937" y="32206"/>
                    <a:pt x="69211" y="32456"/>
                    <a:pt x="69211" y="32778"/>
                  </a:cubicBezTo>
                  <a:cubicBezTo>
                    <a:pt x="69211" y="33087"/>
                    <a:pt x="68949" y="33338"/>
                    <a:pt x="68640" y="33338"/>
                  </a:cubicBezTo>
                  <a:cubicBezTo>
                    <a:pt x="68330" y="33338"/>
                    <a:pt x="68080" y="33087"/>
                    <a:pt x="68080" y="32778"/>
                  </a:cubicBezTo>
                  <a:cubicBezTo>
                    <a:pt x="68092" y="32456"/>
                    <a:pt x="68330" y="32206"/>
                    <a:pt x="68640" y="32206"/>
                  </a:cubicBezTo>
                  <a:close/>
                  <a:moveTo>
                    <a:pt x="72366" y="32206"/>
                  </a:moveTo>
                  <a:cubicBezTo>
                    <a:pt x="72676" y="32206"/>
                    <a:pt x="72926" y="32456"/>
                    <a:pt x="72926" y="32778"/>
                  </a:cubicBezTo>
                  <a:cubicBezTo>
                    <a:pt x="72926" y="33087"/>
                    <a:pt x="72676" y="33338"/>
                    <a:pt x="72366" y="33338"/>
                  </a:cubicBezTo>
                  <a:cubicBezTo>
                    <a:pt x="72045" y="33338"/>
                    <a:pt x="71795" y="33087"/>
                    <a:pt x="71795" y="32778"/>
                  </a:cubicBezTo>
                  <a:cubicBezTo>
                    <a:pt x="71795" y="32456"/>
                    <a:pt x="72069" y="32206"/>
                    <a:pt x="72366" y="32206"/>
                  </a:cubicBezTo>
                  <a:close/>
                  <a:moveTo>
                    <a:pt x="76093" y="32206"/>
                  </a:moveTo>
                  <a:cubicBezTo>
                    <a:pt x="76391" y="32206"/>
                    <a:pt x="76664" y="32456"/>
                    <a:pt x="76664" y="32778"/>
                  </a:cubicBezTo>
                  <a:cubicBezTo>
                    <a:pt x="76664" y="33087"/>
                    <a:pt x="76403" y="33338"/>
                    <a:pt x="76093" y="33338"/>
                  </a:cubicBezTo>
                  <a:cubicBezTo>
                    <a:pt x="75795" y="33338"/>
                    <a:pt x="75533" y="33087"/>
                    <a:pt x="75533" y="32778"/>
                  </a:cubicBezTo>
                  <a:cubicBezTo>
                    <a:pt x="75533" y="32456"/>
                    <a:pt x="75783" y="32206"/>
                    <a:pt x="76093" y="32206"/>
                  </a:cubicBezTo>
                  <a:close/>
                  <a:moveTo>
                    <a:pt x="79712" y="32206"/>
                  </a:moveTo>
                  <a:cubicBezTo>
                    <a:pt x="80010" y="32206"/>
                    <a:pt x="80284" y="32456"/>
                    <a:pt x="80284" y="32778"/>
                  </a:cubicBezTo>
                  <a:cubicBezTo>
                    <a:pt x="80284" y="33087"/>
                    <a:pt x="80022" y="33338"/>
                    <a:pt x="79712" y="33338"/>
                  </a:cubicBezTo>
                  <a:cubicBezTo>
                    <a:pt x="79403" y="33338"/>
                    <a:pt x="79153" y="33087"/>
                    <a:pt x="79153" y="32778"/>
                  </a:cubicBezTo>
                  <a:cubicBezTo>
                    <a:pt x="79153" y="32456"/>
                    <a:pt x="79403" y="32206"/>
                    <a:pt x="79712" y="32206"/>
                  </a:cubicBezTo>
                  <a:close/>
                  <a:moveTo>
                    <a:pt x="83451" y="32206"/>
                  </a:moveTo>
                  <a:cubicBezTo>
                    <a:pt x="83761" y="32206"/>
                    <a:pt x="84011" y="32456"/>
                    <a:pt x="84011" y="32778"/>
                  </a:cubicBezTo>
                  <a:cubicBezTo>
                    <a:pt x="84011" y="33087"/>
                    <a:pt x="83761" y="33338"/>
                    <a:pt x="83451" y="33338"/>
                  </a:cubicBezTo>
                  <a:cubicBezTo>
                    <a:pt x="83141" y="33338"/>
                    <a:pt x="82880" y="33087"/>
                    <a:pt x="82880" y="32778"/>
                  </a:cubicBezTo>
                  <a:cubicBezTo>
                    <a:pt x="82880" y="32456"/>
                    <a:pt x="83141" y="32206"/>
                    <a:pt x="83451" y="32206"/>
                  </a:cubicBezTo>
                  <a:close/>
                  <a:moveTo>
                    <a:pt x="87166" y="32206"/>
                  </a:moveTo>
                  <a:cubicBezTo>
                    <a:pt x="87463" y="32206"/>
                    <a:pt x="87737" y="32456"/>
                    <a:pt x="87737" y="32778"/>
                  </a:cubicBezTo>
                  <a:cubicBezTo>
                    <a:pt x="87737" y="33087"/>
                    <a:pt x="87475" y="33338"/>
                    <a:pt x="87166" y="33338"/>
                  </a:cubicBezTo>
                  <a:cubicBezTo>
                    <a:pt x="86856" y="33338"/>
                    <a:pt x="86606" y="33087"/>
                    <a:pt x="86606" y="32778"/>
                  </a:cubicBezTo>
                  <a:cubicBezTo>
                    <a:pt x="86606" y="32456"/>
                    <a:pt x="86856" y="32206"/>
                    <a:pt x="87166" y="32206"/>
                  </a:cubicBezTo>
                  <a:close/>
                  <a:moveTo>
                    <a:pt x="90904" y="32206"/>
                  </a:moveTo>
                  <a:cubicBezTo>
                    <a:pt x="91214" y="32206"/>
                    <a:pt x="91464" y="32456"/>
                    <a:pt x="91464" y="32778"/>
                  </a:cubicBezTo>
                  <a:cubicBezTo>
                    <a:pt x="91464" y="33087"/>
                    <a:pt x="91214" y="33338"/>
                    <a:pt x="90904" y="33338"/>
                  </a:cubicBezTo>
                  <a:cubicBezTo>
                    <a:pt x="90595" y="33338"/>
                    <a:pt x="90345" y="33087"/>
                    <a:pt x="90345" y="32778"/>
                  </a:cubicBezTo>
                  <a:cubicBezTo>
                    <a:pt x="90345" y="32456"/>
                    <a:pt x="90595" y="32206"/>
                    <a:pt x="90904" y="32206"/>
                  </a:cubicBezTo>
                  <a:close/>
                  <a:moveTo>
                    <a:pt x="94631" y="32206"/>
                  </a:moveTo>
                  <a:cubicBezTo>
                    <a:pt x="94929" y="32206"/>
                    <a:pt x="95191" y="32456"/>
                    <a:pt x="95191" y="32778"/>
                  </a:cubicBezTo>
                  <a:cubicBezTo>
                    <a:pt x="95191" y="33087"/>
                    <a:pt x="94941" y="33338"/>
                    <a:pt x="94631" y="33338"/>
                  </a:cubicBezTo>
                  <a:cubicBezTo>
                    <a:pt x="94310" y="33338"/>
                    <a:pt x="94060" y="33087"/>
                    <a:pt x="94060" y="32778"/>
                  </a:cubicBezTo>
                  <a:cubicBezTo>
                    <a:pt x="94071" y="32456"/>
                    <a:pt x="94310" y="32206"/>
                    <a:pt x="94631" y="32206"/>
                  </a:cubicBezTo>
                  <a:close/>
                  <a:moveTo>
                    <a:pt x="98346" y="32206"/>
                  </a:moveTo>
                  <a:cubicBezTo>
                    <a:pt x="98655" y="32206"/>
                    <a:pt x="98905" y="32456"/>
                    <a:pt x="98905" y="32778"/>
                  </a:cubicBezTo>
                  <a:cubicBezTo>
                    <a:pt x="98905" y="33087"/>
                    <a:pt x="98655" y="33338"/>
                    <a:pt x="98346" y="33338"/>
                  </a:cubicBezTo>
                  <a:cubicBezTo>
                    <a:pt x="98036" y="33338"/>
                    <a:pt x="97786" y="33087"/>
                    <a:pt x="97786" y="32778"/>
                  </a:cubicBezTo>
                  <a:cubicBezTo>
                    <a:pt x="97786" y="32456"/>
                    <a:pt x="98036" y="32206"/>
                    <a:pt x="98346" y="32206"/>
                  </a:cubicBezTo>
                  <a:close/>
                  <a:moveTo>
                    <a:pt x="102084" y="32206"/>
                  </a:moveTo>
                  <a:cubicBezTo>
                    <a:pt x="102382" y="32206"/>
                    <a:pt x="102644" y="32456"/>
                    <a:pt x="102644" y="32778"/>
                  </a:cubicBezTo>
                  <a:cubicBezTo>
                    <a:pt x="102644" y="33087"/>
                    <a:pt x="102394" y="33338"/>
                    <a:pt x="102084" y="33338"/>
                  </a:cubicBezTo>
                  <a:cubicBezTo>
                    <a:pt x="101787" y="33338"/>
                    <a:pt x="101513" y="33087"/>
                    <a:pt x="101513" y="32778"/>
                  </a:cubicBezTo>
                  <a:cubicBezTo>
                    <a:pt x="101513" y="32456"/>
                    <a:pt x="101775" y="32206"/>
                    <a:pt x="102084" y="32206"/>
                  </a:cubicBezTo>
                  <a:close/>
                  <a:moveTo>
                    <a:pt x="105799" y="32206"/>
                  </a:moveTo>
                  <a:cubicBezTo>
                    <a:pt x="106121" y="32206"/>
                    <a:pt x="106371" y="32456"/>
                    <a:pt x="106371" y="32778"/>
                  </a:cubicBezTo>
                  <a:cubicBezTo>
                    <a:pt x="106371" y="33087"/>
                    <a:pt x="106109" y="33338"/>
                    <a:pt x="105799" y="33338"/>
                  </a:cubicBezTo>
                  <a:cubicBezTo>
                    <a:pt x="105490" y="33338"/>
                    <a:pt x="105239" y="33087"/>
                    <a:pt x="105239" y="32778"/>
                  </a:cubicBezTo>
                  <a:cubicBezTo>
                    <a:pt x="105239" y="32456"/>
                    <a:pt x="105490" y="32206"/>
                    <a:pt x="105799" y="32206"/>
                  </a:cubicBezTo>
                  <a:close/>
                  <a:moveTo>
                    <a:pt x="109538" y="32206"/>
                  </a:moveTo>
                  <a:cubicBezTo>
                    <a:pt x="109835" y="32206"/>
                    <a:pt x="110109" y="32456"/>
                    <a:pt x="110109" y="32778"/>
                  </a:cubicBezTo>
                  <a:cubicBezTo>
                    <a:pt x="110109" y="33087"/>
                    <a:pt x="109847" y="33338"/>
                    <a:pt x="109538" y="33338"/>
                  </a:cubicBezTo>
                  <a:cubicBezTo>
                    <a:pt x="109228" y="33338"/>
                    <a:pt x="108978" y="33087"/>
                    <a:pt x="108978" y="32778"/>
                  </a:cubicBezTo>
                  <a:cubicBezTo>
                    <a:pt x="108978" y="32456"/>
                    <a:pt x="109228" y="32206"/>
                    <a:pt x="109538" y="32206"/>
                  </a:cubicBezTo>
                  <a:close/>
                  <a:moveTo>
                    <a:pt x="113264" y="32206"/>
                  </a:moveTo>
                  <a:cubicBezTo>
                    <a:pt x="113574" y="32206"/>
                    <a:pt x="113824" y="32456"/>
                    <a:pt x="113824" y="32778"/>
                  </a:cubicBezTo>
                  <a:cubicBezTo>
                    <a:pt x="113824" y="33087"/>
                    <a:pt x="113574" y="33338"/>
                    <a:pt x="113264" y="33338"/>
                  </a:cubicBezTo>
                  <a:cubicBezTo>
                    <a:pt x="112943" y="33338"/>
                    <a:pt x="112693" y="33087"/>
                    <a:pt x="112693" y="32778"/>
                  </a:cubicBezTo>
                  <a:cubicBezTo>
                    <a:pt x="112693" y="32456"/>
                    <a:pt x="112943" y="32206"/>
                    <a:pt x="113264" y="32206"/>
                  </a:cubicBezTo>
                  <a:close/>
                  <a:moveTo>
                    <a:pt x="116991" y="32206"/>
                  </a:moveTo>
                  <a:cubicBezTo>
                    <a:pt x="117289" y="32206"/>
                    <a:pt x="117562" y="32456"/>
                    <a:pt x="117562" y="32778"/>
                  </a:cubicBezTo>
                  <a:cubicBezTo>
                    <a:pt x="117562" y="33087"/>
                    <a:pt x="117312" y="33338"/>
                    <a:pt x="116991" y="33338"/>
                  </a:cubicBezTo>
                  <a:cubicBezTo>
                    <a:pt x="116681" y="33338"/>
                    <a:pt x="116431" y="33087"/>
                    <a:pt x="116431" y="32778"/>
                  </a:cubicBezTo>
                  <a:cubicBezTo>
                    <a:pt x="116431" y="32456"/>
                    <a:pt x="116681" y="32206"/>
                    <a:pt x="116991" y="32206"/>
                  </a:cubicBezTo>
                  <a:close/>
                  <a:moveTo>
                    <a:pt x="120718" y="32206"/>
                  </a:moveTo>
                  <a:cubicBezTo>
                    <a:pt x="121027" y="32206"/>
                    <a:pt x="121277" y="32456"/>
                    <a:pt x="121277" y="32778"/>
                  </a:cubicBezTo>
                  <a:cubicBezTo>
                    <a:pt x="121277" y="33087"/>
                    <a:pt x="121027" y="33338"/>
                    <a:pt x="120718" y="33338"/>
                  </a:cubicBezTo>
                  <a:cubicBezTo>
                    <a:pt x="120408" y="33338"/>
                    <a:pt x="120146" y="33087"/>
                    <a:pt x="120146" y="32778"/>
                  </a:cubicBezTo>
                  <a:cubicBezTo>
                    <a:pt x="120146" y="32456"/>
                    <a:pt x="120420" y="32206"/>
                    <a:pt x="120718" y="32206"/>
                  </a:cubicBezTo>
                  <a:close/>
                  <a:moveTo>
                    <a:pt x="124456" y="32206"/>
                  </a:moveTo>
                  <a:cubicBezTo>
                    <a:pt x="124754" y="32206"/>
                    <a:pt x="125016" y="32456"/>
                    <a:pt x="125016" y="32778"/>
                  </a:cubicBezTo>
                  <a:cubicBezTo>
                    <a:pt x="125016" y="33087"/>
                    <a:pt x="124766" y="33338"/>
                    <a:pt x="124456" y="33338"/>
                  </a:cubicBezTo>
                  <a:cubicBezTo>
                    <a:pt x="124135" y="33338"/>
                    <a:pt x="123885" y="33087"/>
                    <a:pt x="123885" y="32778"/>
                  </a:cubicBezTo>
                  <a:cubicBezTo>
                    <a:pt x="123885" y="32456"/>
                    <a:pt x="124135" y="32206"/>
                    <a:pt x="124456" y="32206"/>
                  </a:cubicBezTo>
                  <a:close/>
                  <a:moveTo>
                    <a:pt x="128171" y="32206"/>
                  </a:moveTo>
                  <a:cubicBezTo>
                    <a:pt x="128480" y="32206"/>
                    <a:pt x="128742" y="32456"/>
                    <a:pt x="128742" y="32778"/>
                  </a:cubicBezTo>
                  <a:cubicBezTo>
                    <a:pt x="128742" y="33087"/>
                    <a:pt x="128480" y="33338"/>
                    <a:pt x="128171" y="33338"/>
                  </a:cubicBezTo>
                  <a:cubicBezTo>
                    <a:pt x="127861" y="33338"/>
                    <a:pt x="127611" y="33087"/>
                    <a:pt x="127611" y="32778"/>
                  </a:cubicBezTo>
                  <a:cubicBezTo>
                    <a:pt x="127611" y="32456"/>
                    <a:pt x="127861" y="32206"/>
                    <a:pt x="128171" y="32206"/>
                  </a:cubicBezTo>
                  <a:close/>
                  <a:moveTo>
                    <a:pt x="131898" y="32206"/>
                  </a:moveTo>
                  <a:cubicBezTo>
                    <a:pt x="132195" y="32206"/>
                    <a:pt x="132457" y="32456"/>
                    <a:pt x="132457" y="32778"/>
                  </a:cubicBezTo>
                  <a:cubicBezTo>
                    <a:pt x="132457" y="33087"/>
                    <a:pt x="132207" y="33338"/>
                    <a:pt x="131898" y="33338"/>
                  </a:cubicBezTo>
                  <a:cubicBezTo>
                    <a:pt x="131600" y="33338"/>
                    <a:pt x="131326" y="33087"/>
                    <a:pt x="131326" y="32778"/>
                  </a:cubicBezTo>
                  <a:cubicBezTo>
                    <a:pt x="131338" y="32456"/>
                    <a:pt x="131576" y="32206"/>
                    <a:pt x="131898" y="32206"/>
                  </a:cubicBezTo>
                  <a:close/>
                  <a:moveTo>
                    <a:pt x="135624" y="32206"/>
                  </a:moveTo>
                  <a:cubicBezTo>
                    <a:pt x="135946" y="32206"/>
                    <a:pt x="136196" y="32456"/>
                    <a:pt x="136196" y="32778"/>
                  </a:cubicBezTo>
                  <a:cubicBezTo>
                    <a:pt x="136196" y="33087"/>
                    <a:pt x="135934" y="33338"/>
                    <a:pt x="135624" y="33338"/>
                  </a:cubicBezTo>
                  <a:cubicBezTo>
                    <a:pt x="135315" y="33338"/>
                    <a:pt x="135065" y="33087"/>
                    <a:pt x="135065" y="32778"/>
                  </a:cubicBezTo>
                  <a:cubicBezTo>
                    <a:pt x="135065" y="32456"/>
                    <a:pt x="135315" y="32206"/>
                    <a:pt x="135624" y="32206"/>
                  </a:cubicBezTo>
                  <a:close/>
                  <a:moveTo>
                    <a:pt x="139351" y="32206"/>
                  </a:moveTo>
                  <a:cubicBezTo>
                    <a:pt x="139649" y="32206"/>
                    <a:pt x="139910" y="32456"/>
                    <a:pt x="139910" y="32778"/>
                  </a:cubicBezTo>
                  <a:cubicBezTo>
                    <a:pt x="139910" y="33087"/>
                    <a:pt x="139660" y="33338"/>
                    <a:pt x="139351" y="33338"/>
                  </a:cubicBezTo>
                  <a:cubicBezTo>
                    <a:pt x="139053" y="33338"/>
                    <a:pt x="138779" y="33087"/>
                    <a:pt x="138779" y="32778"/>
                  </a:cubicBezTo>
                  <a:cubicBezTo>
                    <a:pt x="138779" y="32456"/>
                    <a:pt x="139041" y="32206"/>
                    <a:pt x="139351" y="32206"/>
                  </a:cubicBezTo>
                  <a:close/>
                  <a:moveTo>
                    <a:pt x="143089" y="32206"/>
                  </a:moveTo>
                  <a:cubicBezTo>
                    <a:pt x="143399" y="32206"/>
                    <a:pt x="143649" y="32456"/>
                    <a:pt x="143649" y="32778"/>
                  </a:cubicBezTo>
                  <a:cubicBezTo>
                    <a:pt x="143649" y="33087"/>
                    <a:pt x="143399" y="33338"/>
                    <a:pt x="143089" y="33338"/>
                  </a:cubicBezTo>
                  <a:cubicBezTo>
                    <a:pt x="142768" y="33338"/>
                    <a:pt x="142518" y="33087"/>
                    <a:pt x="142518" y="32778"/>
                  </a:cubicBezTo>
                  <a:cubicBezTo>
                    <a:pt x="142518" y="32456"/>
                    <a:pt x="142768" y="32206"/>
                    <a:pt x="143089" y="32206"/>
                  </a:cubicBezTo>
                  <a:close/>
                  <a:moveTo>
                    <a:pt x="3405" y="34064"/>
                  </a:moveTo>
                  <a:cubicBezTo>
                    <a:pt x="3703" y="34064"/>
                    <a:pt x="3977" y="34326"/>
                    <a:pt x="3977" y="34635"/>
                  </a:cubicBezTo>
                  <a:cubicBezTo>
                    <a:pt x="3977" y="34933"/>
                    <a:pt x="3727" y="35195"/>
                    <a:pt x="3405" y="35195"/>
                  </a:cubicBezTo>
                  <a:cubicBezTo>
                    <a:pt x="3096" y="35195"/>
                    <a:pt x="2846" y="34945"/>
                    <a:pt x="2846" y="34635"/>
                  </a:cubicBezTo>
                  <a:cubicBezTo>
                    <a:pt x="2858" y="34302"/>
                    <a:pt x="3096" y="34064"/>
                    <a:pt x="3405" y="34064"/>
                  </a:cubicBezTo>
                  <a:close/>
                  <a:moveTo>
                    <a:pt x="7132" y="34064"/>
                  </a:moveTo>
                  <a:cubicBezTo>
                    <a:pt x="7430" y="34064"/>
                    <a:pt x="7692" y="34326"/>
                    <a:pt x="7692" y="34635"/>
                  </a:cubicBezTo>
                  <a:cubicBezTo>
                    <a:pt x="7692" y="34933"/>
                    <a:pt x="7442" y="35195"/>
                    <a:pt x="7132" y="35195"/>
                  </a:cubicBezTo>
                  <a:cubicBezTo>
                    <a:pt x="6834" y="35195"/>
                    <a:pt x="6560" y="34945"/>
                    <a:pt x="6560" y="34635"/>
                  </a:cubicBezTo>
                  <a:cubicBezTo>
                    <a:pt x="6584" y="34302"/>
                    <a:pt x="6822" y="34064"/>
                    <a:pt x="7132" y="34064"/>
                  </a:cubicBezTo>
                  <a:close/>
                  <a:moveTo>
                    <a:pt x="10871" y="34064"/>
                  </a:moveTo>
                  <a:cubicBezTo>
                    <a:pt x="11168" y="34064"/>
                    <a:pt x="11430" y="34326"/>
                    <a:pt x="11430" y="34635"/>
                  </a:cubicBezTo>
                  <a:cubicBezTo>
                    <a:pt x="11430" y="34933"/>
                    <a:pt x="11180" y="35195"/>
                    <a:pt x="10871" y="35195"/>
                  </a:cubicBezTo>
                  <a:cubicBezTo>
                    <a:pt x="10573" y="35195"/>
                    <a:pt x="10299" y="34945"/>
                    <a:pt x="10299" y="34635"/>
                  </a:cubicBezTo>
                  <a:cubicBezTo>
                    <a:pt x="10299" y="34302"/>
                    <a:pt x="10549" y="34064"/>
                    <a:pt x="10871" y="34064"/>
                  </a:cubicBezTo>
                  <a:close/>
                  <a:moveTo>
                    <a:pt x="14585" y="34064"/>
                  </a:moveTo>
                  <a:cubicBezTo>
                    <a:pt x="14883" y="34064"/>
                    <a:pt x="15157" y="34326"/>
                    <a:pt x="15157" y="34635"/>
                  </a:cubicBezTo>
                  <a:cubicBezTo>
                    <a:pt x="15157" y="34933"/>
                    <a:pt x="14895" y="35195"/>
                    <a:pt x="14585" y="35195"/>
                  </a:cubicBezTo>
                  <a:cubicBezTo>
                    <a:pt x="14288" y="35195"/>
                    <a:pt x="14014" y="34945"/>
                    <a:pt x="14014" y="34635"/>
                  </a:cubicBezTo>
                  <a:cubicBezTo>
                    <a:pt x="14038" y="34302"/>
                    <a:pt x="14276" y="34064"/>
                    <a:pt x="14585" y="34064"/>
                  </a:cubicBezTo>
                  <a:close/>
                  <a:moveTo>
                    <a:pt x="18324" y="34064"/>
                  </a:moveTo>
                  <a:cubicBezTo>
                    <a:pt x="18622" y="34064"/>
                    <a:pt x="18883" y="34326"/>
                    <a:pt x="18883" y="34635"/>
                  </a:cubicBezTo>
                  <a:cubicBezTo>
                    <a:pt x="18883" y="34933"/>
                    <a:pt x="18633" y="35195"/>
                    <a:pt x="18324" y="35195"/>
                  </a:cubicBezTo>
                  <a:cubicBezTo>
                    <a:pt x="18026" y="35195"/>
                    <a:pt x="17752" y="34945"/>
                    <a:pt x="17752" y="34635"/>
                  </a:cubicBezTo>
                  <a:cubicBezTo>
                    <a:pt x="17752" y="34302"/>
                    <a:pt x="18014" y="34064"/>
                    <a:pt x="18324" y="34064"/>
                  </a:cubicBezTo>
                  <a:close/>
                  <a:moveTo>
                    <a:pt x="22039" y="34064"/>
                  </a:moveTo>
                  <a:cubicBezTo>
                    <a:pt x="22336" y="34064"/>
                    <a:pt x="22610" y="34326"/>
                    <a:pt x="22610" y="34635"/>
                  </a:cubicBezTo>
                  <a:cubicBezTo>
                    <a:pt x="22610" y="34933"/>
                    <a:pt x="22360" y="35195"/>
                    <a:pt x="22039" y="35195"/>
                  </a:cubicBezTo>
                  <a:cubicBezTo>
                    <a:pt x="21729" y="35195"/>
                    <a:pt x="21479" y="34945"/>
                    <a:pt x="21479" y="34635"/>
                  </a:cubicBezTo>
                  <a:cubicBezTo>
                    <a:pt x="21491" y="34302"/>
                    <a:pt x="21729" y="34064"/>
                    <a:pt x="22039" y="34064"/>
                  </a:cubicBezTo>
                  <a:close/>
                  <a:moveTo>
                    <a:pt x="25777" y="34064"/>
                  </a:moveTo>
                  <a:cubicBezTo>
                    <a:pt x="26075" y="34064"/>
                    <a:pt x="26349" y="34326"/>
                    <a:pt x="26349" y="34635"/>
                  </a:cubicBezTo>
                  <a:cubicBezTo>
                    <a:pt x="26349" y="34933"/>
                    <a:pt x="26087" y="35195"/>
                    <a:pt x="25777" y="35195"/>
                  </a:cubicBezTo>
                  <a:cubicBezTo>
                    <a:pt x="25468" y="35195"/>
                    <a:pt x="25206" y="34945"/>
                    <a:pt x="25206" y="34635"/>
                  </a:cubicBezTo>
                  <a:cubicBezTo>
                    <a:pt x="25218" y="34302"/>
                    <a:pt x="25468" y="34064"/>
                    <a:pt x="25777" y="34064"/>
                  </a:cubicBezTo>
                  <a:close/>
                  <a:moveTo>
                    <a:pt x="29504" y="34064"/>
                  </a:moveTo>
                  <a:cubicBezTo>
                    <a:pt x="29801" y="34064"/>
                    <a:pt x="30063" y="34326"/>
                    <a:pt x="30063" y="34635"/>
                  </a:cubicBezTo>
                  <a:cubicBezTo>
                    <a:pt x="30063" y="34933"/>
                    <a:pt x="29813" y="35195"/>
                    <a:pt x="29504" y="35195"/>
                  </a:cubicBezTo>
                  <a:cubicBezTo>
                    <a:pt x="29182" y="35195"/>
                    <a:pt x="28932" y="34945"/>
                    <a:pt x="28932" y="34635"/>
                  </a:cubicBezTo>
                  <a:cubicBezTo>
                    <a:pt x="28944" y="34302"/>
                    <a:pt x="29182" y="34064"/>
                    <a:pt x="29504" y="34064"/>
                  </a:cubicBezTo>
                  <a:close/>
                  <a:moveTo>
                    <a:pt x="33230" y="34064"/>
                  </a:moveTo>
                  <a:cubicBezTo>
                    <a:pt x="33528" y="34064"/>
                    <a:pt x="33802" y="34326"/>
                    <a:pt x="33802" y="34635"/>
                  </a:cubicBezTo>
                  <a:cubicBezTo>
                    <a:pt x="33802" y="34933"/>
                    <a:pt x="33552" y="35195"/>
                    <a:pt x="33230" y="35195"/>
                  </a:cubicBezTo>
                  <a:cubicBezTo>
                    <a:pt x="32921" y="35195"/>
                    <a:pt x="32671" y="34945"/>
                    <a:pt x="32671" y="34635"/>
                  </a:cubicBezTo>
                  <a:cubicBezTo>
                    <a:pt x="32671" y="34302"/>
                    <a:pt x="32921" y="34064"/>
                    <a:pt x="33230" y="34064"/>
                  </a:cubicBezTo>
                  <a:close/>
                  <a:moveTo>
                    <a:pt x="36957" y="34064"/>
                  </a:moveTo>
                  <a:cubicBezTo>
                    <a:pt x="37255" y="34064"/>
                    <a:pt x="37517" y="34326"/>
                    <a:pt x="37517" y="34635"/>
                  </a:cubicBezTo>
                  <a:cubicBezTo>
                    <a:pt x="37517" y="34933"/>
                    <a:pt x="37267" y="35195"/>
                    <a:pt x="36957" y="35195"/>
                  </a:cubicBezTo>
                  <a:cubicBezTo>
                    <a:pt x="36648" y="35195"/>
                    <a:pt x="36386" y="34945"/>
                    <a:pt x="36386" y="34635"/>
                  </a:cubicBezTo>
                  <a:cubicBezTo>
                    <a:pt x="36409" y="34302"/>
                    <a:pt x="36648" y="34064"/>
                    <a:pt x="36957" y="34064"/>
                  </a:cubicBezTo>
                  <a:close/>
                  <a:moveTo>
                    <a:pt x="40672" y="34064"/>
                  </a:moveTo>
                  <a:cubicBezTo>
                    <a:pt x="40970" y="34064"/>
                    <a:pt x="41243" y="34326"/>
                    <a:pt x="41243" y="34635"/>
                  </a:cubicBezTo>
                  <a:cubicBezTo>
                    <a:pt x="41243" y="34933"/>
                    <a:pt x="40993" y="35195"/>
                    <a:pt x="40672" y="35195"/>
                  </a:cubicBezTo>
                  <a:cubicBezTo>
                    <a:pt x="40374" y="35195"/>
                    <a:pt x="40112" y="34945"/>
                    <a:pt x="40112" y="34635"/>
                  </a:cubicBezTo>
                  <a:cubicBezTo>
                    <a:pt x="40124" y="34302"/>
                    <a:pt x="40362" y="34064"/>
                    <a:pt x="40672" y="34064"/>
                  </a:cubicBezTo>
                  <a:close/>
                  <a:moveTo>
                    <a:pt x="44410" y="34064"/>
                  </a:moveTo>
                  <a:cubicBezTo>
                    <a:pt x="44708" y="34064"/>
                    <a:pt x="44982" y="34326"/>
                    <a:pt x="44982" y="34635"/>
                  </a:cubicBezTo>
                  <a:cubicBezTo>
                    <a:pt x="44982" y="34933"/>
                    <a:pt x="44720" y="35195"/>
                    <a:pt x="44410" y="35195"/>
                  </a:cubicBezTo>
                  <a:cubicBezTo>
                    <a:pt x="44113" y="35195"/>
                    <a:pt x="43851" y="34945"/>
                    <a:pt x="43851" y="34635"/>
                  </a:cubicBezTo>
                  <a:cubicBezTo>
                    <a:pt x="43851" y="34302"/>
                    <a:pt x="44101" y="34064"/>
                    <a:pt x="44410" y="34064"/>
                  </a:cubicBezTo>
                  <a:close/>
                  <a:moveTo>
                    <a:pt x="48137" y="34064"/>
                  </a:moveTo>
                  <a:cubicBezTo>
                    <a:pt x="48435" y="34064"/>
                    <a:pt x="48697" y="34326"/>
                    <a:pt x="48697" y="34635"/>
                  </a:cubicBezTo>
                  <a:cubicBezTo>
                    <a:pt x="48697" y="34933"/>
                    <a:pt x="48447" y="35195"/>
                    <a:pt x="48137" y="35195"/>
                  </a:cubicBezTo>
                  <a:cubicBezTo>
                    <a:pt x="47839" y="35195"/>
                    <a:pt x="47566" y="34945"/>
                    <a:pt x="47566" y="34635"/>
                  </a:cubicBezTo>
                  <a:cubicBezTo>
                    <a:pt x="47578" y="34302"/>
                    <a:pt x="47839" y="34064"/>
                    <a:pt x="48137" y="34064"/>
                  </a:cubicBezTo>
                  <a:close/>
                  <a:moveTo>
                    <a:pt x="51864" y="34064"/>
                  </a:moveTo>
                  <a:cubicBezTo>
                    <a:pt x="52161" y="34064"/>
                    <a:pt x="52435" y="34326"/>
                    <a:pt x="52435" y="34635"/>
                  </a:cubicBezTo>
                  <a:cubicBezTo>
                    <a:pt x="52435" y="34933"/>
                    <a:pt x="52185" y="35195"/>
                    <a:pt x="51864" y="35195"/>
                  </a:cubicBezTo>
                  <a:cubicBezTo>
                    <a:pt x="51566" y="35195"/>
                    <a:pt x="51304" y="34945"/>
                    <a:pt x="51304" y="34635"/>
                  </a:cubicBezTo>
                  <a:cubicBezTo>
                    <a:pt x="51304" y="34302"/>
                    <a:pt x="51554" y="34064"/>
                    <a:pt x="51864" y="34064"/>
                  </a:cubicBezTo>
                  <a:close/>
                  <a:moveTo>
                    <a:pt x="55602" y="34064"/>
                  </a:moveTo>
                  <a:cubicBezTo>
                    <a:pt x="55900" y="34064"/>
                    <a:pt x="56174" y="34326"/>
                    <a:pt x="56174" y="34635"/>
                  </a:cubicBezTo>
                  <a:cubicBezTo>
                    <a:pt x="56174" y="34933"/>
                    <a:pt x="55912" y="35195"/>
                    <a:pt x="55602" y="35195"/>
                  </a:cubicBezTo>
                  <a:cubicBezTo>
                    <a:pt x="55293" y="35195"/>
                    <a:pt x="55043" y="34945"/>
                    <a:pt x="55043" y="34635"/>
                  </a:cubicBezTo>
                  <a:cubicBezTo>
                    <a:pt x="55043" y="34302"/>
                    <a:pt x="55293" y="34064"/>
                    <a:pt x="55602" y="34064"/>
                  </a:cubicBezTo>
                  <a:close/>
                  <a:moveTo>
                    <a:pt x="59329" y="34064"/>
                  </a:moveTo>
                  <a:cubicBezTo>
                    <a:pt x="59627" y="34064"/>
                    <a:pt x="59889" y="34326"/>
                    <a:pt x="59889" y="34635"/>
                  </a:cubicBezTo>
                  <a:cubicBezTo>
                    <a:pt x="59889" y="34933"/>
                    <a:pt x="59639" y="35195"/>
                    <a:pt x="59329" y="35195"/>
                  </a:cubicBezTo>
                  <a:cubicBezTo>
                    <a:pt x="59008" y="35195"/>
                    <a:pt x="58757" y="34945"/>
                    <a:pt x="58757" y="34635"/>
                  </a:cubicBezTo>
                  <a:cubicBezTo>
                    <a:pt x="58757" y="34302"/>
                    <a:pt x="59008" y="34064"/>
                    <a:pt x="59329" y="34064"/>
                  </a:cubicBezTo>
                  <a:close/>
                  <a:moveTo>
                    <a:pt x="63056" y="34064"/>
                  </a:moveTo>
                  <a:cubicBezTo>
                    <a:pt x="63353" y="34064"/>
                    <a:pt x="63627" y="34326"/>
                    <a:pt x="63627" y="34635"/>
                  </a:cubicBezTo>
                  <a:cubicBezTo>
                    <a:pt x="63627" y="34933"/>
                    <a:pt x="63377" y="35195"/>
                    <a:pt x="63056" y="35195"/>
                  </a:cubicBezTo>
                  <a:cubicBezTo>
                    <a:pt x="62746" y="35195"/>
                    <a:pt x="62496" y="34945"/>
                    <a:pt x="62496" y="34635"/>
                  </a:cubicBezTo>
                  <a:cubicBezTo>
                    <a:pt x="62496" y="34302"/>
                    <a:pt x="62746" y="34064"/>
                    <a:pt x="63056" y="34064"/>
                  </a:cubicBezTo>
                  <a:close/>
                  <a:moveTo>
                    <a:pt x="66782" y="34064"/>
                  </a:moveTo>
                  <a:cubicBezTo>
                    <a:pt x="67080" y="34064"/>
                    <a:pt x="67342" y="34326"/>
                    <a:pt x="67342" y="34635"/>
                  </a:cubicBezTo>
                  <a:cubicBezTo>
                    <a:pt x="67342" y="34933"/>
                    <a:pt x="67092" y="35195"/>
                    <a:pt x="66782" y="35195"/>
                  </a:cubicBezTo>
                  <a:cubicBezTo>
                    <a:pt x="66473" y="35195"/>
                    <a:pt x="66211" y="34945"/>
                    <a:pt x="66211" y="34635"/>
                  </a:cubicBezTo>
                  <a:cubicBezTo>
                    <a:pt x="66235" y="34302"/>
                    <a:pt x="66473" y="34064"/>
                    <a:pt x="66782" y="34064"/>
                  </a:cubicBezTo>
                  <a:close/>
                  <a:moveTo>
                    <a:pt x="70509" y="34064"/>
                  </a:moveTo>
                  <a:cubicBezTo>
                    <a:pt x="70807" y="34064"/>
                    <a:pt x="71080" y="34326"/>
                    <a:pt x="71080" y="34635"/>
                  </a:cubicBezTo>
                  <a:cubicBezTo>
                    <a:pt x="71080" y="34933"/>
                    <a:pt x="70830" y="35195"/>
                    <a:pt x="70509" y="35195"/>
                  </a:cubicBezTo>
                  <a:cubicBezTo>
                    <a:pt x="70199" y="35195"/>
                    <a:pt x="69949" y="34945"/>
                    <a:pt x="69949" y="34635"/>
                  </a:cubicBezTo>
                  <a:cubicBezTo>
                    <a:pt x="69949" y="34302"/>
                    <a:pt x="70199" y="34064"/>
                    <a:pt x="70509" y="34064"/>
                  </a:cubicBezTo>
                  <a:close/>
                  <a:moveTo>
                    <a:pt x="74236" y="34064"/>
                  </a:moveTo>
                  <a:cubicBezTo>
                    <a:pt x="74533" y="34064"/>
                    <a:pt x="74795" y="34326"/>
                    <a:pt x="74795" y="34635"/>
                  </a:cubicBezTo>
                  <a:cubicBezTo>
                    <a:pt x="74795" y="34933"/>
                    <a:pt x="74545" y="35195"/>
                    <a:pt x="74236" y="35195"/>
                  </a:cubicBezTo>
                  <a:cubicBezTo>
                    <a:pt x="73938" y="35195"/>
                    <a:pt x="73676" y="34945"/>
                    <a:pt x="73676" y="34635"/>
                  </a:cubicBezTo>
                  <a:cubicBezTo>
                    <a:pt x="73676" y="34302"/>
                    <a:pt x="73926" y="34064"/>
                    <a:pt x="74236" y="34064"/>
                  </a:cubicBezTo>
                  <a:close/>
                  <a:moveTo>
                    <a:pt x="77855" y="34064"/>
                  </a:moveTo>
                  <a:cubicBezTo>
                    <a:pt x="78153" y="34064"/>
                    <a:pt x="78415" y="34326"/>
                    <a:pt x="78415" y="34635"/>
                  </a:cubicBezTo>
                  <a:cubicBezTo>
                    <a:pt x="78415" y="34933"/>
                    <a:pt x="78165" y="35195"/>
                    <a:pt x="77855" y="35195"/>
                  </a:cubicBezTo>
                  <a:cubicBezTo>
                    <a:pt x="77546" y="35195"/>
                    <a:pt x="77284" y="34945"/>
                    <a:pt x="77284" y="34635"/>
                  </a:cubicBezTo>
                  <a:cubicBezTo>
                    <a:pt x="77284" y="34302"/>
                    <a:pt x="77546" y="34064"/>
                    <a:pt x="77855" y="34064"/>
                  </a:cubicBezTo>
                  <a:close/>
                  <a:moveTo>
                    <a:pt x="81570" y="34064"/>
                  </a:moveTo>
                  <a:cubicBezTo>
                    <a:pt x="81868" y="34064"/>
                    <a:pt x="82141" y="34326"/>
                    <a:pt x="82141" y="34635"/>
                  </a:cubicBezTo>
                  <a:cubicBezTo>
                    <a:pt x="82141" y="34933"/>
                    <a:pt x="81879" y="35195"/>
                    <a:pt x="81570" y="35195"/>
                  </a:cubicBezTo>
                  <a:cubicBezTo>
                    <a:pt x="81260" y="35195"/>
                    <a:pt x="81010" y="34945"/>
                    <a:pt x="81010" y="34635"/>
                  </a:cubicBezTo>
                  <a:cubicBezTo>
                    <a:pt x="81022" y="34302"/>
                    <a:pt x="81260" y="34064"/>
                    <a:pt x="81570" y="34064"/>
                  </a:cubicBezTo>
                  <a:close/>
                  <a:moveTo>
                    <a:pt x="85308" y="34064"/>
                  </a:moveTo>
                  <a:cubicBezTo>
                    <a:pt x="85606" y="34064"/>
                    <a:pt x="85880" y="34326"/>
                    <a:pt x="85880" y="34635"/>
                  </a:cubicBezTo>
                  <a:cubicBezTo>
                    <a:pt x="85880" y="34933"/>
                    <a:pt x="85618" y="35195"/>
                    <a:pt x="85308" y="35195"/>
                  </a:cubicBezTo>
                  <a:cubicBezTo>
                    <a:pt x="84999" y="35195"/>
                    <a:pt x="84749" y="34945"/>
                    <a:pt x="84749" y="34635"/>
                  </a:cubicBezTo>
                  <a:cubicBezTo>
                    <a:pt x="84749" y="34302"/>
                    <a:pt x="84999" y="34064"/>
                    <a:pt x="85308" y="34064"/>
                  </a:cubicBezTo>
                  <a:close/>
                  <a:moveTo>
                    <a:pt x="89035" y="34064"/>
                  </a:moveTo>
                  <a:cubicBezTo>
                    <a:pt x="89333" y="34064"/>
                    <a:pt x="89595" y="34326"/>
                    <a:pt x="89595" y="34635"/>
                  </a:cubicBezTo>
                  <a:cubicBezTo>
                    <a:pt x="89595" y="34933"/>
                    <a:pt x="89345" y="35195"/>
                    <a:pt x="89035" y="35195"/>
                  </a:cubicBezTo>
                  <a:cubicBezTo>
                    <a:pt x="88714" y="35195"/>
                    <a:pt x="88464" y="34945"/>
                    <a:pt x="88464" y="34635"/>
                  </a:cubicBezTo>
                  <a:cubicBezTo>
                    <a:pt x="88475" y="34302"/>
                    <a:pt x="88714" y="34064"/>
                    <a:pt x="89035" y="34064"/>
                  </a:cubicBezTo>
                  <a:close/>
                  <a:moveTo>
                    <a:pt x="92762" y="34064"/>
                  </a:moveTo>
                  <a:cubicBezTo>
                    <a:pt x="93059" y="34064"/>
                    <a:pt x="93333" y="34326"/>
                    <a:pt x="93333" y="34635"/>
                  </a:cubicBezTo>
                  <a:cubicBezTo>
                    <a:pt x="93333" y="34933"/>
                    <a:pt x="93071" y="35195"/>
                    <a:pt x="92762" y="35195"/>
                  </a:cubicBezTo>
                  <a:cubicBezTo>
                    <a:pt x="92452" y="35195"/>
                    <a:pt x="92202" y="34945"/>
                    <a:pt x="92202" y="34635"/>
                  </a:cubicBezTo>
                  <a:cubicBezTo>
                    <a:pt x="92202" y="34302"/>
                    <a:pt x="92452" y="34064"/>
                    <a:pt x="92762" y="34064"/>
                  </a:cubicBezTo>
                  <a:close/>
                  <a:moveTo>
                    <a:pt x="96488" y="34064"/>
                  </a:moveTo>
                  <a:cubicBezTo>
                    <a:pt x="96786" y="34064"/>
                    <a:pt x="97048" y="34326"/>
                    <a:pt x="97048" y="34635"/>
                  </a:cubicBezTo>
                  <a:cubicBezTo>
                    <a:pt x="97048" y="34933"/>
                    <a:pt x="96798" y="35195"/>
                    <a:pt x="96488" y="35195"/>
                  </a:cubicBezTo>
                  <a:cubicBezTo>
                    <a:pt x="96191" y="35195"/>
                    <a:pt x="95917" y="34945"/>
                    <a:pt x="95917" y="34635"/>
                  </a:cubicBezTo>
                  <a:cubicBezTo>
                    <a:pt x="95917" y="34302"/>
                    <a:pt x="96179" y="34064"/>
                    <a:pt x="96488" y="34064"/>
                  </a:cubicBezTo>
                  <a:close/>
                  <a:moveTo>
                    <a:pt x="100203" y="34064"/>
                  </a:moveTo>
                  <a:cubicBezTo>
                    <a:pt x="100501" y="34064"/>
                    <a:pt x="100775" y="34326"/>
                    <a:pt x="100775" y="34635"/>
                  </a:cubicBezTo>
                  <a:cubicBezTo>
                    <a:pt x="100775" y="34933"/>
                    <a:pt x="100513" y="35195"/>
                    <a:pt x="100203" y="35195"/>
                  </a:cubicBezTo>
                  <a:cubicBezTo>
                    <a:pt x="99905" y="35195"/>
                    <a:pt x="99644" y="34945"/>
                    <a:pt x="99644" y="34635"/>
                  </a:cubicBezTo>
                  <a:cubicBezTo>
                    <a:pt x="99655" y="34302"/>
                    <a:pt x="99894" y="34064"/>
                    <a:pt x="100203" y="34064"/>
                  </a:cubicBezTo>
                  <a:close/>
                  <a:moveTo>
                    <a:pt x="103942" y="34064"/>
                  </a:moveTo>
                  <a:cubicBezTo>
                    <a:pt x="104239" y="34064"/>
                    <a:pt x="104513" y="34326"/>
                    <a:pt x="104513" y="34635"/>
                  </a:cubicBezTo>
                  <a:cubicBezTo>
                    <a:pt x="104513" y="34933"/>
                    <a:pt x="104251" y="35195"/>
                    <a:pt x="103942" y="35195"/>
                  </a:cubicBezTo>
                  <a:cubicBezTo>
                    <a:pt x="103644" y="35195"/>
                    <a:pt x="103382" y="34945"/>
                    <a:pt x="103382" y="34635"/>
                  </a:cubicBezTo>
                  <a:cubicBezTo>
                    <a:pt x="103382" y="34302"/>
                    <a:pt x="103632" y="34064"/>
                    <a:pt x="103942" y="34064"/>
                  </a:cubicBezTo>
                  <a:close/>
                  <a:moveTo>
                    <a:pt x="107668" y="34064"/>
                  </a:moveTo>
                  <a:cubicBezTo>
                    <a:pt x="107966" y="34064"/>
                    <a:pt x="108228" y="34326"/>
                    <a:pt x="108228" y="34635"/>
                  </a:cubicBezTo>
                  <a:cubicBezTo>
                    <a:pt x="108228" y="34933"/>
                    <a:pt x="107978" y="35195"/>
                    <a:pt x="107668" y="35195"/>
                  </a:cubicBezTo>
                  <a:cubicBezTo>
                    <a:pt x="107371" y="35195"/>
                    <a:pt x="107097" y="34945"/>
                    <a:pt x="107097" y="34635"/>
                  </a:cubicBezTo>
                  <a:cubicBezTo>
                    <a:pt x="107109" y="34302"/>
                    <a:pt x="107347" y="34064"/>
                    <a:pt x="107668" y="34064"/>
                  </a:cubicBezTo>
                  <a:close/>
                  <a:moveTo>
                    <a:pt x="111395" y="34064"/>
                  </a:moveTo>
                  <a:cubicBezTo>
                    <a:pt x="111693" y="34064"/>
                    <a:pt x="111967" y="34326"/>
                    <a:pt x="111967" y="34635"/>
                  </a:cubicBezTo>
                  <a:cubicBezTo>
                    <a:pt x="111967" y="34933"/>
                    <a:pt x="111705" y="35195"/>
                    <a:pt x="111395" y="35195"/>
                  </a:cubicBezTo>
                  <a:cubicBezTo>
                    <a:pt x="111085" y="35195"/>
                    <a:pt x="110835" y="34945"/>
                    <a:pt x="110835" y="34635"/>
                  </a:cubicBezTo>
                  <a:cubicBezTo>
                    <a:pt x="110835" y="34302"/>
                    <a:pt x="111085" y="34064"/>
                    <a:pt x="111395" y="34064"/>
                  </a:cubicBezTo>
                  <a:close/>
                  <a:moveTo>
                    <a:pt x="115122" y="34064"/>
                  </a:moveTo>
                  <a:cubicBezTo>
                    <a:pt x="115419" y="34064"/>
                    <a:pt x="115681" y="34326"/>
                    <a:pt x="115681" y="34635"/>
                  </a:cubicBezTo>
                  <a:cubicBezTo>
                    <a:pt x="115681" y="34933"/>
                    <a:pt x="115431" y="35195"/>
                    <a:pt x="115122" y="35195"/>
                  </a:cubicBezTo>
                  <a:cubicBezTo>
                    <a:pt x="114812" y="35195"/>
                    <a:pt x="114550" y="34945"/>
                    <a:pt x="114550" y="34635"/>
                  </a:cubicBezTo>
                  <a:cubicBezTo>
                    <a:pt x="114574" y="34302"/>
                    <a:pt x="114812" y="34064"/>
                    <a:pt x="115122" y="34064"/>
                  </a:cubicBezTo>
                  <a:close/>
                  <a:moveTo>
                    <a:pt x="118860" y="34064"/>
                  </a:moveTo>
                  <a:cubicBezTo>
                    <a:pt x="119158" y="34064"/>
                    <a:pt x="119420" y="34326"/>
                    <a:pt x="119420" y="34635"/>
                  </a:cubicBezTo>
                  <a:cubicBezTo>
                    <a:pt x="119420" y="34933"/>
                    <a:pt x="119170" y="35195"/>
                    <a:pt x="118860" y="35195"/>
                  </a:cubicBezTo>
                  <a:cubicBezTo>
                    <a:pt x="118539" y="35195"/>
                    <a:pt x="118289" y="34945"/>
                    <a:pt x="118289" y="34635"/>
                  </a:cubicBezTo>
                  <a:cubicBezTo>
                    <a:pt x="118289" y="34302"/>
                    <a:pt x="118539" y="34064"/>
                    <a:pt x="118860" y="34064"/>
                  </a:cubicBezTo>
                  <a:close/>
                  <a:moveTo>
                    <a:pt x="122575" y="34064"/>
                  </a:moveTo>
                  <a:cubicBezTo>
                    <a:pt x="122873" y="34064"/>
                    <a:pt x="123146" y="34326"/>
                    <a:pt x="123146" y="34635"/>
                  </a:cubicBezTo>
                  <a:cubicBezTo>
                    <a:pt x="123146" y="34933"/>
                    <a:pt x="122885" y="35195"/>
                    <a:pt x="122575" y="35195"/>
                  </a:cubicBezTo>
                  <a:cubicBezTo>
                    <a:pt x="122265" y="35195"/>
                    <a:pt x="122015" y="34945"/>
                    <a:pt x="122015" y="34635"/>
                  </a:cubicBezTo>
                  <a:cubicBezTo>
                    <a:pt x="122027" y="34302"/>
                    <a:pt x="122277" y="34064"/>
                    <a:pt x="122575" y="34064"/>
                  </a:cubicBezTo>
                  <a:close/>
                  <a:moveTo>
                    <a:pt x="126314" y="34064"/>
                  </a:moveTo>
                  <a:cubicBezTo>
                    <a:pt x="126611" y="34064"/>
                    <a:pt x="126873" y="34326"/>
                    <a:pt x="126873" y="34635"/>
                  </a:cubicBezTo>
                  <a:cubicBezTo>
                    <a:pt x="126873" y="34933"/>
                    <a:pt x="126623" y="35195"/>
                    <a:pt x="126314" y="35195"/>
                  </a:cubicBezTo>
                  <a:cubicBezTo>
                    <a:pt x="126004" y="35195"/>
                    <a:pt x="125742" y="34945"/>
                    <a:pt x="125742" y="34635"/>
                  </a:cubicBezTo>
                  <a:cubicBezTo>
                    <a:pt x="125742" y="34302"/>
                    <a:pt x="126004" y="34064"/>
                    <a:pt x="126314" y="34064"/>
                  </a:cubicBezTo>
                  <a:close/>
                  <a:moveTo>
                    <a:pt x="130028" y="34064"/>
                  </a:moveTo>
                  <a:cubicBezTo>
                    <a:pt x="130326" y="34064"/>
                    <a:pt x="130600" y="34326"/>
                    <a:pt x="130600" y="34635"/>
                  </a:cubicBezTo>
                  <a:cubicBezTo>
                    <a:pt x="130600" y="34933"/>
                    <a:pt x="130350" y="35195"/>
                    <a:pt x="130028" y="35195"/>
                  </a:cubicBezTo>
                  <a:cubicBezTo>
                    <a:pt x="129731" y="35195"/>
                    <a:pt x="129469" y="34945"/>
                    <a:pt x="129469" y="34635"/>
                  </a:cubicBezTo>
                  <a:cubicBezTo>
                    <a:pt x="129469" y="34302"/>
                    <a:pt x="129719" y="34064"/>
                    <a:pt x="130028" y="34064"/>
                  </a:cubicBezTo>
                  <a:close/>
                  <a:moveTo>
                    <a:pt x="133767" y="34064"/>
                  </a:moveTo>
                  <a:cubicBezTo>
                    <a:pt x="134065" y="34064"/>
                    <a:pt x="134326" y="34326"/>
                    <a:pt x="134326" y="34635"/>
                  </a:cubicBezTo>
                  <a:cubicBezTo>
                    <a:pt x="134326" y="34933"/>
                    <a:pt x="134076" y="35195"/>
                    <a:pt x="133767" y="35195"/>
                  </a:cubicBezTo>
                  <a:cubicBezTo>
                    <a:pt x="133469" y="35195"/>
                    <a:pt x="133207" y="34945"/>
                    <a:pt x="133207" y="34635"/>
                  </a:cubicBezTo>
                  <a:cubicBezTo>
                    <a:pt x="133207" y="34302"/>
                    <a:pt x="133457" y="34064"/>
                    <a:pt x="133767" y="34064"/>
                  </a:cubicBezTo>
                  <a:close/>
                  <a:moveTo>
                    <a:pt x="137494" y="34064"/>
                  </a:moveTo>
                  <a:cubicBezTo>
                    <a:pt x="137791" y="34064"/>
                    <a:pt x="138053" y="34326"/>
                    <a:pt x="138053" y="34635"/>
                  </a:cubicBezTo>
                  <a:cubicBezTo>
                    <a:pt x="138053" y="34933"/>
                    <a:pt x="137803" y="35195"/>
                    <a:pt x="137494" y="35195"/>
                  </a:cubicBezTo>
                  <a:cubicBezTo>
                    <a:pt x="137196" y="35195"/>
                    <a:pt x="136922" y="34945"/>
                    <a:pt x="136922" y="34635"/>
                  </a:cubicBezTo>
                  <a:cubicBezTo>
                    <a:pt x="136934" y="34302"/>
                    <a:pt x="137172" y="34064"/>
                    <a:pt x="137494" y="34064"/>
                  </a:cubicBezTo>
                  <a:close/>
                  <a:moveTo>
                    <a:pt x="141220" y="34064"/>
                  </a:moveTo>
                  <a:cubicBezTo>
                    <a:pt x="141518" y="34064"/>
                    <a:pt x="141792" y="34326"/>
                    <a:pt x="141792" y="34635"/>
                  </a:cubicBezTo>
                  <a:cubicBezTo>
                    <a:pt x="141792" y="34933"/>
                    <a:pt x="141530" y="35195"/>
                    <a:pt x="141220" y="35195"/>
                  </a:cubicBezTo>
                  <a:cubicBezTo>
                    <a:pt x="140911" y="35195"/>
                    <a:pt x="140661" y="34945"/>
                    <a:pt x="140661" y="34635"/>
                  </a:cubicBezTo>
                  <a:cubicBezTo>
                    <a:pt x="140661" y="34302"/>
                    <a:pt x="140911" y="34064"/>
                    <a:pt x="141220" y="34064"/>
                  </a:cubicBezTo>
                  <a:close/>
                  <a:moveTo>
                    <a:pt x="1548" y="35933"/>
                  </a:moveTo>
                  <a:cubicBezTo>
                    <a:pt x="1846" y="35933"/>
                    <a:pt x="2119" y="36183"/>
                    <a:pt x="2119" y="36493"/>
                  </a:cubicBezTo>
                  <a:cubicBezTo>
                    <a:pt x="2119" y="36790"/>
                    <a:pt x="1858" y="37064"/>
                    <a:pt x="1548" y="37064"/>
                  </a:cubicBezTo>
                  <a:cubicBezTo>
                    <a:pt x="1238" y="37064"/>
                    <a:pt x="988" y="36802"/>
                    <a:pt x="988" y="36493"/>
                  </a:cubicBezTo>
                  <a:cubicBezTo>
                    <a:pt x="988" y="36183"/>
                    <a:pt x="1238" y="35933"/>
                    <a:pt x="1548" y="35933"/>
                  </a:cubicBezTo>
                  <a:close/>
                  <a:moveTo>
                    <a:pt x="5287" y="35933"/>
                  </a:moveTo>
                  <a:cubicBezTo>
                    <a:pt x="5596" y="35933"/>
                    <a:pt x="5846" y="36183"/>
                    <a:pt x="5846" y="36493"/>
                  </a:cubicBezTo>
                  <a:cubicBezTo>
                    <a:pt x="5846" y="36802"/>
                    <a:pt x="5596" y="37064"/>
                    <a:pt x="5287" y="37064"/>
                  </a:cubicBezTo>
                  <a:cubicBezTo>
                    <a:pt x="4977" y="37064"/>
                    <a:pt x="4715" y="36802"/>
                    <a:pt x="4715" y="36493"/>
                  </a:cubicBezTo>
                  <a:cubicBezTo>
                    <a:pt x="4715" y="36183"/>
                    <a:pt x="4977" y="35933"/>
                    <a:pt x="5287" y="35933"/>
                  </a:cubicBezTo>
                  <a:close/>
                  <a:moveTo>
                    <a:pt x="9001" y="35933"/>
                  </a:moveTo>
                  <a:cubicBezTo>
                    <a:pt x="9299" y="35933"/>
                    <a:pt x="9573" y="36183"/>
                    <a:pt x="9573" y="36493"/>
                  </a:cubicBezTo>
                  <a:cubicBezTo>
                    <a:pt x="9573" y="36790"/>
                    <a:pt x="9323" y="37064"/>
                    <a:pt x="9001" y="37064"/>
                  </a:cubicBezTo>
                  <a:cubicBezTo>
                    <a:pt x="8704" y="37064"/>
                    <a:pt x="8442" y="36802"/>
                    <a:pt x="8442" y="36493"/>
                  </a:cubicBezTo>
                  <a:cubicBezTo>
                    <a:pt x="8442" y="36183"/>
                    <a:pt x="8692" y="35933"/>
                    <a:pt x="9001" y="35933"/>
                  </a:cubicBezTo>
                  <a:close/>
                  <a:moveTo>
                    <a:pt x="12728" y="35933"/>
                  </a:moveTo>
                  <a:cubicBezTo>
                    <a:pt x="13037" y="35933"/>
                    <a:pt x="13288" y="36183"/>
                    <a:pt x="13288" y="36493"/>
                  </a:cubicBezTo>
                  <a:cubicBezTo>
                    <a:pt x="13288" y="36802"/>
                    <a:pt x="13037" y="37064"/>
                    <a:pt x="12728" y="37064"/>
                  </a:cubicBezTo>
                  <a:cubicBezTo>
                    <a:pt x="12418" y="37064"/>
                    <a:pt x="12156" y="36802"/>
                    <a:pt x="12156" y="36493"/>
                  </a:cubicBezTo>
                  <a:cubicBezTo>
                    <a:pt x="12180" y="36183"/>
                    <a:pt x="12418" y="35933"/>
                    <a:pt x="12728" y="35933"/>
                  </a:cubicBezTo>
                  <a:close/>
                  <a:moveTo>
                    <a:pt x="16466" y="35933"/>
                  </a:moveTo>
                  <a:cubicBezTo>
                    <a:pt x="16764" y="35933"/>
                    <a:pt x="17026" y="36183"/>
                    <a:pt x="17026" y="36493"/>
                  </a:cubicBezTo>
                  <a:cubicBezTo>
                    <a:pt x="17026" y="36790"/>
                    <a:pt x="16776" y="37064"/>
                    <a:pt x="16466" y="37064"/>
                  </a:cubicBezTo>
                  <a:cubicBezTo>
                    <a:pt x="16169" y="37064"/>
                    <a:pt x="15895" y="36802"/>
                    <a:pt x="15895" y="36493"/>
                  </a:cubicBezTo>
                  <a:cubicBezTo>
                    <a:pt x="15895" y="36183"/>
                    <a:pt x="16145" y="35933"/>
                    <a:pt x="16466" y="35933"/>
                  </a:cubicBezTo>
                  <a:close/>
                  <a:moveTo>
                    <a:pt x="20181" y="35933"/>
                  </a:moveTo>
                  <a:cubicBezTo>
                    <a:pt x="20491" y="35933"/>
                    <a:pt x="20753" y="36183"/>
                    <a:pt x="20753" y="36493"/>
                  </a:cubicBezTo>
                  <a:cubicBezTo>
                    <a:pt x="20753" y="36802"/>
                    <a:pt x="20491" y="37064"/>
                    <a:pt x="20181" y="37064"/>
                  </a:cubicBezTo>
                  <a:cubicBezTo>
                    <a:pt x="19872" y="37064"/>
                    <a:pt x="19622" y="36802"/>
                    <a:pt x="19622" y="36493"/>
                  </a:cubicBezTo>
                  <a:cubicBezTo>
                    <a:pt x="19634" y="36183"/>
                    <a:pt x="19872" y="35933"/>
                    <a:pt x="20181" y="35933"/>
                  </a:cubicBezTo>
                  <a:close/>
                  <a:moveTo>
                    <a:pt x="23920" y="35933"/>
                  </a:moveTo>
                  <a:cubicBezTo>
                    <a:pt x="24217" y="35933"/>
                    <a:pt x="24479" y="36183"/>
                    <a:pt x="24479" y="36493"/>
                  </a:cubicBezTo>
                  <a:cubicBezTo>
                    <a:pt x="24479" y="36790"/>
                    <a:pt x="24229" y="37064"/>
                    <a:pt x="23920" y="37064"/>
                  </a:cubicBezTo>
                  <a:cubicBezTo>
                    <a:pt x="23610" y="37064"/>
                    <a:pt x="23348" y="36802"/>
                    <a:pt x="23348" y="36493"/>
                  </a:cubicBezTo>
                  <a:cubicBezTo>
                    <a:pt x="23348" y="36183"/>
                    <a:pt x="23610" y="35933"/>
                    <a:pt x="23920" y="35933"/>
                  </a:cubicBezTo>
                  <a:close/>
                  <a:moveTo>
                    <a:pt x="27635" y="35933"/>
                  </a:moveTo>
                  <a:cubicBezTo>
                    <a:pt x="27956" y="35933"/>
                    <a:pt x="28206" y="36183"/>
                    <a:pt x="28206" y="36493"/>
                  </a:cubicBezTo>
                  <a:cubicBezTo>
                    <a:pt x="28206" y="36802"/>
                    <a:pt x="27956" y="37064"/>
                    <a:pt x="27635" y="37064"/>
                  </a:cubicBezTo>
                  <a:cubicBezTo>
                    <a:pt x="27325" y="37064"/>
                    <a:pt x="27075" y="36802"/>
                    <a:pt x="27075" y="36493"/>
                  </a:cubicBezTo>
                  <a:cubicBezTo>
                    <a:pt x="27087" y="36183"/>
                    <a:pt x="27325" y="35933"/>
                    <a:pt x="27635" y="35933"/>
                  </a:cubicBezTo>
                  <a:close/>
                  <a:moveTo>
                    <a:pt x="31373" y="35933"/>
                  </a:moveTo>
                  <a:cubicBezTo>
                    <a:pt x="31671" y="35933"/>
                    <a:pt x="31945" y="36183"/>
                    <a:pt x="31945" y="36493"/>
                  </a:cubicBezTo>
                  <a:cubicBezTo>
                    <a:pt x="31945" y="36790"/>
                    <a:pt x="31683" y="37064"/>
                    <a:pt x="31373" y="37064"/>
                  </a:cubicBezTo>
                  <a:cubicBezTo>
                    <a:pt x="31064" y="37064"/>
                    <a:pt x="30814" y="36802"/>
                    <a:pt x="30814" y="36493"/>
                  </a:cubicBezTo>
                  <a:cubicBezTo>
                    <a:pt x="30814" y="36183"/>
                    <a:pt x="31064" y="35933"/>
                    <a:pt x="31373" y="35933"/>
                  </a:cubicBezTo>
                  <a:close/>
                  <a:moveTo>
                    <a:pt x="35100" y="35933"/>
                  </a:moveTo>
                  <a:cubicBezTo>
                    <a:pt x="35409" y="35933"/>
                    <a:pt x="35659" y="36183"/>
                    <a:pt x="35659" y="36493"/>
                  </a:cubicBezTo>
                  <a:cubicBezTo>
                    <a:pt x="35659" y="36802"/>
                    <a:pt x="35409" y="37064"/>
                    <a:pt x="35100" y="37064"/>
                  </a:cubicBezTo>
                  <a:cubicBezTo>
                    <a:pt x="34778" y="37064"/>
                    <a:pt x="34528" y="36802"/>
                    <a:pt x="34528" y="36493"/>
                  </a:cubicBezTo>
                  <a:cubicBezTo>
                    <a:pt x="34540" y="36183"/>
                    <a:pt x="34778" y="35933"/>
                    <a:pt x="35100" y="35933"/>
                  </a:cubicBezTo>
                  <a:close/>
                  <a:moveTo>
                    <a:pt x="38815" y="35933"/>
                  </a:moveTo>
                  <a:cubicBezTo>
                    <a:pt x="39112" y="35933"/>
                    <a:pt x="39386" y="36183"/>
                    <a:pt x="39386" y="36493"/>
                  </a:cubicBezTo>
                  <a:cubicBezTo>
                    <a:pt x="39386" y="36790"/>
                    <a:pt x="39124" y="37064"/>
                    <a:pt x="38815" y="37064"/>
                  </a:cubicBezTo>
                  <a:cubicBezTo>
                    <a:pt x="38517" y="37064"/>
                    <a:pt x="38255" y="36802"/>
                    <a:pt x="38255" y="36493"/>
                  </a:cubicBezTo>
                  <a:cubicBezTo>
                    <a:pt x="38267" y="36183"/>
                    <a:pt x="38505" y="35933"/>
                    <a:pt x="38815" y="35933"/>
                  </a:cubicBezTo>
                  <a:close/>
                  <a:moveTo>
                    <a:pt x="42553" y="35933"/>
                  </a:moveTo>
                  <a:cubicBezTo>
                    <a:pt x="42863" y="35933"/>
                    <a:pt x="43113" y="36183"/>
                    <a:pt x="43113" y="36493"/>
                  </a:cubicBezTo>
                  <a:cubicBezTo>
                    <a:pt x="43113" y="36802"/>
                    <a:pt x="42863" y="37064"/>
                    <a:pt x="42553" y="37064"/>
                  </a:cubicBezTo>
                  <a:cubicBezTo>
                    <a:pt x="42232" y="37064"/>
                    <a:pt x="41982" y="36802"/>
                    <a:pt x="41982" y="36493"/>
                  </a:cubicBezTo>
                  <a:cubicBezTo>
                    <a:pt x="41982" y="36183"/>
                    <a:pt x="42244" y="35933"/>
                    <a:pt x="42553" y="35933"/>
                  </a:cubicBezTo>
                  <a:close/>
                  <a:moveTo>
                    <a:pt x="46268" y="35933"/>
                  </a:moveTo>
                  <a:cubicBezTo>
                    <a:pt x="46565" y="35933"/>
                    <a:pt x="46839" y="36183"/>
                    <a:pt x="46839" y="36493"/>
                  </a:cubicBezTo>
                  <a:cubicBezTo>
                    <a:pt x="46839" y="36790"/>
                    <a:pt x="46589" y="37064"/>
                    <a:pt x="46268" y="37064"/>
                  </a:cubicBezTo>
                  <a:cubicBezTo>
                    <a:pt x="45970" y="37064"/>
                    <a:pt x="45708" y="36802"/>
                    <a:pt x="45708" y="36493"/>
                  </a:cubicBezTo>
                  <a:cubicBezTo>
                    <a:pt x="45720" y="36183"/>
                    <a:pt x="45958" y="35933"/>
                    <a:pt x="46268" y="35933"/>
                  </a:cubicBezTo>
                  <a:close/>
                  <a:moveTo>
                    <a:pt x="50006" y="35933"/>
                  </a:moveTo>
                  <a:cubicBezTo>
                    <a:pt x="50316" y="35933"/>
                    <a:pt x="50578" y="36183"/>
                    <a:pt x="50578" y="36493"/>
                  </a:cubicBezTo>
                  <a:cubicBezTo>
                    <a:pt x="50578" y="36802"/>
                    <a:pt x="50316" y="37064"/>
                    <a:pt x="50006" y="37064"/>
                  </a:cubicBezTo>
                  <a:cubicBezTo>
                    <a:pt x="49697" y="37064"/>
                    <a:pt x="49447" y="36802"/>
                    <a:pt x="49447" y="36493"/>
                  </a:cubicBezTo>
                  <a:cubicBezTo>
                    <a:pt x="49447" y="36183"/>
                    <a:pt x="49697" y="35933"/>
                    <a:pt x="50006" y="35933"/>
                  </a:cubicBezTo>
                  <a:close/>
                  <a:moveTo>
                    <a:pt x="53733" y="35933"/>
                  </a:moveTo>
                  <a:cubicBezTo>
                    <a:pt x="54031" y="35933"/>
                    <a:pt x="54293" y="36183"/>
                    <a:pt x="54293" y="36493"/>
                  </a:cubicBezTo>
                  <a:cubicBezTo>
                    <a:pt x="54293" y="36790"/>
                    <a:pt x="54043" y="37064"/>
                    <a:pt x="53733" y="37064"/>
                  </a:cubicBezTo>
                  <a:cubicBezTo>
                    <a:pt x="53412" y="37064"/>
                    <a:pt x="53162" y="36802"/>
                    <a:pt x="53162" y="36493"/>
                  </a:cubicBezTo>
                  <a:cubicBezTo>
                    <a:pt x="53173" y="36183"/>
                    <a:pt x="53412" y="35933"/>
                    <a:pt x="53733" y="35933"/>
                  </a:cubicBezTo>
                  <a:close/>
                  <a:moveTo>
                    <a:pt x="57460" y="35933"/>
                  </a:moveTo>
                  <a:cubicBezTo>
                    <a:pt x="57781" y="35933"/>
                    <a:pt x="58031" y="36183"/>
                    <a:pt x="58031" y="36493"/>
                  </a:cubicBezTo>
                  <a:cubicBezTo>
                    <a:pt x="58031" y="36802"/>
                    <a:pt x="57781" y="37064"/>
                    <a:pt x="57460" y="37064"/>
                  </a:cubicBezTo>
                  <a:cubicBezTo>
                    <a:pt x="57150" y="37064"/>
                    <a:pt x="56900" y="36802"/>
                    <a:pt x="56900" y="36493"/>
                  </a:cubicBezTo>
                  <a:cubicBezTo>
                    <a:pt x="56900" y="36183"/>
                    <a:pt x="57150" y="35933"/>
                    <a:pt x="57460" y="35933"/>
                  </a:cubicBezTo>
                  <a:close/>
                  <a:moveTo>
                    <a:pt x="61186" y="35933"/>
                  </a:moveTo>
                  <a:cubicBezTo>
                    <a:pt x="61484" y="35933"/>
                    <a:pt x="61746" y="36183"/>
                    <a:pt x="61746" y="36493"/>
                  </a:cubicBezTo>
                  <a:cubicBezTo>
                    <a:pt x="61746" y="36790"/>
                    <a:pt x="61496" y="37064"/>
                    <a:pt x="61186" y="37064"/>
                  </a:cubicBezTo>
                  <a:cubicBezTo>
                    <a:pt x="60877" y="37064"/>
                    <a:pt x="60615" y="36802"/>
                    <a:pt x="60615" y="36493"/>
                  </a:cubicBezTo>
                  <a:cubicBezTo>
                    <a:pt x="60639" y="36183"/>
                    <a:pt x="60877" y="35933"/>
                    <a:pt x="61186" y="35933"/>
                  </a:cubicBezTo>
                  <a:close/>
                  <a:moveTo>
                    <a:pt x="64925" y="35933"/>
                  </a:moveTo>
                  <a:cubicBezTo>
                    <a:pt x="65234" y="35933"/>
                    <a:pt x="65485" y="36183"/>
                    <a:pt x="65485" y="36493"/>
                  </a:cubicBezTo>
                  <a:cubicBezTo>
                    <a:pt x="65485" y="36802"/>
                    <a:pt x="65234" y="37064"/>
                    <a:pt x="64925" y="37064"/>
                  </a:cubicBezTo>
                  <a:cubicBezTo>
                    <a:pt x="64603" y="37064"/>
                    <a:pt x="64353" y="36802"/>
                    <a:pt x="64353" y="36493"/>
                  </a:cubicBezTo>
                  <a:cubicBezTo>
                    <a:pt x="64353" y="36183"/>
                    <a:pt x="64603" y="35933"/>
                    <a:pt x="64925" y="35933"/>
                  </a:cubicBezTo>
                  <a:close/>
                  <a:moveTo>
                    <a:pt x="68640" y="35933"/>
                  </a:moveTo>
                  <a:cubicBezTo>
                    <a:pt x="68937" y="35933"/>
                    <a:pt x="69211" y="36183"/>
                    <a:pt x="69211" y="36493"/>
                  </a:cubicBezTo>
                  <a:cubicBezTo>
                    <a:pt x="69211" y="36790"/>
                    <a:pt x="68949" y="37064"/>
                    <a:pt x="68640" y="37064"/>
                  </a:cubicBezTo>
                  <a:cubicBezTo>
                    <a:pt x="68330" y="37064"/>
                    <a:pt x="68080" y="36802"/>
                    <a:pt x="68080" y="36493"/>
                  </a:cubicBezTo>
                  <a:cubicBezTo>
                    <a:pt x="68092" y="36183"/>
                    <a:pt x="68330" y="35933"/>
                    <a:pt x="68640" y="35933"/>
                  </a:cubicBezTo>
                  <a:close/>
                  <a:moveTo>
                    <a:pt x="72366" y="35933"/>
                  </a:moveTo>
                  <a:cubicBezTo>
                    <a:pt x="72676" y="35933"/>
                    <a:pt x="72926" y="36183"/>
                    <a:pt x="72926" y="36493"/>
                  </a:cubicBezTo>
                  <a:cubicBezTo>
                    <a:pt x="72926" y="36802"/>
                    <a:pt x="72676" y="37064"/>
                    <a:pt x="72366" y="37064"/>
                  </a:cubicBezTo>
                  <a:cubicBezTo>
                    <a:pt x="72045" y="37064"/>
                    <a:pt x="71795" y="36802"/>
                    <a:pt x="71795" y="36493"/>
                  </a:cubicBezTo>
                  <a:cubicBezTo>
                    <a:pt x="71807" y="36183"/>
                    <a:pt x="72069" y="35933"/>
                    <a:pt x="72366" y="35933"/>
                  </a:cubicBezTo>
                  <a:close/>
                  <a:moveTo>
                    <a:pt x="76093" y="35933"/>
                  </a:moveTo>
                  <a:cubicBezTo>
                    <a:pt x="76391" y="35933"/>
                    <a:pt x="76664" y="36183"/>
                    <a:pt x="76664" y="36493"/>
                  </a:cubicBezTo>
                  <a:cubicBezTo>
                    <a:pt x="76664" y="36790"/>
                    <a:pt x="76403" y="37064"/>
                    <a:pt x="76093" y="37064"/>
                  </a:cubicBezTo>
                  <a:cubicBezTo>
                    <a:pt x="75795" y="37064"/>
                    <a:pt x="75533" y="36802"/>
                    <a:pt x="75533" y="36493"/>
                  </a:cubicBezTo>
                  <a:cubicBezTo>
                    <a:pt x="75533" y="36183"/>
                    <a:pt x="75783" y="35933"/>
                    <a:pt x="76093" y="35933"/>
                  </a:cubicBezTo>
                  <a:close/>
                  <a:moveTo>
                    <a:pt x="79712" y="35933"/>
                  </a:moveTo>
                  <a:cubicBezTo>
                    <a:pt x="80010" y="35933"/>
                    <a:pt x="80284" y="36183"/>
                    <a:pt x="80284" y="36493"/>
                  </a:cubicBezTo>
                  <a:cubicBezTo>
                    <a:pt x="80284" y="36790"/>
                    <a:pt x="80022" y="37064"/>
                    <a:pt x="79712" y="37064"/>
                  </a:cubicBezTo>
                  <a:cubicBezTo>
                    <a:pt x="79403" y="37064"/>
                    <a:pt x="79153" y="36802"/>
                    <a:pt x="79153" y="36493"/>
                  </a:cubicBezTo>
                  <a:cubicBezTo>
                    <a:pt x="79165" y="36183"/>
                    <a:pt x="79403" y="35933"/>
                    <a:pt x="79712" y="35933"/>
                  </a:cubicBezTo>
                  <a:close/>
                  <a:moveTo>
                    <a:pt x="83451" y="35933"/>
                  </a:moveTo>
                  <a:cubicBezTo>
                    <a:pt x="83761" y="35933"/>
                    <a:pt x="84011" y="36183"/>
                    <a:pt x="84011" y="36493"/>
                  </a:cubicBezTo>
                  <a:cubicBezTo>
                    <a:pt x="84011" y="36802"/>
                    <a:pt x="83761" y="37064"/>
                    <a:pt x="83451" y="37064"/>
                  </a:cubicBezTo>
                  <a:cubicBezTo>
                    <a:pt x="83141" y="37064"/>
                    <a:pt x="82880" y="36802"/>
                    <a:pt x="82880" y="36493"/>
                  </a:cubicBezTo>
                  <a:cubicBezTo>
                    <a:pt x="82880" y="36183"/>
                    <a:pt x="83141" y="35933"/>
                    <a:pt x="83451" y="35933"/>
                  </a:cubicBezTo>
                  <a:close/>
                  <a:moveTo>
                    <a:pt x="87166" y="35933"/>
                  </a:moveTo>
                  <a:cubicBezTo>
                    <a:pt x="87463" y="35933"/>
                    <a:pt x="87737" y="36183"/>
                    <a:pt x="87737" y="36493"/>
                  </a:cubicBezTo>
                  <a:cubicBezTo>
                    <a:pt x="87737" y="36790"/>
                    <a:pt x="87475" y="37064"/>
                    <a:pt x="87166" y="37064"/>
                  </a:cubicBezTo>
                  <a:cubicBezTo>
                    <a:pt x="86856" y="37064"/>
                    <a:pt x="86606" y="36802"/>
                    <a:pt x="86606" y="36493"/>
                  </a:cubicBezTo>
                  <a:cubicBezTo>
                    <a:pt x="86618" y="36183"/>
                    <a:pt x="86856" y="35933"/>
                    <a:pt x="87166" y="35933"/>
                  </a:cubicBezTo>
                  <a:close/>
                  <a:moveTo>
                    <a:pt x="90904" y="35933"/>
                  </a:moveTo>
                  <a:cubicBezTo>
                    <a:pt x="91214" y="35933"/>
                    <a:pt x="91464" y="36183"/>
                    <a:pt x="91464" y="36493"/>
                  </a:cubicBezTo>
                  <a:cubicBezTo>
                    <a:pt x="91464" y="36802"/>
                    <a:pt x="91214" y="37064"/>
                    <a:pt x="90904" y="37064"/>
                  </a:cubicBezTo>
                  <a:cubicBezTo>
                    <a:pt x="90595" y="37064"/>
                    <a:pt x="90345" y="36802"/>
                    <a:pt x="90345" y="36493"/>
                  </a:cubicBezTo>
                  <a:cubicBezTo>
                    <a:pt x="90345" y="36183"/>
                    <a:pt x="90595" y="35933"/>
                    <a:pt x="90904" y="35933"/>
                  </a:cubicBezTo>
                  <a:close/>
                  <a:moveTo>
                    <a:pt x="94631" y="35933"/>
                  </a:moveTo>
                  <a:cubicBezTo>
                    <a:pt x="94929" y="35933"/>
                    <a:pt x="95191" y="36183"/>
                    <a:pt x="95191" y="36493"/>
                  </a:cubicBezTo>
                  <a:cubicBezTo>
                    <a:pt x="95191" y="36790"/>
                    <a:pt x="94941" y="37064"/>
                    <a:pt x="94631" y="37064"/>
                  </a:cubicBezTo>
                  <a:cubicBezTo>
                    <a:pt x="94310" y="37064"/>
                    <a:pt x="94060" y="36802"/>
                    <a:pt x="94060" y="36493"/>
                  </a:cubicBezTo>
                  <a:cubicBezTo>
                    <a:pt x="94071" y="36183"/>
                    <a:pt x="94310" y="35933"/>
                    <a:pt x="94631" y="35933"/>
                  </a:cubicBezTo>
                  <a:close/>
                  <a:moveTo>
                    <a:pt x="98346" y="35933"/>
                  </a:moveTo>
                  <a:cubicBezTo>
                    <a:pt x="98655" y="35933"/>
                    <a:pt x="98905" y="36183"/>
                    <a:pt x="98905" y="36493"/>
                  </a:cubicBezTo>
                  <a:cubicBezTo>
                    <a:pt x="98905" y="36802"/>
                    <a:pt x="98655" y="37064"/>
                    <a:pt x="98346" y="37064"/>
                  </a:cubicBezTo>
                  <a:cubicBezTo>
                    <a:pt x="98036" y="37064"/>
                    <a:pt x="97786" y="36802"/>
                    <a:pt x="97786" y="36493"/>
                  </a:cubicBezTo>
                  <a:cubicBezTo>
                    <a:pt x="97798" y="36183"/>
                    <a:pt x="98036" y="35933"/>
                    <a:pt x="98346" y="35933"/>
                  </a:cubicBezTo>
                  <a:close/>
                  <a:moveTo>
                    <a:pt x="102084" y="35933"/>
                  </a:moveTo>
                  <a:cubicBezTo>
                    <a:pt x="102382" y="35933"/>
                    <a:pt x="102644" y="36183"/>
                    <a:pt x="102644" y="36493"/>
                  </a:cubicBezTo>
                  <a:cubicBezTo>
                    <a:pt x="102644" y="36790"/>
                    <a:pt x="102394" y="37064"/>
                    <a:pt x="102084" y="37064"/>
                  </a:cubicBezTo>
                  <a:cubicBezTo>
                    <a:pt x="101787" y="37064"/>
                    <a:pt x="101513" y="36802"/>
                    <a:pt x="101513" y="36493"/>
                  </a:cubicBezTo>
                  <a:cubicBezTo>
                    <a:pt x="101513" y="36183"/>
                    <a:pt x="101775" y="35933"/>
                    <a:pt x="102084" y="35933"/>
                  </a:cubicBezTo>
                  <a:close/>
                  <a:moveTo>
                    <a:pt x="105799" y="35933"/>
                  </a:moveTo>
                  <a:cubicBezTo>
                    <a:pt x="106121" y="35933"/>
                    <a:pt x="106371" y="36183"/>
                    <a:pt x="106371" y="36493"/>
                  </a:cubicBezTo>
                  <a:cubicBezTo>
                    <a:pt x="106371" y="36802"/>
                    <a:pt x="106109" y="37064"/>
                    <a:pt x="105799" y="37064"/>
                  </a:cubicBezTo>
                  <a:cubicBezTo>
                    <a:pt x="105490" y="37064"/>
                    <a:pt x="105239" y="36802"/>
                    <a:pt x="105239" y="36493"/>
                  </a:cubicBezTo>
                  <a:cubicBezTo>
                    <a:pt x="105251" y="36183"/>
                    <a:pt x="105490" y="35933"/>
                    <a:pt x="105799" y="35933"/>
                  </a:cubicBezTo>
                  <a:close/>
                  <a:moveTo>
                    <a:pt x="109538" y="35933"/>
                  </a:moveTo>
                  <a:cubicBezTo>
                    <a:pt x="109835" y="35933"/>
                    <a:pt x="110109" y="36183"/>
                    <a:pt x="110109" y="36493"/>
                  </a:cubicBezTo>
                  <a:cubicBezTo>
                    <a:pt x="110109" y="36790"/>
                    <a:pt x="109847" y="37064"/>
                    <a:pt x="109538" y="37064"/>
                  </a:cubicBezTo>
                  <a:cubicBezTo>
                    <a:pt x="109228" y="37064"/>
                    <a:pt x="108978" y="36802"/>
                    <a:pt x="108978" y="36493"/>
                  </a:cubicBezTo>
                  <a:cubicBezTo>
                    <a:pt x="108978" y="36183"/>
                    <a:pt x="109228" y="35933"/>
                    <a:pt x="109538" y="35933"/>
                  </a:cubicBezTo>
                  <a:close/>
                  <a:moveTo>
                    <a:pt x="113264" y="35933"/>
                  </a:moveTo>
                  <a:cubicBezTo>
                    <a:pt x="113574" y="35933"/>
                    <a:pt x="113824" y="36183"/>
                    <a:pt x="113824" y="36493"/>
                  </a:cubicBezTo>
                  <a:cubicBezTo>
                    <a:pt x="113824" y="36802"/>
                    <a:pt x="113574" y="37064"/>
                    <a:pt x="113264" y="37064"/>
                  </a:cubicBezTo>
                  <a:cubicBezTo>
                    <a:pt x="112943" y="37064"/>
                    <a:pt x="112693" y="36802"/>
                    <a:pt x="112693" y="36493"/>
                  </a:cubicBezTo>
                  <a:cubicBezTo>
                    <a:pt x="112705" y="36183"/>
                    <a:pt x="112943" y="35933"/>
                    <a:pt x="113264" y="35933"/>
                  </a:cubicBezTo>
                  <a:close/>
                  <a:moveTo>
                    <a:pt x="116991" y="35933"/>
                  </a:moveTo>
                  <a:cubicBezTo>
                    <a:pt x="117289" y="35933"/>
                    <a:pt x="117562" y="36183"/>
                    <a:pt x="117562" y="36493"/>
                  </a:cubicBezTo>
                  <a:cubicBezTo>
                    <a:pt x="117562" y="36790"/>
                    <a:pt x="117312" y="37064"/>
                    <a:pt x="116991" y="37064"/>
                  </a:cubicBezTo>
                  <a:cubicBezTo>
                    <a:pt x="116681" y="37064"/>
                    <a:pt x="116431" y="36802"/>
                    <a:pt x="116431" y="36493"/>
                  </a:cubicBezTo>
                  <a:cubicBezTo>
                    <a:pt x="116431" y="36183"/>
                    <a:pt x="116681" y="35933"/>
                    <a:pt x="116991" y="35933"/>
                  </a:cubicBezTo>
                  <a:close/>
                  <a:moveTo>
                    <a:pt x="120718" y="35933"/>
                  </a:moveTo>
                  <a:cubicBezTo>
                    <a:pt x="121027" y="35933"/>
                    <a:pt x="121277" y="36183"/>
                    <a:pt x="121277" y="36493"/>
                  </a:cubicBezTo>
                  <a:cubicBezTo>
                    <a:pt x="121277" y="36802"/>
                    <a:pt x="121027" y="37064"/>
                    <a:pt x="120718" y="37064"/>
                  </a:cubicBezTo>
                  <a:cubicBezTo>
                    <a:pt x="120408" y="37064"/>
                    <a:pt x="120146" y="36802"/>
                    <a:pt x="120146" y="36493"/>
                  </a:cubicBezTo>
                  <a:cubicBezTo>
                    <a:pt x="120170" y="36183"/>
                    <a:pt x="120420" y="35933"/>
                    <a:pt x="120718" y="35933"/>
                  </a:cubicBezTo>
                  <a:close/>
                  <a:moveTo>
                    <a:pt x="124456" y="35933"/>
                  </a:moveTo>
                  <a:cubicBezTo>
                    <a:pt x="124754" y="35933"/>
                    <a:pt x="125016" y="36183"/>
                    <a:pt x="125016" y="36493"/>
                  </a:cubicBezTo>
                  <a:cubicBezTo>
                    <a:pt x="125016" y="36790"/>
                    <a:pt x="124766" y="37064"/>
                    <a:pt x="124456" y="37064"/>
                  </a:cubicBezTo>
                  <a:cubicBezTo>
                    <a:pt x="124135" y="37064"/>
                    <a:pt x="123885" y="36802"/>
                    <a:pt x="123885" y="36493"/>
                  </a:cubicBezTo>
                  <a:cubicBezTo>
                    <a:pt x="123885" y="36183"/>
                    <a:pt x="124135" y="35933"/>
                    <a:pt x="124456" y="35933"/>
                  </a:cubicBezTo>
                  <a:close/>
                  <a:moveTo>
                    <a:pt x="128171" y="35933"/>
                  </a:moveTo>
                  <a:cubicBezTo>
                    <a:pt x="128480" y="35933"/>
                    <a:pt x="128742" y="36183"/>
                    <a:pt x="128742" y="36493"/>
                  </a:cubicBezTo>
                  <a:cubicBezTo>
                    <a:pt x="128742" y="36802"/>
                    <a:pt x="128480" y="37064"/>
                    <a:pt x="128171" y="37064"/>
                  </a:cubicBezTo>
                  <a:cubicBezTo>
                    <a:pt x="127861" y="37064"/>
                    <a:pt x="127611" y="36802"/>
                    <a:pt x="127611" y="36493"/>
                  </a:cubicBezTo>
                  <a:cubicBezTo>
                    <a:pt x="127611" y="36183"/>
                    <a:pt x="127861" y="35933"/>
                    <a:pt x="128171" y="35933"/>
                  </a:cubicBezTo>
                  <a:close/>
                  <a:moveTo>
                    <a:pt x="131898" y="35933"/>
                  </a:moveTo>
                  <a:cubicBezTo>
                    <a:pt x="132195" y="35933"/>
                    <a:pt x="132457" y="36183"/>
                    <a:pt x="132457" y="36493"/>
                  </a:cubicBezTo>
                  <a:cubicBezTo>
                    <a:pt x="132457" y="36790"/>
                    <a:pt x="132207" y="37064"/>
                    <a:pt x="131898" y="37064"/>
                  </a:cubicBezTo>
                  <a:cubicBezTo>
                    <a:pt x="131600" y="37064"/>
                    <a:pt x="131326" y="36802"/>
                    <a:pt x="131326" y="36493"/>
                  </a:cubicBezTo>
                  <a:cubicBezTo>
                    <a:pt x="131338" y="36183"/>
                    <a:pt x="131576" y="35933"/>
                    <a:pt x="131898" y="35933"/>
                  </a:cubicBezTo>
                  <a:close/>
                  <a:moveTo>
                    <a:pt x="135624" y="35933"/>
                  </a:moveTo>
                  <a:cubicBezTo>
                    <a:pt x="135946" y="35933"/>
                    <a:pt x="136196" y="36183"/>
                    <a:pt x="136196" y="36493"/>
                  </a:cubicBezTo>
                  <a:cubicBezTo>
                    <a:pt x="136196" y="36802"/>
                    <a:pt x="135934" y="37064"/>
                    <a:pt x="135624" y="37064"/>
                  </a:cubicBezTo>
                  <a:cubicBezTo>
                    <a:pt x="135315" y="37064"/>
                    <a:pt x="135065" y="36802"/>
                    <a:pt x="135065" y="36493"/>
                  </a:cubicBezTo>
                  <a:cubicBezTo>
                    <a:pt x="135065" y="36183"/>
                    <a:pt x="135315" y="35933"/>
                    <a:pt x="135624" y="35933"/>
                  </a:cubicBezTo>
                  <a:close/>
                  <a:moveTo>
                    <a:pt x="139351" y="35933"/>
                  </a:moveTo>
                  <a:cubicBezTo>
                    <a:pt x="139649" y="35933"/>
                    <a:pt x="139910" y="36183"/>
                    <a:pt x="139910" y="36493"/>
                  </a:cubicBezTo>
                  <a:cubicBezTo>
                    <a:pt x="139910" y="36790"/>
                    <a:pt x="139660" y="37064"/>
                    <a:pt x="139351" y="37064"/>
                  </a:cubicBezTo>
                  <a:cubicBezTo>
                    <a:pt x="139053" y="37064"/>
                    <a:pt x="138779" y="36802"/>
                    <a:pt x="138779" y="36493"/>
                  </a:cubicBezTo>
                  <a:cubicBezTo>
                    <a:pt x="138803" y="36183"/>
                    <a:pt x="139041" y="35933"/>
                    <a:pt x="139351" y="35933"/>
                  </a:cubicBezTo>
                  <a:close/>
                  <a:moveTo>
                    <a:pt x="143089" y="35933"/>
                  </a:moveTo>
                  <a:cubicBezTo>
                    <a:pt x="143399" y="35933"/>
                    <a:pt x="143649" y="36183"/>
                    <a:pt x="143649" y="36493"/>
                  </a:cubicBezTo>
                  <a:cubicBezTo>
                    <a:pt x="143649" y="36802"/>
                    <a:pt x="143399" y="37064"/>
                    <a:pt x="143089" y="37064"/>
                  </a:cubicBezTo>
                  <a:cubicBezTo>
                    <a:pt x="142768" y="37064"/>
                    <a:pt x="142518" y="36802"/>
                    <a:pt x="142518" y="36493"/>
                  </a:cubicBezTo>
                  <a:cubicBezTo>
                    <a:pt x="142518" y="36183"/>
                    <a:pt x="142768" y="35933"/>
                    <a:pt x="143089" y="35933"/>
                  </a:cubicBezTo>
                  <a:close/>
                  <a:moveTo>
                    <a:pt x="3405" y="37790"/>
                  </a:moveTo>
                  <a:cubicBezTo>
                    <a:pt x="3703" y="37790"/>
                    <a:pt x="3977" y="38040"/>
                    <a:pt x="3977" y="38350"/>
                  </a:cubicBezTo>
                  <a:cubicBezTo>
                    <a:pt x="3977" y="38648"/>
                    <a:pt x="3727" y="38922"/>
                    <a:pt x="3405" y="38922"/>
                  </a:cubicBezTo>
                  <a:cubicBezTo>
                    <a:pt x="3096" y="38922"/>
                    <a:pt x="2846" y="38672"/>
                    <a:pt x="2846" y="38350"/>
                  </a:cubicBezTo>
                  <a:cubicBezTo>
                    <a:pt x="2858" y="38040"/>
                    <a:pt x="3096" y="37790"/>
                    <a:pt x="3405" y="37790"/>
                  </a:cubicBezTo>
                  <a:close/>
                  <a:moveTo>
                    <a:pt x="7132" y="37790"/>
                  </a:moveTo>
                  <a:cubicBezTo>
                    <a:pt x="7430" y="37790"/>
                    <a:pt x="7692" y="38040"/>
                    <a:pt x="7692" y="38350"/>
                  </a:cubicBezTo>
                  <a:cubicBezTo>
                    <a:pt x="7692" y="38648"/>
                    <a:pt x="7442" y="38922"/>
                    <a:pt x="7132" y="38922"/>
                  </a:cubicBezTo>
                  <a:cubicBezTo>
                    <a:pt x="6834" y="38922"/>
                    <a:pt x="6560" y="38672"/>
                    <a:pt x="6560" y="38350"/>
                  </a:cubicBezTo>
                  <a:cubicBezTo>
                    <a:pt x="6584" y="38040"/>
                    <a:pt x="6822" y="37790"/>
                    <a:pt x="7132" y="37790"/>
                  </a:cubicBezTo>
                  <a:close/>
                  <a:moveTo>
                    <a:pt x="10871" y="37790"/>
                  </a:moveTo>
                  <a:cubicBezTo>
                    <a:pt x="11168" y="37790"/>
                    <a:pt x="11430" y="38040"/>
                    <a:pt x="11430" y="38350"/>
                  </a:cubicBezTo>
                  <a:cubicBezTo>
                    <a:pt x="11430" y="38648"/>
                    <a:pt x="11180" y="38922"/>
                    <a:pt x="10871" y="38922"/>
                  </a:cubicBezTo>
                  <a:cubicBezTo>
                    <a:pt x="10573" y="38922"/>
                    <a:pt x="10299" y="38672"/>
                    <a:pt x="10299" y="38350"/>
                  </a:cubicBezTo>
                  <a:cubicBezTo>
                    <a:pt x="10299" y="38040"/>
                    <a:pt x="10549" y="37790"/>
                    <a:pt x="10871" y="37790"/>
                  </a:cubicBezTo>
                  <a:close/>
                  <a:moveTo>
                    <a:pt x="14585" y="37790"/>
                  </a:moveTo>
                  <a:cubicBezTo>
                    <a:pt x="14883" y="37790"/>
                    <a:pt x="15157" y="38040"/>
                    <a:pt x="15157" y="38350"/>
                  </a:cubicBezTo>
                  <a:cubicBezTo>
                    <a:pt x="15157" y="38648"/>
                    <a:pt x="14895" y="38922"/>
                    <a:pt x="14585" y="38922"/>
                  </a:cubicBezTo>
                  <a:cubicBezTo>
                    <a:pt x="14288" y="38922"/>
                    <a:pt x="14014" y="38672"/>
                    <a:pt x="14014" y="38350"/>
                  </a:cubicBezTo>
                  <a:cubicBezTo>
                    <a:pt x="14038" y="38040"/>
                    <a:pt x="14276" y="37790"/>
                    <a:pt x="14585" y="37790"/>
                  </a:cubicBezTo>
                  <a:close/>
                  <a:moveTo>
                    <a:pt x="18324" y="37790"/>
                  </a:moveTo>
                  <a:cubicBezTo>
                    <a:pt x="18622" y="37790"/>
                    <a:pt x="18883" y="38040"/>
                    <a:pt x="18883" y="38350"/>
                  </a:cubicBezTo>
                  <a:cubicBezTo>
                    <a:pt x="18883" y="38648"/>
                    <a:pt x="18633" y="38922"/>
                    <a:pt x="18324" y="38922"/>
                  </a:cubicBezTo>
                  <a:cubicBezTo>
                    <a:pt x="18026" y="38922"/>
                    <a:pt x="17752" y="38672"/>
                    <a:pt x="17752" y="38350"/>
                  </a:cubicBezTo>
                  <a:cubicBezTo>
                    <a:pt x="17752" y="38040"/>
                    <a:pt x="18014" y="37790"/>
                    <a:pt x="18324" y="37790"/>
                  </a:cubicBezTo>
                  <a:close/>
                  <a:moveTo>
                    <a:pt x="22039" y="37790"/>
                  </a:moveTo>
                  <a:cubicBezTo>
                    <a:pt x="22336" y="37790"/>
                    <a:pt x="22610" y="38040"/>
                    <a:pt x="22610" y="38350"/>
                  </a:cubicBezTo>
                  <a:cubicBezTo>
                    <a:pt x="22610" y="38648"/>
                    <a:pt x="22360" y="38922"/>
                    <a:pt x="22039" y="38922"/>
                  </a:cubicBezTo>
                  <a:cubicBezTo>
                    <a:pt x="21729" y="38922"/>
                    <a:pt x="21479" y="38672"/>
                    <a:pt x="21479" y="38350"/>
                  </a:cubicBezTo>
                  <a:cubicBezTo>
                    <a:pt x="21491" y="38040"/>
                    <a:pt x="21729" y="37790"/>
                    <a:pt x="22039" y="37790"/>
                  </a:cubicBezTo>
                  <a:close/>
                  <a:moveTo>
                    <a:pt x="25777" y="37790"/>
                  </a:moveTo>
                  <a:cubicBezTo>
                    <a:pt x="26075" y="37790"/>
                    <a:pt x="26349" y="38040"/>
                    <a:pt x="26349" y="38350"/>
                  </a:cubicBezTo>
                  <a:cubicBezTo>
                    <a:pt x="26349" y="38648"/>
                    <a:pt x="26087" y="38922"/>
                    <a:pt x="25777" y="38922"/>
                  </a:cubicBezTo>
                  <a:cubicBezTo>
                    <a:pt x="25468" y="38922"/>
                    <a:pt x="25206" y="38672"/>
                    <a:pt x="25206" y="38350"/>
                  </a:cubicBezTo>
                  <a:cubicBezTo>
                    <a:pt x="25218" y="38040"/>
                    <a:pt x="25468" y="37790"/>
                    <a:pt x="25777" y="37790"/>
                  </a:cubicBezTo>
                  <a:close/>
                  <a:moveTo>
                    <a:pt x="29504" y="37790"/>
                  </a:moveTo>
                  <a:cubicBezTo>
                    <a:pt x="29801" y="37790"/>
                    <a:pt x="30063" y="38040"/>
                    <a:pt x="30063" y="38350"/>
                  </a:cubicBezTo>
                  <a:cubicBezTo>
                    <a:pt x="30063" y="38648"/>
                    <a:pt x="29813" y="38922"/>
                    <a:pt x="29504" y="38922"/>
                  </a:cubicBezTo>
                  <a:cubicBezTo>
                    <a:pt x="29182" y="38922"/>
                    <a:pt x="28932" y="38672"/>
                    <a:pt x="28932" y="38350"/>
                  </a:cubicBezTo>
                  <a:cubicBezTo>
                    <a:pt x="28944" y="38040"/>
                    <a:pt x="29182" y="37790"/>
                    <a:pt x="29504" y="37790"/>
                  </a:cubicBezTo>
                  <a:close/>
                  <a:moveTo>
                    <a:pt x="33230" y="37790"/>
                  </a:moveTo>
                  <a:cubicBezTo>
                    <a:pt x="33528" y="37790"/>
                    <a:pt x="33802" y="38040"/>
                    <a:pt x="33802" y="38350"/>
                  </a:cubicBezTo>
                  <a:cubicBezTo>
                    <a:pt x="33802" y="38648"/>
                    <a:pt x="33552" y="38922"/>
                    <a:pt x="33230" y="38922"/>
                  </a:cubicBezTo>
                  <a:cubicBezTo>
                    <a:pt x="32921" y="38922"/>
                    <a:pt x="32671" y="38672"/>
                    <a:pt x="32671" y="38350"/>
                  </a:cubicBezTo>
                  <a:cubicBezTo>
                    <a:pt x="32671" y="38040"/>
                    <a:pt x="32921" y="37790"/>
                    <a:pt x="33230" y="37790"/>
                  </a:cubicBezTo>
                  <a:close/>
                  <a:moveTo>
                    <a:pt x="36957" y="37790"/>
                  </a:moveTo>
                  <a:cubicBezTo>
                    <a:pt x="37255" y="37790"/>
                    <a:pt x="37517" y="38040"/>
                    <a:pt x="37517" y="38350"/>
                  </a:cubicBezTo>
                  <a:cubicBezTo>
                    <a:pt x="37517" y="38648"/>
                    <a:pt x="37267" y="38922"/>
                    <a:pt x="36957" y="38922"/>
                  </a:cubicBezTo>
                  <a:cubicBezTo>
                    <a:pt x="36648" y="38922"/>
                    <a:pt x="36386" y="38672"/>
                    <a:pt x="36386" y="38350"/>
                  </a:cubicBezTo>
                  <a:cubicBezTo>
                    <a:pt x="36409" y="38040"/>
                    <a:pt x="36648" y="37790"/>
                    <a:pt x="36957" y="37790"/>
                  </a:cubicBezTo>
                  <a:close/>
                  <a:moveTo>
                    <a:pt x="40672" y="37790"/>
                  </a:moveTo>
                  <a:cubicBezTo>
                    <a:pt x="40970" y="37790"/>
                    <a:pt x="41243" y="38040"/>
                    <a:pt x="41243" y="38350"/>
                  </a:cubicBezTo>
                  <a:cubicBezTo>
                    <a:pt x="41243" y="38648"/>
                    <a:pt x="40993" y="38922"/>
                    <a:pt x="40672" y="38922"/>
                  </a:cubicBezTo>
                  <a:cubicBezTo>
                    <a:pt x="40374" y="38922"/>
                    <a:pt x="40112" y="38672"/>
                    <a:pt x="40112" y="38350"/>
                  </a:cubicBezTo>
                  <a:cubicBezTo>
                    <a:pt x="40124" y="38040"/>
                    <a:pt x="40362" y="37790"/>
                    <a:pt x="40672" y="37790"/>
                  </a:cubicBezTo>
                  <a:close/>
                  <a:moveTo>
                    <a:pt x="44410" y="37790"/>
                  </a:moveTo>
                  <a:cubicBezTo>
                    <a:pt x="44708" y="37790"/>
                    <a:pt x="44982" y="38040"/>
                    <a:pt x="44982" y="38350"/>
                  </a:cubicBezTo>
                  <a:cubicBezTo>
                    <a:pt x="44982" y="38648"/>
                    <a:pt x="44720" y="38922"/>
                    <a:pt x="44410" y="38922"/>
                  </a:cubicBezTo>
                  <a:cubicBezTo>
                    <a:pt x="44113" y="38922"/>
                    <a:pt x="43851" y="38672"/>
                    <a:pt x="43851" y="38350"/>
                  </a:cubicBezTo>
                  <a:cubicBezTo>
                    <a:pt x="43851" y="38040"/>
                    <a:pt x="44101" y="37790"/>
                    <a:pt x="44410" y="37790"/>
                  </a:cubicBezTo>
                  <a:close/>
                  <a:moveTo>
                    <a:pt x="48137" y="37790"/>
                  </a:moveTo>
                  <a:cubicBezTo>
                    <a:pt x="48435" y="37790"/>
                    <a:pt x="48697" y="38040"/>
                    <a:pt x="48697" y="38350"/>
                  </a:cubicBezTo>
                  <a:cubicBezTo>
                    <a:pt x="48697" y="38648"/>
                    <a:pt x="48447" y="38922"/>
                    <a:pt x="48137" y="38922"/>
                  </a:cubicBezTo>
                  <a:cubicBezTo>
                    <a:pt x="47839" y="38922"/>
                    <a:pt x="47566" y="38672"/>
                    <a:pt x="47566" y="38350"/>
                  </a:cubicBezTo>
                  <a:cubicBezTo>
                    <a:pt x="47578" y="38040"/>
                    <a:pt x="47839" y="37790"/>
                    <a:pt x="48137" y="37790"/>
                  </a:cubicBezTo>
                  <a:close/>
                  <a:moveTo>
                    <a:pt x="51864" y="37790"/>
                  </a:moveTo>
                  <a:cubicBezTo>
                    <a:pt x="52161" y="37790"/>
                    <a:pt x="52435" y="38040"/>
                    <a:pt x="52435" y="38350"/>
                  </a:cubicBezTo>
                  <a:cubicBezTo>
                    <a:pt x="52435" y="38648"/>
                    <a:pt x="52185" y="38922"/>
                    <a:pt x="51864" y="38922"/>
                  </a:cubicBezTo>
                  <a:cubicBezTo>
                    <a:pt x="51566" y="38922"/>
                    <a:pt x="51304" y="38672"/>
                    <a:pt x="51304" y="38350"/>
                  </a:cubicBezTo>
                  <a:cubicBezTo>
                    <a:pt x="51304" y="38040"/>
                    <a:pt x="51554" y="37790"/>
                    <a:pt x="51864" y="37790"/>
                  </a:cubicBezTo>
                  <a:close/>
                  <a:moveTo>
                    <a:pt x="55602" y="37790"/>
                  </a:moveTo>
                  <a:cubicBezTo>
                    <a:pt x="55900" y="37790"/>
                    <a:pt x="56174" y="38040"/>
                    <a:pt x="56174" y="38350"/>
                  </a:cubicBezTo>
                  <a:cubicBezTo>
                    <a:pt x="56174" y="38648"/>
                    <a:pt x="55912" y="38922"/>
                    <a:pt x="55602" y="38922"/>
                  </a:cubicBezTo>
                  <a:cubicBezTo>
                    <a:pt x="55293" y="38922"/>
                    <a:pt x="55043" y="38672"/>
                    <a:pt x="55043" y="38350"/>
                  </a:cubicBezTo>
                  <a:cubicBezTo>
                    <a:pt x="55043" y="38040"/>
                    <a:pt x="55293" y="37790"/>
                    <a:pt x="55602" y="37790"/>
                  </a:cubicBezTo>
                  <a:close/>
                  <a:moveTo>
                    <a:pt x="59329" y="37790"/>
                  </a:moveTo>
                  <a:cubicBezTo>
                    <a:pt x="59627" y="37790"/>
                    <a:pt x="59889" y="38040"/>
                    <a:pt x="59889" y="38350"/>
                  </a:cubicBezTo>
                  <a:cubicBezTo>
                    <a:pt x="59889" y="38648"/>
                    <a:pt x="59639" y="38922"/>
                    <a:pt x="59329" y="38922"/>
                  </a:cubicBezTo>
                  <a:cubicBezTo>
                    <a:pt x="59008" y="38922"/>
                    <a:pt x="58757" y="38672"/>
                    <a:pt x="58757" y="38350"/>
                  </a:cubicBezTo>
                  <a:cubicBezTo>
                    <a:pt x="58757" y="38040"/>
                    <a:pt x="59008" y="37790"/>
                    <a:pt x="59329" y="37790"/>
                  </a:cubicBezTo>
                  <a:close/>
                  <a:moveTo>
                    <a:pt x="63056" y="37790"/>
                  </a:moveTo>
                  <a:cubicBezTo>
                    <a:pt x="63353" y="37790"/>
                    <a:pt x="63627" y="38040"/>
                    <a:pt x="63627" y="38350"/>
                  </a:cubicBezTo>
                  <a:cubicBezTo>
                    <a:pt x="63627" y="38648"/>
                    <a:pt x="63377" y="38922"/>
                    <a:pt x="63056" y="38922"/>
                  </a:cubicBezTo>
                  <a:cubicBezTo>
                    <a:pt x="62746" y="38922"/>
                    <a:pt x="62496" y="38672"/>
                    <a:pt x="62496" y="38350"/>
                  </a:cubicBezTo>
                  <a:cubicBezTo>
                    <a:pt x="62496" y="38040"/>
                    <a:pt x="62746" y="37790"/>
                    <a:pt x="63056" y="37790"/>
                  </a:cubicBezTo>
                  <a:close/>
                  <a:moveTo>
                    <a:pt x="66782" y="37790"/>
                  </a:moveTo>
                  <a:cubicBezTo>
                    <a:pt x="67080" y="37790"/>
                    <a:pt x="67342" y="38040"/>
                    <a:pt x="67342" y="38350"/>
                  </a:cubicBezTo>
                  <a:cubicBezTo>
                    <a:pt x="67342" y="38648"/>
                    <a:pt x="67092" y="38922"/>
                    <a:pt x="66782" y="38922"/>
                  </a:cubicBezTo>
                  <a:cubicBezTo>
                    <a:pt x="66473" y="38922"/>
                    <a:pt x="66211" y="38672"/>
                    <a:pt x="66211" y="38350"/>
                  </a:cubicBezTo>
                  <a:cubicBezTo>
                    <a:pt x="66235" y="38040"/>
                    <a:pt x="66473" y="37790"/>
                    <a:pt x="66782" y="37790"/>
                  </a:cubicBezTo>
                  <a:close/>
                  <a:moveTo>
                    <a:pt x="70509" y="37790"/>
                  </a:moveTo>
                  <a:cubicBezTo>
                    <a:pt x="70807" y="37790"/>
                    <a:pt x="71080" y="38040"/>
                    <a:pt x="71080" y="38350"/>
                  </a:cubicBezTo>
                  <a:cubicBezTo>
                    <a:pt x="71080" y="38648"/>
                    <a:pt x="70830" y="38922"/>
                    <a:pt x="70509" y="38922"/>
                  </a:cubicBezTo>
                  <a:cubicBezTo>
                    <a:pt x="70199" y="38922"/>
                    <a:pt x="69949" y="38672"/>
                    <a:pt x="69949" y="38350"/>
                  </a:cubicBezTo>
                  <a:cubicBezTo>
                    <a:pt x="69949" y="38040"/>
                    <a:pt x="70199" y="37790"/>
                    <a:pt x="70509" y="37790"/>
                  </a:cubicBezTo>
                  <a:close/>
                  <a:moveTo>
                    <a:pt x="74236" y="37790"/>
                  </a:moveTo>
                  <a:cubicBezTo>
                    <a:pt x="74533" y="37790"/>
                    <a:pt x="74795" y="38040"/>
                    <a:pt x="74795" y="38350"/>
                  </a:cubicBezTo>
                  <a:cubicBezTo>
                    <a:pt x="74795" y="38648"/>
                    <a:pt x="74545" y="38922"/>
                    <a:pt x="74236" y="38922"/>
                  </a:cubicBezTo>
                  <a:cubicBezTo>
                    <a:pt x="73938" y="38922"/>
                    <a:pt x="73676" y="38672"/>
                    <a:pt x="73676" y="38350"/>
                  </a:cubicBezTo>
                  <a:cubicBezTo>
                    <a:pt x="73676" y="38040"/>
                    <a:pt x="73926" y="37790"/>
                    <a:pt x="74236" y="37790"/>
                  </a:cubicBezTo>
                  <a:close/>
                  <a:moveTo>
                    <a:pt x="77855" y="37790"/>
                  </a:moveTo>
                  <a:cubicBezTo>
                    <a:pt x="78153" y="37790"/>
                    <a:pt x="78415" y="38040"/>
                    <a:pt x="78415" y="38350"/>
                  </a:cubicBezTo>
                  <a:cubicBezTo>
                    <a:pt x="78415" y="38648"/>
                    <a:pt x="78165" y="38922"/>
                    <a:pt x="77855" y="38922"/>
                  </a:cubicBezTo>
                  <a:cubicBezTo>
                    <a:pt x="77546" y="38922"/>
                    <a:pt x="77284" y="38672"/>
                    <a:pt x="77284" y="38350"/>
                  </a:cubicBezTo>
                  <a:cubicBezTo>
                    <a:pt x="77284" y="38040"/>
                    <a:pt x="77546" y="37790"/>
                    <a:pt x="77855" y="37790"/>
                  </a:cubicBezTo>
                  <a:close/>
                  <a:moveTo>
                    <a:pt x="81570" y="37790"/>
                  </a:moveTo>
                  <a:cubicBezTo>
                    <a:pt x="81868" y="37790"/>
                    <a:pt x="82141" y="38040"/>
                    <a:pt x="82141" y="38350"/>
                  </a:cubicBezTo>
                  <a:cubicBezTo>
                    <a:pt x="82141" y="38648"/>
                    <a:pt x="81879" y="38922"/>
                    <a:pt x="81570" y="38922"/>
                  </a:cubicBezTo>
                  <a:cubicBezTo>
                    <a:pt x="81260" y="38922"/>
                    <a:pt x="81010" y="38672"/>
                    <a:pt x="81010" y="38350"/>
                  </a:cubicBezTo>
                  <a:cubicBezTo>
                    <a:pt x="81022" y="38040"/>
                    <a:pt x="81260" y="37790"/>
                    <a:pt x="81570" y="37790"/>
                  </a:cubicBezTo>
                  <a:close/>
                  <a:moveTo>
                    <a:pt x="85308" y="37790"/>
                  </a:moveTo>
                  <a:cubicBezTo>
                    <a:pt x="85606" y="37790"/>
                    <a:pt x="85880" y="38040"/>
                    <a:pt x="85880" y="38350"/>
                  </a:cubicBezTo>
                  <a:cubicBezTo>
                    <a:pt x="85880" y="38648"/>
                    <a:pt x="85618" y="38922"/>
                    <a:pt x="85308" y="38922"/>
                  </a:cubicBezTo>
                  <a:cubicBezTo>
                    <a:pt x="84999" y="38922"/>
                    <a:pt x="84749" y="38672"/>
                    <a:pt x="84749" y="38350"/>
                  </a:cubicBezTo>
                  <a:cubicBezTo>
                    <a:pt x="84749" y="38040"/>
                    <a:pt x="84999" y="37790"/>
                    <a:pt x="85308" y="37790"/>
                  </a:cubicBezTo>
                  <a:close/>
                  <a:moveTo>
                    <a:pt x="89035" y="37790"/>
                  </a:moveTo>
                  <a:cubicBezTo>
                    <a:pt x="89333" y="37790"/>
                    <a:pt x="89595" y="38040"/>
                    <a:pt x="89595" y="38350"/>
                  </a:cubicBezTo>
                  <a:cubicBezTo>
                    <a:pt x="89595" y="38648"/>
                    <a:pt x="89345" y="38922"/>
                    <a:pt x="89035" y="38922"/>
                  </a:cubicBezTo>
                  <a:cubicBezTo>
                    <a:pt x="88714" y="38922"/>
                    <a:pt x="88464" y="38672"/>
                    <a:pt x="88464" y="38350"/>
                  </a:cubicBezTo>
                  <a:cubicBezTo>
                    <a:pt x="88475" y="38040"/>
                    <a:pt x="88714" y="37790"/>
                    <a:pt x="89035" y="37790"/>
                  </a:cubicBezTo>
                  <a:close/>
                  <a:moveTo>
                    <a:pt x="92762" y="37790"/>
                  </a:moveTo>
                  <a:cubicBezTo>
                    <a:pt x="93059" y="37790"/>
                    <a:pt x="93333" y="38040"/>
                    <a:pt x="93333" y="38350"/>
                  </a:cubicBezTo>
                  <a:cubicBezTo>
                    <a:pt x="93333" y="38648"/>
                    <a:pt x="93071" y="38922"/>
                    <a:pt x="92762" y="38922"/>
                  </a:cubicBezTo>
                  <a:cubicBezTo>
                    <a:pt x="92452" y="38922"/>
                    <a:pt x="92202" y="38672"/>
                    <a:pt x="92202" y="38350"/>
                  </a:cubicBezTo>
                  <a:cubicBezTo>
                    <a:pt x="92202" y="38040"/>
                    <a:pt x="92452" y="37790"/>
                    <a:pt x="92762" y="37790"/>
                  </a:cubicBezTo>
                  <a:close/>
                  <a:moveTo>
                    <a:pt x="96488" y="37790"/>
                  </a:moveTo>
                  <a:cubicBezTo>
                    <a:pt x="96786" y="37790"/>
                    <a:pt x="97048" y="38040"/>
                    <a:pt x="97048" y="38350"/>
                  </a:cubicBezTo>
                  <a:cubicBezTo>
                    <a:pt x="97048" y="38648"/>
                    <a:pt x="96798" y="38922"/>
                    <a:pt x="96488" y="38922"/>
                  </a:cubicBezTo>
                  <a:cubicBezTo>
                    <a:pt x="96191" y="38922"/>
                    <a:pt x="95917" y="38672"/>
                    <a:pt x="95917" y="38350"/>
                  </a:cubicBezTo>
                  <a:cubicBezTo>
                    <a:pt x="95917" y="38040"/>
                    <a:pt x="96179" y="37790"/>
                    <a:pt x="96488" y="37790"/>
                  </a:cubicBezTo>
                  <a:close/>
                  <a:moveTo>
                    <a:pt x="100203" y="37790"/>
                  </a:moveTo>
                  <a:cubicBezTo>
                    <a:pt x="100501" y="37790"/>
                    <a:pt x="100775" y="38040"/>
                    <a:pt x="100775" y="38350"/>
                  </a:cubicBezTo>
                  <a:cubicBezTo>
                    <a:pt x="100775" y="38648"/>
                    <a:pt x="100513" y="38922"/>
                    <a:pt x="100203" y="38922"/>
                  </a:cubicBezTo>
                  <a:cubicBezTo>
                    <a:pt x="99905" y="38922"/>
                    <a:pt x="99644" y="38672"/>
                    <a:pt x="99644" y="38350"/>
                  </a:cubicBezTo>
                  <a:cubicBezTo>
                    <a:pt x="99655" y="38040"/>
                    <a:pt x="99894" y="37790"/>
                    <a:pt x="100203" y="37790"/>
                  </a:cubicBezTo>
                  <a:close/>
                  <a:moveTo>
                    <a:pt x="103942" y="37790"/>
                  </a:moveTo>
                  <a:cubicBezTo>
                    <a:pt x="104239" y="37790"/>
                    <a:pt x="104513" y="38040"/>
                    <a:pt x="104513" y="38350"/>
                  </a:cubicBezTo>
                  <a:cubicBezTo>
                    <a:pt x="104513" y="38648"/>
                    <a:pt x="104251" y="38922"/>
                    <a:pt x="103942" y="38922"/>
                  </a:cubicBezTo>
                  <a:cubicBezTo>
                    <a:pt x="103644" y="38922"/>
                    <a:pt x="103382" y="38672"/>
                    <a:pt x="103382" y="38350"/>
                  </a:cubicBezTo>
                  <a:cubicBezTo>
                    <a:pt x="103382" y="38040"/>
                    <a:pt x="103632" y="37790"/>
                    <a:pt x="103942" y="37790"/>
                  </a:cubicBezTo>
                  <a:close/>
                  <a:moveTo>
                    <a:pt x="107668" y="37790"/>
                  </a:moveTo>
                  <a:cubicBezTo>
                    <a:pt x="107966" y="37790"/>
                    <a:pt x="108228" y="38040"/>
                    <a:pt x="108228" y="38350"/>
                  </a:cubicBezTo>
                  <a:cubicBezTo>
                    <a:pt x="108228" y="38648"/>
                    <a:pt x="107978" y="38922"/>
                    <a:pt x="107668" y="38922"/>
                  </a:cubicBezTo>
                  <a:cubicBezTo>
                    <a:pt x="107371" y="38922"/>
                    <a:pt x="107097" y="38672"/>
                    <a:pt x="107097" y="38350"/>
                  </a:cubicBezTo>
                  <a:cubicBezTo>
                    <a:pt x="107109" y="38040"/>
                    <a:pt x="107347" y="37790"/>
                    <a:pt x="107668" y="37790"/>
                  </a:cubicBezTo>
                  <a:close/>
                  <a:moveTo>
                    <a:pt x="111395" y="37790"/>
                  </a:moveTo>
                  <a:cubicBezTo>
                    <a:pt x="111693" y="37790"/>
                    <a:pt x="111967" y="38040"/>
                    <a:pt x="111967" y="38350"/>
                  </a:cubicBezTo>
                  <a:cubicBezTo>
                    <a:pt x="111967" y="38648"/>
                    <a:pt x="111705" y="38922"/>
                    <a:pt x="111395" y="38922"/>
                  </a:cubicBezTo>
                  <a:cubicBezTo>
                    <a:pt x="111085" y="38922"/>
                    <a:pt x="110835" y="38672"/>
                    <a:pt x="110835" y="38350"/>
                  </a:cubicBezTo>
                  <a:cubicBezTo>
                    <a:pt x="110835" y="38040"/>
                    <a:pt x="111085" y="37790"/>
                    <a:pt x="111395" y="37790"/>
                  </a:cubicBezTo>
                  <a:close/>
                  <a:moveTo>
                    <a:pt x="115122" y="37790"/>
                  </a:moveTo>
                  <a:cubicBezTo>
                    <a:pt x="115419" y="37790"/>
                    <a:pt x="115681" y="38040"/>
                    <a:pt x="115681" y="38350"/>
                  </a:cubicBezTo>
                  <a:cubicBezTo>
                    <a:pt x="115681" y="38648"/>
                    <a:pt x="115431" y="38922"/>
                    <a:pt x="115122" y="38922"/>
                  </a:cubicBezTo>
                  <a:cubicBezTo>
                    <a:pt x="114812" y="38922"/>
                    <a:pt x="114550" y="38672"/>
                    <a:pt x="114550" y="38350"/>
                  </a:cubicBezTo>
                  <a:cubicBezTo>
                    <a:pt x="114574" y="38040"/>
                    <a:pt x="114812" y="37790"/>
                    <a:pt x="115122" y="37790"/>
                  </a:cubicBezTo>
                  <a:close/>
                  <a:moveTo>
                    <a:pt x="118860" y="37790"/>
                  </a:moveTo>
                  <a:cubicBezTo>
                    <a:pt x="119158" y="37790"/>
                    <a:pt x="119420" y="38040"/>
                    <a:pt x="119420" y="38350"/>
                  </a:cubicBezTo>
                  <a:cubicBezTo>
                    <a:pt x="119420" y="38648"/>
                    <a:pt x="119170" y="38922"/>
                    <a:pt x="118860" y="38922"/>
                  </a:cubicBezTo>
                  <a:cubicBezTo>
                    <a:pt x="118539" y="38922"/>
                    <a:pt x="118289" y="38672"/>
                    <a:pt x="118289" y="38350"/>
                  </a:cubicBezTo>
                  <a:cubicBezTo>
                    <a:pt x="118289" y="38040"/>
                    <a:pt x="118539" y="37790"/>
                    <a:pt x="118860" y="37790"/>
                  </a:cubicBezTo>
                  <a:close/>
                  <a:moveTo>
                    <a:pt x="122575" y="37790"/>
                  </a:moveTo>
                  <a:cubicBezTo>
                    <a:pt x="122873" y="37790"/>
                    <a:pt x="123146" y="38040"/>
                    <a:pt x="123146" y="38350"/>
                  </a:cubicBezTo>
                  <a:cubicBezTo>
                    <a:pt x="123146" y="38648"/>
                    <a:pt x="122885" y="38922"/>
                    <a:pt x="122575" y="38922"/>
                  </a:cubicBezTo>
                  <a:cubicBezTo>
                    <a:pt x="122265" y="38922"/>
                    <a:pt x="122015" y="38672"/>
                    <a:pt x="122015" y="38350"/>
                  </a:cubicBezTo>
                  <a:cubicBezTo>
                    <a:pt x="122027" y="38040"/>
                    <a:pt x="122277" y="37790"/>
                    <a:pt x="122575" y="37790"/>
                  </a:cubicBezTo>
                  <a:close/>
                  <a:moveTo>
                    <a:pt x="126314" y="37790"/>
                  </a:moveTo>
                  <a:cubicBezTo>
                    <a:pt x="126611" y="37790"/>
                    <a:pt x="126873" y="38040"/>
                    <a:pt x="126873" y="38350"/>
                  </a:cubicBezTo>
                  <a:cubicBezTo>
                    <a:pt x="126873" y="38648"/>
                    <a:pt x="126623" y="38922"/>
                    <a:pt x="126314" y="38922"/>
                  </a:cubicBezTo>
                  <a:cubicBezTo>
                    <a:pt x="126004" y="38922"/>
                    <a:pt x="125742" y="38672"/>
                    <a:pt x="125742" y="38350"/>
                  </a:cubicBezTo>
                  <a:cubicBezTo>
                    <a:pt x="125742" y="38040"/>
                    <a:pt x="126004" y="37790"/>
                    <a:pt x="126314" y="37790"/>
                  </a:cubicBezTo>
                  <a:close/>
                  <a:moveTo>
                    <a:pt x="130028" y="37790"/>
                  </a:moveTo>
                  <a:cubicBezTo>
                    <a:pt x="130326" y="37790"/>
                    <a:pt x="130600" y="38040"/>
                    <a:pt x="130600" y="38350"/>
                  </a:cubicBezTo>
                  <a:cubicBezTo>
                    <a:pt x="130600" y="38648"/>
                    <a:pt x="130350" y="38922"/>
                    <a:pt x="130028" y="38922"/>
                  </a:cubicBezTo>
                  <a:cubicBezTo>
                    <a:pt x="129731" y="38922"/>
                    <a:pt x="129469" y="38672"/>
                    <a:pt x="129469" y="38350"/>
                  </a:cubicBezTo>
                  <a:cubicBezTo>
                    <a:pt x="129469" y="38040"/>
                    <a:pt x="129719" y="37790"/>
                    <a:pt x="130028" y="37790"/>
                  </a:cubicBezTo>
                  <a:close/>
                  <a:moveTo>
                    <a:pt x="133767" y="37790"/>
                  </a:moveTo>
                  <a:cubicBezTo>
                    <a:pt x="134065" y="37790"/>
                    <a:pt x="134326" y="38040"/>
                    <a:pt x="134326" y="38350"/>
                  </a:cubicBezTo>
                  <a:cubicBezTo>
                    <a:pt x="134326" y="38648"/>
                    <a:pt x="134076" y="38922"/>
                    <a:pt x="133767" y="38922"/>
                  </a:cubicBezTo>
                  <a:cubicBezTo>
                    <a:pt x="133469" y="38922"/>
                    <a:pt x="133207" y="38672"/>
                    <a:pt x="133207" y="38350"/>
                  </a:cubicBezTo>
                  <a:cubicBezTo>
                    <a:pt x="133207" y="38040"/>
                    <a:pt x="133457" y="37790"/>
                    <a:pt x="133767" y="37790"/>
                  </a:cubicBezTo>
                  <a:close/>
                  <a:moveTo>
                    <a:pt x="137494" y="37790"/>
                  </a:moveTo>
                  <a:cubicBezTo>
                    <a:pt x="137791" y="37790"/>
                    <a:pt x="138053" y="38040"/>
                    <a:pt x="138053" y="38350"/>
                  </a:cubicBezTo>
                  <a:cubicBezTo>
                    <a:pt x="138053" y="38648"/>
                    <a:pt x="137803" y="38922"/>
                    <a:pt x="137494" y="38922"/>
                  </a:cubicBezTo>
                  <a:cubicBezTo>
                    <a:pt x="137196" y="38922"/>
                    <a:pt x="136922" y="38672"/>
                    <a:pt x="136922" y="38350"/>
                  </a:cubicBezTo>
                  <a:cubicBezTo>
                    <a:pt x="136934" y="38040"/>
                    <a:pt x="137172" y="37790"/>
                    <a:pt x="137494" y="37790"/>
                  </a:cubicBezTo>
                  <a:close/>
                  <a:moveTo>
                    <a:pt x="141220" y="37790"/>
                  </a:moveTo>
                  <a:cubicBezTo>
                    <a:pt x="141518" y="37790"/>
                    <a:pt x="141792" y="38040"/>
                    <a:pt x="141792" y="38350"/>
                  </a:cubicBezTo>
                  <a:cubicBezTo>
                    <a:pt x="141792" y="38648"/>
                    <a:pt x="141530" y="38922"/>
                    <a:pt x="141220" y="38922"/>
                  </a:cubicBezTo>
                  <a:cubicBezTo>
                    <a:pt x="140911" y="38922"/>
                    <a:pt x="140661" y="38672"/>
                    <a:pt x="140661" y="38350"/>
                  </a:cubicBezTo>
                  <a:cubicBezTo>
                    <a:pt x="140661" y="38040"/>
                    <a:pt x="140911" y="37790"/>
                    <a:pt x="141220" y="37790"/>
                  </a:cubicBezTo>
                  <a:close/>
                  <a:moveTo>
                    <a:pt x="144947" y="37790"/>
                  </a:moveTo>
                  <a:cubicBezTo>
                    <a:pt x="145244" y="37790"/>
                    <a:pt x="145506" y="38040"/>
                    <a:pt x="145506" y="38350"/>
                  </a:cubicBezTo>
                  <a:cubicBezTo>
                    <a:pt x="145506" y="38648"/>
                    <a:pt x="145256" y="38922"/>
                    <a:pt x="144947" y="38922"/>
                  </a:cubicBezTo>
                  <a:cubicBezTo>
                    <a:pt x="144637" y="38922"/>
                    <a:pt x="144375" y="38672"/>
                    <a:pt x="144375" y="38350"/>
                  </a:cubicBezTo>
                  <a:cubicBezTo>
                    <a:pt x="144399" y="38040"/>
                    <a:pt x="144637" y="37790"/>
                    <a:pt x="144947" y="37790"/>
                  </a:cubicBezTo>
                  <a:close/>
                  <a:moveTo>
                    <a:pt x="1548" y="39660"/>
                  </a:moveTo>
                  <a:cubicBezTo>
                    <a:pt x="1846" y="39660"/>
                    <a:pt x="2119" y="39922"/>
                    <a:pt x="2119" y="40231"/>
                  </a:cubicBezTo>
                  <a:cubicBezTo>
                    <a:pt x="2119" y="40529"/>
                    <a:pt x="1858" y="40791"/>
                    <a:pt x="1548" y="40791"/>
                  </a:cubicBezTo>
                  <a:cubicBezTo>
                    <a:pt x="1238" y="40791"/>
                    <a:pt x="988" y="40541"/>
                    <a:pt x="988" y="40231"/>
                  </a:cubicBezTo>
                  <a:cubicBezTo>
                    <a:pt x="988" y="39922"/>
                    <a:pt x="1238" y="39660"/>
                    <a:pt x="1548" y="39660"/>
                  </a:cubicBezTo>
                  <a:close/>
                  <a:moveTo>
                    <a:pt x="5287" y="39660"/>
                  </a:moveTo>
                  <a:cubicBezTo>
                    <a:pt x="5596" y="39660"/>
                    <a:pt x="5846" y="39922"/>
                    <a:pt x="5846" y="40231"/>
                  </a:cubicBezTo>
                  <a:cubicBezTo>
                    <a:pt x="5846" y="40541"/>
                    <a:pt x="5596" y="40791"/>
                    <a:pt x="5287" y="40791"/>
                  </a:cubicBezTo>
                  <a:cubicBezTo>
                    <a:pt x="4977" y="40791"/>
                    <a:pt x="4715" y="40541"/>
                    <a:pt x="4715" y="40231"/>
                  </a:cubicBezTo>
                  <a:cubicBezTo>
                    <a:pt x="4715" y="39898"/>
                    <a:pt x="4977" y="39660"/>
                    <a:pt x="5287" y="39660"/>
                  </a:cubicBezTo>
                  <a:close/>
                  <a:moveTo>
                    <a:pt x="9001" y="39660"/>
                  </a:moveTo>
                  <a:cubicBezTo>
                    <a:pt x="9299" y="39660"/>
                    <a:pt x="9573" y="39922"/>
                    <a:pt x="9573" y="40231"/>
                  </a:cubicBezTo>
                  <a:cubicBezTo>
                    <a:pt x="9573" y="40529"/>
                    <a:pt x="9323" y="40791"/>
                    <a:pt x="9001" y="40791"/>
                  </a:cubicBezTo>
                  <a:cubicBezTo>
                    <a:pt x="8704" y="40791"/>
                    <a:pt x="8442" y="40541"/>
                    <a:pt x="8442" y="40231"/>
                  </a:cubicBezTo>
                  <a:cubicBezTo>
                    <a:pt x="8442" y="39922"/>
                    <a:pt x="8692" y="39660"/>
                    <a:pt x="9001" y="39660"/>
                  </a:cubicBezTo>
                  <a:close/>
                  <a:moveTo>
                    <a:pt x="12728" y="39660"/>
                  </a:moveTo>
                  <a:cubicBezTo>
                    <a:pt x="13037" y="39660"/>
                    <a:pt x="13288" y="39922"/>
                    <a:pt x="13288" y="40231"/>
                  </a:cubicBezTo>
                  <a:cubicBezTo>
                    <a:pt x="13288" y="40541"/>
                    <a:pt x="13037" y="40791"/>
                    <a:pt x="12728" y="40791"/>
                  </a:cubicBezTo>
                  <a:cubicBezTo>
                    <a:pt x="12418" y="40791"/>
                    <a:pt x="12156" y="40541"/>
                    <a:pt x="12156" y="40231"/>
                  </a:cubicBezTo>
                  <a:cubicBezTo>
                    <a:pt x="12180" y="39898"/>
                    <a:pt x="12418" y="39660"/>
                    <a:pt x="12728" y="39660"/>
                  </a:cubicBezTo>
                  <a:close/>
                  <a:moveTo>
                    <a:pt x="16466" y="39660"/>
                  </a:moveTo>
                  <a:cubicBezTo>
                    <a:pt x="16764" y="39660"/>
                    <a:pt x="17026" y="39922"/>
                    <a:pt x="17026" y="40231"/>
                  </a:cubicBezTo>
                  <a:cubicBezTo>
                    <a:pt x="17026" y="40529"/>
                    <a:pt x="16776" y="40791"/>
                    <a:pt x="16466" y="40791"/>
                  </a:cubicBezTo>
                  <a:cubicBezTo>
                    <a:pt x="16169" y="40791"/>
                    <a:pt x="15895" y="40541"/>
                    <a:pt x="15895" y="40231"/>
                  </a:cubicBezTo>
                  <a:cubicBezTo>
                    <a:pt x="15895" y="39922"/>
                    <a:pt x="16145" y="39660"/>
                    <a:pt x="16466" y="39660"/>
                  </a:cubicBezTo>
                  <a:close/>
                  <a:moveTo>
                    <a:pt x="20181" y="39660"/>
                  </a:moveTo>
                  <a:cubicBezTo>
                    <a:pt x="20491" y="39660"/>
                    <a:pt x="20753" y="39922"/>
                    <a:pt x="20753" y="40231"/>
                  </a:cubicBezTo>
                  <a:cubicBezTo>
                    <a:pt x="20753" y="40541"/>
                    <a:pt x="20491" y="40791"/>
                    <a:pt x="20181" y="40791"/>
                  </a:cubicBezTo>
                  <a:cubicBezTo>
                    <a:pt x="19872" y="40791"/>
                    <a:pt x="19622" y="40541"/>
                    <a:pt x="19622" y="40231"/>
                  </a:cubicBezTo>
                  <a:cubicBezTo>
                    <a:pt x="19634" y="39898"/>
                    <a:pt x="19872" y="39660"/>
                    <a:pt x="20181" y="39660"/>
                  </a:cubicBezTo>
                  <a:close/>
                  <a:moveTo>
                    <a:pt x="23920" y="39660"/>
                  </a:moveTo>
                  <a:cubicBezTo>
                    <a:pt x="24217" y="39660"/>
                    <a:pt x="24479" y="39922"/>
                    <a:pt x="24479" y="40231"/>
                  </a:cubicBezTo>
                  <a:cubicBezTo>
                    <a:pt x="24479" y="40529"/>
                    <a:pt x="24229" y="40791"/>
                    <a:pt x="23920" y="40791"/>
                  </a:cubicBezTo>
                  <a:cubicBezTo>
                    <a:pt x="23610" y="40791"/>
                    <a:pt x="23348" y="40541"/>
                    <a:pt x="23348" y="40231"/>
                  </a:cubicBezTo>
                  <a:cubicBezTo>
                    <a:pt x="23348" y="39922"/>
                    <a:pt x="23610" y="39660"/>
                    <a:pt x="23920" y="39660"/>
                  </a:cubicBezTo>
                  <a:close/>
                  <a:moveTo>
                    <a:pt x="27635" y="39660"/>
                  </a:moveTo>
                  <a:cubicBezTo>
                    <a:pt x="27956" y="39660"/>
                    <a:pt x="28206" y="39922"/>
                    <a:pt x="28206" y="40231"/>
                  </a:cubicBezTo>
                  <a:cubicBezTo>
                    <a:pt x="28206" y="40541"/>
                    <a:pt x="27956" y="40791"/>
                    <a:pt x="27635" y="40791"/>
                  </a:cubicBezTo>
                  <a:cubicBezTo>
                    <a:pt x="27325" y="40791"/>
                    <a:pt x="27075" y="40541"/>
                    <a:pt x="27075" y="40231"/>
                  </a:cubicBezTo>
                  <a:cubicBezTo>
                    <a:pt x="27087" y="39898"/>
                    <a:pt x="27325" y="39660"/>
                    <a:pt x="27635" y="39660"/>
                  </a:cubicBezTo>
                  <a:close/>
                  <a:moveTo>
                    <a:pt x="31373" y="39660"/>
                  </a:moveTo>
                  <a:cubicBezTo>
                    <a:pt x="31671" y="39660"/>
                    <a:pt x="31945" y="39922"/>
                    <a:pt x="31945" y="40231"/>
                  </a:cubicBezTo>
                  <a:cubicBezTo>
                    <a:pt x="31945" y="40529"/>
                    <a:pt x="31683" y="40791"/>
                    <a:pt x="31373" y="40791"/>
                  </a:cubicBezTo>
                  <a:cubicBezTo>
                    <a:pt x="31064" y="40791"/>
                    <a:pt x="30814" y="40541"/>
                    <a:pt x="30814" y="40231"/>
                  </a:cubicBezTo>
                  <a:cubicBezTo>
                    <a:pt x="30814" y="39922"/>
                    <a:pt x="31064" y="39660"/>
                    <a:pt x="31373" y="39660"/>
                  </a:cubicBezTo>
                  <a:close/>
                  <a:moveTo>
                    <a:pt x="35100" y="39660"/>
                  </a:moveTo>
                  <a:cubicBezTo>
                    <a:pt x="35409" y="39660"/>
                    <a:pt x="35659" y="39922"/>
                    <a:pt x="35659" y="40231"/>
                  </a:cubicBezTo>
                  <a:cubicBezTo>
                    <a:pt x="35659" y="40541"/>
                    <a:pt x="35409" y="40791"/>
                    <a:pt x="35100" y="40791"/>
                  </a:cubicBezTo>
                  <a:cubicBezTo>
                    <a:pt x="34778" y="40791"/>
                    <a:pt x="34528" y="40541"/>
                    <a:pt x="34528" y="40231"/>
                  </a:cubicBezTo>
                  <a:cubicBezTo>
                    <a:pt x="34540" y="39898"/>
                    <a:pt x="34778" y="39660"/>
                    <a:pt x="35100" y="39660"/>
                  </a:cubicBezTo>
                  <a:close/>
                  <a:moveTo>
                    <a:pt x="38815" y="39660"/>
                  </a:moveTo>
                  <a:cubicBezTo>
                    <a:pt x="39112" y="39660"/>
                    <a:pt x="39386" y="39922"/>
                    <a:pt x="39386" y="40231"/>
                  </a:cubicBezTo>
                  <a:cubicBezTo>
                    <a:pt x="39386" y="40529"/>
                    <a:pt x="39124" y="40791"/>
                    <a:pt x="38815" y="40791"/>
                  </a:cubicBezTo>
                  <a:cubicBezTo>
                    <a:pt x="38517" y="40791"/>
                    <a:pt x="38255" y="40541"/>
                    <a:pt x="38255" y="40231"/>
                  </a:cubicBezTo>
                  <a:cubicBezTo>
                    <a:pt x="38267" y="39922"/>
                    <a:pt x="38505" y="39660"/>
                    <a:pt x="38815" y="39660"/>
                  </a:cubicBezTo>
                  <a:close/>
                  <a:moveTo>
                    <a:pt x="42553" y="39660"/>
                  </a:moveTo>
                  <a:cubicBezTo>
                    <a:pt x="42863" y="39660"/>
                    <a:pt x="43113" y="39922"/>
                    <a:pt x="43113" y="40231"/>
                  </a:cubicBezTo>
                  <a:cubicBezTo>
                    <a:pt x="43113" y="40541"/>
                    <a:pt x="42863" y="40791"/>
                    <a:pt x="42553" y="40791"/>
                  </a:cubicBezTo>
                  <a:cubicBezTo>
                    <a:pt x="42232" y="40791"/>
                    <a:pt x="41982" y="40541"/>
                    <a:pt x="41982" y="40231"/>
                  </a:cubicBezTo>
                  <a:cubicBezTo>
                    <a:pt x="41982" y="39898"/>
                    <a:pt x="42244" y="39660"/>
                    <a:pt x="42553" y="39660"/>
                  </a:cubicBezTo>
                  <a:close/>
                  <a:moveTo>
                    <a:pt x="46268" y="39660"/>
                  </a:moveTo>
                  <a:cubicBezTo>
                    <a:pt x="46565" y="39660"/>
                    <a:pt x="46839" y="39922"/>
                    <a:pt x="46839" y="40231"/>
                  </a:cubicBezTo>
                  <a:cubicBezTo>
                    <a:pt x="46839" y="40529"/>
                    <a:pt x="46589" y="40791"/>
                    <a:pt x="46268" y="40791"/>
                  </a:cubicBezTo>
                  <a:cubicBezTo>
                    <a:pt x="45970" y="40791"/>
                    <a:pt x="45708" y="40541"/>
                    <a:pt x="45708" y="40231"/>
                  </a:cubicBezTo>
                  <a:cubicBezTo>
                    <a:pt x="45720" y="39922"/>
                    <a:pt x="45958" y="39660"/>
                    <a:pt x="46268" y="39660"/>
                  </a:cubicBezTo>
                  <a:close/>
                  <a:moveTo>
                    <a:pt x="50006" y="39660"/>
                  </a:moveTo>
                  <a:cubicBezTo>
                    <a:pt x="50316" y="39660"/>
                    <a:pt x="50578" y="39922"/>
                    <a:pt x="50578" y="40231"/>
                  </a:cubicBezTo>
                  <a:cubicBezTo>
                    <a:pt x="50578" y="40541"/>
                    <a:pt x="50316" y="40791"/>
                    <a:pt x="50006" y="40791"/>
                  </a:cubicBezTo>
                  <a:cubicBezTo>
                    <a:pt x="49697" y="40791"/>
                    <a:pt x="49447" y="40541"/>
                    <a:pt x="49447" y="40231"/>
                  </a:cubicBezTo>
                  <a:cubicBezTo>
                    <a:pt x="49447" y="39898"/>
                    <a:pt x="49697" y="39660"/>
                    <a:pt x="50006" y="39660"/>
                  </a:cubicBezTo>
                  <a:close/>
                  <a:moveTo>
                    <a:pt x="53733" y="39660"/>
                  </a:moveTo>
                  <a:cubicBezTo>
                    <a:pt x="54031" y="39660"/>
                    <a:pt x="54293" y="39922"/>
                    <a:pt x="54293" y="40231"/>
                  </a:cubicBezTo>
                  <a:cubicBezTo>
                    <a:pt x="54293" y="40529"/>
                    <a:pt x="54043" y="40791"/>
                    <a:pt x="53733" y="40791"/>
                  </a:cubicBezTo>
                  <a:cubicBezTo>
                    <a:pt x="53412" y="40791"/>
                    <a:pt x="53162" y="40541"/>
                    <a:pt x="53162" y="40231"/>
                  </a:cubicBezTo>
                  <a:cubicBezTo>
                    <a:pt x="53173" y="39922"/>
                    <a:pt x="53412" y="39660"/>
                    <a:pt x="53733" y="39660"/>
                  </a:cubicBezTo>
                  <a:close/>
                  <a:moveTo>
                    <a:pt x="57460" y="39660"/>
                  </a:moveTo>
                  <a:cubicBezTo>
                    <a:pt x="57781" y="39660"/>
                    <a:pt x="58031" y="39922"/>
                    <a:pt x="58031" y="40231"/>
                  </a:cubicBezTo>
                  <a:cubicBezTo>
                    <a:pt x="58031" y="40541"/>
                    <a:pt x="57781" y="40791"/>
                    <a:pt x="57460" y="40791"/>
                  </a:cubicBezTo>
                  <a:cubicBezTo>
                    <a:pt x="57150" y="40791"/>
                    <a:pt x="56900" y="40541"/>
                    <a:pt x="56900" y="40231"/>
                  </a:cubicBezTo>
                  <a:cubicBezTo>
                    <a:pt x="56900" y="39898"/>
                    <a:pt x="57150" y="39660"/>
                    <a:pt x="57460" y="39660"/>
                  </a:cubicBezTo>
                  <a:close/>
                  <a:moveTo>
                    <a:pt x="61186" y="39660"/>
                  </a:moveTo>
                  <a:cubicBezTo>
                    <a:pt x="61484" y="39660"/>
                    <a:pt x="61746" y="39922"/>
                    <a:pt x="61746" y="40231"/>
                  </a:cubicBezTo>
                  <a:cubicBezTo>
                    <a:pt x="61746" y="40529"/>
                    <a:pt x="61496" y="40791"/>
                    <a:pt x="61186" y="40791"/>
                  </a:cubicBezTo>
                  <a:cubicBezTo>
                    <a:pt x="60877" y="40791"/>
                    <a:pt x="60615" y="40541"/>
                    <a:pt x="60615" y="40231"/>
                  </a:cubicBezTo>
                  <a:cubicBezTo>
                    <a:pt x="60639" y="39922"/>
                    <a:pt x="60877" y="39660"/>
                    <a:pt x="61186" y="39660"/>
                  </a:cubicBezTo>
                  <a:close/>
                  <a:moveTo>
                    <a:pt x="64925" y="39660"/>
                  </a:moveTo>
                  <a:cubicBezTo>
                    <a:pt x="65234" y="39660"/>
                    <a:pt x="65485" y="39922"/>
                    <a:pt x="65485" y="40231"/>
                  </a:cubicBezTo>
                  <a:cubicBezTo>
                    <a:pt x="65485" y="40541"/>
                    <a:pt x="65234" y="40791"/>
                    <a:pt x="64925" y="40791"/>
                  </a:cubicBezTo>
                  <a:cubicBezTo>
                    <a:pt x="64603" y="40791"/>
                    <a:pt x="64353" y="40541"/>
                    <a:pt x="64353" y="40231"/>
                  </a:cubicBezTo>
                  <a:cubicBezTo>
                    <a:pt x="64353" y="39898"/>
                    <a:pt x="64603" y="39660"/>
                    <a:pt x="64925" y="39660"/>
                  </a:cubicBezTo>
                  <a:close/>
                  <a:moveTo>
                    <a:pt x="68640" y="39660"/>
                  </a:moveTo>
                  <a:cubicBezTo>
                    <a:pt x="68937" y="39660"/>
                    <a:pt x="69211" y="39922"/>
                    <a:pt x="69211" y="40231"/>
                  </a:cubicBezTo>
                  <a:cubicBezTo>
                    <a:pt x="69211" y="40529"/>
                    <a:pt x="68949" y="40791"/>
                    <a:pt x="68640" y="40791"/>
                  </a:cubicBezTo>
                  <a:cubicBezTo>
                    <a:pt x="68330" y="40791"/>
                    <a:pt x="68080" y="40541"/>
                    <a:pt x="68080" y="40231"/>
                  </a:cubicBezTo>
                  <a:cubicBezTo>
                    <a:pt x="68092" y="39922"/>
                    <a:pt x="68330" y="39660"/>
                    <a:pt x="68640" y="39660"/>
                  </a:cubicBezTo>
                  <a:close/>
                  <a:moveTo>
                    <a:pt x="72366" y="39660"/>
                  </a:moveTo>
                  <a:cubicBezTo>
                    <a:pt x="72676" y="39660"/>
                    <a:pt x="72926" y="39922"/>
                    <a:pt x="72926" y="40231"/>
                  </a:cubicBezTo>
                  <a:cubicBezTo>
                    <a:pt x="72926" y="40541"/>
                    <a:pt x="72676" y="40791"/>
                    <a:pt x="72366" y="40791"/>
                  </a:cubicBezTo>
                  <a:cubicBezTo>
                    <a:pt x="72045" y="40791"/>
                    <a:pt x="71795" y="40541"/>
                    <a:pt x="71795" y="40231"/>
                  </a:cubicBezTo>
                  <a:cubicBezTo>
                    <a:pt x="71807" y="39898"/>
                    <a:pt x="72069" y="39660"/>
                    <a:pt x="72366" y="39660"/>
                  </a:cubicBezTo>
                  <a:close/>
                  <a:moveTo>
                    <a:pt x="76093" y="39660"/>
                  </a:moveTo>
                  <a:cubicBezTo>
                    <a:pt x="76391" y="39660"/>
                    <a:pt x="76664" y="39922"/>
                    <a:pt x="76664" y="40231"/>
                  </a:cubicBezTo>
                  <a:cubicBezTo>
                    <a:pt x="76664" y="40529"/>
                    <a:pt x="76403" y="40791"/>
                    <a:pt x="76093" y="40791"/>
                  </a:cubicBezTo>
                  <a:cubicBezTo>
                    <a:pt x="75795" y="40791"/>
                    <a:pt x="75533" y="40541"/>
                    <a:pt x="75533" y="40231"/>
                  </a:cubicBezTo>
                  <a:cubicBezTo>
                    <a:pt x="75533" y="39922"/>
                    <a:pt x="75783" y="39660"/>
                    <a:pt x="76093" y="39660"/>
                  </a:cubicBezTo>
                  <a:close/>
                  <a:moveTo>
                    <a:pt x="79712" y="39660"/>
                  </a:moveTo>
                  <a:cubicBezTo>
                    <a:pt x="80010" y="39660"/>
                    <a:pt x="80284" y="39922"/>
                    <a:pt x="80284" y="40231"/>
                  </a:cubicBezTo>
                  <a:cubicBezTo>
                    <a:pt x="80284" y="40529"/>
                    <a:pt x="80022" y="40791"/>
                    <a:pt x="79712" y="40791"/>
                  </a:cubicBezTo>
                  <a:cubicBezTo>
                    <a:pt x="79403" y="40791"/>
                    <a:pt x="79153" y="40541"/>
                    <a:pt x="79153" y="40231"/>
                  </a:cubicBezTo>
                  <a:cubicBezTo>
                    <a:pt x="79165" y="39922"/>
                    <a:pt x="79403" y="39660"/>
                    <a:pt x="79712" y="39660"/>
                  </a:cubicBezTo>
                  <a:close/>
                  <a:moveTo>
                    <a:pt x="83451" y="39660"/>
                  </a:moveTo>
                  <a:cubicBezTo>
                    <a:pt x="83761" y="39660"/>
                    <a:pt x="84011" y="39922"/>
                    <a:pt x="84011" y="40231"/>
                  </a:cubicBezTo>
                  <a:cubicBezTo>
                    <a:pt x="84011" y="40541"/>
                    <a:pt x="83761" y="40791"/>
                    <a:pt x="83451" y="40791"/>
                  </a:cubicBezTo>
                  <a:cubicBezTo>
                    <a:pt x="83141" y="40791"/>
                    <a:pt x="82880" y="40541"/>
                    <a:pt x="82880" y="40231"/>
                  </a:cubicBezTo>
                  <a:cubicBezTo>
                    <a:pt x="82880" y="39898"/>
                    <a:pt x="83141" y="39660"/>
                    <a:pt x="83451" y="39660"/>
                  </a:cubicBezTo>
                  <a:close/>
                  <a:moveTo>
                    <a:pt x="87166" y="39660"/>
                  </a:moveTo>
                  <a:cubicBezTo>
                    <a:pt x="87463" y="39660"/>
                    <a:pt x="87737" y="39922"/>
                    <a:pt x="87737" y="40231"/>
                  </a:cubicBezTo>
                  <a:cubicBezTo>
                    <a:pt x="87737" y="40529"/>
                    <a:pt x="87475" y="40791"/>
                    <a:pt x="87166" y="40791"/>
                  </a:cubicBezTo>
                  <a:cubicBezTo>
                    <a:pt x="86856" y="40791"/>
                    <a:pt x="86606" y="40541"/>
                    <a:pt x="86606" y="40231"/>
                  </a:cubicBezTo>
                  <a:cubicBezTo>
                    <a:pt x="86618" y="39922"/>
                    <a:pt x="86856" y="39660"/>
                    <a:pt x="87166" y="39660"/>
                  </a:cubicBezTo>
                  <a:close/>
                  <a:moveTo>
                    <a:pt x="90904" y="39660"/>
                  </a:moveTo>
                  <a:cubicBezTo>
                    <a:pt x="91214" y="39660"/>
                    <a:pt x="91464" y="39922"/>
                    <a:pt x="91464" y="40231"/>
                  </a:cubicBezTo>
                  <a:cubicBezTo>
                    <a:pt x="91464" y="40541"/>
                    <a:pt x="91214" y="40791"/>
                    <a:pt x="90904" y="40791"/>
                  </a:cubicBezTo>
                  <a:cubicBezTo>
                    <a:pt x="90595" y="40791"/>
                    <a:pt x="90345" y="40541"/>
                    <a:pt x="90345" y="40231"/>
                  </a:cubicBezTo>
                  <a:cubicBezTo>
                    <a:pt x="90345" y="39898"/>
                    <a:pt x="90595" y="39660"/>
                    <a:pt x="90904" y="39660"/>
                  </a:cubicBezTo>
                  <a:close/>
                  <a:moveTo>
                    <a:pt x="94631" y="39660"/>
                  </a:moveTo>
                  <a:cubicBezTo>
                    <a:pt x="94929" y="39660"/>
                    <a:pt x="95191" y="39922"/>
                    <a:pt x="95191" y="40231"/>
                  </a:cubicBezTo>
                  <a:cubicBezTo>
                    <a:pt x="95191" y="40529"/>
                    <a:pt x="94941" y="40791"/>
                    <a:pt x="94631" y="40791"/>
                  </a:cubicBezTo>
                  <a:cubicBezTo>
                    <a:pt x="94310" y="40791"/>
                    <a:pt x="94060" y="40541"/>
                    <a:pt x="94060" y="40231"/>
                  </a:cubicBezTo>
                  <a:cubicBezTo>
                    <a:pt x="94071" y="39922"/>
                    <a:pt x="94310" y="39660"/>
                    <a:pt x="94631" y="39660"/>
                  </a:cubicBezTo>
                  <a:close/>
                  <a:moveTo>
                    <a:pt x="98346" y="39660"/>
                  </a:moveTo>
                  <a:cubicBezTo>
                    <a:pt x="98655" y="39660"/>
                    <a:pt x="98905" y="39922"/>
                    <a:pt x="98905" y="40231"/>
                  </a:cubicBezTo>
                  <a:cubicBezTo>
                    <a:pt x="98905" y="40541"/>
                    <a:pt x="98655" y="40791"/>
                    <a:pt x="98346" y="40791"/>
                  </a:cubicBezTo>
                  <a:cubicBezTo>
                    <a:pt x="98036" y="40791"/>
                    <a:pt x="97786" y="40541"/>
                    <a:pt x="97786" y="40231"/>
                  </a:cubicBezTo>
                  <a:cubicBezTo>
                    <a:pt x="97798" y="39898"/>
                    <a:pt x="98036" y="39660"/>
                    <a:pt x="98346" y="39660"/>
                  </a:cubicBezTo>
                  <a:close/>
                  <a:moveTo>
                    <a:pt x="102084" y="39660"/>
                  </a:moveTo>
                  <a:cubicBezTo>
                    <a:pt x="102382" y="39660"/>
                    <a:pt x="102644" y="39922"/>
                    <a:pt x="102644" y="40231"/>
                  </a:cubicBezTo>
                  <a:cubicBezTo>
                    <a:pt x="102644" y="40529"/>
                    <a:pt x="102394" y="40791"/>
                    <a:pt x="102084" y="40791"/>
                  </a:cubicBezTo>
                  <a:cubicBezTo>
                    <a:pt x="101787" y="40791"/>
                    <a:pt x="101513" y="40541"/>
                    <a:pt x="101513" y="40231"/>
                  </a:cubicBezTo>
                  <a:cubicBezTo>
                    <a:pt x="101513" y="39922"/>
                    <a:pt x="101775" y="39660"/>
                    <a:pt x="102084" y="39660"/>
                  </a:cubicBezTo>
                  <a:close/>
                  <a:moveTo>
                    <a:pt x="105799" y="39660"/>
                  </a:moveTo>
                  <a:cubicBezTo>
                    <a:pt x="106121" y="39660"/>
                    <a:pt x="106371" y="39922"/>
                    <a:pt x="106371" y="40231"/>
                  </a:cubicBezTo>
                  <a:cubicBezTo>
                    <a:pt x="106371" y="40541"/>
                    <a:pt x="106109" y="40791"/>
                    <a:pt x="105799" y="40791"/>
                  </a:cubicBezTo>
                  <a:cubicBezTo>
                    <a:pt x="105490" y="40791"/>
                    <a:pt x="105239" y="40541"/>
                    <a:pt x="105239" y="40231"/>
                  </a:cubicBezTo>
                  <a:cubicBezTo>
                    <a:pt x="105251" y="39898"/>
                    <a:pt x="105490" y="39660"/>
                    <a:pt x="105799" y="39660"/>
                  </a:cubicBezTo>
                  <a:close/>
                  <a:moveTo>
                    <a:pt x="109538" y="39660"/>
                  </a:moveTo>
                  <a:cubicBezTo>
                    <a:pt x="109835" y="39660"/>
                    <a:pt x="110109" y="39922"/>
                    <a:pt x="110109" y="40231"/>
                  </a:cubicBezTo>
                  <a:cubicBezTo>
                    <a:pt x="110109" y="40529"/>
                    <a:pt x="109847" y="40791"/>
                    <a:pt x="109538" y="40791"/>
                  </a:cubicBezTo>
                  <a:cubicBezTo>
                    <a:pt x="109228" y="40791"/>
                    <a:pt x="108978" y="40541"/>
                    <a:pt x="108978" y="40231"/>
                  </a:cubicBezTo>
                  <a:cubicBezTo>
                    <a:pt x="108978" y="39922"/>
                    <a:pt x="109228" y="39660"/>
                    <a:pt x="109538" y="39660"/>
                  </a:cubicBezTo>
                  <a:close/>
                  <a:moveTo>
                    <a:pt x="113264" y="39660"/>
                  </a:moveTo>
                  <a:cubicBezTo>
                    <a:pt x="113574" y="39660"/>
                    <a:pt x="113824" y="39922"/>
                    <a:pt x="113824" y="40231"/>
                  </a:cubicBezTo>
                  <a:cubicBezTo>
                    <a:pt x="113824" y="40541"/>
                    <a:pt x="113574" y="40791"/>
                    <a:pt x="113264" y="40791"/>
                  </a:cubicBezTo>
                  <a:cubicBezTo>
                    <a:pt x="112943" y="40791"/>
                    <a:pt x="112693" y="40541"/>
                    <a:pt x="112693" y="40231"/>
                  </a:cubicBezTo>
                  <a:cubicBezTo>
                    <a:pt x="112705" y="39898"/>
                    <a:pt x="112943" y="39660"/>
                    <a:pt x="113264" y="39660"/>
                  </a:cubicBezTo>
                  <a:close/>
                  <a:moveTo>
                    <a:pt x="116991" y="39660"/>
                  </a:moveTo>
                  <a:cubicBezTo>
                    <a:pt x="117289" y="39660"/>
                    <a:pt x="117562" y="39922"/>
                    <a:pt x="117562" y="40231"/>
                  </a:cubicBezTo>
                  <a:cubicBezTo>
                    <a:pt x="117562" y="40529"/>
                    <a:pt x="117312" y="40791"/>
                    <a:pt x="116991" y="40791"/>
                  </a:cubicBezTo>
                  <a:cubicBezTo>
                    <a:pt x="116681" y="40791"/>
                    <a:pt x="116431" y="40541"/>
                    <a:pt x="116431" y="40231"/>
                  </a:cubicBezTo>
                  <a:cubicBezTo>
                    <a:pt x="116431" y="39922"/>
                    <a:pt x="116681" y="39660"/>
                    <a:pt x="116991" y="39660"/>
                  </a:cubicBezTo>
                  <a:close/>
                  <a:moveTo>
                    <a:pt x="120718" y="39660"/>
                  </a:moveTo>
                  <a:cubicBezTo>
                    <a:pt x="121027" y="39660"/>
                    <a:pt x="121277" y="39922"/>
                    <a:pt x="121277" y="40231"/>
                  </a:cubicBezTo>
                  <a:cubicBezTo>
                    <a:pt x="121277" y="40541"/>
                    <a:pt x="121027" y="40791"/>
                    <a:pt x="120718" y="40791"/>
                  </a:cubicBezTo>
                  <a:cubicBezTo>
                    <a:pt x="120408" y="40791"/>
                    <a:pt x="120146" y="40541"/>
                    <a:pt x="120146" y="40231"/>
                  </a:cubicBezTo>
                  <a:cubicBezTo>
                    <a:pt x="120170" y="39898"/>
                    <a:pt x="120420" y="39660"/>
                    <a:pt x="120718" y="39660"/>
                  </a:cubicBezTo>
                  <a:close/>
                  <a:moveTo>
                    <a:pt x="124456" y="39660"/>
                  </a:moveTo>
                  <a:cubicBezTo>
                    <a:pt x="124754" y="39660"/>
                    <a:pt x="125016" y="39922"/>
                    <a:pt x="125016" y="40231"/>
                  </a:cubicBezTo>
                  <a:cubicBezTo>
                    <a:pt x="125016" y="40529"/>
                    <a:pt x="124766" y="40791"/>
                    <a:pt x="124456" y="40791"/>
                  </a:cubicBezTo>
                  <a:cubicBezTo>
                    <a:pt x="124135" y="40791"/>
                    <a:pt x="123885" y="40541"/>
                    <a:pt x="123885" y="40231"/>
                  </a:cubicBezTo>
                  <a:cubicBezTo>
                    <a:pt x="123885" y="39922"/>
                    <a:pt x="124135" y="39660"/>
                    <a:pt x="124456" y="39660"/>
                  </a:cubicBezTo>
                  <a:close/>
                  <a:moveTo>
                    <a:pt x="128171" y="39660"/>
                  </a:moveTo>
                  <a:cubicBezTo>
                    <a:pt x="128480" y="39660"/>
                    <a:pt x="128742" y="39922"/>
                    <a:pt x="128742" y="40231"/>
                  </a:cubicBezTo>
                  <a:cubicBezTo>
                    <a:pt x="128742" y="40541"/>
                    <a:pt x="128480" y="40791"/>
                    <a:pt x="128171" y="40791"/>
                  </a:cubicBezTo>
                  <a:cubicBezTo>
                    <a:pt x="127861" y="40791"/>
                    <a:pt x="127611" y="40541"/>
                    <a:pt x="127611" y="40231"/>
                  </a:cubicBezTo>
                  <a:cubicBezTo>
                    <a:pt x="127611" y="39898"/>
                    <a:pt x="127861" y="39660"/>
                    <a:pt x="128171" y="39660"/>
                  </a:cubicBezTo>
                  <a:close/>
                  <a:moveTo>
                    <a:pt x="131898" y="39660"/>
                  </a:moveTo>
                  <a:cubicBezTo>
                    <a:pt x="132195" y="39660"/>
                    <a:pt x="132457" y="39922"/>
                    <a:pt x="132457" y="40231"/>
                  </a:cubicBezTo>
                  <a:cubicBezTo>
                    <a:pt x="132457" y="40529"/>
                    <a:pt x="132207" y="40791"/>
                    <a:pt x="131898" y="40791"/>
                  </a:cubicBezTo>
                  <a:cubicBezTo>
                    <a:pt x="131600" y="40791"/>
                    <a:pt x="131326" y="40541"/>
                    <a:pt x="131326" y="40231"/>
                  </a:cubicBezTo>
                  <a:cubicBezTo>
                    <a:pt x="131338" y="39922"/>
                    <a:pt x="131576" y="39660"/>
                    <a:pt x="131898" y="39660"/>
                  </a:cubicBezTo>
                  <a:close/>
                  <a:moveTo>
                    <a:pt x="135624" y="39660"/>
                  </a:moveTo>
                  <a:cubicBezTo>
                    <a:pt x="135946" y="39660"/>
                    <a:pt x="136196" y="39922"/>
                    <a:pt x="136196" y="40231"/>
                  </a:cubicBezTo>
                  <a:cubicBezTo>
                    <a:pt x="136196" y="40541"/>
                    <a:pt x="135934" y="40791"/>
                    <a:pt x="135624" y="40791"/>
                  </a:cubicBezTo>
                  <a:cubicBezTo>
                    <a:pt x="135315" y="40791"/>
                    <a:pt x="135065" y="40541"/>
                    <a:pt x="135065" y="40231"/>
                  </a:cubicBezTo>
                  <a:cubicBezTo>
                    <a:pt x="135065" y="39898"/>
                    <a:pt x="135315" y="39660"/>
                    <a:pt x="135624" y="39660"/>
                  </a:cubicBezTo>
                  <a:close/>
                  <a:moveTo>
                    <a:pt x="139351" y="39660"/>
                  </a:moveTo>
                  <a:cubicBezTo>
                    <a:pt x="139649" y="39660"/>
                    <a:pt x="139910" y="39922"/>
                    <a:pt x="139910" y="40231"/>
                  </a:cubicBezTo>
                  <a:cubicBezTo>
                    <a:pt x="139910" y="40529"/>
                    <a:pt x="139660" y="40791"/>
                    <a:pt x="139351" y="40791"/>
                  </a:cubicBezTo>
                  <a:cubicBezTo>
                    <a:pt x="139053" y="40791"/>
                    <a:pt x="138779" y="40541"/>
                    <a:pt x="138779" y="40231"/>
                  </a:cubicBezTo>
                  <a:cubicBezTo>
                    <a:pt x="138803" y="39922"/>
                    <a:pt x="139041" y="39660"/>
                    <a:pt x="139351" y="39660"/>
                  </a:cubicBezTo>
                  <a:close/>
                  <a:moveTo>
                    <a:pt x="143089" y="39660"/>
                  </a:moveTo>
                  <a:cubicBezTo>
                    <a:pt x="143399" y="39660"/>
                    <a:pt x="143649" y="39922"/>
                    <a:pt x="143649" y="40231"/>
                  </a:cubicBezTo>
                  <a:cubicBezTo>
                    <a:pt x="143649" y="40541"/>
                    <a:pt x="143399" y="40791"/>
                    <a:pt x="143089" y="40791"/>
                  </a:cubicBezTo>
                  <a:cubicBezTo>
                    <a:pt x="142768" y="40791"/>
                    <a:pt x="142518" y="40541"/>
                    <a:pt x="142518" y="40231"/>
                  </a:cubicBezTo>
                  <a:cubicBezTo>
                    <a:pt x="142518" y="39898"/>
                    <a:pt x="142768" y="39660"/>
                    <a:pt x="143089" y="39660"/>
                  </a:cubicBezTo>
                  <a:close/>
                  <a:moveTo>
                    <a:pt x="146804" y="39660"/>
                  </a:moveTo>
                  <a:cubicBezTo>
                    <a:pt x="147102" y="39660"/>
                    <a:pt x="147376" y="39922"/>
                    <a:pt x="147376" y="40231"/>
                  </a:cubicBezTo>
                  <a:cubicBezTo>
                    <a:pt x="147376" y="40529"/>
                    <a:pt x="147114" y="40791"/>
                    <a:pt x="146804" y="40791"/>
                  </a:cubicBezTo>
                  <a:cubicBezTo>
                    <a:pt x="146495" y="40791"/>
                    <a:pt x="146245" y="40541"/>
                    <a:pt x="146245" y="40231"/>
                  </a:cubicBezTo>
                  <a:cubicBezTo>
                    <a:pt x="146257" y="39922"/>
                    <a:pt x="146495" y="39660"/>
                    <a:pt x="146804" y="39660"/>
                  </a:cubicBezTo>
                  <a:close/>
                  <a:moveTo>
                    <a:pt x="3405" y="41529"/>
                  </a:moveTo>
                  <a:cubicBezTo>
                    <a:pt x="3703" y="41529"/>
                    <a:pt x="3977" y="41779"/>
                    <a:pt x="3977" y="42089"/>
                  </a:cubicBezTo>
                  <a:cubicBezTo>
                    <a:pt x="3977" y="42386"/>
                    <a:pt x="3727" y="42660"/>
                    <a:pt x="3405" y="42660"/>
                  </a:cubicBezTo>
                  <a:cubicBezTo>
                    <a:pt x="3096" y="42660"/>
                    <a:pt x="2846" y="42398"/>
                    <a:pt x="2846" y="42089"/>
                  </a:cubicBezTo>
                  <a:cubicBezTo>
                    <a:pt x="2858" y="41779"/>
                    <a:pt x="3096" y="41529"/>
                    <a:pt x="3405" y="41529"/>
                  </a:cubicBezTo>
                  <a:close/>
                  <a:moveTo>
                    <a:pt x="7132" y="41529"/>
                  </a:moveTo>
                  <a:cubicBezTo>
                    <a:pt x="7430" y="41529"/>
                    <a:pt x="7692" y="41779"/>
                    <a:pt x="7692" y="42089"/>
                  </a:cubicBezTo>
                  <a:cubicBezTo>
                    <a:pt x="7692" y="42386"/>
                    <a:pt x="7442" y="42660"/>
                    <a:pt x="7132" y="42660"/>
                  </a:cubicBezTo>
                  <a:cubicBezTo>
                    <a:pt x="6834" y="42660"/>
                    <a:pt x="6560" y="42398"/>
                    <a:pt x="6560" y="42089"/>
                  </a:cubicBezTo>
                  <a:cubicBezTo>
                    <a:pt x="6584" y="41779"/>
                    <a:pt x="6822" y="41529"/>
                    <a:pt x="7132" y="41529"/>
                  </a:cubicBezTo>
                  <a:close/>
                  <a:moveTo>
                    <a:pt x="10871" y="41529"/>
                  </a:moveTo>
                  <a:cubicBezTo>
                    <a:pt x="11168" y="41529"/>
                    <a:pt x="11430" y="41779"/>
                    <a:pt x="11430" y="42089"/>
                  </a:cubicBezTo>
                  <a:cubicBezTo>
                    <a:pt x="11430" y="42386"/>
                    <a:pt x="11180" y="42660"/>
                    <a:pt x="10871" y="42660"/>
                  </a:cubicBezTo>
                  <a:cubicBezTo>
                    <a:pt x="10573" y="42660"/>
                    <a:pt x="10299" y="42398"/>
                    <a:pt x="10299" y="42089"/>
                  </a:cubicBezTo>
                  <a:cubicBezTo>
                    <a:pt x="10299" y="41779"/>
                    <a:pt x="10549" y="41529"/>
                    <a:pt x="10871" y="41529"/>
                  </a:cubicBezTo>
                  <a:close/>
                  <a:moveTo>
                    <a:pt x="14585" y="41529"/>
                  </a:moveTo>
                  <a:cubicBezTo>
                    <a:pt x="14883" y="41529"/>
                    <a:pt x="15157" y="41779"/>
                    <a:pt x="15157" y="42089"/>
                  </a:cubicBezTo>
                  <a:cubicBezTo>
                    <a:pt x="15157" y="42386"/>
                    <a:pt x="14895" y="42660"/>
                    <a:pt x="14585" y="42660"/>
                  </a:cubicBezTo>
                  <a:cubicBezTo>
                    <a:pt x="14288" y="42660"/>
                    <a:pt x="14014" y="42398"/>
                    <a:pt x="14014" y="42089"/>
                  </a:cubicBezTo>
                  <a:cubicBezTo>
                    <a:pt x="14038" y="41779"/>
                    <a:pt x="14276" y="41529"/>
                    <a:pt x="14585" y="41529"/>
                  </a:cubicBezTo>
                  <a:close/>
                  <a:moveTo>
                    <a:pt x="18324" y="41529"/>
                  </a:moveTo>
                  <a:cubicBezTo>
                    <a:pt x="18622" y="41529"/>
                    <a:pt x="18883" y="41779"/>
                    <a:pt x="18883" y="42089"/>
                  </a:cubicBezTo>
                  <a:cubicBezTo>
                    <a:pt x="18883" y="42386"/>
                    <a:pt x="18633" y="42660"/>
                    <a:pt x="18324" y="42660"/>
                  </a:cubicBezTo>
                  <a:cubicBezTo>
                    <a:pt x="18026" y="42660"/>
                    <a:pt x="17752" y="42398"/>
                    <a:pt x="17752" y="42089"/>
                  </a:cubicBezTo>
                  <a:cubicBezTo>
                    <a:pt x="17752" y="41779"/>
                    <a:pt x="18014" y="41529"/>
                    <a:pt x="18324" y="41529"/>
                  </a:cubicBezTo>
                  <a:close/>
                  <a:moveTo>
                    <a:pt x="22039" y="41529"/>
                  </a:moveTo>
                  <a:cubicBezTo>
                    <a:pt x="22336" y="41529"/>
                    <a:pt x="22610" y="41779"/>
                    <a:pt x="22610" y="42089"/>
                  </a:cubicBezTo>
                  <a:cubicBezTo>
                    <a:pt x="22610" y="42386"/>
                    <a:pt x="22360" y="42660"/>
                    <a:pt x="22039" y="42660"/>
                  </a:cubicBezTo>
                  <a:cubicBezTo>
                    <a:pt x="21729" y="42660"/>
                    <a:pt x="21479" y="42398"/>
                    <a:pt x="21479" y="42089"/>
                  </a:cubicBezTo>
                  <a:cubicBezTo>
                    <a:pt x="21491" y="41779"/>
                    <a:pt x="21729" y="41529"/>
                    <a:pt x="22039" y="41529"/>
                  </a:cubicBezTo>
                  <a:close/>
                  <a:moveTo>
                    <a:pt x="25777" y="41529"/>
                  </a:moveTo>
                  <a:cubicBezTo>
                    <a:pt x="26075" y="41529"/>
                    <a:pt x="26349" y="41779"/>
                    <a:pt x="26349" y="42089"/>
                  </a:cubicBezTo>
                  <a:cubicBezTo>
                    <a:pt x="26349" y="42386"/>
                    <a:pt x="26087" y="42660"/>
                    <a:pt x="25777" y="42660"/>
                  </a:cubicBezTo>
                  <a:cubicBezTo>
                    <a:pt x="25468" y="42660"/>
                    <a:pt x="25206" y="42398"/>
                    <a:pt x="25206" y="42089"/>
                  </a:cubicBezTo>
                  <a:cubicBezTo>
                    <a:pt x="25218" y="41779"/>
                    <a:pt x="25468" y="41529"/>
                    <a:pt x="25777" y="41529"/>
                  </a:cubicBezTo>
                  <a:close/>
                  <a:moveTo>
                    <a:pt x="29504" y="41529"/>
                  </a:moveTo>
                  <a:cubicBezTo>
                    <a:pt x="29801" y="41529"/>
                    <a:pt x="30063" y="41779"/>
                    <a:pt x="30063" y="42089"/>
                  </a:cubicBezTo>
                  <a:cubicBezTo>
                    <a:pt x="30063" y="42386"/>
                    <a:pt x="29813" y="42660"/>
                    <a:pt x="29504" y="42660"/>
                  </a:cubicBezTo>
                  <a:cubicBezTo>
                    <a:pt x="29182" y="42660"/>
                    <a:pt x="28932" y="42398"/>
                    <a:pt x="28932" y="42089"/>
                  </a:cubicBezTo>
                  <a:cubicBezTo>
                    <a:pt x="28944" y="41779"/>
                    <a:pt x="29182" y="41529"/>
                    <a:pt x="29504" y="41529"/>
                  </a:cubicBezTo>
                  <a:close/>
                  <a:moveTo>
                    <a:pt x="33230" y="41529"/>
                  </a:moveTo>
                  <a:cubicBezTo>
                    <a:pt x="33528" y="41529"/>
                    <a:pt x="33802" y="41779"/>
                    <a:pt x="33802" y="42089"/>
                  </a:cubicBezTo>
                  <a:cubicBezTo>
                    <a:pt x="33802" y="42386"/>
                    <a:pt x="33552" y="42660"/>
                    <a:pt x="33230" y="42660"/>
                  </a:cubicBezTo>
                  <a:cubicBezTo>
                    <a:pt x="32921" y="42660"/>
                    <a:pt x="32671" y="42398"/>
                    <a:pt x="32671" y="42089"/>
                  </a:cubicBezTo>
                  <a:cubicBezTo>
                    <a:pt x="32671" y="41779"/>
                    <a:pt x="32921" y="41529"/>
                    <a:pt x="33230" y="41529"/>
                  </a:cubicBezTo>
                  <a:close/>
                  <a:moveTo>
                    <a:pt x="36957" y="41529"/>
                  </a:moveTo>
                  <a:cubicBezTo>
                    <a:pt x="37255" y="41529"/>
                    <a:pt x="37517" y="41779"/>
                    <a:pt x="37517" y="42089"/>
                  </a:cubicBezTo>
                  <a:cubicBezTo>
                    <a:pt x="37517" y="42386"/>
                    <a:pt x="37267" y="42660"/>
                    <a:pt x="36957" y="42660"/>
                  </a:cubicBezTo>
                  <a:cubicBezTo>
                    <a:pt x="36648" y="42660"/>
                    <a:pt x="36386" y="42398"/>
                    <a:pt x="36386" y="42089"/>
                  </a:cubicBezTo>
                  <a:cubicBezTo>
                    <a:pt x="36409" y="41779"/>
                    <a:pt x="36648" y="41529"/>
                    <a:pt x="36957" y="41529"/>
                  </a:cubicBezTo>
                  <a:close/>
                  <a:moveTo>
                    <a:pt x="40672" y="41529"/>
                  </a:moveTo>
                  <a:cubicBezTo>
                    <a:pt x="40970" y="41529"/>
                    <a:pt x="41243" y="41779"/>
                    <a:pt x="41243" y="42089"/>
                  </a:cubicBezTo>
                  <a:cubicBezTo>
                    <a:pt x="41243" y="42386"/>
                    <a:pt x="40993" y="42660"/>
                    <a:pt x="40672" y="42660"/>
                  </a:cubicBezTo>
                  <a:cubicBezTo>
                    <a:pt x="40374" y="42660"/>
                    <a:pt x="40112" y="42398"/>
                    <a:pt x="40112" y="42089"/>
                  </a:cubicBezTo>
                  <a:cubicBezTo>
                    <a:pt x="40124" y="41779"/>
                    <a:pt x="40362" y="41529"/>
                    <a:pt x="40672" y="41529"/>
                  </a:cubicBezTo>
                  <a:close/>
                  <a:moveTo>
                    <a:pt x="44410" y="41529"/>
                  </a:moveTo>
                  <a:cubicBezTo>
                    <a:pt x="44708" y="41529"/>
                    <a:pt x="44982" y="41779"/>
                    <a:pt x="44982" y="42089"/>
                  </a:cubicBezTo>
                  <a:cubicBezTo>
                    <a:pt x="44982" y="42386"/>
                    <a:pt x="44720" y="42660"/>
                    <a:pt x="44410" y="42660"/>
                  </a:cubicBezTo>
                  <a:cubicBezTo>
                    <a:pt x="44113" y="42660"/>
                    <a:pt x="43851" y="42398"/>
                    <a:pt x="43851" y="42089"/>
                  </a:cubicBezTo>
                  <a:cubicBezTo>
                    <a:pt x="43851" y="41779"/>
                    <a:pt x="44101" y="41529"/>
                    <a:pt x="44410" y="41529"/>
                  </a:cubicBezTo>
                  <a:close/>
                  <a:moveTo>
                    <a:pt x="48137" y="41529"/>
                  </a:moveTo>
                  <a:cubicBezTo>
                    <a:pt x="48435" y="41529"/>
                    <a:pt x="48697" y="41779"/>
                    <a:pt x="48697" y="42089"/>
                  </a:cubicBezTo>
                  <a:cubicBezTo>
                    <a:pt x="48697" y="42386"/>
                    <a:pt x="48447" y="42660"/>
                    <a:pt x="48137" y="42660"/>
                  </a:cubicBezTo>
                  <a:cubicBezTo>
                    <a:pt x="47839" y="42660"/>
                    <a:pt x="47566" y="42398"/>
                    <a:pt x="47566" y="42089"/>
                  </a:cubicBezTo>
                  <a:cubicBezTo>
                    <a:pt x="47578" y="41779"/>
                    <a:pt x="47839" y="41529"/>
                    <a:pt x="48137" y="41529"/>
                  </a:cubicBezTo>
                  <a:close/>
                  <a:moveTo>
                    <a:pt x="51864" y="41529"/>
                  </a:moveTo>
                  <a:cubicBezTo>
                    <a:pt x="52161" y="41529"/>
                    <a:pt x="52435" y="41779"/>
                    <a:pt x="52435" y="42089"/>
                  </a:cubicBezTo>
                  <a:cubicBezTo>
                    <a:pt x="52435" y="42386"/>
                    <a:pt x="52185" y="42660"/>
                    <a:pt x="51864" y="42660"/>
                  </a:cubicBezTo>
                  <a:cubicBezTo>
                    <a:pt x="51566" y="42660"/>
                    <a:pt x="51304" y="42398"/>
                    <a:pt x="51304" y="42089"/>
                  </a:cubicBezTo>
                  <a:cubicBezTo>
                    <a:pt x="51304" y="41779"/>
                    <a:pt x="51554" y="41529"/>
                    <a:pt x="51864" y="41529"/>
                  </a:cubicBezTo>
                  <a:close/>
                  <a:moveTo>
                    <a:pt x="55602" y="41529"/>
                  </a:moveTo>
                  <a:cubicBezTo>
                    <a:pt x="55900" y="41529"/>
                    <a:pt x="56174" y="41779"/>
                    <a:pt x="56174" y="42089"/>
                  </a:cubicBezTo>
                  <a:cubicBezTo>
                    <a:pt x="56174" y="42386"/>
                    <a:pt x="55912" y="42660"/>
                    <a:pt x="55602" y="42660"/>
                  </a:cubicBezTo>
                  <a:cubicBezTo>
                    <a:pt x="55293" y="42660"/>
                    <a:pt x="55043" y="42398"/>
                    <a:pt x="55043" y="42089"/>
                  </a:cubicBezTo>
                  <a:cubicBezTo>
                    <a:pt x="55043" y="41779"/>
                    <a:pt x="55293" y="41529"/>
                    <a:pt x="55602" y="41529"/>
                  </a:cubicBezTo>
                  <a:close/>
                  <a:moveTo>
                    <a:pt x="59329" y="41529"/>
                  </a:moveTo>
                  <a:cubicBezTo>
                    <a:pt x="59627" y="41529"/>
                    <a:pt x="59889" y="41779"/>
                    <a:pt x="59889" y="42089"/>
                  </a:cubicBezTo>
                  <a:cubicBezTo>
                    <a:pt x="59889" y="42386"/>
                    <a:pt x="59639" y="42660"/>
                    <a:pt x="59329" y="42660"/>
                  </a:cubicBezTo>
                  <a:cubicBezTo>
                    <a:pt x="59008" y="42660"/>
                    <a:pt x="58757" y="42398"/>
                    <a:pt x="58757" y="42089"/>
                  </a:cubicBezTo>
                  <a:cubicBezTo>
                    <a:pt x="58757" y="41779"/>
                    <a:pt x="59008" y="41529"/>
                    <a:pt x="59329" y="41529"/>
                  </a:cubicBezTo>
                  <a:close/>
                  <a:moveTo>
                    <a:pt x="63056" y="41529"/>
                  </a:moveTo>
                  <a:cubicBezTo>
                    <a:pt x="63353" y="41529"/>
                    <a:pt x="63627" y="41779"/>
                    <a:pt x="63627" y="42089"/>
                  </a:cubicBezTo>
                  <a:cubicBezTo>
                    <a:pt x="63627" y="42386"/>
                    <a:pt x="63377" y="42660"/>
                    <a:pt x="63056" y="42660"/>
                  </a:cubicBezTo>
                  <a:cubicBezTo>
                    <a:pt x="62746" y="42660"/>
                    <a:pt x="62496" y="42398"/>
                    <a:pt x="62496" y="42089"/>
                  </a:cubicBezTo>
                  <a:cubicBezTo>
                    <a:pt x="62496" y="41779"/>
                    <a:pt x="62746" y="41529"/>
                    <a:pt x="63056" y="41529"/>
                  </a:cubicBezTo>
                  <a:close/>
                  <a:moveTo>
                    <a:pt x="66782" y="41529"/>
                  </a:moveTo>
                  <a:cubicBezTo>
                    <a:pt x="67080" y="41529"/>
                    <a:pt x="67342" y="41779"/>
                    <a:pt x="67342" y="42089"/>
                  </a:cubicBezTo>
                  <a:cubicBezTo>
                    <a:pt x="67342" y="42386"/>
                    <a:pt x="67092" y="42660"/>
                    <a:pt x="66782" y="42660"/>
                  </a:cubicBezTo>
                  <a:cubicBezTo>
                    <a:pt x="66473" y="42660"/>
                    <a:pt x="66211" y="42398"/>
                    <a:pt x="66211" y="42089"/>
                  </a:cubicBezTo>
                  <a:cubicBezTo>
                    <a:pt x="66235" y="41779"/>
                    <a:pt x="66473" y="41529"/>
                    <a:pt x="66782" y="41529"/>
                  </a:cubicBezTo>
                  <a:close/>
                  <a:moveTo>
                    <a:pt x="70509" y="41529"/>
                  </a:moveTo>
                  <a:cubicBezTo>
                    <a:pt x="70807" y="41529"/>
                    <a:pt x="71080" y="41779"/>
                    <a:pt x="71080" y="42089"/>
                  </a:cubicBezTo>
                  <a:cubicBezTo>
                    <a:pt x="71080" y="42386"/>
                    <a:pt x="70830" y="42660"/>
                    <a:pt x="70509" y="42660"/>
                  </a:cubicBezTo>
                  <a:cubicBezTo>
                    <a:pt x="70199" y="42660"/>
                    <a:pt x="69949" y="42398"/>
                    <a:pt x="69949" y="42089"/>
                  </a:cubicBezTo>
                  <a:cubicBezTo>
                    <a:pt x="69949" y="41779"/>
                    <a:pt x="70199" y="41529"/>
                    <a:pt x="70509" y="41529"/>
                  </a:cubicBezTo>
                  <a:close/>
                  <a:moveTo>
                    <a:pt x="74236" y="41529"/>
                  </a:moveTo>
                  <a:cubicBezTo>
                    <a:pt x="74533" y="41529"/>
                    <a:pt x="74795" y="41779"/>
                    <a:pt x="74795" y="42089"/>
                  </a:cubicBezTo>
                  <a:cubicBezTo>
                    <a:pt x="74795" y="42386"/>
                    <a:pt x="74545" y="42660"/>
                    <a:pt x="74236" y="42660"/>
                  </a:cubicBezTo>
                  <a:cubicBezTo>
                    <a:pt x="73938" y="42660"/>
                    <a:pt x="73676" y="42398"/>
                    <a:pt x="73676" y="42089"/>
                  </a:cubicBezTo>
                  <a:cubicBezTo>
                    <a:pt x="73676" y="41779"/>
                    <a:pt x="73926" y="41529"/>
                    <a:pt x="74236" y="41529"/>
                  </a:cubicBezTo>
                  <a:close/>
                  <a:moveTo>
                    <a:pt x="77855" y="41529"/>
                  </a:moveTo>
                  <a:cubicBezTo>
                    <a:pt x="78153" y="41529"/>
                    <a:pt x="78415" y="41779"/>
                    <a:pt x="78415" y="42089"/>
                  </a:cubicBezTo>
                  <a:cubicBezTo>
                    <a:pt x="78415" y="42386"/>
                    <a:pt x="78165" y="42660"/>
                    <a:pt x="77855" y="42660"/>
                  </a:cubicBezTo>
                  <a:cubicBezTo>
                    <a:pt x="77546" y="42660"/>
                    <a:pt x="77284" y="42398"/>
                    <a:pt x="77284" y="42089"/>
                  </a:cubicBezTo>
                  <a:cubicBezTo>
                    <a:pt x="77284" y="41779"/>
                    <a:pt x="77546" y="41529"/>
                    <a:pt x="77855" y="41529"/>
                  </a:cubicBezTo>
                  <a:close/>
                  <a:moveTo>
                    <a:pt x="81570" y="41529"/>
                  </a:moveTo>
                  <a:cubicBezTo>
                    <a:pt x="81868" y="41529"/>
                    <a:pt x="82141" y="41779"/>
                    <a:pt x="82141" y="42089"/>
                  </a:cubicBezTo>
                  <a:cubicBezTo>
                    <a:pt x="82141" y="42386"/>
                    <a:pt x="81879" y="42660"/>
                    <a:pt x="81570" y="42660"/>
                  </a:cubicBezTo>
                  <a:cubicBezTo>
                    <a:pt x="81260" y="42660"/>
                    <a:pt x="81010" y="42398"/>
                    <a:pt x="81010" y="42089"/>
                  </a:cubicBezTo>
                  <a:cubicBezTo>
                    <a:pt x="81022" y="41779"/>
                    <a:pt x="81260" y="41529"/>
                    <a:pt x="81570" y="41529"/>
                  </a:cubicBezTo>
                  <a:close/>
                  <a:moveTo>
                    <a:pt x="85308" y="41529"/>
                  </a:moveTo>
                  <a:cubicBezTo>
                    <a:pt x="85606" y="41529"/>
                    <a:pt x="85880" y="41779"/>
                    <a:pt x="85880" y="42089"/>
                  </a:cubicBezTo>
                  <a:cubicBezTo>
                    <a:pt x="85880" y="42386"/>
                    <a:pt x="85618" y="42660"/>
                    <a:pt x="85308" y="42660"/>
                  </a:cubicBezTo>
                  <a:cubicBezTo>
                    <a:pt x="84999" y="42660"/>
                    <a:pt x="84749" y="42398"/>
                    <a:pt x="84749" y="42089"/>
                  </a:cubicBezTo>
                  <a:cubicBezTo>
                    <a:pt x="84749" y="41779"/>
                    <a:pt x="84999" y="41529"/>
                    <a:pt x="85308" y="41529"/>
                  </a:cubicBezTo>
                  <a:close/>
                  <a:moveTo>
                    <a:pt x="89035" y="41529"/>
                  </a:moveTo>
                  <a:cubicBezTo>
                    <a:pt x="89333" y="41529"/>
                    <a:pt x="89595" y="41779"/>
                    <a:pt x="89595" y="42089"/>
                  </a:cubicBezTo>
                  <a:cubicBezTo>
                    <a:pt x="89595" y="42386"/>
                    <a:pt x="89345" y="42660"/>
                    <a:pt x="89035" y="42660"/>
                  </a:cubicBezTo>
                  <a:cubicBezTo>
                    <a:pt x="88714" y="42660"/>
                    <a:pt x="88464" y="42398"/>
                    <a:pt x="88464" y="42089"/>
                  </a:cubicBezTo>
                  <a:cubicBezTo>
                    <a:pt x="88475" y="41779"/>
                    <a:pt x="88714" y="41529"/>
                    <a:pt x="89035" y="41529"/>
                  </a:cubicBezTo>
                  <a:close/>
                  <a:moveTo>
                    <a:pt x="92762" y="41529"/>
                  </a:moveTo>
                  <a:cubicBezTo>
                    <a:pt x="93059" y="41529"/>
                    <a:pt x="93333" y="41779"/>
                    <a:pt x="93333" y="42089"/>
                  </a:cubicBezTo>
                  <a:cubicBezTo>
                    <a:pt x="93333" y="42386"/>
                    <a:pt x="93071" y="42660"/>
                    <a:pt x="92762" y="42660"/>
                  </a:cubicBezTo>
                  <a:cubicBezTo>
                    <a:pt x="92452" y="42660"/>
                    <a:pt x="92202" y="42398"/>
                    <a:pt x="92202" y="42089"/>
                  </a:cubicBezTo>
                  <a:cubicBezTo>
                    <a:pt x="92202" y="41779"/>
                    <a:pt x="92452" y="41529"/>
                    <a:pt x="92762" y="41529"/>
                  </a:cubicBezTo>
                  <a:close/>
                  <a:moveTo>
                    <a:pt x="96488" y="41529"/>
                  </a:moveTo>
                  <a:cubicBezTo>
                    <a:pt x="96786" y="41529"/>
                    <a:pt x="97048" y="41779"/>
                    <a:pt x="97048" y="42089"/>
                  </a:cubicBezTo>
                  <a:cubicBezTo>
                    <a:pt x="97048" y="42386"/>
                    <a:pt x="96798" y="42660"/>
                    <a:pt x="96488" y="42660"/>
                  </a:cubicBezTo>
                  <a:cubicBezTo>
                    <a:pt x="96191" y="42660"/>
                    <a:pt x="95917" y="42398"/>
                    <a:pt x="95917" y="42089"/>
                  </a:cubicBezTo>
                  <a:cubicBezTo>
                    <a:pt x="95917" y="41779"/>
                    <a:pt x="96179" y="41529"/>
                    <a:pt x="96488" y="41529"/>
                  </a:cubicBezTo>
                  <a:close/>
                  <a:moveTo>
                    <a:pt x="100203" y="41529"/>
                  </a:moveTo>
                  <a:cubicBezTo>
                    <a:pt x="100501" y="41529"/>
                    <a:pt x="100775" y="41779"/>
                    <a:pt x="100775" y="42089"/>
                  </a:cubicBezTo>
                  <a:cubicBezTo>
                    <a:pt x="100775" y="42386"/>
                    <a:pt x="100513" y="42660"/>
                    <a:pt x="100203" y="42660"/>
                  </a:cubicBezTo>
                  <a:cubicBezTo>
                    <a:pt x="99905" y="42660"/>
                    <a:pt x="99644" y="42398"/>
                    <a:pt x="99644" y="42089"/>
                  </a:cubicBezTo>
                  <a:cubicBezTo>
                    <a:pt x="99655" y="41779"/>
                    <a:pt x="99894" y="41529"/>
                    <a:pt x="100203" y="41529"/>
                  </a:cubicBezTo>
                  <a:close/>
                  <a:moveTo>
                    <a:pt x="103942" y="41529"/>
                  </a:moveTo>
                  <a:cubicBezTo>
                    <a:pt x="104239" y="41529"/>
                    <a:pt x="104513" y="41779"/>
                    <a:pt x="104513" y="42089"/>
                  </a:cubicBezTo>
                  <a:cubicBezTo>
                    <a:pt x="104513" y="42386"/>
                    <a:pt x="104251" y="42660"/>
                    <a:pt x="103942" y="42660"/>
                  </a:cubicBezTo>
                  <a:cubicBezTo>
                    <a:pt x="103644" y="42660"/>
                    <a:pt x="103382" y="42398"/>
                    <a:pt x="103382" y="42089"/>
                  </a:cubicBezTo>
                  <a:cubicBezTo>
                    <a:pt x="103382" y="41779"/>
                    <a:pt x="103632" y="41529"/>
                    <a:pt x="103942" y="41529"/>
                  </a:cubicBezTo>
                  <a:close/>
                  <a:moveTo>
                    <a:pt x="107668" y="41529"/>
                  </a:moveTo>
                  <a:cubicBezTo>
                    <a:pt x="107966" y="41529"/>
                    <a:pt x="108228" y="41779"/>
                    <a:pt x="108228" y="42089"/>
                  </a:cubicBezTo>
                  <a:cubicBezTo>
                    <a:pt x="108228" y="42386"/>
                    <a:pt x="107978" y="42660"/>
                    <a:pt x="107668" y="42660"/>
                  </a:cubicBezTo>
                  <a:cubicBezTo>
                    <a:pt x="107371" y="42660"/>
                    <a:pt x="107097" y="42398"/>
                    <a:pt x="107097" y="42089"/>
                  </a:cubicBezTo>
                  <a:cubicBezTo>
                    <a:pt x="107109" y="41779"/>
                    <a:pt x="107347" y="41529"/>
                    <a:pt x="107668" y="41529"/>
                  </a:cubicBezTo>
                  <a:close/>
                  <a:moveTo>
                    <a:pt x="111395" y="41529"/>
                  </a:moveTo>
                  <a:cubicBezTo>
                    <a:pt x="111693" y="41529"/>
                    <a:pt x="111967" y="41779"/>
                    <a:pt x="111967" y="42089"/>
                  </a:cubicBezTo>
                  <a:cubicBezTo>
                    <a:pt x="111967" y="42386"/>
                    <a:pt x="111705" y="42660"/>
                    <a:pt x="111395" y="42660"/>
                  </a:cubicBezTo>
                  <a:cubicBezTo>
                    <a:pt x="111085" y="42660"/>
                    <a:pt x="110835" y="42398"/>
                    <a:pt x="110835" y="42089"/>
                  </a:cubicBezTo>
                  <a:cubicBezTo>
                    <a:pt x="110835" y="41779"/>
                    <a:pt x="111085" y="41529"/>
                    <a:pt x="111395" y="41529"/>
                  </a:cubicBezTo>
                  <a:close/>
                  <a:moveTo>
                    <a:pt x="115122" y="41529"/>
                  </a:moveTo>
                  <a:cubicBezTo>
                    <a:pt x="115419" y="41529"/>
                    <a:pt x="115681" y="41779"/>
                    <a:pt x="115681" y="42089"/>
                  </a:cubicBezTo>
                  <a:cubicBezTo>
                    <a:pt x="115681" y="42386"/>
                    <a:pt x="115431" y="42660"/>
                    <a:pt x="115122" y="42660"/>
                  </a:cubicBezTo>
                  <a:cubicBezTo>
                    <a:pt x="114812" y="42660"/>
                    <a:pt x="114550" y="42398"/>
                    <a:pt x="114550" y="42089"/>
                  </a:cubicBezTo>
                  <a:cubicBezTo>
                    <a:pt x="114574" y="41779"/>
                    <a:pt x="114812" y="41529"/>
                    <a:pt x="115122" y="41529"/>
                  </a:cubicBezTo>
                  <a:close/>
                  <a:moveTo>
                    <a:pt x="118860" y="41529"/>
                  </a:moveTo>
                  <a:cubicBezTo>
                    <a:pt x="119158" y="41529"/>
                    <a:pt x="119420" y="41779"/>
                    <a:pt x="119420" y="42089"/>
                  </a:cubicBezTo>
                  <a:cubicBezTo>
                    <a:pt x="119420" y="42386"/>
                    <a:pt x="119170" y="42660"/>
                    <a:pt x="118860" y="42660"/>
                  </a:cubicBezTo>
                  <a:cubicBezTo>
                    <a:pt x="118539" y="42660"/>
                    <a:pt x="118289" y="42398"/>
                    <a:pt x="118289" y="42089"/>
                  </a:cubicBezTo>
                  <a:cubicBezTo>
                    <a:pt x="118289" y="41779"/>
                    <a:pt x="118539" y="41529"/>
                    <a:pt x="118860" y="41529"/>
                  </a:cubicBezTo>
                  <a:close/>
                  <a:moveTo>
                    <a:pt x="122575" y="41529"/>
                  </a:moveTo>
                  <a:cubicBezTo>
                    <a:pt x="122873" y="41529"/>
                    <a:pt x="123146" y="41779"/>
                    <a:pt x="123146" y="42089"/>
                  </a:cubicBezTo>
                  <a:cubicBezTo>
                    <a:pt x="123146" y="42386"/>
                    <a:pt x="122885" y="42660"/>
                    <a:pt x="122575" y="42660"/>
                  </a:cubicBezTo>
                  <a:cubicBezTo>
                    <a:pt x="122265" y="42660"/>
                    <a:pt x="122015" y="42398"/>
                    <a:pt x="122015" y="42089"/>
                  </a:cubicBezTo>
                  <a:cubicBezTo>
                    <a:pt x="122027" y="41779"/>
                    <a:pt x="122277" y="41529"/>
                    <a:pt x="122575" y="41529"/>
                  </a:cubicBezTo>
                  <a:close/>
                  <a:moveTo>
                    <a:pt x="126314" y="41529"/>
                  </a:moveTo>
                  <a:cubicBezTo>
                    <a:pt x="126611" y="41529"/>
                    <a:pt x="126873" y="41779"/>
                    <a:pt x="126873" y="42089"/>
                  </a:cubicBezTo>
                  <a:cubicBezTo>
                    <a:pt x="126873" y="42386"/>
                    <a:pt x="126623" y="42660"/>
                    <a:pt x="126314" y="42660"/>
                  </a:cubicBezTo>
                  <a:cubicBezTo>
                    <a:pt x="126004" y="42660"/>
                    <a:pt x="125742" y="42398"/>
                    <a:pt x="125742" y="42089"/>
                  </a:cubicBezTo>
                  <a:cubicBezTo>
                    <a:pt x="125742" y="41779"/>
                    <a:pt x="126004" y="41529"/>
                    <a:pt x="126314" y="41529"/>
                  </a:cubicBezTo>
                  <a:close/>
                  <a:moveTo>
                    <a:pt x="130028" y="41529"/>
                  </a:moveTo>
                  <a:cubicBezTo>
                    <a:pt x="130326" y="41529"/>
                    <a:pt x="130600" y="41779"/>
                    <a:pt x="130600" y="42089"/>
                  </a:cubicBezTo>
                  <a:cubicBezTo>
                    <a:pt x="130600" y="42386"/>
                    <a:pt x="130350" y="42660"/>
                    <a:pt x="130028" y="42660"/>
                  </a:cubicBezTo>
                  <a:cubicBezTo>
                    <a:pt x="129731" y="42660"/>
                    <a:pt x="129469" y="42398"/>
                    <a:pt x="129469" y="42089"/>
                  </a:cubicBezTo>
                  <a:cubicBezTo>
                    <a:pt x="129469" y="41779"/>
                    <a:pt x="129719" y="41529"/>
                    <a:pt x="130028" y="41529"/>
                  </a:cubicBezTo>
                  <a:close/>
                  <a:moveTo>
                    <a:pt x="133767" y="41529"/>
                  </a:moveTo>
                  <a:cubicBezTo>
                    <a:pt x="134065" y="41529"/>
                    <a:pt x="134326" y="41779"/>
                    <a:pt x="134326" y="42089"/>
                  </a:cubicBezTo>
                  <a:cubicBezTo>
                    <a:pt x="134326" y="42386"/>
                    <a:pt x="134076" y="42660"/>
                    <a:pt x="133767" y="42660"/>
                  </a:cubicBezTo>
                  <a:cubicBezTo>
                    <a:pt x="133469" y="42660"/>
                    <a:pt x="133207" y="42398"/>
                    <a:pt x="133207" y="42089"/>
                  </a:cubicBezTo>
                  <a:cubicBezTo>
                    <a:pt x="133207" y="41779"/>
                    <a:pt x="133457" y="41529"/>
                    <a:pt x="133767" y="41529"/>
                  </a:cubicBezTo>
                  <a:close/>
                  <a:moveTo>
                    <a:pt x="137494" y="41529"/>
                  </a:moveTo>
                  <a:cubicBezTo>
                    <a:pt x="137791" y="41529"/>
                    <a:pt x="138053" y="41779"/>
                    <a:pt x="138053" y="42089"/>
                  </a:cubicBezTo>
                  <a:cubicBezTo>
                    <a:pt x="138053" y="42386"/>
                    <a:pt x="137803" y="42660"/>
                    <a:pt x="137494" y="42660"/>
                  </a:cubicBezTo>
                  <a:cubicBezTo>
                    <a:pt x="137196" y="42660"/>
                    <a:pt x="136922" y="42398"/>
                    <a:pt x="136922" y="42089"/>
                  </a:cubicBezTo>
                  <a:cubicBezTo>
                    <a:pt x="136934" y="41779"/>
                    <a:pt x="137172" y="41529"/>
                    <a:pt x="137494" y="41529"/>
                  </a:cubicBezTo>
                  <a:close/>
                  <a:moveTo>
                    <a:pt x="141220" y="41529"/>
                  </a:moveTo>
                  <a:cubicBezTo>
                    <a:pt x="141518" y="41529"/>
                    <a:pt x="141792" y="41779"/>
                    <a:pt x="141792" y="42089"/>
                  </a:cubicBezTo>
                  <a:cubicBezTo>
                    <a:pt x="141792" y="42386"/>
                    <a:pt x="141530" y="42660"/>
                    <a:pt x="141220" y="42660"/>
                  </a:cubicBezTo>
                  <a:cubicBezTo>
                    <a:pt x="140911" y="42660"/>
                    <a:pt x="140661" y="42398"/>
                    <a:pt x="140661" y="42089"/>
                  </a:cubicBezTo>
                  <a:cubicBezTo>
                    <a:pt x="140661" y="41779"/>
                    <a:pt x="140911" y="41529"/>
                    <a:pt x="141220" y="41529"/>
                  </a:cubicBezTo>
                  <a:close/>
                  <a:moveTo>
                    <a:pt x="144947" y="41529"/>
                  </a:moveTo>
                  <a:cubicBezTo>
                    <a:pt x="145244" y="41529"/>
                    <a:pt x="145506" y="41779"/>
                    <a:pt x="145506" y="42089"/>
                  </a:cubicBezTo>
                  <a:cubicBezTo>
                    <a:pt x="145506" y="42386"/>
                    <a:pt x="145256" y="42660"/>
                    <a:pt x="144947" y="42660"/>
                  </a:cubicBezTo>
                  <a:cubicBezTo>
                    <a:pt x="144637" y="42660"/>
                    <a:pt x="144375" y="42398"/>
                    <a:pt x="144375" y="42089"/>
                  </a:cubicBezTo>
                  <a:cubicBezTo>
                    <a:pt x="144399" y="41779"/>
                    <a:pt x="144637" y="41529"/>
                    <a:pt x="144947" y="41529"/>
                  </a:cubicBezTo>
                  <a:close/>
                  <a:moveTo>
                    <a:pt x="1548" y="43386"/>
                  </a:moveTo>
                  <a:cubicBezTo>
                    <a:pt x="1846" y="43386"/>
                    <a:pt x="2119" y="43636"/>
                    <a:pt x="2119" y="43946"/>
                  </a:cubicBezTo>
                  <a:cubicBezTo>
                    <a:pt x="2119" y="44244"/>
                    <a:pt x="1858" y="44517"/>
                    <a:pt x="1548" y="44517"/>
                  </a:cubicBezTo>
                  <a:cubicBezTo>
                    <a:pt x="1238" y="44517"/>
                    <a:pt x="988" y="44267"/>
                    <a:pt x="988" y="43946"/>
                  </a:cubicBezTo>
                  <a:cubicBezTo>
                    <a:pt x="988" y="43636"/>
                    <a:pt x="1238" y="43386"/>
                    <a:pt x="1548" y="43386"/>
                  </a:cubicBezTo>
                  <a:close/>
                  <a:moveTo>
                    <a:pt x="5287" y="43386"/>
                  </a:moveTo>
                  <a:cubicBezTo>
                    <a:pt x="5596" y="43386"/>
                    <a:pt x="5846" y="43636"/>
                    <a:pt x="5846" y="43946"/>
                  </a:cubicBezTo>
                  <a:cubicBezTo>
                    <a:pt x="5846" y="44267"/>
                    <a:pt x="5596" y="44517"/>
                    <a:pt x="5287" y="44517"/>
                  </a:cubicBezTo>
                  <a:cubicBezTo>
                    <a:pt x="4977" y="44517"/>
                    <a:pt x="4715" y="44267"/>
                    <a:pt x="4715" y="43946"/>
                  </a:cubicBezTo>
                  <a:cubicBezTo>
                    <a:pt x="4715" y="43636"/>
                    <a:pt x="4977" y="43386"/>
                    <a:pt x="5287" y="43386"/>
                  </a:cubicBezTo>
                  <a:close/>
                  <a:moveTo>
                    <a:pt x="9001" y="43386"/>
                  </a:moveTo>
                  <a:cubicBezTo>
                    <a:pt x="9299" y="43386"/>
                    <a:pt x="9573" y="43636"/>
                    <a:pt x="9573" y="43946"/>
                  </a:cubicBezTo>
                  <a:cubicBezTo>
                    <a:pt x="9573" y="44244"/>
                    <a:pt x="9323" y="44517"/>
                    <a:pt x="9001" y="44517"/>
                  </a:cubicBezTo>
                  <a:cubicBezTo>
                    <a:pt x="8704" y="44517"/>
                    <a:pt x="8442" y="44267"/>
                    <a:pt x="8442" y="43946"/>
                  </a:cubicBezTo>
                  <a:cubicBezTo>
                    <a:pt x="8442" y="43636"/>
                    <a:pt x="8692" y="43386"/>
                    <a:pt x="9001" y="43386"/>
                  </a:cubicBezTo>
                  <a:close/>
                  <a:moveTo>
                    <a:pt x="12728" y="43386"/>
                  </a:moveTo>
                  <a:cubicBezTo>
                    <a:pt x="13037" y="43386"/>
                    <a:pt x="13288" y="43636"/>
                    <a:pt x="13288" y="43946"/>
                  </a:cubicBezTo>
                  <a:cubicBezTo>
                    <a:pt x="13288" y="44267"/>
                    <a:pt x="13037" y="44517"/>
                    <a:pt x="12728" y="44517"/>
                  </a:cubicBezTo>
                  <a:cubicBezTo>
                    <a:pt x="12418" y="44517"/>
                    <a:pt x="12156" y="44267"/>
                    <a:pt x="12156" y="43946"/>
                  </a:cubicBezTo>
                  <a:cubicBezTo>
                    <a:pt x="12180" y="43636"/>
                    <a:pt x="12418" y="43386"/>
                    <a:pt x="12728" y="43386"/>
                  </a:cubicBezTo>
                  <a:close/>
                  <a:moveTo>
                    <a:pt x="16466" y="43386"/>
                  </a:moveTo>
                  <a:cubicBezTo>
                    <a:pt x="16764" y="43386"/>
                    <a:pt x="17026" y="43636"/>
                    <a:pt x="17026" y="43946"/>
                  </a:cubicBezTo>
                  <a:cubicBezTo>
                    <a:pt x="17026" y="44244"/>
                    <a:pt x="16776" y="44517"/>
                    <a:pt x="16466" y="44517"/>
                  </a:cubicBezTo>
                  <a:cubicBezTo>
                    <a:pt x="16169" y="44517"/>
                    <a:pt x="15895" y="44267"/>
                    <a:pt x="15895" y="43946"/>
                  </a:cubicBezTo>
                  <a:cubicBezTo>
                    <a:pt x="15895" y="43636"/>
                    <a:pt x="16145" y="43386"/>
                    <a:pt x="16466" y="43386"/>
                  </a:cubicBezTo>
                  <a:close/>
                  <a:moveTo>
                    <a:pt x="20181" y="43386"/>
                  </a:moveTo>
                  <a:cubicBezTo>
                    <a:pt x="20491" y="43386"/>
                    <a:pt x="20753" y="43636"/>
                    <a:pt x="20753" y="43946"/>
                  </a:cubicBezTo>
                  <a:cubicBezTo>
                    <a:pt x="20753" y="44267"/>
                    <a:pt x="20491" y="44517"/>
                    <a:pt x="20181" y="44517"/>
                  </a:cubicBezTo>
                  <a:cubicBezTo>
                    <a:pt x="19872" y="44517"/>
                    <a:pt x="19622" y="44267"/>
                    <a:pt x="19622" y="43946"/>
                  </a:cubicBezTo>
                  <a:cubicBezTo>
                    <a:pt x="19634" y="43636"/>
                    <a:pt x="19872" y="43386"/>
                    <a:pt x="20181" y="43386"/>
                  </a:cubicBezTo>
                  <a:close/>
                  <a:moveTo>
                    <a:pt x="23920" y="43386"/>
                  </a:moveTo>
                  <a:cubicBezTo>
                    <a:pt x="24217" y="43386"/>
                    <a:pt x="24479" y="43636"/>
                    <a:pt x="24479" y="43946"/>
                  </a:cubicBezTo>
                  <a:cubicBezTo>
                    <a:pt x="24479" y="44244"/>
                    <a:pt x="24229" y="44517"/>
                    <a:pt x="23920" y="44517"/>
                  </a:cubicBezTo>
                  <a:cubicBezTo>
                    <a:pt x="23610" y="44517"/>
                    <a:pt x="23348" y="44267"/>
                    <a:pt x="23348" y="43946"/>
                  </a:cubicBezTo>
                  <a:cubicBezTo>
                    <a:pt x="23348" y="43636"/>
                    <a:pt x="23610" y="43386"/>
                    <a:pt x="23920" y="43386"/>
                  </a:cubicBezTo>
                  <a:close/>
                  <a:moveTo>
                    <a:pt x="27635" y="43386"/>
                  </a:moveTo>
                  <a:cubicBezTo>
                    <a:pt x="27956" y="43386"/>
                    <a:pt x="28206" y="43636"/>
                    <a:pt x="28206" y="43946"/>
                  </a:cubicBezTo>
                  <a:cubicBezTo>
                    <a:pt x="28206" y="44267"/>
                    <a:pt x="27956" y="44517"/>
                    <a:pt x="27635" y="44517"/>
                  </a:cubicBezTo>
                  <a:cubicBezTo>
                    <a:pt x="27325" y="44517"/>
                    <a:pt x="27075" y="44267"/>
                    <a:pt x="27075" y="43946"/>
                  </a:cubicBezTo>
                  <a:cubicBezTo>
                    <a:pt x="27087" y="43636"/>
                    <a:pt x="27325" y="43386"/>
                    <a:pt x="27635" y="43386"/>
                  </a:cubicBezTo>
                  <a:close/>
                  <a:moveTo>
                    <a:pt x="31373" y="43386"/>
                  </a:moveTo>
                  <a:cubicBezTo>
                    <a:pt x="31671" y="43386"/>
                    <a:pt x="31945" y="43636"/>
                    <a:pt x="31945" y="43946"/>
                  </a:cubicBezTo>
                  <a:cubicBezTo>
                    <a:pt x="31945" y="44244"/>
                    <a:pt x="31683" y="44517"/>
                    <a:pt x="31373" y="44517"/>
                  </a:cubicBezTo>
                  <a:cubicBezTo>
                    <a:pt x="31064" y="44517"/>
                    <a:pt x="30814" y="44267"/>
                    <a:pt x="30814" y="43946"/>
                  </a:cubicBezTo>
                  <a:cubicBezTo>
                    <a:pt x="30814" y="43636"/>
                    <a:pt x="31064" y="43386"/>
                    <a:pt x="31373" y="43386"/>
                  </a:cubicBezTo>
                  <a:close/>
                  <a:moveTo>
                    <a:pt x="35100" y="43386"/>
                  </a:moveTo>
                  <a:cubicBezTo>
                    <a:pt x="35409" y="43386"/>
                    <a:pt x="35659" y="43636"/>
                    <a:pt x="35659" y="43946"/>
                  </a:cubicBezTo>
                  <a:cubicBezTo>
                    <a:pt x="35659" y="44267"/>
                    <a:pt x="35409" y="44517"/>
                    <a:pt x="35100" y="44517"/>
                  </a:cubicBezTo>
                  <a:cubicBezTo>
                    <a:pt x="34778" y="44517"/>
                    <a:pt x="34528" y="44267"/>
                    <a:pt x="34528" y="43946"/>
                  </a:cubicBezTo>
                  <a:cubicBezTo>
                    <a:pt x="34540" y="43636"/>
                    <a:pt x="34778" y="43386"/>
                    <a:pt x="35100" y="43386"/>
                  </a:cubicBezTo>
                  <a:close/>
                  <a:moveTo>
                    <a:pt x="38815" y="43386"/>
                  </a:moveTo>
                  <a:cubicBezTo>
                    <a:pt x="39112" y="43386"/>
                    <a:pt x="39386" y="43636"/>
                    <a:pt x="39386" y="43946"/>
                  </a:cubicBezTo>
                  <a:cubicBezTo>
                    <a:pt x="39386" y="44244"/>
                    <a:pt x="39124" y="44517"/>
                    <a:pt x="38815" y="44517"/>
                  </a:cubicBezTo>
                  <a:cubicBezTo>
                    <a:pt x="38517" y="44517"/>
                    <a:pt x="38255" y="44267"/>
                    <a:pt x="38255" y="43946"/>
                  </a:cubicBezTo>
                  <a:cubicBezTo>
                    <a:pt x="38267" y="43636"/>
                    <a:pt x="38505" y="43386"/>
                    <a:pt x="38815" y="43386"/>
                  </a:cubicBezTo>
                  <a:close/>
                  <a:moveTo>
                    <a:pt x="42553" y="43386"/>
                  </a:moveTo>
                  <a:cubicBezTo>
                    <a:pt x="42863" y="43386"/>
                    <a:pt x="43113" y="43636"/>
                    <a:pt x="43113" y="43946"/>
                  </a:cubicBezTo>
                  <a:cubicBezTo>
                    <a:pt x="43113" y="44267"/>
                    <a:pt x="42863" y="44517"/>
                    <a:pt x="42553" y="44517"/>
                  </a:cubicBezTo>
                  <a:cubicBezTo>
                    <a:pt x="42232" y="44517"/>
                    <a:pt x="41982" y="44267"/>
                    <a:pt x="41982" y="43946"/>
                  </a:cubicBezTo>
                  <a:cubicBezTo>
                    <a:pt x="41982" y="43636"/>
                    <a:pt x="42244" y="43386"/>
                    <a:pt x="42553" y="43386"/>
                  </a:cubicBezTo>
                  <a:close/>
                  <a:moveTo>
                    <a:pt x="46268" y="43386"/>
                  </a:moveTo>
                  <a:cubicBezTo>
                    <a:pt x="46565" y="43386"/>
                    <a:pt x="46839" y="43636"/>
                    <a:pt x="46839" y="43946"/>
                  </a:cubicBezTo>
                  <a:cubicBezTo>
                    <a:pt x="46839" y="44244"/>
                    <a:pt x="46589" y="44517"/>
                    <a:pt x="46268" y="44517"/>
                  </a:cubicBezTo>
                  <a:cubicBezTo>
                    <a:pt x="45970" y="44517"/>
                    <a:pt x="45708" y="44267"/>
                    <a:pt x="45708" y="43946"/>
                  </a:cubicBezTo>
                  <a:cubicBezTo>
                    <a:pt x="45720" y="43636"/>
                    <a:pt x="45958" y="43386"/>
                    <a:pt x="46268" y="43386"/>
                  </a:cubicBezTo>
                  <a:close/>
                  <a:moveTo>
                    <a:pt x="50006" y="43386"/>
                  </a:moveTo>
                  <a:cubicBezTo>
                    <a:pt x="50316" y="43386"/>
                    <a:pt x="50578" y="43636"/>
                    <a:pt x="50578" y="43946"/>
                  </a:cubicBezTo>
                  <a:cubicBezTo>
                    <a:pt x="50578" y="44267"/>
                    <a:pt x="50316" y="44517"/>
                    <a:pt x="50006" y="44517"/>
                  </a:cubicBezTo>
                  <a:cubicBezTo>
                    <a:pt x="49697" y="44517"/>
                    <a:pt x="49447" y="44267"/>
                    <a:pt x="49447" y="43946"/>
                  </a:cubicBezTo>
                  <a:cubicBezTo>
                    <a:pt x="49447" y="43636"/>
                    <a:pt x="49697" y="43386"/>
                    <a:pt x="50006" y="43386"/>
                  </a:cubicBezTo>
                  <a:close/>
                  <a:moveTo>
                    <a:pt x="53733" y="43386"/>
                  </a:moveTo>
                  <a:cubicBezTo>
                    <a:pt x="54031" y="43386"/>
                    <a:pt x="54293" y="43636"/>
                    <a:pt x="54293" y="43946"/>
                  </a:cubicBezTo>
                  <a:cubicBezTo>
                    <a:pt x="54293" y="44244"/>
                    <a:pt x="54043" y="44517"/>
                    <a:pt x="53733" y="44517"/>
                  </a:cubicBezTo>
                  <a:cubicBezTo>
                    <a:pt x="53412" y="44517"/>
                    <a:pt x="53162" y="44267"/>
                    <a:pt x="53162" y="43946"/>
                  </a:cubicBezTo>
                  <a:cubicBezTo>
                    <a:pt x="53173" y="43636"/>
                    <a:pt x="53412" y="43386"/>
                    <a:pt x="53733" y="43386"/>
                  </a:cubicBezTo>
                  <a:close/>
                  <a:moveTo>
                    <a:pt x="57460" y="43386"/>
                  </a:moveTo>
                  <a:cubicBezTo>
                    <a:pt x="57781" y="43386"/>
                    <a:pt x="58031" y="43636"/>
                    <a:pt x="58031" y="43946"/>
                  </a:cubicBezTo>
                  <a:cubicBezTo>
                    <a:pt x="58031" y="44267"/>
                    <a:pt x="57781" y="44517"/>
                    <a:pt x="57460" y="44517"/>
                  </a:cubicBezTo>
                  <a:cubicBezTo>
                    <a:pt x="57150" y="44517"/>
                    <a:pt x="56900" y="44267"/>
                    <a:pt x="56900" y="43946"/>
                  </a:cubicBezTo>
                  <a:cubicBezTo>
                    <a:pt x="56900" y="43636"/>
                    <a:pt x="57150" y="43386"/>
                    <a:pt x="57460" y="43386"/>
                  </a:cubicBezTo>
                  <a:close/>
                  <a:moveTo>
                    <a:pt x="61186" y="43386"/>
                  </a:moveTo>
                  <a:cubicBezTo>
                    <a:pt x="61484" y="43386"/>
                    <a:pt x="61746" y="43636"/>
                    <a:pt x="61746" y="43946"/>
                  </a:cubicBezTo>
                  <a:cubicBezTo>
                    <a:pt x="61746" y="44244"/>
                    <a:pt x="61496" y="44517"/>
                    <a:pt x="61186" y="44517"/>
                  </a:cubicBezTo>
                  <a:cubicBezTo>
                    <a:pt x="60877" y="44517"/>
                    <a:pt x="60615" y="44267"/>
                    <a:pt x="60615" y="43946"/>
                  </a:cubicBezTo>
                  <a:cubicBezTo>
                    <a:pt x="60639" y="43636"/>
                    <a:pt x="60877" y="43386"/>
                    <a:pt x="61186" y="43386"/>
                  </a:cubicBezTo>
                  <a:close/>
                  <a:moveTo>
                    <a:pt x="64925" y="43386"/>
                  </a:moveTo>
                  <a:cubicBezTo>
                    <a:pt x="65234" y="43386"/>
                    <a:pt x="65485" y="43636"/>
                    <a:pt x="65485" y="43946"/>
                  </a:cubicBezTo>
                  <a:cubicBezTo>
                    <a:pt x="65485" y="44267"/>
                    <a:pt x="65234" y="44517"/>
                    <a:pt x="64925" y="44517"/>
                  </a:cubicBezTo>
                  <a:cubicBezTo>
                    <a:pt x="64603" y="44517"/>
                    <a:pt x="64353" y="44267"/>
                    <a:pt x="64353" y="43946"/>
                  </a:cubicBezTo>
                  <a:cubicBezTo>
                    <a:pt x="64353" y="43636"/>
                    <a:pt x="64603" y="43386"/>
                    <a:pt x="64925" y="43386"/>
                  </a:cubicBezTo>
                  <a:close/>
                  <a:moveTo>
                    <a:pt x="68640" y="43386"/>
                  </a:moveTo>
                  <a:cubicBezTo>
                    <a:pt x="68937" y="43386"/>
                    <a:pt x="69211" y="43636"/>
                    <a:pt x="69211" y="43946"/>
                  </a:cubicBezTo>
                  <a:cubicBezTo>
                    <a:pt x="69211" y="44244"/>
                    <a:pt x="68949" y="44517"/>
                    <a:pt x="68640" y="44517"/>
                  </a:cubicBezTo>
                  <a:cubicBezTo>
                    <a:pt x="68330" y="44517"/>
                    <a:pt x="68080" y="44267"/>
                    <a:pt x="68080" y="43946"/>
                  </a:cubicBezTo>
                  <a:cubicBezTo>
                    <a:pt x="68092" y="43636"/>
                    <a:pt x="68330" y="43386"/>
                    <a:pt x="68640" y="43386"/>
                  </a:cubicBezTo>
                  <a:close/>
                  <a:moveTo>
                    <a:pt x="72366" y="43386"/>
                  </a:moveTo>
                  <a:cubicBezTo>
                    <a:pt x="72676" y="43386"/>
                    <a:pt x="72926" y="43636"/>
                    <a:pt x="72926" y="43946"/>
                  </a:cubicBezTo>
                  <a:cubicBezTo>
                    <a:pt x="72926" y="44267"/>
                    <a:pt x="72676" y="44517"/>
                    <a:pt x="72366" y="44517"/>
                  </a:cubicBezTo>
                  <a:cubicBezTo>
                    <a:pt x="72045" y="44517"/>
                    <a:pt x="71795" y="44267"/>
                    <a:pt x="71795" y="43946"/>
                  </a:cubicBezTo>
                  <a:cubicBezTo>
                    <a:pt x="71807" y="43636"/>
                    <a:pt x="72069" y="43386"/>
                    <a:pt x="72366" y="43386"/>
                  </a:cubicBezTo>
                  <a:close/>
                  <a:moveTo>
                    <a:pt x="76093" y="43386"/>
                  </a:moveTo>
                  <a:cubicBezTo>
                    <a:pt x="76391" y="43386"/>
                    <a:pt x="76664" y="43636"/>
                    <a:pt x="76664" y="43946"/>
                  </a:cubicBezTo>
                  <a:cubicBezTo>
                    <a:pt x="76664" y="44244"/>
                    <a:pt x="76403" y="44517"/>
                    <a:pt x="76093" y="44517"/>
                  </a:cubicBezTo>
                  <a:cubicBezTo>
                    <a:pt x="75795" y="44517"/>
                    <a:pt x="75533" y="44267"/>
                    <a:pt x="75533" y="43946"/>
                  </a:cubicBezTo>
                  <a:cubicBezTo>
                    <a:pt x="75533" y="43636"/>
                    <a:pt x="75783" y="43386"/>
                    <a:pt x="76093" y="43386"/>
                  </a:cubicBezTo>
                  <a:close/>
                  <a:moveTo>
                    <a:pt x="79712" y="43386"/>
                  </a:moveTo>
                  <a:cubicBezTo>
                    <a:pt x="80010" y="43386"/>
                    <a:pt x="80284" y="43636"/>
                    <a:pt x="80284" y="43946"/>
                  </a:cubicBezTo>
                  <a:cubicBezTo>
                    <a:pt x="80284" y="44244"/>
                    <a:pt x="80022" y="44517"/>
                    <a:pt x="79712" y="44517"/>
                  </a:cubicBezTo>
                  <a:cubicBezTo>
                    <a:pt x="79403" y="44517"/>
                    <a:pt x="79153" y="44267"/>
                    <a:pt x="79153" y="43946"/>
                  </a:cubicBezTo>
                  <a:cubicBezTo>
                    <a:pt x="79165" y="43636"/>
                    <a:pt x="79403" y="43386"/>
                    <a:pt x="79712" y="43386"/>
                  </a:cubicBezTo>
                  <a:close/>
                  <a:moveTo>
                    <a:pt x="83451" y="43386"/>
                  </a:moveTo>
                  <a:cubicBezTo>
                    <a:pt x="83761" y="43386"/>
                    <a:pt x="84011" y="43636"/>
                    <a:pt x="84011" y="43946"/>
                  </a:cubicBezTo>
                  <a:cubicBezTo>
                    <a:pt x="84011" y="44267"/>
                    <a:pt x="83761" y="44517"/>
                    <a:pt x="83451" y="44517"/>
                  </a:cubicBezTo>
                  <a:cubicBezTo>
                    <a:pt x="83141" y="44517"/>
                    <a:pt x="82880" y="44267"/>
                    <a:pt x="82880" y="43946"/>
                  </a:cubicBezTo>
                  <a:cubicBezTo>
                    <a:pt x="82880" y="43636"/>
                    <a:pt x="83141" y="43386"/>
                    <a:pt x="83451" y="43386"/>
                  </a:cubicBezTo>
                  <a:close/>
                  <a:moveTo>
                    <a:pt x="87166" y="43386"/>
                  </a:moveTo>
                  <a:cubicBezTo>
                    <a:pt x="87463" y="43386"/>
                    <a:pt x="87737" y="43636"/>
                    <a:pt x="87737" y="43946"/>
                  </a:cubicBezTo>
                  <a:cubicBezTo>
                    <a:pt x="87737" y="44244"/>
                    <a:pt x="87475" y="44517"/>
                    <a:pt x="87166" y="44517"/>
                  </a:cubicBezTo>
                  <a:cubicBezTo>
                    <a:pt x="86856" y="44517"/>
                    <a:pt x="86606" y="44267"/>
                    <a:pt x="86606" y="43946"/>
                  </a:cubicBezTo>
                  <a:cubicBezTo>
                    <a:pt x="86618" y="43636"/>
                    <a:pt x="86856" y="43386"/>
                    <a:pt x="87166" y="43386"/>
                  </a:cubicBezTo>
                  <a:close/>
                  <a:moveTo>
                    <a:pt x="90904" y="43386"/>
                  </a:moveTo>
                  <a:cubicBezTo>
                    <a:pt x="91214" y="43386"/>
                    <a:pt x="91464" y="43636"/>
                    <a:pt x="91464" y="43946"/>
                  </a:cubicBezTo>
                  <a:cubicBezTo>
                    <a:pt x="91464" y="44267"/>
                    <a:pt x="91214" y="44517"/>
                    <a:pt x="90904" y="44517"/>
                  </a:cubicBezTo>
                  <a:cubicBezTo>
                    <a:pt x="90595" y="44517"/>
                    <a:pt x="90345" y="44267"/>
                    <a:pt x="90345" y="43946"/>
                  </a:cubicBezTo>
                  <a:cubicBezTo>
                    <a:pt x="90345" y="43636"/>
                    <a:pt x="90595" y="43386"/>
                    <a:pt x="90904" y="43386"/>
                  </a:cubicBezTo>
                  <a:close/>
                  <a:moveTo>
                    <a:pt x="94631" y="43386"/>
                  </a:moveTo>
                  <a:cubicBezTo>
                    <a:pt x="94929" y="43386"/>
                    <a:pt x="95191" y="43636"/>
                    <a:pt x="95191" y="43946"/>
                  </a:cubicBezTo>
                  <a:cubicBezTo>
                    <a:pt x="95191" y="44244"/>
                    <a:pt x="94941" y="44517"/>
                    <a:pt x="94631" y="44517"/>
                  </a:cubicBezTo>
                  <a:cubicBezTo>
                    <a:pt x="94310" y="44517"/>
                    <a:pt x="94060" y="44267"/>
                    <a:pt x="94060" y="43946"/>
                  </a:cubicBezTo>
                  <a:cubicBezTo>
                    <a:pt x="94071" y="43636"/>
                    <a:pt x="94310" y="43386"/>
                    <a:pt x="94631" y="43386"/>
                  </a:cubicBezTo>
                  <a:close/>
                  <a:moveTo>
                    <a:pt x="98346" y="43386"/>
                  </a:moveTo>
                  <a:cubicBezTo>
                    <a:pt x="98655" y="43386"/>
                    <a:pt x="98905" y="43636"/>
                    <a:pt x="98905" y="43946"/>
                  </a:cubicBezTo>
                  <a:cubicBezTo>
                    <a:pt x="98905" y="44267"/>
                    <a:pt x="98655" y="44517"/>
                    <a:pt x="98346" y="44517"/>
                  </a:cubicBezTo>
                  <a:cubicBezTo>
                    <a:pt x="98036" y="44517"/>
                    <a:pt x="97786" y="44267"/>
                    <a:pt x="97786" y="43946"/>
                  </a:cubicBezTo>
                  <a:cubicBezTo>
                    <a:pt x="97798" y="43636"/>
                    <a:pt x="98036" y="43386"/>
                    <a:pt x="98346" y="43386"/>
                  </a:cubicBezTo>
                  <a:close/>
                  <a:moveTo>
                    <a:pt x="102084" y="43386"/>
                  </a:moveTo>
                  <a:cubicBezTo>
                    <a:pt x="102382" y="43386"/>
                    <a:pt x="102644" y="43636"/>
                    <a:pt x="102644" y="43946"/>
                  </a:cubicBezTo>
                  <a:cubicBezTo>
                    <a:pt x="102644" y="44244"/>
                    <a:pt x="102394" y="44517"/>
                    <a:pt x="102084" y="44517"/>
                  </a:cubicBezTo>
                  <a:cubicBezTo>
                    <a:pt x="101787" y="44517"/>
                    <a:pt x="101513" y="44267"/>
                    <a:pt x="101513" y="43946"/>
                  </a:cubicBezTo>
                  <a:cubicBezTo>
                    <a:pt x="101513" y="43636"/>
                    <a:pt x="101775" y="43386"/>
                    <a:pt x="102084" y="43386"/>
                  </a:cubicBezTo>
                  <a:close/>
                  <a:moveTo>
                    <a:pt x="105799" y="43386"/>
                  </a:moveTo>
                  <a:cubicBezTo>
                    <a:pt x="106121" y="43386"/>
                    <a:pt x="106371" y="43636"/>
                    <a:pt x="106371" y="43946"/>
                  </a:cubicBezTo>
                  <a:cubicBezTo>
                    <a:pt x="106371" y="44267"/>
                    <a:pt x="106109" y="44517"/>
                    <a:pt x="105799" y="44517"/>
                  </a:cubicBezTo>
                  <a:cubicBezTo>
                    <a:pt x="105490" y="44517"/>
                    <a:pt x="105239" y="44267"/>
                    <a:pt x="105239" y="43946"/>
                  </a:cubicBezTo>
                  <a:cubicBezTo>
                    <a:pt x="105251" y="43636"/>
                    <a:pt x="105490" y="43386"/>
                    <a:pt x="105799" y="43386"/>
                  </a:cubicBezTo>
                  <a:close/>
                  <a:moveTo>
                    <a:pt x="109538" y="43386"/>
                  </a:moveTo>
                  <a:cubicBezTo>
                    <a:pt x="109835" y="43386"/>
                    <a:pt x="110109" y="43636"/>
                    <a:pt x="110109" y="43946"/>
                  </a:cubicBezTo>
                  <a:cubicBezTo>
                    <a:pt x="110109" y="44244"/>
                    <a:pt x="109847" y="44517"/>
                    <a:pt x="109538" y="44517"/>
                  </a:cubicBezTo>
                  <a:cubicBezTo>
                    <a:pt x="109228" y="44517"/>
                    <a:pt x="108978" y="44267"/>
                    <a:pt x="108978" y="43946"/>
                  </a:cubicBezTo>
                  <a:cubicBezTo>
                    <a:pt x="108978" y="43636"/>
                    <a:pt x="109228" y="43386"/>
                    <a:pt x="109538" y="43386"/>
                  </a:cubicBezTo>
                  <a:close/>
                  <a:moveTo>
                    <a:pt x="113264" y="43386"/>
                  </a:moveTo>
                  <a:cubicBezTo>
                    <a:pt x="113574" y="43386"/>
                    <a:pt x="113824" y="43636"/>
                    <a:pt x="113824" y="43946"/>
                  </a:cubicBezTo>
                  <a:cubicBezTo>
                    <a:pt x="113824" y="44267"/>
                    <a:pt x="113574" y="44517"/>
                    <a:pt x="113264" y="44517"/>
                  </a:cubicBezTo>
                  <a:cubicBezTo>
                    <a:pt x="112943" y="44517"/>
                    <a:pt x="112693" y="44267"/>
                    <a:pt x="112693" y="43946"/>
                  </a:cubicBezTo>
                  <a:cubicBezTo>
                    <a:pt x="112705" y="43636"/>
                    <a:pt x="112943" y="43386"/>
                    <a:pt x="113264" y="43386"/>
                  </a:cubicBezTo>
                  <a:close/>
                  <a:moveTo>
                    <a:pt x="116991" y="43386"/>
                  </a:moveTo>
                  <a:cubicBezTo>
                    <a:pt x="117289" y="43386"/>
                    <a:pt x="117562" y="43636"/>
                    <a:pt x="117562" y="43946"/>
                  </a:cubicBezTo>
                  <a:cubicBezTo>
                    <a:pt x="117562" y="44244"/>
                    <a:pt x="117312" y="44517"/>
                    <a:pt x="116991" y="44517"/>
                  </a:cubicBezTo>
                  <a:cubicBezTo>
                    <a:pt x="116681" y="44517"/>
                    <a:pt x="116431" y="44267"/>
                    <a:pt x="116431" y="43946"/>
                  </a:cubicBezTo>
                  <a:cubicBezTo>
                    <a:pt x="116431" y="43636"/>
                    <a:pt x="116681" y="43386"/>
                    <a:pt x="116991" y="43386"/>
                  </a:cubicBezTo>
                  <a:close/>
                  <a:moveTo>
                    <a:pt x="120718" y="43386"/>
                  </a:moveTo>
                  <a:cubicBezTo>
                    <a:pt x="121027" y="43386"/>
                    <a:pt x="121277" y="43636"/>
                    <a:pt x="121277" y="43946"/>
                  </a:cubicBezTo>
                  <a:cubicBezTo>
                    <a:pt x="121277" y="44267"/>
                    <a:pt x="121027" y="44517"/>
                    <a:pt x="120718" y="44517"/>
                  </a:cubicBezTo>
                  <a:cubicBezTo>
                    <a:pt x="120408" y="44517"/>
                    <a:pt x="120146" y="44267"/>
                    <a:pt x="120146" y="43946"/>
                  </a:cubicBezTo>
                  <a:cubicBezTo>
                    <a:pt x="120170" y="43636"/>
                    <a:pt x="120420" y="43386"/>
                    <a:pt x="120718" y="43386"/>
                  </a:cubicBezTo>
                  <a:close/>
                  <a:moveTo>
                    <a:pt x="124456" y="43386"/>
                  </a:moveTo>
                  <a:cubicBezTo>
                    <a:pt x="124754" y="43386"/>
                    <a:pt x="125016" y="43636"/>
                    <a:pt x="125016" y="43946"/>
                  </a:cubicBezTo>
                  <a:cubicBezTo>
                    <a:pt x="125016" y="44244"/>
                    <a:pt x="124766" y="44517"/>
                    <a:pt x="124456" y="44517"/>
                  </a:cubicBezTo>
                  <a:cubicBezTo>
                    <a:pt x="124135" y="44517"/>
                    <a:pt x="123885" y="44267"/>
                    <a:pt x="123885" y="43946"/>
                  </a:cubicBezTo>
                  <a:cubicBezTo>
                    <a:pt x="123885" y="43636"/>
                    <a:pt x="124135" y="43386"/>
                    <a:pt x="124456" y="43386"/>
                  </a:cubicBezTo>
                  <a:close/>
                  <a:moveTo>
                    <a:pt x="128171" y="43386"/>
                  </a:moveTo>
                  <a:cubicBezTo>
                    <a:pt x="128480" y="43386"/>
                    <a:pt x="128742" y="43636"/>
                    <a:pt x="128742" y="43946"/>
                  </a:cubicBezTo>
                  <a:cubicBezTo>
                    <a:pt x="128742" y="44267"/>
                    <a:pt x="128480" y="44517"/>
                    <a:pt x="128171" y="44517"/>
                  </a:cubicBezTo>
                  <a:cubicBezTo>
                    <a:pt x="127861" y="44517"/>
                    <a:pt x="127611" y="44267"/>
                    <a:pt x="127611" y="43946"/>
                  </a:cubicBezTo>
                  <a:cubicBezTo>
                    <a:pt x="127611" y="43636"/>
                    <a:pt x="127861" y="43386"/>
                    <a:pt x="128171" y="43386"/>
                  </a:cubicBezTo>
                  <a:close/>
                  <a:moveTo>
                    <a:pt x="131898" y="43386"/>
                  </a:moveTo>
                  <a:cubicBezTo>
                    <a:pt x="132195" y="43386"/>
                    <a:pt x="132457" y="43636"/>
                    <a:pt x="132457" y="43946"/>
                  </a:cubicBezTo>
                  <a:cubicBezTo>
                    <a:pt x="132457" y="44244"/>
                    <a:pt x="132207" y="44517"/>
                    <a:pt x="131898" y="44517"/>
                  </a:cubicBezTo>
                  <a:cubicBezTo>
                    <a:pt x="131600" y="44517"/>
                    <a:pt x="131326" y="44267"/>
                    <a:pt x="131326" y="43946"/>
                  </a:cubicBezTo>
                  <a:cubicBezTo>
                    <a:pt x="131338" y="43636"/>
                    <a:pt x="131576" y="43386"/>
                    <a:pt x="131898" y="43386"/>
                  </a:cubicBezTo>
                  <a:close/>
                  <a:moveTo>
                    <a:pt x="135624" y="43386"/>
                  </a:moveTo>
                  <a:cubicBezTo>
                    <a:pt x="135946" y="43386"/>
                    <a:pt x="136196" y="43636"/>
                    <a:pt x="136196" y="43946"/>
                  </a:cubicBezTo>
                  <a:cubicBezTo>
                    <a:pt x="136196" y="44267"/>
                    <a:pt x="135934" y="44517"/>
                    <a:pt x="135624" y="44517"/>
                  </a:cubicBezTo>
                  <a:cubicBezTo>
                    <a:pt x="135315" y="44517"/>
                    <a:pt x="135065" y="44267"/>
                    <a:pt x="135065" y="43946"/>
                  </a:cubicBezTo>
                  <a:cubicBezTo>
                    <a:pt x="135065" y="43636"/>
                    <a:pt x="135315" y="43386"/>
                    <a:pt x="135624" y="43386"/>
                  </a:cubicBezTo>
                  <a:close/>
                  <a:moveTo>
                    <a:pt x="139351" y="43386"/>
                  </a:moveTo>
                  <a:cubicBezTo>
                    <a:pt x="139649" y="43386"/>
                    <a:pt x="139910" y="43636"/>
                    <a:pt x="139910" y="43946"/>
                  </a:cubicBezTo>
                  <a:cubicBezTo>
                    <a:pt x="139910" y="44244"/>
                    <a:pt x="139660" y="44517"/>
                    <a:pt x="139351" y="44517"/>
                  </a:cubicBezTo>
                  <a:cubicBezTo>
                    <a:pt x="139053" y="44517"/>
                    <a:pt x="138779" y="44267"/>
                    <a:pt x="138779" y="43946"/>
                  </a:cubicBezTo>
                  <a:cubicBezTo>
                    <a:pt x="138803" y="43636"/>
                    <a:pt x="139041" y="43386"/>
                    <a:pt x="139351" y="43386"/>
                  </a:cubicBezTo>
                  <a:close/>
                  <a:moveTo>
                    <a:pt x="143089" y="43386"/>
                  </a:moveTo>
                  <a:cubicBezTo>
                    <a:pt x="143399" y="43386"/>
                    <a:pt x="143649" y="43636"/>
                    <a:pt x="143649" y="43946"/>
                  </a:cubicBezTo>
                  <a:cubicBezTo>
                    <a:pt x="143649" y="44267"/>
                    <a:pt x="143399" y="44517"/>
                    <a:pt x="143089" y="44517"/>
                  </a:cubicBezTo>
                  <a:cubicBezTo>
                    <a:pt x="142768" y="44517"/>
                    <a:pt x="142518" y="44267"/>
                    <a:pt x="142518" y="43946"/>
                  </a:cubicBezTo>
                  <a:cubicBezTo>
                    <a:pt x="142518" y="43636"/>
                    <a:pt x="142768" y="43386"/>
                    <a:pt x="143089" y="43386"/>
                  </a:cubicBezTo>
                  <a:close/>
                  <a:moveTo>
                    <a:pt x="146804" y="43386"/>
                  </a:moveTo>
                  <a:cubicBezTo>
                    <a:pt x="147102" y="43386"/>
                    <a:pt x="147376" y="43636"/>
                    <a:pt x="147376" y="43946"/>
                  </a:cubicBezTo>
                  <a:cubicBezTo>
                    <a:pt x="147376" y="44244"/>
                    <a:pt x="147114" y="44517"/>
                    <a:pt x="146804" y="44517"/>
                  </a:cubicBezTo>
                  <a:cubicBezTo>
                    <a:pt x="146495" y="44517"/>
                    <a:pt x="146245" y="44267"/>
                    <a:pt x="146245" y="43946"/>
                  </a:cubicBezTo>
                  <a:cubicBezTo>
                    <a:pt x="146257" y="43636"/>
                    <a:pt x="146495" y="43386"/>
                    <a:pt x="146804" y="43386"/>
                  </a:cubicBezTo>
                  <a:close/>
                  <a:moveTo>
                    <a:pt x="3405" y="45244"/>
                  </a:moveTo>
                  <a:cubicBezTo>
                    <a:pt x="3703" y="45244"/>
                    <a:pt x="3977" y="45494"/>
                    <a:pt x="3977" y="45815"/>
                  </a:cubicBezTo>
                  <a:cubicBezTo>
                    <a:pt x="3977" y="46113"/>
                    <a:pt x="3727" y="46375"/>
                    <a:pt x="3405" y="46375"/>
                  </a:cubicBezTo>
                  <a:cubicBezTo>
                    <a:pt x="3096" y="46375"/>
                    <a:pt x="2846" y="46125"/>
                    <a:pt x="2846" y="45815"/>
                  </a:cubicBezTo>
                  <a:cubicBezTo>
                    <a:pt x="2858" y="45518"/>
                    <a:pt x="3096" y="45244"/>
                    <a:pt x="3405" y="45244"/>
                  </a:cubicBezTo>
                  <a:close/>
                  <a:moveTo>
                    <a:pt x="7132" y="45244"/>
                  </a:moveTo>
                  <a:cubicBezTo>
                    <a:pt x="7430" y="45244"/>
                    <a:pt x="7692" y="45494"/>
                    <a:pt x="7692" y="45815"/>
                  </a:cubicBezTo>
                  <a:cubicBezTo>
                    <a:pt x="7692" y="46113"/>
                    <a:pt x="7442" y="46375"/>
                    <a:pt x="7132" y="46375"/>
                  </a:cubicBezTo>
                  <a:cubicBezTo>
                    <a:pt x="6834" y="46375"/>
                    <a:pt x="6560" y="46125"/>
                    <a:pt x="6560" y="45815"/>
                  </a:cubicBezTo>
                  <a:cubicBezTo>
                    <a:pt x="6584" y="45518"/>
                    <a:pt x="6822" y="45244"/>
                    <a:pt x="7132" y="45244"/>
                  </a:cubicBezTo>
                  <a:close/>
                  <a:moveTo>
                    <a:pt x="10871" y="45244"/>
                  </a:moveTo>
                  <a:cubicBezTo>
                    <a:pt x="11168" y="45244"/>
                    <a:pt x="11430" y="45494"/>
                    <a:pt x="11430" y="45815"/>
                  </a:cubicBezTo>
                  <a:cubicBezTo>
                    <a:pt x="11430" y="46113"/>
                    <a:pt x="11180" y="46375"/>
                    <a:pt x="10871" y="46375"/>
                  </a:cubicBezTo>
                  <a:cubicBezTo>
                    <a:pt x="10573" y="46375"/>
                    <a:pt x="10299" y="46125"/>
                    <a:pt x="10299" y="45815"/>
                  </a:cubicBezTo>
                  <a:cubicBezTo>
                    <a:pt x="10299" y="45518"/>
                    <a:pt x="10549" y="45244"/>
                    <a:pt x="10871" y="45244"/>
                  </a:cubicBezTo>
                  <a:close/>
                  <a:moveTo>
                    <a:pt x="14585" y="45244"/>
                  </a:moveTo>
                  <a:cubicBezTo>
                    <a:pt x="14883" y="45244"/>
                    <a:pt x="15157" y="45494"/>
                    <a:pt x="15157" y="45815"/>
                  </a:cubicBezTo>
                  <a:cubicBezTo>
                    <a:pt x="15157" y="46113"/>
                    <a:pt x="14895" y="46375"/>
                    <a:pt x="14585" y="46375"/>
                  </a:cubicBezTo>
                  <a:cubicBezTo>
                    <a:pt x="14288" y="46375"/>
                    <a:pt x="14014" y="46125"/>
                    <a:pt x="14014" y="45815"/>
                  </a:cubicBezTo>
                  <a:cubicBezTo>
                    <a:pt x="14038" y="45518"/>
                    <a:pt x="14276" y="45244"/>
                    <a:pt x="14585" y="45244"/>
                  </a:cubicBezTo>
                  <a:close/>
                  <a:moveTo>
                    <a:pt x="18324" y="45244"/>
                  </a:moveTo>
                  <a:cubicBezTo>
                    <a:pt x="18622" y="45244"/>
                    <a:pt x="18883" y="45494"/>
                    <a:pt x="18883" y="45815"/>
                  </a:cubicBezTo>
                  <a:cubicBezTo>
                    <a:pt x="18883" y="46113"/>
                    <a:pt x="18633" y="46375"/>
                    <a:pt x="18324" y="46375"/>
                  </a:cubicBezTo>
                  <a:cubicBezTo>
                    <a:pt x="18026" y="46375"/>
                    <a:pt x="17752" y="46125"/>
                    <a:pt x="17752" y="45815"/>
                  </a:cubicBezTo>
                  <a:cubicBezTo>
                    <a:pt x="17752" y="45518"/>
                    <a:pt x="18014" y="45244"/>
                    <a:pt x="18324" y="45244"/>
                  </a:cubicBezTo>
                  <a:close/>
                  <a:moveTo>
                    <a:pt x="22039" y="45244"/>
                  </a:moveTo>
                  <a:cubicBezTo>
                    <a:pt x="22336" y="45244"/>
                    <a:pt x="22610" y="45494"/>
                    <a:pt x="22610" y="45815"/>
                  </a:cubicBezTo>
                  <a:cubicBezTo>
                    <a:pt x="22610" y="46113"/>
                    <a:pt x="22360" y="46375"/>
                    <a:pt x="22039" y="46375"/>
                  </a:cubicBezTo>
                  <a:cubicBezTo>
                    <a:pt x="21729" y="46375"/>
                    <a:pt x="21479" y="46125"/>
                    <a:pt x="21479" y="45815"/>
                  </a:cubicBezTo>
                  <a:cubicBezTo>
                    <a:pt x="21491" y="45518"/>
                    <a:pt x="21729" y="45244"/>
                    <a:pt x="22039" y="45244"/>
                  </a:cubicBezTo>
                  <a:close/>
                  <a:moveTo>
                    <a:pt x="25777" y="45244"/>
                  </a:moveTo>
                  <a:cubicBezTo>
                    <a:pt x="26075" y="45244"/>
                    <a:pt x="26349" y="45494"/>
                    <a:pt x="26349" y="45815"/>
                  </a:cubicBezTo>
                  <a:cubicBezTo>
                    <a:pt x="26349" y="46113"/>
                    <a:pt x="26087" y="46375"/>
                    <a:pt x="25777" y="46375"/>
                  </a:cubicBezTo>
                  <a:cubicBezTo>
                    <a:pt x="25468" y="46375"/>
                    <a:pt x="25206" y="46125"/>
                    <a:pt x="25206" y="45815"/>
                  </a:cubicBezTo>
                  <a:cubicBezTo>
                    <a:pt x="25218" y="45518"/>
                    <a:pt x="25468" y="45244"/>
                    <a:pt x="25777" y="45244"/>
                  </a:cubicBezTo>
                  <a:close/>
                  <a:moveTo>
                    <a:pt x="29504" y="45244"/>
                  </a:moveTo>
                  <a:cubicBezTo>
                    <a:pt x="29801" y="45244"/>
                    <a:pt x="30063" y="45494"/>
                    <a:pt x="30063" y="45815"/>
                  </a:cubicBezTo>
                  <a:cubicBezTo>
                    <a:pt x="30063" y="46113"/>
                    <a:pt x="29813" y="46375"/>
                    <a:pt x="29504" y="46375"/>
                  </a:cubicBezTo>
                  <a:cubicBezTo>
                    <a:pt x="29182" y="46375"/>
                    <a:pt x="28932" y="46125"/>
                    <a:pt x="28932" y="45815"/>
                  </a:cubicBezTo>
                  <a:cubicBezTo>
                    <a:pt x="28944" y="45518"/>
                    <a:pt x="29182" y="45244"/>
                    <a:pt x="29504" y="45244"/>
                  </a:cubicBezTo>
                  <a:close/>
                  <a:moveTo>
                    <a:pt x="33230" y="45244"/>
                  </a:moveTo>
                  <a:cubicBezTo>
                    <a:pt x="33528" y="45244"/>
                    <a:pt x="33802" y="45494"/>
                    <a:pt x="33802" y="45815"/>
                  </a:cubicBezTo>
                  <a:cubicBezTo>
                    <a:pt x="33802" y="46113"/>
                    <a:pt x="33552" y="46375"/>
                    <a:pt x="33230" y="46375"/>
                  </a:cubicBezTo>
                  <a:cubicBezTo>
                    <a:pt x="32921" y="46375"/>
                    <a:pt x="32671" y="46125"/>
                    <a:pt x="32671" y="45815"/>
                  </a:cubicBezTo>
                  <a:cubicBezTo>
                    <a:pt x="32671" y="45518"/>
                    <a:pt x="32921" y="45244"/>
                    <a:pt x="33230" y="45244"/>
                  </a:cubicBezTo>
                  <a:close/>
                  <a:moveTo>
                    <a:pt x="36957" y="45244"/>
                  </a:moveTo>
                  <a:cubicBezTo>
                    <a:pt x="37255" y="45244"/>
                    <a:pt x="37517" y="45494"/>
                    <a:pt x="37517" y="45815"/>
                  </a:cubicBezTo>
                  <a:cubicBezTo>
                    <a:pt x="37517" y="46113"/>
                    <a:pt x="37267" y="46375"/>
                    <a:pt x="36957" y="46375"/>
                  </a:cubicBezTo>
                  <a:cubicBezTo>
                    <a:pt x="36648" y="46375"/>
                    <a:pt x="36386" y="46125"/>
                    <a:pt x="36386" y="45815"/>
                  </a:cubicBezTo>
                  <a:cubicBezTo>
                    <a:pt x="36409" y="45518"/>
                    <a:pt x="36648" y="45244"/>
                    <a:pt x="36957" y="45244"/>
                  </a:cubicBezTo>
                  <a:close/>
                  <a:moveTo>
                    <a:pt x="40672" y="45244"/>
                  </a:moveTo>
                  <a:cubicBezTo>
                    <a:pt x="40970" y="45244"/>
                    <a:pt x="41243" y="45494"/>
                    <a:pt x="41243" y="45815"/>
                  </a:cubicBezTo>
                  <a:cubicBezTo>
                    <a:pt x="41243" y="46113"/>
                    <a:pt x="40993" y="46375"/>
                    <a:pt x="40672" y="46375"/>
                  </a:cubicBezTo>
                  <a:cubicBezTo>
                    <a:pt x="40374" y="46375"/>
                    <a:pt x="40112" y="46125"/>
                    <a:pt x="40112" y="45815"/>
                  </a:cubicBezTo>
                  <a:cubicBezTo>
                    <a:pt x="40124" y="45518"/>
                    <a:pt x="40362" y="45244"/>
                    <a:pt x="40672" y="45244"/>
                  </a:cubicBezTo>
                  <a:close/>
                  <a:moveTo>
                    <a:pt x="44410" y="45244"/>
                  </a:moveTo>
                  <a:cubicBezTo>
                    <a:pt x="44708" y="45244"/>
                    <a:pt x="44982" y="45494"/>
                    <a:pt x="44982" y="45815"/>
                  </a:cubicBezTo>
                  <a:cubicBezTo>
                    <a:pt x="44982" y="46113"/>
                    <a:pt x="44720" y="46375"/>
                    <a:pt x="44410" y="46375"/>
                  </a:cubicBezTo>
                  <a:cubicBezTo>
                    <a:pt x="44113" y="46375"/>
                    <a:pt x="43851" y="46125"/>
                    <a:pt x="43851" y="45815"/>
                  </a:cubicBezTo>
                  <a:cubicBezTo>
                    <a:pt x="43851" y="45518"/>
                    <a:pt x="44101" y="45244"/>
                    <a:pt x="44410" y="45244"/>
                  </a:cubicBezTo>
                  <a:close/>
                  <a:moveTo>
                    <a:pt x="48137" y="45244"/>
                  </a:moveTo>
                  <a:cubicBezTo>
                    <a:pt x="48435" y="45244"/>
                    <a:pt x="48697" y="45494"/>
                    <a:pt x="48697" y="45815"/>
                  </a:cubicBezTo>
                  <a:cubicBezTo>
                    <a:pt x="48697" y="46113"/>
                    <a:pt x="48447" y="46375"/>
                    <a:pt x="48137" y="46375"/>
                  </a:cubicBezTo>
                  <a:cubicBezTo>
                    <a:pt x="47839" y="46375"/>
                    <a:pt x="47566" y="46125"/>
                    <a:pt x="47566" y="45815"/>
                  </a:cubicBezTo>
                  <a:cubicBezTo>
                    <a:pt x="47578" y="45518"/>
                    <a:pt x="47839" y="45244"/>
                    <a:pt x="48137" y="45244"/>
                  </a:cubicBezTo>
                  <a:close/>
                  <a:moveTo>
                    <a:pt x="51864" y="45244"/>
                  </a:moveTo>
                  <a:cubicBezTo>
                    <a:pt x="52161" y="45244"/>
                    <a:pt x="52435" y="45494"/>
                    <a:pt x="52435" y="45815"/>
                  </a:cubicBezTo>
                  <a:cubicBezTo>
                    <a:pt x="52435" y="46113"/>
                    <a:pt x="52185" y="46375"/>
                    <a:pt x="51864" y="46375"/>
                  </a:cubicBezTo>
                  <a:cubicBezTo>
                    <a:pt x="51566" y="46375"/>
                    <a:pt x="51304" y="46125"/>
                    <a:pt x="51304" y="45815"/>
                  </a:cubicBezTo>
                  <a:cubicBezTo>
                    <a:pt x="51304" y="45518"/>
                    <a:pt x="51554" y="45244"/>
                    <a:pt x="51864" y="45244"/>
                  </a:cubicBezTo>
                  <a:close/>
                  <a:moveTo>
                    <a:pt x="55602" y="45244"/>
                  </a:moveTo>
                  <a:cubicBezTo>
                    <a:pt x="55900" y="45244"/>
                    <a:pt x="56174" y="45494"/>
                    <a:pt x="56174" y="45815"/>
                  </a:cubicBezTo>
                  <a:cubicBezTo>
                    <a:pt x="56174" y="46113"/>
                    <a:pt x="55912" y="46375"/>
                    <a:pt x="55602" y="46375"/>
                  </a:cubicBezTo>
                  <a:cubicBezTo>
                    <a:pt x="55293" y="46375"/>
                    <a:pt x="55043" y="46125"/>
                    <a:pt x="55043" y="45815"/>
                  </a:cubicBezTo>
                  <a:cubicBezTo>
                    <a:pt x="55043" y="45518"/>
                    <a:pt x="55293" y="45244"/>
                    <a:pt x="55602" y="45244"/>
                  </a:cubicBezTo>
                  <a:close/>
                  <a:moveTo>
                    <a:pt x="59329" y="45244"/>
                  </a:moveTo>
                  <a:cubicBezTo>
                    <a:pt x="59627" y="45244"/>
                    <a:pt x="59889" y="45494"/>
                    <a:pt x="59889" y="45815"/>
                  </a:cubicBezTo>
                  <a:cubicBezTo>
                    <a:pt x="59889" y="46113"/>
                    <a:pt x="59639" y="46375"/>
                    <a:pt x="59329" y="46375"/>
                  </a:cubicBezTo>
                  <a:cubicBezTo>
                    <a:pt x="59008" y="46375"/>
                    <a:pt x="58757" y="46125"/>
                    <a:pt x="58757" y="45815"/>
                  </a:cubicBezTo>
                  <a:cubicBezTo>
                    <a:pt x="58757" y="45518"/>
                    <a:pt x="59008" y="45244"/>
                    <a:pt x="59329" y="45244"/>
                  </a:cubicBezTo>
                  <a:close/>
                  <a:moveTo>
                    <a:pt x="63056" y="45244"/>
                  </a:moveTo>
                  <a:cubicBezTo>
                    <a:pt x="63353" y="45244"/>
                    <a:pt x="63627" y="45494"/>
                    <a:pt x="63627" y="45815"/>
                  </a:cubicBezTo>
                  <a:cubicBezTo>
                    <a:pt x="63627" y="46113"/>
                    <a:pt x="63377" y="46375"/>
                    <a:pt x="63056" y="46375"/>
                  </a:cubicBezTo>
                  <a:cubicBezTo>
                    <a:pt x="62746" y="46375"/>
                    <a:pt x="62496" y="46125"/>
                    <a:pt x="62496" y="45815"/>
                  </a:cubicBezTo>
                  <a:cubicBezTo>
                    <a:pt x="62496" y="45518"/>
                    <a:pt x="62746" y="45244"/>
                    <a:pt x="63056" y="45244"/>
                  </a:cubicBezTo>
                  <a:close/>
                  <a:moveTo>
                    <a:pt x="66782" y="45244"/>
                  </a:moveTo>
                  <a:cubicBezTo>
                    <a:pt x="67080" y="45244"/>
                    <a:pt x="67342" y="45494"/>
                    <a:pt x="67342" y="45815"/>
                  </a:cubicBezTo>
                  <a:cubicBezTo>
                    <a:pt x="67342" y="46113"/>
                    <a:pt x="67092" y="46375"/>
                    <a:pt x="66782" y="46375"/>
                  </a:cubicBezTo>
                  <a:cubicBezTo>
                    <a:pt x="66473" y="46375"/>
                    <a:pt x="66211" y="46125"/>
                    <a:pt x="66211" y="45815"/>
                  </a:cubicBezTo>
                  <a:cubicBezTo>
                    <a:pt x="66235" y="45518"/>
                    <a:pt x="66473" y="45244"/>
                    <a:pt x="66782" y="45244"/>
                  </a:cubicBezTo>
                  <a:close/>
                  <a:moveTo>
                    <a:pt x="70509" y="45244"/>
                  </a:moveTo>
                  <a:cubicBezTo>
                    <a:pt x="70807" y="45244"/>
                    <a:pt x="71080" y="45494"/>
                    <a:pt x="71080" y="45815"/>
                  </a:cubicBezTo>
                  <a:cubicBezTo>
                    <a:pt x="71080" y="46113"/>
                    <a:pt x="70830" y="46375"/>
                    <a:pt x="70509" y="46375"/>
                  </a:cubicBezTo>
                  <a:cubicBezTo>
                    <a:pt x="70199" y="46375"/>
                    <a:pt x="69949" y="46125"/>
                    <a:pt x="69949" y="45815"/>
                  </a:cubicBezTo>
                  <a:cubicBezTo>
                    <a:pt x="69949" y="45518"/>
                    <a:pt x="70199" y="45244"/>
                    <a:pt x="70509" y="45244"/>
                  </a:cubicBezTo>
                  <a:close/>
                  <a:moveTo>
                    <a:pt x="74236" y="45244"/>
                  </a:moveTo>
                  <a:cubicBezTo>
                    <a:pt x="74533" y="45244"/>
                    <a:pt x="74795" y="45494"/>
                    <a:pt x="74795" y="45815"/>
                  </a:cubicBezTo>
                  <a:cubicBezTo>
                    <a:pt x="74795" y="46113"/>
                    <a:pt x="74545" y="46375"/>
                    <a:pt x="74236" y="46375"/>
                  </a:cubicBezTo>
                  <a:cubicBezTo>
                    <a:pt x="73938" y="46375"/>
                    <a:pt x="73676" y="46125"/>
                    <a:pt x="73676" y="45815"/>
                  </a:cubicBezTo>
                  <a:cubicBezTo>
                    <a:pt x="73676" y="45518"/>
                    <a:pt x="73926" y="45244"/>
                    <a:pt x="74236" y="45244"/>
                  </a:cubicBezTo>
                  <a:close/>
                  <a:moveTo>
                    <a:pt x="77855" y="45244"/>
                  </a:moveTo>
                  <a:cubicBezTo>
                    <a:pt x="78153" y="45244"/>
                    <a:pt x="78415" y="45494"/>
                    <a:pt x="78415" y="45815"/>
                  </a:cubicBezTo>
                  <a:cubicBezTo>
                    <a:pt x="78415" y="46113"/>
                    <a:pt x="78165" y="46375"/>
                    <a:pt x="77855" y="46375"/>
                  </a:cubicBezTo>
                  <a:cubicBezTo>
                    <a:pt x="77546" y="46375"/>
                    <a:pt x="77284" y="46125"/>
                    <a:pt x="77284" y="45815"/>
                  </a:cubicBezTo>
                  <a:cubicBezTo>
                    <a:pt x="77284" y="45518"/>
                    <a:pt x="77546" y="45244"/>
                    <a:pt x="77855" y="45244"/>
                  </a:cubicBezTo>
                  <a:close/>
                  <a:moveTo>
                    <a:pt x="81570" y="45244"/>
                  </a:moveTo>
                  <a:cubicBezTo>
                    <a:pt x="81868" y="45244"/>
                    <a:pt x="82141" y="45494"/>
                    <a:pt x="82141" y="45815"/>
                  </a:cubicBezTo>
                  <a:cubicBezTo>
                    <a:pt x="82141" y="46113"/>
                    <a:pt x="81879" y="46375"/>
                    <a:pt x="81570" y="46375"/>
                  </a:cubicBezTo>
                  <a:cubicBezTo>
                    <a:pt x="81260" y="46375"/>
                    <a:pt x="81010" y="46125"/>
                    <a:pt x="81010" y="45815"/>
                  </a:cubicBezTo>
                  <a:cubicBezTo>
                    <a:pt x="81022" y="45518"/>
                    <a:pt x="81260" y="45244"/>
                    <a:pt x="81570" y="45244"/>
                  </a:cubicBezTo>
                  <a:close/>
                  <a:moveTo>
                    <a:pt x="85308" y="45244"/>
                  </a:moveTo>
                  <a:cubicBezTo>
                    <a:pt x="85606" y="45244"/>
                    <a:pt x="85880" y="45494"/>
                    <a:pt x="85880" y="45815"/>
                  </a:cubicBezTo>
                  <a:cubicBezTo>
                    <a:pt x="85880" y="46113"/>
                    <a:pt x="85618" y="46375"/>
                    <a:pt x="85308" y="46375"/>
                  </a:cubicBezTo>
                  <a:cubicBezTo>
                    <a:pt x="84999" y="46375"/>
                    <a:pt x="84749" y="46125"/>
                    <a:pt x="84749" y="45815"/>
                  </a:cubicBezTo>
                  <a:cubicBezTo>
                    <a:pt x="84749" y="45518"/>
                    <a:pt x="84999" y="45244"/>
                    <a:pt x="85308" y="45244"/>
                  </a:cubicBezTo>
                  <a:close/>
                  <a:moveTo>
                    <a:pt x="89035" y="45244"/>
                  </a:moveTo>
                  <a:cubicBezTo>
                    <a:pt x="89333" y="45244"/>
                    <a:pt x="89595" y="45494"/>
                    <a:pt x="89595" y="45815"/>
                  </a:cubicBezTo>
                  <a:cubicBezTo>
                    <a:pt x="89595" y="46113"/>
                    <a:pt x="89345" y="46375"/>
                    <a:pt x="89035" y="46375"/>
                  </a:cubicBezTo>
                  <a:cubicBezTo>
                    <a:pt x="88714" y="46375"/>
                    <a:pt x="88464" y="46125"/>
                    <a:pt x="88464" y="45815"/>
                  </a:cubicBezTo>
                  <a:cubicBezTo>
                    <a:pt x="88475" y="45518"/>
                    <a:pt x="88714" y="45244"/>
                    <a:pt x="89035" y="45244"/>
                  </a:cubicBezTo>
                  <a:close/>
                  <a:moveTo>
                    <a:pt x="92762" y="45244"/>
                  </a:moveTo>
                  <a:cubicBezTo>
                    <a:pt x="93059" y="45244"/>
                    <a:pt x="93333" y="45494"/>
                    <a:pt x="93333" y="45815"/>
                  </a:cubicBezTo>
                  <a:cubicBezTo>
                    <a:pt x="93333" y="46113"/>
                    <a:pt x="93071" y="46375"/>
                    <a:pt x="92762" y="46375"/>
                  </a:cubicBezTo>
                  <a:cubicBezTo>
                    <a:pt x="92452" y="46375"/>
                    <a:pt x="92202" y="46125"/>
                    <a:pt x="92202" y="45815"/>
                  </a:cubicBezTo>
                  <a:cubicBezTo>
                    <a:pt x="92202" y="45518"/>
                    <a:pt x="92452" y="45244"/>
                    <a:pt x="92762" y="45244"/>
                  </a:cubicBezTo>
                  <a:close/>
                  <a:moveTo>
                    <a:pt x="96488" y="45244"/>
                  </a:moveTo>
                  <a:cubicBezTo>
                    <a:pt x="96786" y="45244"/>
                    <a:pt x="97048" y="45494"/>
                    <a:pt x="97048" y="45815"/>
                  </a:cubicBezTo>
                  <a:cubicBezTo>
                    <a:pt x="97048" y="46113"/>
                    <a:pt x="96798" y="46375"/>
                    <a:pt x="96488" y="46375"/>
                  </a:cubicBezTo>
                  <a:cubicBezTo>
                    <a:pt x="96191" y="46375"/>
                    <a:pt x="95917" y="46125"/>
                    <a:pt x="95917" y="45815"/>
                  </a:cubicBezTo>
                  <a:cubicBezTo>
                    <a:pt x="95917" y="45518"/>
                    <a:pt x="96179" y="45244"/>
                    <a:pt x="96488" y="45244"/>
                  </a:cubicBezTo>
                  <a:close/>
                  <a:moveTo>
                    <a:pt x="100203" y="45244"/>
                  </a:moveTo>
                  <a:cubicBezTo>
                    <a:pt x="100501" y="45244"/>
                    <a:pt x="100775" y="45494"/>
                    <a:pt x="100775" y="45815"/>
                  </a:cubicBezTo>
                  <a:cubicBezTo>
                    <a:pt x="100775" y="46113"/>
                    <a:pt x="100513" y="46375"/>
                    <a:pt x="100203" y="46375"/>
                  </a:cubicBezTo>
                  <a:cubicBezTo>
                    <a:pt x="99905" y="46375"/>
                    <a:pt x="99644" y="46125"/>
                    <a:pt x="99644" y="45815"/>
                  </a:cubicBezTo>
                  <a:cubicBezTo>
                    <a:pt x="99655" y="45518"/>
                    <a:pt x="99894" y="45244"/>
                    <a:pt x="100203" y="45244"/>
                  </a:cubicBezTo>
                  <a:close/>
                  <a:moveTo>
                    <a:pt x="103942" y="45244"/>
                  </a:moveTo>
                  <a:cubicBezTo>
                    <a:pt x="104239" y="45244"/>
                    <a:pt x="104513" y="45494"/>
                    <a:pt x="104513" y="45815"/>
                  </a:cubicBezTo>
                  <a:cubicBezTo>
                    <a:pt x="104513" y="46113"/>
                    <a:pt x="104251" y="46375"/>
                    <a:pt x="103942" y="46375"/>
                  </a:cubicBezTo>
                  <a:cubicBezTo>
                    <a:pt x="103644" y="46375"/>
                    <a:pt x="103382" y="46125"/>
                    <a:pt x="103382" y="45815"/>
                  </a:cubicBezTo>
                  <a:cubicBezTo>
                    <a:pt x="103382" y="45518"/>
                    <a:pt x="103632" y="45244"/>
                    <a:pt x="103942" y="45244"/>
                  </a:cubicBezTo>
                  <a:close/>
                  <a:moveTo>
                    <a:pt x="107668" y="45244"/>
                  </a:moveTo>
                  <a:cubicBezTo>
                    <a:pt x="107966" y="45244"/>
                    <a:pt x="108228" y="45494"/>
                    <a:pt x="108228" y="45815"/>
                  </a:cubicBezTo>
                  <a:cubicBezTo>
                    <a:pt x="108228" y="46113"/>
                    <a:pt x="107978" y="46375"/>
                    <a:pt x="107668" y="46375"/>
                  </a:cubicBezTo>
                  <a:cubicBezTo>
                    <a:pt x="107371" y="46375"/>
                    <a:pt x="107097" y="46125"/>
                    <a:pt x="107097" y="45815"/>
                  </a:cubicBezTo>
                  <a:cubicBezTo>
                    <a:pt x="107109" y="45518"/>
                    <a:pt x="107347" y="45244"/>
                    <a:pt x="107668" y="45244"/>
                  </a:cubicBezTo>
                  <a:close/>
                  <a:moveTo>
                    <a:pt x="111395" y="45244"/>
                  </a:moveTo>
                  <a:cubicBezTo>
                    <a:pt x="111693" y="45244"/>
                    <a:pt x="111967" y="45494"/>
                    <a:pt x="111967" y="45815"/>
                  </a:cubicBezTo>
                  <a:cubicBezTo>
                    <a:pt x="111967" y="46113"/>
                    <a:pt x="111705" y="46375"/>
                    <a:pt x="111395" y="46375"/>
                  </a:cubicBezTo>
                  <a:cubicBezTo>
                    <a:pt x="111085" y="46375"/>
                    <a:pt x="110835" y="46125"/>
                    <a:pt x="110835" y="45815"/>
                  </a:cubicBezTo>
                  <a:cubicBezTo>
                    <a:pt x="110835" y="45518"/>
                    <a:pt x="111085" y="45244"/>
                    <a:pt x="111395" y="45244"/>
                  </a:cubicBezTo>
                  <a:close/>
                  <a:moveTo>
                    <a:pt x="115122" y="45244"/>
                  </a:moveTo>
                  <a:cubicBezTo>
                    <a:pt x="115419" y="45244"/>
                    <a:pt x="115681" y="45494"/>
                    <a:pt x="115681" y="45815"/>
                  </a:cubicBezTo>
                  <a:cubicBezTo>
                    <a:pt x="115681" y="46113"/>
                    <a:pt x="115431" y="46375"/>
                    <a:pt x="115122" y="46375"/>
                  </a:cubicBezTo>
                  <a:cubicBezTo>
                    <a:pt x="114812" y="46375"/>
                    <a:pt x="114550" y="46125"/>
                    <a:pt x="114550" y="45815"/>
                  </a:cubicBezTo>
                  <a:cubicBezTo>
                    <a:pt x="114574" y="45518"/>
                    <a:pt x="114812" y="45244"/>
                    <a:pt x="115122" y="45244"/>
                  </a:cubicBezTo>
                  <a:close/>
                  <a:moveTo>
                    <a:pt x="118860" y="45244"/>
                  </a:moveTo>
                  <a:cubicBezTo>
                    <a:pt x="119158" y="45244"/>
                    <a:pt x="119420" y="45494"/>
                    <a:pt x="119420" y="45815"/>
                  </a:cubicBezTo>
                  <a:cubicBezTo>
                    <a:pt x="119420" y="46113"/>
                    <a:pt x="119170" y="46375"/>
                    <a:pt x="118860" y="46375"/>
                  </a:cubicBezTo>
                  <a:cubicBezTo>
                    <a:pt x="118539" y="46375"/>
                    <a:pt x="118289" y="46125"/>
                    <a:pt x="118289" y="45815"/>
                  </a:cubicBezTo>
                  <a:cubicBezTo>
                    <a:pt x="118289" y="45518"/>
                    <a:pt x="118539" y="45244"/>
                    <a:pt x="118860" y="45244"/>
                  </a:cubicBezTo>
                  <a:close/>
                  <a:moveTo>
                    <a:pt x="122575" y="45244"/>
                  </a:moveTo>
                  <a:cubicBezTo>
                    <a:pt x="122873" y="45244"/>
                    <a:pt x="123146" y="45494"/>
                    <a:pt x="123146" y="45815"/>
                  </a:cubicBezTo>
                  <a:cubicBezTo>
                    <a:pt x="123146" y="46113"/>
                    <a:pt x="122885" y="46375"/>
                    <a:pt x="122575" y="46375"/>
                  </a:cubicBezTo>
                  <a:cubicBezTo>
                    <a:pt x="122265" y="46375"/>
                    <a:pt x="122015" y="46125"/>
                    <a:pt x="122015" y="45815"/>
                  </a:cubicBezTo>
                  <a:cubicBezTo>
                    <a:pt x="122027" y="45518"/>
                    <a:pt x="122277" y="45244"/>
                    <a:pt x="122575" y="45244"/>
                  </a:cubicBezTo>
                  <a:close/>
                  <a:moveTo>
                    <a:pt x="126314" y="45244"/>
                  </a:moveTo>
                  <a:cubicBezTo>
                    <a:pt x="126611" y="45244"/>
                    <a:pt x="126873" y="45494"/>
                    <a:pt x="126873" y="45815"/>
                  </a:cubicBezTo>
                  <a:cubicBezTo>
                    <a:pt x="126873" y="46113"/>
                    <a:pt x="126623" y="46375"/>
                    <a:pt x="126314" y="46375"/>
                  </a:cubicBezTo>
                  <a:cubicBezTo>
                    <a:pt x="126004" y="46375"/>
                    <a:pt x="125742" y="46125"/>
                    <a:pt x="125742" y="45815"/>
                  </a:cubicBezTo>
                  <a:cubicBezTo>
                    <a:pt x="125742" y="45518"/>
                    <a:pt x="126004" y="45244"/>
                    <a:pt x="126314" y="45244"/>
                  </a:cubicBezTo>
                  <a:close/>
                  <a:moveTo>
                    <a:pt x="130028" y="45244"/>
                  </a:moveTo>
                  <a:cubicBezTo>
                    <a:pt x="130326" y="45244"/>
                    <a:pt x="130600" y="45494"/>
                    <a:pt x="130600" y="45815"/>
                  </a:cubicBezTo>
                  <a:cubicBezTo>
                    <a:pt x="130600" y="46113"/>
                    <a:pt x="130350" y="46375"/>
                    <a:pt x="130028" y="46375"/>
                  </a:cubicBezTo>
                  <a:cubicBezTo>
                    <a:pt x="129731" y="46375"/>
                    <a:pt x="129469" y="46125"/>
                    <a:pt x="129469" y="45815"/>
                  </a:cubicBezTo>
                  <a:cubicBezTo>
                    <a:pt x="129469" y="45518"/>
                    <a:pt x="129719" y="45244"/>
                    <a:pt x="130028" y="45244"/>
                  </a:cubicBezTo>
                  <a:close/>
                  <a:moveTo>
                    <a:pt x="133767" y="45244"/>
                  </a:moveTo>
                  <a:cubicBezTo>
                    <a:pt x="134065" y="45244"/>
                    <a:pt x="134326" y="45494"/>
                    <a:pt x="134326" y="45815"/>
                  </a:cubicBezTo>
                  <a:cubicBezTo>
                    <a:pt x="134326" y="46113"/>
                    <a:pt x="134076" y="46375"/>
                    <a:pt x="133767" y="46375"/>
                  </a:cubicBezTo>
                  <a:cubicBezTo>
                    <a:pt x="133469" y="46375"/>
                    <a:pt x="133207" y="46125"/>
                    <a:pt x="133207" y="45815"/>
                  </a:cubicBezTo>
                  <a:cubicBezTo>
                    <a:pt x="133207" y="45518"/>
                    <a:pt x="133457" y="45244"/>
                    <a:pt x="133767" y="45244"/>
                  </a:cubicBezTo>
                  <a:close/>
                  <a:moveTo>
                    <a:pt x="137494" y="45244"/>
                  </a:moveTo>
                  <a:cubicBezTo>
                    <a:pt x="137791" y="45244"/>
                    <a:pt x="138053" y="45494"/>
                    <a:pt x="138053" y="45815"/>
                  </a:cubicBezTo>
                  <a:cubicBezTo>
                    <a:pt x="138053" y="46113"/>
                    <a:pt x="137803" y="46375"/>
                    <a:pt x="137494" y="46375"/>
                  </a:cubicBezTo>
                  <a:cubicBezTo>
                    <a:pt x="137196" y="46375"/>
                    <a:pt x="136922" y="46125"/>
                    <a:pt x="136922" y="45815"/>
                  </a:cubicBezTo>
                  <a:cubicBezTo>
                    <a:pt x="136934" y="45518"/>
                    <a:pt x="137172" y="45244"/>
                    <a:pt x="137494" y="45244"/>
                  </a:cubicBezTo>
                  <a:close/>
                  <a:moveTo>
                    <a:pt x="141220" y="45244"/>
                  </a:moveTo>
                  <a:cubicBezTo>
                    <a:pt x="141518" y="45244"/>
                    <a:pt x="141792" y="45494"/>
                    <a:pt x="141792" y="45815"/>
                  </a:cubicBezTo>
                  <a:cubicBezTo>
                    <a:pt x="141792" y="46113"/>
                    <a:pt x="141530" y="46375"/>
                    <a:pt x="141220" y="46375"/>
                  </a:cubicBezTo>
                  <a:cubicBezTo>
                    <a:pt x="140911" y="46375"/>
                    <a:pt x="140661" y="46125"/>
                    <a:pt x="140661" y="45815"/>
                  </a:cubicBezTo>
                  <a:cubicBezTo>
                    <a:pt x="140661" y="45518"/>
                    <a:pt x="140911" y="45244"/>
                    <a:pt x="141220" y="45244"/>
                  </a:cubicBezTo>
                  <a:close/>
                  <a:moveTo>
                    <a:pt x="144947" y="45244"/>
                  </a:moveTo>
                  <a:cubicBezTo>
                    <a:pt x="145244" y="45244"/>
                    <a:pt x="145506" y="45494"/>
                    <a:pt x="145506" y="45815"/>
                  </a:cubicBezTo>
                  <a:cubicBezTo>
                    <a:pt x="145506" y="46113"/>
                    <a:pt x="145256" y="46375"/>
                    <a:pt x="144947" y="46375"/>
                  </a:cubicBezTo>
                  <a:cubicBezTo>
                    <a:pt x="144637" y="46375"/>
                    <a:pt x="144375" y="46125"/>
                    <a:pt x="144375" y="45815"/>
                  </a:cubicBezTo>
                  <a:cubicBezTo>
                    <a:pt x="144399" y="45518"/>
                    <a:pt x="144637" y="45244"/>
                    <a:pt x="144947" y="45244"/>
                  </a:cubicBezTo>
                  <a:close/>
                  <a:moveTo>
                    <a:pt x="148685" y="45244"/>
                  </a:moveTo>
                  <a:cubicBezTo>
                    <a:pt x="148983" y="45244"/>
                    <a:pt x="149245" y="45494"/>
                    <a:pt x="149245" y="45815"/>
                  </a:cubicBezTo>
                  <a:cubicBezTo>
                    <a:pt x="149245" y="46113"/>
                    <a:pt x="148995" y="46375"/>
                    <a:pt x="148685" y="46375"/>
                  </a:cubicBezTo>
                  <a:cubicBezTo>
                    <a:pt x="148364" y="46375"/>
                    <a:pt x="148114" y="46125"/>
                    <a:pt x="148114" y="45815"/>
                  </a:cubicBezTo>
                  <a:cubicBezTo>
                    <a:pt x="148114" y="45518"/>
                    <a:pt x="148364" y="45244"/>
                    <a:pt x="148685" y="45244"/>
                  </a:cubicBezTo>
                  <a:close/>
                  <a:moveTo>
                    <a:pt x="1548" y="47125"/>
                  </a:moveTo>
                  <a:cubicBezTo>
                    <a:pt x="1846" y="47125"/>
                    <a:pt x="2119" y="47375"/>
                    <a:pt x="2119" y="47685"/>
                  </a:cubicBezTo>
                  <a:cubicBezTo>
                    <a:pt x="2119" y="47982"/>
                    <a:pt x="1858" y="48244"/>
                    <a:pt x="1548" y="48244"/>
                  </a:cubicBezTo>
                  <a:cubicBezTo>
                    <a:pt x="1238" y="48244"/>
                    <a:pt x="988" y="47994"/>
                    <a:pt x="988" y="47685"/>
                  </a:cubicBezTo>
                  <a:cubicBezTo>
                    <a:pt x="988" y="47375"/>
                    <a:pt x="1238" y="47125"/>
                    <a:pt x="1548" y="47125"/>
                  </a:cubicBezTo>
                  <a:close/>
                  <a:moveTo>
                    <a:pt x="5287" y="47125"/>
                  </a:moveTo>
                  <a:cubicBezTo>
                    <a:pt x="5596" y="47125"/>
                    <a:pt x="5846" y="47375"/>
                    <a:pt x="5846" y="47685"/>
                  </a:cubicBezTo>
                  <a:cubicBezTo>
                    <a:pt x="5846" y="47994"/>
                    <a:pt x="5596" y="48244"/>
                    <a:pt x="5287" y="48244"/>
                  </a:cubicBezTo>
                  <a:cubicBezTo>
                    <a:pt x="4977" y="48244"/>
                    <a:pt x="4715" y="47994"/>
                    <a:pt x="4715" y="47685"/>
                  </a:cubicBezTo>
                  <a:cubicBezTo>
                    <a:pt x="4715" y="47375"/>
                    <a:pt x="4977" y="47125"/>
                    <a:pt x="5287" y="47125"/>
                  </a:cubicBezTo>
                  <a:close/>
                  <a:moveTo>
                    <a:pt x="9001" y="47125"/>
                  </a:moveTo>
                  <a:cubicBezTo>
                    <a:pt x="9299" y="47125"/>
                    <a:pt x="9573" y="47375"/>
                    <a:pt x="9573" y="47685"/>
                  </a:cubicBezTo>
                  <a:cubicBezTo>
                    <a:pt x="9573" y="47982"/>
                    <a:pt x="9323" y="48244"/>
                    <a:pt x="9001" y="48244"/>
                  </a:cubicBezTo>
                  <a:cubicBezTo>
                    <a:pt x="8704" y="48244"/>
                    <a:pt x="8442" y="47994"/>
                    <a:pt x="8442" y="47685"/>
                  </a:cubicBezTo>
                  <a:cubicBezTo>
                    <a:pt x="8442" y="47375"/>
                    <a:pt x="8692" y="47125"/>
                    <a:pt x="9001" y="47125"/>
                  </a:cubicBezTo>
                  <a:close/>
                  <a:moveTo>
                    <a:pt x="12728" y="47125"/>
                  </a:moveTo>
                  <a:cubicBezTo>
                    <a:pt x="13037" y="47125"/>
                    <a:pt x="13288" y="47375"/>
                    <a:pt x="13288" y="47685"/>
                  </a:cubicBezTo>
                  <a:cubicBezTo>
                    <a:pt x="13288" y="47994"/>
                    <a:pt x="13037" y="48244"/>
                    <a:pt x="12728" y="48244"/>
                  </a:cubicBezTo>
                  <a:cubicBezTo>
                    <a:pt x="12418" y="48244"/>
                    <a:pt x="12156" y="47994"/>
                    <a:pt x="12156" y="47685"/>
                  </a:cubicBezTo>
                  <a:cubicBezTo>
                    <a:pt x="12156" y="47375"/>
                    <a:pt x="12418" y="47125"/>
                    <a:pt x="12728" y="47125"/>
                  </a:cubicBezTo>
                  <a:close/>
                  <a:moveTo>
                    <a:pt x="16466" y="47125"/>
                  </a:moveTo>
                  <a:cubicBezTo>
                    <a:pt x="16764" y="47125"/>
                    <a:pt x="17026" y="47375"/>
                    <a:pt x="17026" y="47685"/>
                  </a:cubicBezTo>
                  <a:cubicBezTo>
                    <a:pt x="17026" y="47982"/>
                    <a:pt x="16776" y="48244"/>
                    <a:pt x="16466" y="48244"/>
                  </a:cubicBezTo>
                  <a:cubicBezTo>
                    <a:pt x="16169" y="48244"/>
                    <a:pt x="15895" y="47994"/>
                    <a:pt x="15895" y="47685"/>
                  </a:cubicBezTo>
                  <a:cubicBezTo>
                    <a:pt x="15895" y="47375"/>
                    <a:pt x="16145" y="47125"/>
                    <a:pt x="16466" y="47125"/>
                  </a:cubicBezTo>
                  <a:close/>
                  <a:moveTo>
                    <a:pt x="20181" y="47125"/>
                  </a:moveTo>
                  <a:cubicBezTo>
                    <a:pt x="20491" y="47125"/>
                    <a:pt x="20753" y="47375"/>
                    <a:pt x="20753" y="47685"/>
                  </a:cubicBezTo>
                  <a:cubicBezTo>
                    <a:pt x="20753" y="47994"/>
                    <a:pt x="20491" y="48244"/>
                    <a:pt x="20181" y="48244"/>
                  </a:cubicBezTo>
                  <a:cubicBezTo>
                    <a:pt x="19872" y="48244"/>
                    <a:pt x="19622" y="47994"/>
                    <a:pt x="19622" y="47685"/>
                  </a:cubicBezTo>
                  <a:cubicBezTo>
                    <a:pt x="19622" y="47375"/>
                    <a:pt x="19872" y="47125"/>
                    <a:pt x="20181" y="47125"/>
                  </a:cubicBezTo>
                  <a:close/>
                  <a:moveTo>
                    <a:pt x="23920" y="47125"/>
                  </a:moveTo>
                  <a:cubicBezTo>
                    <a:pt x="24217" y="47125"/>
                    <a:pt x="24479" y="47375"/>
                    <a:pt x="24479" y="47685"/>
                  </a:cubicBezTo>
                  <a:cubicBezTo>
                    <a:pt x="24479" y="47982"/>
                    <a:pt x="24229" y="48244"/>
                    <a:pt x="23920" y="48244"/>
                  </a:cubicBezTo>
                  <a:cubicBezTo>
                    <a:pt x="23610" y="48244"/>
                    <a:pt x="23348" y="47994"/>
                    <a:pt x="23348" y="47685"/>
                  </a:cubicBezTo>
                  <a:cubicBezTo>
                    <a:pt x="23348" y="47375"/>
                    <a:pt x="23610" y="47125"/>
                    <a:pt x="23920" y="47125"/>
                  </a:cubicBezTo>
                  <a:close/>
                  <a:moveTo>
                    <a:pt x="27635" y="47125"/>
                  </a:moveTo>
                  <a:cubicBezTo>
                    <a:pt x="27956" y="47125"/>
                    <a:pt x="28206" y="47375"/>
                    <a:pt x="28206" y="47685"/>
                  </a:cubicBezTo>
                  <a:cubicBezTo>
                    <a:pt x="28206" y="47994"/>
                    <a:pt x="27956" y="48244"/>
                    <a:pt x="27635" y="48244"/>
                  </a:cubicBezTo>
                  <a:cubicBezTo>
                    <a:pt x="27325" y="48244"/>
                    <a:pt x="27075" y="47994"/>
                    <a:pt x="27075" y="47685"/>
                  </a:cubicBezTo>
                  <a:cubicBezTo>
                    <a:pt x="27075" y="47375"/>
                    <a:pt x="27325" y="47125"/>
                    <a:pt x="27635" y="47125"/>
                  </a:cubicBezTo>
                  <a:close/>
                  <a:moveTo>
                    <a:pt x="31373" y="47125"/>
                  </a:moveTo>
                  <a:cubicBezTo>
                    <a:pt x="31671" y="47125"/>
                    <a:pt x="31945" y="47375"/>
                    <a:pt x="31945" y="47685"/>
                  </a:cubicBezTo>
                  <a:cubicBezTo>
                    <a:pt x="31945" y="47982"/>
                    <a:pt x="31683" y="48244"/>
                    <a:pt x="31373" y="48244"/>
                  </a:cubicBezTo>
                  <a:cubicBezTo>
                    <a:pt x="31064" y="48244"/>
                    <a:pt x="30814" y="47994"/>
                    <a:pt x="30814" y="47685"/>
                  </a:cubicBezTo>
                  <a:cubicBezTo>
                    <a:pt x="30814" y="47375"/>
                    <a:pt x="31064" y="47125"/>
                    <a:pt x="31373" y="47125"/>
                  </a:cubicBezTo>
                  <a:close/>
                  <a:moveTo>
                    <a:pt x="35100" y="47125"/>
                  </a:moveTo>
                  <a:cubicBezTo>
                    <a:pt x="35409" y="47125"/>
                    <a:pt x="35659" y="47375"/>
                    <a:pt x="35659" y="47685"/>
                  </a:cubicBezTo>
                  <a:cubicBezTo>
                    <a:pt x="35659" y="47994"/>
                    <a:pt x="35409" y="48244"/>
                    <a:pt x="35100" y="48244"/>
                  </a:cubicBezTo>
                  <a:cubicBezTo>
                    <a:pt x="34778" y="48244"/>
                    <a:pt x="34528" y="47994"/>
                    <a:pt x="34528" y="47685"/>
                  </a:cubicBezTo>
                  <a:cubicBezTo>
                    <a:pt x="34528" y="47375"/>
                    <a:pt x="34778" y="47125"/>
                    <a:pt x="35100" y="47125"/>
                  </a:cubicBezTo>
                  <a:close/>
                  <a:moveTo>
                    <a:pt x="38815" y="47125"/>
                  </a:moveTo>
                  <a:cubicBezTo>
                    <a:pt x="39112" y="47125"/>
                    <a:pt x="39386" y="47375"/>
                    <a:pt x="39386" y="47685"/>
                  </a:cubicBezTo>
                  <a:cubicBezTo>
                    <a:pt x="39386" y="47982"/>
                    <a:pt x="39124" y="48244"/>
                    <a:pt x="38815" y="48244"/>
                  </a:cubicBezTo>
                  <a:cubicBezTo>
                    <a:pt x="38517" y="48244"/>
                    <a:pt x="38255" y="47994"/>
                    <a:pt x="38255" y="47685"/>
                  </a:cubicBezTo>
                  <a:cubicBezTo>
                    <a:pt x="38267" y="47375"/>
                    <a:pt x="38505" y="47125"/>
                    <a:pt x="38815" y="47125"/>
                  </a:cubicBezTo>
                  <a:close/>
                  <a:moveTo>
                    <a:pt x="42553" y="47125"/>
                  </a:moveTo>
                  <a:cubicBezTo>
                    <a:pt x="42863" y="47125"/>
                    <a:pt x="43113" y="47375"/>
                    <a:pt x="43113" y="47685"/>
                  </a:cubicBezTo>
                  <a:cubicBezTo>
                    <a:pt x="43113" y="47994"/>
                    <a:pt x="42863" y="48244"/>
                    <a:pt x="42553" y="48244"/>
                  </a:cubicBezTo>
                  <a:cubicBezTo>
                    <a:pt x="42232" y="48244"/>
                    <a:pt x="41982" y="47994"/>
                    <a:pt x="41982" y="47685"/>
                  </a:cubicBezTo>
                  <a:cubicBezTo>
                    <a:pt x="41982" y="47375"/>
                    <a:pt x="42244" y="47125"/>
                    <a:pt x="42553" y="47125"/>
                  </a:cubicBezTo>
                  <a:close/>
                  <a:moveTo>
                    <a:pt x="46268" y="47125"/>
                  </a:moveTo>
                  <a:cubicBezTo>
                    <a:pt x="46565" y="47125"/>
                    <a:pt x="46839" y="47375"/>
                    <a:pt x="46839" y="47685"/>
                  </a:cubicBezTo>
                  <a:cubicBezTo>
                    <a:pt x="46839" y="47982"/>
                    <a:pt x="46589" y="48244"/>
                    <a:pt x="46268" y="48244"/>
                  </a:cubicBezTo>
                  <a:cubicBezTo>
                    <a:pt x="45970" y="48244"/>
                    <a:pt x="45708" y="47994"/>
                    <a:pt x="45708" y="47685"/>
                  </a:cubicBezTo>
                  <a:cubicBezTo>
                    <a:pt x="45720" y="47375"/>
                    <a:pt x="45958" y="47125"/>
                    <a:pt x="46268" y="47125"/>
                  </a:cubicBezTo>
                  <a:close/>
                  <a:moveTo>
                    <a:pt x="50006" y="47125"/>
                  </a:moveTo>
                  <a:cubicBezTo>
                    <a:pt x="50316" y="47125"/>
                    <a:pt x="50578" y="47375"/>
                    <a:pt x="50578" y="47685"/>
                  </a:cubicBezTo>
                  <a:cubicBezTo>
                    <a:pt x="50578" y="47994"/>
                    <a:pt x="50316" y="48244"/>
                    <a:pt x="50006" y="48244"/>
                  </a:cubicBezTo>
                  <a:cubicBezTo>
                    <a:pt x="49697" y="48244"/>
                    <a:pt x="49447" y="47994"/>
                    <a:pt x="49447" y="47685"/>
                  </a:cubicBezTo>
                  <a:cubicBezTo>
                    <a:pt x="49447" y="47375"/>
                    <a:pt x="49697" y="47125"/>
                    <a:pt x="50006" y="47125"/>
                  </a:cubicBezTo>
                  <a:close/>
                  <a:moveTo>
                    <a:pt x="53733" y="47125"/>
                  </a:moveTo>
                  <a:cubicBezTo>
                    <a:pt x="54031" y="47125"/>
                    <a:pt x="54293" y="47375"/>
                    <a:pt x="54293" y="47685"/>
                  </a:cubicBezTo>
                  <a:cubicBezTo>
                    <a:pt x="54293" y="47982"/>
                    <a:pt x="54043" y="48244"/>
                    <a:pt x="53733" y="48244"/>
                  </a:cubicBezTo>
                  <a:cubicBezTo>
                    <a:pt x="53412" y="48244"/>
                    <a:pt x="53162" y="47994"/>
                    <a:pt x="53162" y="47685"/>
                  </a:cubicBezTo>
                  <a:cubicBezTo>
                    <a:pt x="53173" y="47375"/>
                    <a:pt x="53412" y="47125"/>
                    <a:pt x="53733" y="47125"/>
                  </a:cubicBezTo>
                  <a:close/>
                  <a:moveTo>
                    <a:pt x="57460" y="47125"/>
                  </a:moveTo>
                  <a:cubicBezTo>
                    <a:pt x="57781" y="47125"/>
                    <a:pt x="58031" y="47375"/>
                    <a:pt x="58031" y="47685"/>
                  </a:cubicBezTo>
                  <a:cubicBezTo>
                    <a:pt x="58031" y="47994"/>
                    <a:pt x="57781" y="48244"/>
                    <a:pt x="57460" y="48244"/>
                  </a:cubicBezTo>
                  <a:cubicBezTo>
                    <a:pt x="57150" y="48244"/>
                    <a:pt x="56900" y="47994"/>
                    <a:pt x="56900" y="47685"/>
                  </a:cubicBezTo>
                  <a:cubicBezTo>
                    <a:pt x="56900" y="47375"/>
                    <a:pt x="57150" y="47125"/>
                    <a:pt x="57460" y="47125"/>
                  </a:cubicBezTo>
                  <a:close/>
                  <a:moveTo>
                    <a:pt x="61186" y="47125"/>
                  </a:moveTo>
                  <a:cubicBezTo>
                    <a:pt x="61484" y="47125"/>
                    <a:pt x="61746" y="47375"/>
                    <a:pt x="61746" y="47685"/>
                  </a:cubicBezTo>
                  <a:cubicBezTo>
                    <a:pt x="61746" y="47982"/>
                    <a:pt x="61496" y="48244"/>
                    <a:pt x="61186" y="48244"/>
                  </a:cubicBezTo>
                  <a:cubicBezTo>
                    <a:pt x="60877" y="48244"/>
                    <a:pt x="60615" y="47994"/>
                    <a:pt x="60615" y="47685"/>
                  </a:cubicBezTo>
                  <a:cubicBezTo>
                    <a:pt x="60639" y="47375"/>
                    <a:pt x="60877" y="47125"/>
                    <a:pt x="61186" y="47125"/>
                  </a:cubicBezTo>
                  <a:close/>
                  <a:moveTo>
                    <a:pt x="64925" y="47125"/>
                  </a:moveTo>
                  <a:cubicBezTo>
                    <a:pt x="65234" y="47125"/>
                    <a:pt x="65485" y="47375"/>
                    <a:pt x="65485" y="47685"/>
                  </a:cubicBezTo>
                  <a:cubicBezTo>
                    <a:pt x="65485" y="47994"/>
                    <a:pt x="65234" y="48244"/>
                    <a:pt x="64925" y="48244"/>
                  </a:cubicBezTo>
                  <a:cubicBezTo>
                    <a:pt x="64603" y="48244"/>
                    <a:pt x="64353" y="47994"/>
                    <a:pt x="64353" y="47685"/>
                  </a:cubicBezTo>
                  <a:cubicBezTo>
                    <a:pt x="64353" y="47375"/>
                    <a:pt x="64603" y="47125"/>
                    <a:pt x="64925" y="47125"/>
                  </a:cubicBezTo>
                  <a:close/>
                  <a:moveTo>
                    <a:pt x="68640" y="47125"/>
                  </a:moveTo>
                  <a:cubicBezTo>
                    <a:pt x="68937" y="47125"/>
                    <a:pt x="69211" y="47375"/>
                    <a:pt x="69211" y="47685"/>
                  </a:cubicBezTo>
                  <a:cubicBezTo>
                    <a:pt x="69211" y="47982"/>
                    <a:pt x="68949" y="48244"/>
                    <a:pt x="68640" y="48244"/>
                  </a:cubicBezTo>
                  <a:cubicBezTo>
                    <a:pt x="68330" y="48244"/>
                    <a:pt x="68080" y="47994"/>
                    <a:pt x="68080" y="47685"/>
                  </a:cubicBezTo>
                  <a:cubicBezTo>
                    <a:pt x="68092" y="47375"/>
                    <a:pt x="68330" y="47125"/>
                    <a:pt x="68640" y="47125"/>
                  </a:cubicBezTo>
                  <a:close/>
                  <a:moveTo>
                    <a:pt x="72366" y="47125"/>
                  </a:moveTo>
                  <a:cubicBezTo>
                    <a:pt x="72676" y="47125"/>
                    <a:pt x="72926" y="47375"/>
                    <a:pt x="72926" y="47685"/>
                  </a:cubicBezTo>
                  <a:cubicBezTo>
                    <a:pt x="72926" y="47994"/>
                    <a:pt x="72676" y="48244"/>
                    <a:pt x="72366" y="48244"/>
                  </a:cubicBezTo>
                  <a:cubicBezTo>
                    <a:pt x="72045" y="48244"/>
                    <a:pt x="71795" y="47994"/>
                    <a:pt x="71795" y="47685"/>
                  </a:cubicBezTo>
                  <a:cubicBezTo>
                    <a:pt x="71795" y="47375"/>
                    <a:pt x="72069" y="47125"/>
                    <a:pt x="72366" y="47125"/>
                  </a:cubicBezTo>
                  <a:close/>
                  <a:moveTo>
                    <a:pt x="76093" y="47125"/>
                  </a:moveTo>
                  <a:cubicBezTo>
                    <a:pt x="76391" y="47125"/>
                    <a:pt x="76664" y="47375"/>
                    <a:pt x="76664" y="47685"/>
                  </a:cubicBezTo>
                  <a:cubicBezTo>
                    <a:pt x="76664" y="47982"/>
                    <a:pt x="76403" y="48244"/>
                    <a:pt x="76093" y="48244"/>
                  </a:cubicBezTo>
                  <a:cubicBezTo>
                    <a:pt x="75795" y="48244"/>
                    <a:pt x="75533" y="47994"/>
                    <a:pt x="75533" y="47685"/>
                  </a:cubicBezTo>
                  <a:cubicBezTo>
                    <a:pt x="75533" y="47375"/>
                    <a:pt x="75783" y="47125"/>
                    <a:pt x="76093" y="47125"/>
                  </a:cubicBezTo>
                  <a:close/>
                  <a:moveTo>
                    <a:pt x="79712" y="47125"/>
                  </a:moveTo>
                  <a:cubicBezTo>
                    <a:pt x="80010" y="47125"/>
                    <a:pt x="80284" y="47375"/>
                    <a:pt x="80284" y="47685"/>
                  </a:cubicBezTo>
                  <a:cubicBezTo>
                    <a:pt x="80284" y="47982"/>
                    <a:pt x="80022" y="48244"/>
                    <a:pt x="79712" y="48244"/>
                  </a:cubicBezTo>
                  <a:cubicBezTo>
                    <a:pt x="79403" y="48244"/>
                    <a:pt x="79153" y="47994"/>
                    <a:pt x="79153" y="47685"/>
                  </a:cubicBezTo>
                  <a:cubicBezTo>
                    <a:pt x="79165" y="47375"/>
                    <a:pt x="79403" y="47125"/>
                    <a:pt x="79712" y="47125"/>
                  </a:cubicBezTo>
                  <a:close/>
                  <a:moveTo>
                    <a:pt x="83451" y="47125"/>
                  </a:moveTo>
                  <a:cubicBezTo>
                    <a:pt x="83761" y="47125"/>
                    <a:pt x="84011" y="47375"/>
                    <a:pt x="84011" y="47685"/>
                  </a:cubicBezTo>
                  <a:cubicBezTo>
                    <a:pt x="84011" y="47994"/>
                    <a:pt x="83761" y="48244"/>
                    <a:pt x="83451" y="48244"/>
                  </a:cubicBezTo>
                  <a:cubicBezTo>
                    <a:pt x="83141" y="48244"/>
                    <a:pt x="82880" y="47994"/>
                    <a:pt x="82880" y="47685"/>
                  </a:cubicBezTo>
                  <a:cubicBezTo>
                    <a:pt x="82880" y="47375"/>
                    <a:pt x="83141" y="47125"/>
                    <a:pt x="83451" y="47125"/>
                  </a:cubicBezTo>
                  <a:close/>
                  <a:moveTo>
                    <a:pt x="87166" y="47125"/>
                  </a:moveTo>
                  <a:cubicBezTo>
                    <a:pt x="87463" y="47125"/>
                    <a:pt x="87737" y="47375"/>
                    <a:pt x="87737" y="47685"/>
                  </a:cubicBezTo>
                  <a:cubicBezTo>
                    <a:pt x="87737" y="47982"/>
                    <a:pt x="87475" y="48244"/>
                    <a:pt x="87166" y="48244"/>
                  </a:cubicBezTo>
                  <a:cubicBezTo>
                    <a:pt x="86856" y="48244"/>
                    <a:pt x="86606" y="47994"/>
                    <a:pt x="86606" y="47685"/>
                  </a:cubicBezTo>
                  <a:cubicBezTo>
                    <a:pt x="86618" y="47375"/>
                    <a:pt x="86856" y="47125"/>
                    <a:pt x="87166" y="47125"/>
                  </a:cubicBezTo>
                  <a:close/>
                  <a:moveTo>
                    <a:pt x="90904" y="47125"/>
                  </a:moveTo>
                  <a:cubicBezTo>
                    <a:pt x="91214" y="47125"/>
                    <a:pt x="91464" y="47375"/>
                    <a:pt x="91464" y="47685"/>
                  </a:cubicBezTo>
                  <a:cubicBezTo>
                    <a:pt x="91464" y="47994"/>
                    <a:pt x="91214" y="48244"/>
                    <a:pt x="90904" y="48244"/>
                  </a:cubicBezTo>
                  <a:cubicBezTo>
                    <a:pt x="90595" y="48244"/>
                    <a:pt x="90345" y="47994"/>
                    <a:pt x="90345" y="47685"/>
                  </a:cubicBezTo>
                  <a:cubicBezTo>
                    <a:pt x="90345" y="47375"/>
                    <a:pt x="90595" y="47125"/>
                    <a:pt x="90904" y="47125"/>
                  </a:cubicBezTo>
                  <a:close/>
                  <a:moveTo>
                    <a:pt x="94631" y="47125"/>
                  </a:moveTo>
                  <a:cubicBezTo>
                    <a:pt x="94929" y="47125"/>
                    <a:pt x="95191" y="47375"/>
                    <a:pt x="95191" y="47685"/>
                  </a:cubicBezTo>
                  <a:cubicBezTo>
                    <a:pt x="95191" y="47982"/>
                    <a:pt x="94941" y="48244"/>
                    <a:pt x="94631" y="48244"/>
                  </a:cubicBezTo>
                  <a:cubicBezTo>
                    <a:pt x="94310" y="48244"/>
                    <a:pt x="94060" y="47994"/>
                    <a:pt x="94060" y="47685"/>
                  </a:cubicBezTo>
                  <a:cubicBezTo>
                    <a:pt x="94071" y="47375"/>
                    <a:pt x="94310" y="47125"/>
                    <a:pt x="94631" y="47125"/>
                  </a:cubicBezTo>
                  <a:close/>
                  <a:moveTo>
                    <a:pt x="98346" y="47125"/>
                  </a:moveTo>
                  <a:cubicBezTo>
                    <a:pt x="98655" y="47125"/>
                    <a:pt x="98905" y="47375"/>
                    <a:pt x="98905" y="47685"/>
                  </a:cubicBezTo>
                  <a:cubicBezTo>
                    <a:pt x="98905" y="47994"/>
                    <a:pt x="98655" y="48244"/>
                    <a:pt x="98346" y="48244"/>
                  </a:cubicBezTo>
                  <a:cubicBezTo>
                    <a:pt x="98036" y="48244"/>
                    <a:pt x="97786" y="47994"/>
                    <a:pt x="97786" y="47685"/>
                  </a:cubicBezTo>
                  <a:cubicBezTo>
                    <a:pt x="97786" y="47375"/>
                    <a:pt x="98036" y="47125"/>
                    <a:pt x="98346" y="47125"/>
                  </a:cubicBezTo>
                  <a:close/>
                  <a:moveTo>
                    <a:pt x="102084" y="47125"/>
                  </a:moveTo>
                  <a:cubicBezTo>
                    <a:pt x="102382" y="47125"/>
                    <a:pt x="102644" y="47375"/>
                    <a:pt x="102644" y="47685"/>
                  </a:cubicBezTo>
                  <a:cubicBezTo>
                    <a:pt x="102644" y="47982"/>
                    <a:pt x="102394" y="48244"/>
                    <a:pt x="102084" y="48244"/>
                  </a:cubicBezTo>
                  <a:cubicBezTo>
                    <a:pt x="101787" y="48244"/>
                    <a:pt x="101513" y="47994"/>
                    <a:pt x="101513" y="47685"/>
                  </a:cubicBezTo>
                  <a:cubicBezTo>
                    <a:pt x="101513" y="47375"/>
                    <a:pt x="101775" y="47125"/>
                    <a:pt x="102084" y="47125"/>
                  </a:cubicBezTo>
                  <a:close/>
                  <a:moveTo>
                    <a:pt x="105799" y="47125"/>
                  </a:moveTo>
                  <a:cubicBezTo>
                    <a:pt x="106121" y="47125"/>
                    <a:pt x="106371" y="47375"/>
                    <a:pt x="106371" y="47685"/>
                  </a:cubicBezTo>
                  <a:cubicBezTo>
                    <a:pt x="106371" y="47994"/>
                    <a:pt x="106109" y="48244"/>
                    <a:pt x="105799" y="48244"/>
                  </a:cubicBezTo>
                  <a:cubicBezTo>
                    <a:pt x="105490" y="48244"/>
                    <a:pt x="105239" y="47994"/>
                    <a:pt x="105239" y="47685"/>
                  </a:cubicBezTo>
                  <a:cubicBezTo>
                    <a:pt x="105239" y="47375"/>
                    <a:pt x="105490" y="47125"/>
                    <a:pt x="105799" y="47125"/>
                  </a:cubicBezTo>
                  <a:close/>
                  <a:moveTo>
                    <a:pt x="109538" y="47125"/>
                  </a:moveTo>
                  <a:cubicBezTo>
                    <a:pt x="109835" y="47125"/>
                    <a:pt x="110109" y="47375"/>
                    <a:pt x="110109" y="47685"/>
                  </a:cubicBezTo>
                  <a:cubicBezTo>
                    <a:pt x="110109" y="47982"/>
                    <a:pt x="109847" y="48244"/>
                    <a:pt x="109538" y="48244"/>
                  </a:cubicBezTo>
                  <a:cubicBezTo>
                    <a:pt x="109228" y="48244"/>
                    <a:pt x="108978" y="47994"/>
                    <a:pt x="108978" y="47685"/>
                  </a:cubicBezTo>
                  <a:cubicBezTo>
                    <a:pt x="108978" y="47375"/>
                    <a:pt x="109228" y="47125"/>
                    <a:pt x="109538" y="47125"/>
                  </a:cubicBezTo>
                  <a:close/>
                  <a:moveTo>
                    <a:pt x="113264" y="47125"/>
                  </a:moveTo>
                  <a:cubicBezTo>
                    <a:pt x="113574" y="47125"/>
                    <a:pt x="113824" y="47375"/>
                    <a:pt x="113824" y="47685"/>
                  </a:cubicBezTo>
                  <a:cubicBezTo>
                    <a:pt x="113824" y="47994"/>
                    <a:pt x="113574" y="48244"/>
                    <a:pt x="113264" y="48244"/>
                  </a:cubicBezTo>
                  <a:cubicBezTo>
                    <a:pt x="112943" y="48244"/>
                    <a:pt x="112693" y="47994"/>
                    <a:pt x="112693" y="47685"/>
                  </a:cubicBezTo>
                  <a:cubicBezTo>
                    <a:pt x="112693" y="47375"/>
                    <a:pt x="112943" y="47125"/>
                    <a:pt x="113264" y="47125"/>
                  </a:cubicBezTo>
                  <a:close/>
                  <a:moveTo>
                    <a:pt x="116991" y="47125"/>
                  </a:moveTo>
                  <a:cubicBezTo>
                    <a:pt x="117289" y="47125"/>
                    <a:pt x="117562" y="47375"/>
                    <a:pt x="117562" y="47685"/>
                  </a:cubicBezTo>
                  <a:cubicBezTo>
                    <a:pt x="117562" y="47982"/>
                    <a:pt x="117312" y="48244"/>
                    <a:pt x="116991" y="48244"/>
                  </a:cubicBezTo>
                  <a:cubicBezTo>
                    <a:pt x="116681" y="48244"/>
                    <a:pt x="116431" y="47994"/>
                    <a:pt x="116431" y="47685"/>
                  </a:cubicBezTo>
                  <a:cubicBezTo>
                    <a:pt x="116431" y="47375"/>
                    <a:pt x="116681" y="47125"/>
                    <a:pt x="116991" y="47125"/>
                  </a:cubicBezTo>
                  <a:close/>
                  <a:moveTo>
                    <a:pt x="120718" y="47125"/>
                  </a:moveTo>
                  <a:cubicBezTo>
                    <a:pt x="121027" y="47125"/>
                    <a:pt x="121277" y="47375"/>
                    <a:pt x="121277" y="47685"/>
                  </a:cubicBezTo>
                  <a:cubicBezTo>
                    <a:pt x="121277" y="47994"/>
                    <a:pt x="121027" y="48244"/>
                    <a:pt x="120718" y="48244"/>
                  </a:cubicBezTo>
                  <a:cubicBezTo>
                    <a:pt x="120408" y="48244"/>
                    <a:pt x="120146" y="47994"/>
                    <a:pt x="120146" y="47685"/>
                  </a:cubicBezTo>
                  <a:cubicBezTo>
                    <a:pt x="120146" y="47375"/>
                    <a:pt x="120420" y="47125"/>
                    <a:pt x="120718" y="47125"/>
                  </a:cubicBezTo>
                  <a:close/>
                  <a:moveTo>
                    <a:pt x="124456" y="47125"/>
                  </a:moveTo>
                  <a:cubicBezTo>
                    <a:pt x="124754" y="47125"/>
                    <a:pt x="125016" y="47375"/>
                    <a:pt x="125016" y="47685"/>
                  </a:cubicBezTo>
                  <a:cubicBezTo>
                    <a:pt x="125016" y="47982"/>
                    <a:pt x="124766" y="48244"/>
                    <a:pt x="124456" y="48244"/>
                  </a:cubicBezTo>
                  <a:cubicBezTo>
                    <a:pt x="124135" y="48244"/>
                    <a:pt x="123885" y="47994"/>
                    <a:pt x="123885" y="47685"/>
                  </a:cubicBezTo>
                  <a:cubicBezTo>
                    <a:pt x="123885" y="47375"/>
                    <a:pt x="124135" y="47125"/>
                    <a:pt x="124456" y="47125"/>
                  </a:cubicBezTo>
                  <a:close/>
                  <a:moveTo>
                    <a:pt x="128171" y="47125"/>
                  </a:moveTo>
                  <a:cubicBezTo>
                    <a:pt x="128480" y="47125"/>
                    <a:pt x="128742" y="47375"/>
                    <a:pt x="128742" y="47685"/>
                  </a:cubicBezTo>
                  <a:cubicBezTo>
                    <a:pt x="128742" y="47994"/>
                    <a:pt x="128480" y="48244"/>
                    <a:pt x="128171" y="48244"/>
                  </a:cubicBezTo>
                  <a:cubicBezTo>
                    <a:pt x="127861" y="48244"/>
                    <a:pt x="127611" y="47994"/>
                    <a:pt x="127611" y="47685"/>
                  </a:cubicBezTo>
                  <a:cubicBezTo>
                    <a:pt x="127611" y="47375"/>
                    <a:pt x="127861" y="47125"/>
                    <a:pt x="128171" y="47125"/>
                  </a:cubicBezTo>
                  <a:close/>
                  <a:moveTo>
                    <a:pt x="131898" y="47125"/>
                  </a:moveTo>
                  <a:cubicBezTo>
                    <a:pt x="132195" y="47125"/>
                    <a:pt x="132457" y="47375"/>
                    <a:pt x="132457" y="47685"/>
                  </a:cubicBezTo>
                  <a:cubicBezTo>
                    <a:pt x="132457" y="47982"/>
                    <a:pt x="132207" y="48244"/>
                    <a:pt x="131898" y="48244"/>
                  </a:cubicBezTo>
                  <a:cubicBezTo>
                    <a:pt x="131600" y="48244"/>
                    <a:pt x="131326" y="47994"/>
                    <a:pt x="131326" y="47685"/>
                  </a:cubicBezTo>
                  <a:cubicBezTo>
                    <a:pt x="131338" y="47375"/>
                    <a:pt x="131576" y="47125"/>
                    <a:pt x="131898" y="47125"/>
                  </a:cubicBezTo>
                  <a:close/>
                  <a:moveTo>
                    <a:pt x="135624" y="47125"/>
                  </a:moveTo>
                  <a:cubicBezTo>
                    <a:pt x="135946" y="47125"/>
                    <a:pt x="136196" y="47375"/>
                    <a:pt x="136196" y="47685"/>
                  </a:cubicBezTo>
                  <a:cubicBezTo>
                    <a:pt x="136196" y="47994"/>
                    <a:pt x="135934" y="48244"/>
                    <a:pt x="135624" y="48244"/>
                  </a:cubicBezTo>
                  <a:cubicBezTo>
                    <a:pt x="135315" y="48244"/>
                    <a:pt x="135065" y="47994"/>
                    <a:pt x="135065" y="47685"/>
                  </a:cubicBezTo>
                  <a:cubicBezTo>
                    <a:pt x="135065" y="47375"/>
                    <a:pt x="135315" y="47125"/>
                    <a:pt x="135624" y="47125"/>
                  </a:cubicBezTo>
                  <a:close/>
                  <a:moveTo>
                    <a:pt x="139351" y="47125"/>
                  </a:moveTo>
                  <a:cubicBezTo>
                    <a:pt x="139649" y="47125"/>
                    <a:pt x="139910" y="47375"/>
                    <a:pt x="139910" y="47685"/>
                  </a:cubicBezTo>
                  <a:cubicBezTo>
                    <a:pt x="139910" y="47982"/>
                    <a:pt x="139660" y="48244"/>
                    <a:pt x="139351" y="48244"/>
                  </a:cubicBezTo>
                  <a:cubicBezTo>
                    <a:pt x="139053" y="48244"/>
                    <a:pt x="138779" y="47994"/>
                    <a:pt x="138779" y="47685"/>
                  </a:cubicBezTo>
                  <a:cubicBezTo>
                    <a:pt x="138803" y="47375"/>
                    <a:pt x="139041" y="47125"/>
                    <a:pt x="139351" y="47125"/>
                  </a:cubicBezTo>
                  <a:close/>
                  <a:moveTo>
                    <a:pt x="143089" y="47125"/>
                  </a:moveTo>
                  <a:cubicBezTo>
                    <a:pt x="143399" y="47125"/>
                    <a:pt x="143649" y="47375"/>
                    <a:pt x="143649" y="47685"/>
                  </a:cubicBezTo>
                  <a:cubicBezTo>
                    <a:pt x="143649" y="47994"/>
                    <a:pt x="143399" y="48244"/>
                    <a:pt x="143089" y="48244"/>
                  </a:cubicBezTo>
                  <a:cubicBezTo>
                    <a:pt x="142768" y="48244"/>
                    <a:pt x="142518" y="47994"/>
                    <a:pt x="142518" y="47685"/>
                  </a:cubicBezTo>
                  <a:cubicBezTo>
                    <a:pt x="142518" y="47375"/>
                    <a:pt x="142768" y="47125"/>
                    <a:pt x="143089" y="47125"/>
                  </a:cubicBezTo>
                  <a:close/>
                  <a:moveTo>
                    <a:pt x="146804" y="47125"/>
                  </a:moveTo>
                  <a:cubicBezTo>
                    <a:pt x="147102" y="47125"/>
                    <a:pt x="147376" y="47375"/>
                    <a:pt x="147376" y="47685"/>
                  </a:cubicBezTo>
                  <a:cubicBezTo>
                    <a:pt x="147376" y="47982"/>
                    <a:pt x="147114" y="48244"/>
                    <a:pt x="146804" y="48244"/>
                  </a:cubicBezTo>
                  <a:cubicBezTo>
                    <a:pt x="146495" y="48244"/>
                    <a:pt x="146245" y="47994"/>
                    <a:pt x="146245" y="47685"/>
                  </a:cubicBezTo>
                  <a:cubicBezTo>
                    <a:pt x="146257" y="47375"/>
                    <a:pt x="146495" y="47125"/>
                    <a:pt x="146804" y="47125"/>
                  </a:cubicBezTo>
                  <a:close/>
                  <a:moveTo>
                    <a:pt x="150543" y="47125"/>
                  </a:moveTo>
                  <a:cubicBezTo>
                    <a:pt x="150852" y="47125"/>
                    <a:pt x="151102" y="47375"/>
                    <a:pt x="151102" y="47685"/>
                  </a:cubicBezTo>
                  <a:cubicBezTo>
                    <a:pt x="151102" y="47994"/>
                    <a:pt x="150852" y="48244"/>
                    <a:pt x="150543" y="48244"/>
                  </a:cubicBezTo>
                  <a:cubicBezTo>
                    <a:pt x="150233" y="48244"/>
                    <a:pt x="149971" y="47994"/>
                    <a:pt x="149971" y="47685"/>
                  </a:cubicBezTo>
                  <a:cubicBezTo>
                    <a:pt x="149971" y="47375"/>
                    <a:pt x="150233" y="47125"/>
                    <a:pt x="150543" y="47125"/>
                  </a:cubicBezTo>
                  <a:close/>
                  <a:moveTo>
                    <a:pt x="3405" y="48982"/>
                  </a:moveTo>
                  <a:cubicBezTo>
                    <a:pt x="3703" y="48982"/>
                    <a:pt x="3977" y="49232"/>
                    <a:pt x="3977" y="49542"/>
                  </a:cubicBezTo>
                  <a:cubicBezTo>
                    <a:pt x="3977" y="49851"/>
                    <a:pt x="3727" y="50113"/>
                    <a:pt x="3405" y="50113"/>
                  </a:cubicBezTo>
                  <a:cubicBezTo>
                    <a:pt x="3096" y="50113"/>
                    <a:pt x="2846" y="49851"/>
                    <a:pt x="2846" y="49542"/>
                  </a:cubicBezTo>
                  <a:cubicBezTo>
                    <a:pt x="2858" y="49232"/>
                    <a:pt x="3096" y="48982"/>
                    <a:pt x="3405" y="48982"/>
                  </a:cubicBezTo>
                  <a:close/>
                  <a:moveTo>
                    <a:pt x="7132" y="48982"/>
                  </a:moveTo>
                  <a:cubicBezTo>
                    <a:pt x="7430" y="48982"/>
                    <a:pt x="7692" y="49232"/>
                    <a:pt x="7692" y="49542"/>
                  </a:cubicBezTo>
                  <a:cubicBezTo>
                    <a:pt x="7692" y="49851"/>
                    <a:pt x="7442" y="50113"/>
                    <a:pt x="7132" y="50113"/>
                  </a:cubicBezTo>
                  <a:cubicBezTo>
                    <a:pt x="6834" y="50113"/>
                    <a:pt x="6560" y="49851"/>
                    <a:pt x="6560" y="49542"/>
                  </a:cubicBezTo>
                  <a:cubicBezTo>
                    <a:pt x="6584" y="49232"/>
                    <a:pt x="6822" y="48982"/>
                    <a:pt x="7132" y="48982"/>
                  </a:cubicBezTo>
                  <a:close/>
                  <a:moveTo>
                    <a:pt x="10871" y="48982"/>
                  </a:moveTo>
                  <a:cubicBezTo>
                    <a:pt x="11168" y="48982"/>
                    <a:pt x="11430" y="49232"/>
                    <a:pt x="11430" y="49542"/>
                  </a:cubicBezTo>
                  <a:cubicBezTo>
                    <a:pt x="11430" y="49851"/>
                    <a:pt x="11180" y="50113"/>
                    <a:pt x="10871" y="50113"/>
                  </a:cubicBezTo>
                  <a:cubicBezTo>
                    <a:pt x="10573" y="50113"/>
                    <a:pt x="10299" y="49851"/>
                    <a:pt x="10299" y="49542"/>
                  </a:cubicBezTo>
                  <a:cubicBezTo>
                    <a:pt x="10299" y="49232"/>
                    <a:pt x="10549" y="48982"/>
                    <a:pt x="10871" y="48982"/>
                  </a:cubicBezTo>
                  <a:close/>
                  <a:moveTo>
                    <a:pt x="14585" y="48982"/>
                  </a:moveTo>
                  <a:cubicBezTo>
                    <a:pt x="14883" y="48982"/>
                    <a:pt x="15157" y="49232"/>
                    <a:pt x="15157" y="49542"/>
                  </a:cubicBezTo>
                  <a:cubicBezTo>
                    <a:pt x="15157" y="49851"/>
                    <a:pt x="14895" y="50113"/>
                    <a:pt x="14585" y="50113"/>
                  </a:cubicBezTo>
                  <a:cubicBezTo>
                    <a:pt x="14288" y="50113"/>
                    <a:pt x="14014" y="49851"/>
                    <a:pt x="14014" y="49542"/>
                  </a:cubicBezTo>
                  <a:cubicBezTo>
                    <a:pt x="14038" y="49232"/>
                    <a:pt x="14276" y="48982"/>
                    <a:pt x="14585" y="48982"/>
                  </a:cubicBezTo>
                  <a:close/>
                  <a:moveTo>
                    <a:pt x="18324" y="48982"/>
                  </a:moveTo>
                  <a:cubicBezTo>
                    <a:pt x="18622" y="48982"/>
                    <a:pt x="18883" y="49232"/>
                    <a:pt x="18883" y="49542"/>
                  </a:cubicBezTo>
                  <a:cubicBezTo>
                    <a:pt x="18883" y="49851"/>
                    <a:pt x="18633" y="50113"/>
                    <a:pt x="18324" y="50113"/>
                  </a:cubicBezTo>
                  <a:cubicBezTo>
                    <a:pt x="18026" y="50113"/>
                    <a:pt x="17752" y="49851"/>
                    <a:pt x="17752" y="49542"/>
                  </a:cubicBezTo>
                  <a:cubicBezTo>
                    <a:pt x="17752" y="49232"/>
                    <a:pt x="18014" y="48982"/>
                    <a:pt x="18324" y="48982"/>
                  </a:cubicBezTo>
                  <a:close/>
                  <a:moveTo>
                    <a:pt x="22039" y="48982"/>
                  </a:moveTo>
                  <a:cubicBezTo>
                    <a:pt x="22336" y="48982"/>
                    <a:pt x="22610" y="49232"/>
                    <a:pt x="22610" y="49542"/>
                  </a:cubicBezTo>
                  <a:cubicBezTo>
                    <a:pt x="22610" y="49851"/>
                    <a:pt x="22360" y="50113"/>
                    <a:pt x="22039" y="50113"/>
                  </a:cubicBezTo>
                  <a:cubicBezTo>
                    <a:pt x="21729" y="50113"/>
                    <a:pt x="21479" y="49851"/>
                    <a:pt x="21479" y="49542"/>
                  </a:cubicBezTo>
                  <a:cubicBezTo>
                    <a:pt x="21491" y="49232"/>
                    <a:pt x="21729" y="48982"/>
                    <a:pt x="22039" y="48982"/>
                  </a:cubicBezTo>
                  <a:close/>
                  <a:moveTo>
                    <a:pt x="25777" y="48982"/>
                  </a:moveTo>
                  <a:cubicBezTo>
                    <a:pt x="26075" y="48982"/>
                    <a:pt x="26349" y="49232"/>
                    <a:pt x="26349" y="49542"/>
                  </a:cubicBezTo>
                  <a:cubicBezTo>
                    <a:pt x="26349" y="49851"/>
                    <a:pt x="26087" y="50113"/>
                    <a:pt x="25777" y="50113"/>
                  </a:cubicBezTo>
                  <a:cubicBezTo>
                    <a:pt x="25468" y="50113"/>
                    <a:pt x="25206" y="49851"/>
                    <a:pt x="25206" y="49542"/>
                  </a:cubicBezTo>
                  <a:cubicBezTo>
                    <a:pt x="25218" y="49232"/>
                    <a:pt x="25468" y="48982"/>
                    <a:pt x="25777" y="48982"/>
                  </a:cubicBezTo>
                  <a:close/>
                  <a:moveTo>
                    <a:pt x="29504" y="48982"/>
                  </a:moveTo>
                  <a:cubicBezTo>
                    <a:pt x="29801" y="48982"/>
                    <a:pt x="30063" y="49232"/>
                    <a:pt x="30063" y="49542"/>
                  </a:cubicBezTo>
                  <a:cubicBezTo>
                    <a:pt x="30063" y="49851"/>
                    <a:pt x="29813" y="50113"/>
                    <a:pt x="29504" y="50113"/>
                  </a:cubicBezTo>
                  <a:cubicBezTo>
                    <a:pt x="29182" y="50113"/>
                    <a:pt x="28932" y="49851"/>
                    <a:pt x="28932" y="49542"/>
                  </a:cubicBezTo>
                  <a:cubicBezTo>
                    <a:pt x="28944" y="49232"/>
                    <a:pt x="29182" y="48982"/>
                    <a:pt x="29504" y="48982"/>
                  </a:cubicBezTo>
                  <a:close/>
                  <a:moveTo>
                    <a:pt x="33230" y="48982"/>
                  </a:moveTo>
                  <a:cubicBezTo>
                    <a:pt x="33528" y="48982"/>
                    <a:pt x="33802" y="49232"/>
                    <a:pt x="33802" y="49542"/>
                  </a:cubicBezTo>
                  <a:cubicBezTo>
                    <a:pt x="33802" y="49851"/>
                    <a:pt x="33552" y="50113"/>
                    <a:pt x="33230" y="50113"/>
                  </a:cubicBezTo>
                  <a:cubicBezTo>
                    <a:pt x="32921" y="50113"/>
                    <a:pt x="32671" y="49851"/>
                    <a:pt x="32671" y="49542"/>
                  </a:cubicBezTo>
                  <a:cubicBezTo>
                    <a:pt x="32671" y="49232"/>
                    <a:pt x="32921" y="48982"/>
                    <a:pt x="33230" y="48982"/>
                  </a:cubicBezTo>
                  <a:close/>
                  <a:moveTo>
                    <a:pt x="36957" y="48982"/>
                  </a:moveTo>
                  <a:cubicBezTo>
                    <a:pt x="37255" y="48982"/>
                    <a:pt x="37517" y="49232"/>
                    <a:pt x="37517" y="49542"/>
                  </a:cubicBezTo>
                  <a:cubicBezTo>
                    <a:pt x="37517" y="49851"/>
                    <a:pt x="37267" y="50113"/>
                    <a:pt x="36957" y="50113"/>
                  </a:cubicBezTo>
                  <a:cubicBezTo>
                    <a:pt x="36648" y="50113"/>
                    <a:pt x="36386" y="49851"/>
                    <a:pt x="36386" y="49542"/>
                  </a:cubicBezTo>
                  <a:cubicBezTo>
                    <a:pt x="36409" y="49232"/>
                    <a:pt x="36648" y="48982"/>
                    <a:pt x="36957" y="48982"/>
                  </a:cubicBezTo>
                  <a:close/>
                  <a:moveTo>
                    <a:pt x="40672" y="48982"/>
                  </a:moveTo>
                  <a:cubicBezTo>
                    <a:pt x="40970" y="48982"/>
                    <a:pt x="41243" y="49232"/>
                    <a:pt x="41243" y="49542"/>
                  </a:cubicBezTo>
                  <a:cubicBezTo>
                    <a:pt x="41243" y="49851"/>
                    <a:pt x="40993" y="50113"/>
                    <a:pt x="40672" y="50113"/>
                  </a:cubicBezTo>
                  <a:cubicBezTo>
                    <a:pt x="40374" y="50113"/>
                    <a:pt x="40112" y="49851"/>
                    <a:pt x="40112" y="49542"/>
                  </a:cubicBezTo>
                  <a:cubicBezTo>
                    <a:pt x="40124" y="49232"/>
                    <a:pt x="40362" y="48982"/>
                    <a:pt x="40672" y="48982"/>
                  </a:cubicBezTo>
                  <a:close/>
                  <a:moveTo>
                    <a:pt x="44410" y="48982"/>
                  </a:moveTo>
                  <a:cubicBezTo>
                    <a:pt x="44708" y="48982"/>
                    <a:pt x="44982" y="49232"/>
                    <a:pt x="44982" y="49542"/>
                  </a:cubicBezTo>
                  <a:cubicBezTo>
                    <a:pt x="44982" y="49851"/>
                    <a:pt x="44720" y="50113"/>
                    <a:pt x="44410" y="50113"/>
                  </a:cubicBezTo>
                  <a:cubicBezTo>
                    <a:pt x="44113" y="50113"/>
                    <a:pt x="43851" y="49851"/>
                    <a:pt x="43851" y="49542"/>
                  </a:cubicBezTo>
                  <a:cubicBezTo>
                    <a:pt x="43851" y="49232"/>
                    <a:pt x="44101" y="48982"/>
                    <a:pt x="44410" y="48982"/>
                  </a:cubicBezTo>
                  <a:close/>
                  <a:moveTo>
                    <a:pt x="48137" y="48982"/>
                  </a:moveTo>
                  <a:cubicBezTo>
                    <a:pt x="48435" y="48982"/>
                    <a:pt x="48697" y="49232"/>
                    <a:pt x="48697" y="49542"/>
                  </a:cubicBezTo>
                  <a:cubicBezTo>
                    <a:pt x="48697" y="49851"/>
                    <a:pt x="48447" y="50113"/>
                    <a:pt x="48137" y="50113"/>
                  </a:cubicBezTo>
                  <a:cubicBezTo>
                    <a:pt x="47839" y="50113"/>
                    <a:pt x="47566" y="49851"/>
                    <a:pt x="47566" y="49542"/>
                  </a:cubicBezTo>
                  <a:cubicBezTo>
                    <a:pt x="47578" y="49232"/>
                    <a:pt x="47839" y="48982"/>
                    <a:pt x="48137" y="48982"/>
                  </a:cubicBezTo>
                  <a:close/>
                  <a:moveTo>
                    <a:pt x="51864" y="48982"/>
                  </a:moveTo>
                  <a:cubicBezTo>
                    <a:pt x="52161" y="48982"/>
                    <a:pt x="52435" y="49232"/>
                    <a:pt x="52435" y="49542"/>
                  </a:cubicBezTo>
                  <a:cubicBezTo>
                    <a:pt x="52435" y="49851"/>
                    <a:pt x="52185" y="50113"/>
                    <a:pt x="51864" y="50113"/>
                  </a:cubicBezTo>
                  <a:cubicBezTo>
                    <a:pt x="51566" y="50113"/>
                    <a:pt x="51304" y="49851"/>
                    <a:pt x="51304" y="49542"/>
                  </a:cubicBezTo>
                  <a:cubicBezTo>
                    <a:pt x="51304" y="49232"/>
                    <a:pt x="51554" y="48982"/>
                    <a:pt x="51864" y="48982"/>
                  </a:cubicBezTo>
                  <a:close/>
                  <a:moveTo>
                    <a:pt x="55602" y="48982"/>
                  </a:moveTo>
                  <a:cubicBezTo>
                    <a:pt x="55900" y="48982"/>
                    <a:pt x="56174" y="49232"/>
                    <a:pt x="56174" y="49542"/>
                  </a:cubicBezTo>
                  <a:cubicBezTo>
                    <a:pt x="56174" y="49851"/>
                    <a:pt x="55912" y="50113"/>
                    <a:pt x="55602" y="50113"/>
                  </a:cubicBezTo>
                  <a:cubicBezTo>
                    <a:pt x="55293" y="50113"/>
                    <a:pt x="55043" y="49851"/>
                    <a:pt x="55043" y="49542"/>
                  </a:cubicBezTo>
                  <a:cubicBezTo>
                    <a:pt x="55043" y="49232"/>
                    <a:pt x="55293" y="48982"/>
                    <a:pt x="55602" y="48982"/>
                  </a:cubicBezTo>
                  <a:close/>
                  <a:moveTo>
                    <a:pt x="59329" y="48982"/>
                  </a:moveTo>
                  <a:cubicBezTo>
                    <a:pt x="59627" y="48982"/>
                    <a:pt x="59889" y="49232"/>
                    <a:pt x="59889" y="49542"/>
                  </a:cubicBezTo>
                  <a:cubicBezTo>
                    <a:pt x="59889" y="49851"/>
                    <a:pt x="59639" y="50113"/>
                    <a:pt x="59329" y="50113"/>
                  </a:cubicBezTo>
                  <a:cubicBezTo>
                    <a:pt x="59008" y="50113"/>
                    <a:pt x="58757" y="49851"/>
                    <a:pt x="58757" y="49542"/>
                  </a:cubicBezTo>
                  <a:cubicBezTo>
                    <a:pt x="58757" y="49232"/>
                    <a:pt x="59008" y="48982"/>
                    <a:pt x="59329" y="48982"/>
                  </a:cubicBezTo>
                  <a:close/>
                  <a:moveTo>
                    <a:pt x="63056" y="48982"/>
                  </a:moveTo>
                  <a:cubicBezTo>
                    <a:pt x="63353" y="48982"/>
                    <a:pt x="63627" y="49232"/>
                    <a:pt x="63627" y="49542"/>
                  </a:cubicBezTo>
                  <a:cubicBezTo>
                    <a:pt x="63627" y="49851"/>
                    <a:pt x="63377" y="50113"/>
                    <a:pt x="63056" y="50113"/>
                  </a:cubicBezTo>
                  <a:cubicBezTo>
                    <a:pt x="62746" y="50113"/>
                    <a:pt x="62496" y="49851"/>
                    <a:pt x="62496" y="49542"/>
                  </a:cubicBezTo>
                  <a:cubicBezTo>
                    <a:pt x="62496" y="49232"/>
                    <a:pt x="62746" y="48982"/>
                    <a:pt x="63056" y="48982"/>
                  </a:cubicBezTo>
                  <a:close/>
                  <a:moveTo>
                    <a:pt x="66782" y="48982"/>
                  </a:moveTo>
                  <a:cubicBezTo>
                    <a:pt x="67080" y="48982"/>
                    <a:pt x="67342" y="49232"/>
                    <a:pt x="67342" y="49542"/>
                  </a:cubicBezTo>
                  <a:cubicBezTo>
                    <a:pt x="67342" y="49851"/>
                    <a:pt x="67092" y="50113"/>
                    <a:pt x="66782" y="50113"/>
                  </a:cubicBezTo>
                  <a:cubicBezTo>
                    <a:pt x="66473" y="50113"/>
                    <a:pt x="66211" y="49851"/>
                    <a:pt x="66211" y="49542"/>
                  </a:cubicBezTo>
                  <a:cubicBezTo>
                    <a:pt x="66235" y="49232"/>
                    <a:pt x="66473" y="48982"/>
                    <a:pt x="66782" y="48982"/>
                  </a:cubicBezTo>
                  <a:close/>
                  <a:moveTo>
                    <a:pt x="70509" y="48982"/>
                  </a:moveTo>
                  <a:cubicBezTo>
                    <a:pt x="70807" y="48982"/>
                    <a:pt x="71080" y="49232"/>
                    <a:pt x="71080" y="49542"/>
                  </a:cubicBezTo>
                  <a:cubicBezTo>
                    <a:pt x="71080" y="49851"/>
                    <a:pt x="70830" y="50113"/>
                    <a:pt x="70509" y="50113"/>
                  </a:cubicBezTo>
                  <a:cubicBezTo>
                    <a:pt x="70199" y="50113"/>
                    <a:pt x="69949" y="49851"/>
                    <a:pt x="69949" y="49542"/>
                  </a:cubicBezTo>
                  <a:cubicBezTo>
                    <a:pt x="69949" y="49232"/>
                    <a:pt x="70199" y="48982"/>
                    <a:pt x="70509" y="48982"/>
                  </a:cubicBezTo>
                  <a:close/>
                  <a:moveTo>
                    <a:pt x="74236" y="48982"/>
                  </a:moveTo>
                  <a:cubicBezTo>
                    <a:pt x="74533" y="48982"/>
                    <a:pt x="74795" y="49232"/>
                    <a:pt x="74795" y="49542"/>
                  </a:cubicBezTo>
                  <a:cubicBezTo>
                    <a:pt x="74795" y="49851"/>
                    <a:pt x="74545" y="50113"/>
                    <a:pt x="74236" y="50113"/>
                  </a:cubicBezTo>
                  <a:cubicBezTo>
                    <a:pt x="73938" y="50113"/>
                    <a:pt x="73676" y="49851"/>
                    <a:pt x="73676" y="49542"/>
                  </a:cubicBezTo>
                  <a:cubicBezTo>
                    <a:pt x="73676" y="49232"/>
                    <a:pt x="73926" y="48982"/>
                    <a:pt x="74236" y="48982"/>
                  </a:cubicBezTo>
                  <a:close/>
                  <a:moveTo>
                    <a:pt x="77855" y="48982"/>
                  </a:moveTo>
                  <a:cubicBezTo>
                    <a:pt x="78153" y="48982"/>
                    <a:pt x="78415" y="49232"/>
                    <a:pt x="78415" y="49542"/>
                  </a:cubicBezTo>
                  <a:cubicBezTo>
                    <a:pt x="78415" y="49851"/>
                    <a:pt x="78165" y="50113"/>
                    <a:pt x="77855" y="50113"/>
                  </a:cubicBezTo>
                  <a:cubicBezTo>
                    <a:pt x="77546" y="50113"/>
                    <a:pt x="77284" y="49851"/>
                    <a:pt x="77284" y="49542"/>
                  </a:cubicBezTo>
                  <a:cubicBezTo>
                    <a:pt x="77284" y="49232"/>
                    <a:pt x="77546" y="48982"/>
                    <a:pt x="77855" y="48982"/>
                  </a:cubicBezTo>
                  <a:close/>
                  <a:moveTo>
                    <a:pt x="81570" y="48982"/>
                  </a:moveTo>
                  <a:cubicBezTo>
                    <a:pt x="81868" y="48982"/>
                    <a:pt x="82141" y="49232"/>
                    <a:pt x="82141" y="49542"/>
                  </a:cubicBezTo>
                  <a:cubicBezTo>
                    <a:pt x="82141" y="49851"/>
                    <a:pt x="81879" y="50113"/>
                    <a:pt x="81570" y="50113"/>
                  </a:cubicBezTo>
                  <a:cubicBezTo>
                    <a:pt x="81260" y="50113"/>
                    <a:pt x="81010" y="49851"/>
                    <a:pt x="81010" y="49542"/>
                  </a:cubicBezTo>
                  <a:cubicBezTo>
                    <a:pt x="81022" y="49232"/>
                    <a:pt x="81260" y="48982"/>
                    <a:pt x="81570" y="48982"/>
                  </a:cubicBezTo>
                  <a:close/>
                  <a:moveTo>
                    <a:pt x="85308" y="48982"/>
                  </a:moveTo>
                  <a:cubicBezTo>
                    <a:pt x="85606" y="48982"/>
                    <a:pt x="85880" y="49232"/>
                    <a:pt x="85880" y="49542"/>
                  </a:cubicBezTo>
                  <a:cubicBezTo>
                    <a:pt x="85880" y="49851"/>
                    <a:pt x="85618" y="50113"/>
                    <a:pt x="85308" y="50113"/>
                  </a:cubicBezTo>
                  <a:cubicBezTo>
                    <a:pt x="84999" y="50113"/>
                    <a:pt x="84749" y="49851"/>
                    <a:pt x="84749" y="49542"/>
                  </a:cubicBezTo>
                  <a:cubicBezTo>
                    <a:pt x="84749" y="49232"/>
                    <a:pt x="84999" y="48982"/>
                    <a:pt x="85308" y="48982"/>
                  </a:cubicBezTo>
                  <a:close/>
                  <a:moveTo>
                    <a:pt x="89035" y="48982"/>
                  </a:moveTo>
                  <a:cubicBezTo>
                    <a:pt x="89333" y="48982"/>
                    <a:pt x="89595" y="49232"/>
                    <a:pt x="89595" y="49542"/>
                  </a:cubicBezTo>
                  <a:cubicBezTo>
                    <a:pt x="89595" y="49851"/>
                    <a:pt x="89345" y="50113"/>
                    <a:pt x="89035" y="50113"/>
                  </a:cubicBezTo>
                  <a:cubicBezTo>
                    <a:pt x="88714" y="50113"/>
                    <a:pt x="88464" y="49851"/>
                    <a:pt x="88464" y="49542"/>
                  </a:cubicBezTo>
                  <a:cubicBezTo>
                    <a:pt x="88475" y="49232"/>
                    <a:pt x="88714" y="48982"/>
                    <a:pt x="89035" y="48982"/>
                  </a:cubicBezTo>
                  <a:close/>
                  <a:moveTo>
                    <a:pt x="92762" y="48982"/>
                  </a:moveTo>
                  <a:cubicBezTo>
                    <a:pt x="93059" y="48982"/>
                    <a:pt x="93333" y="49232"/>
                    <a:pt x="93333" y="49542"/>
                  </a:cubicBezTo>
                  <a:cubicBezTo>
                    <a:pt x="93333" y="49851"/>
                    <a:pt x="93071" y="50113"/>
                    <a:pt x="92762" y="50113"/>
                  </a:cubicBezTo>
                  <a:cubicBezTo>
                    <a:pt x="92452" y="50113"/>
                    <a:pt x="92202" y="49851"/>
                    <a:pt x="92202" y="49542"/>
                  </a:cubicBezTo>
                  <a:cubicBezTo>
                    <a:pt x="92202" y="49232"/>
                    <a:pt x="92452" y="48982"/>
                    <a:pt x="92762" y="48982"/>
                  </a:cubicBezTo>
                  <a:close/>
                  <a:moveTo>
                    <a:pt x="96488" y="48982"/>
                  </a:moveTo>
                  <a:cubicBezTo>
                    <a:pt x="96786" y="48982"/>
                    <a:pt x="97048" y="49232"/>
                    <a:pt x="97048" y="49542"/>
                  </a:cubicBezTo>
                  <a:cubicBezTo>
                    <a:pt x="97048" y="49851"/>
                    <a:pt x="96798" y="50113"/>
                    <a:pt x="96488" y="50113"/>
                  </a:cubicBezTo>
                  <a:cubicBezTo>
                    <a:pt x="96191" y="50113"/>
                    <a:pt x="95917" y="49851"/>
                    <a:pt x="95917" y="49542"/>
                  </a:cubicBezTo>
                  <a:cubicBezTo>
                    <a:pt x="95917" y="49232"/>
                    <a:pt x="96179" y="48982"/>
                    <a:pt x="96488" y="48982"/>
                  </a:cubicBezTo>
                  <a:close/>
                  <a:moveTo>
                    <a:pt x="100203" y="48982"/>
                  </a:moveTo>
                  <a:cubicBezTo>
                    <a:pt x="100501" y="48982"/>
                    <a:pt x="100775" y="49232"/>
                    <a:pt x="100775" y="49542"/>
                  </a:cubicBezTo>
                  <a:cubicBezTo>
                    <a:pt x="100775" y="49851"/>
                    <a:pt x="100513" y="50113"/>
                    <a:pt x="100203" y="50113"/>
                  </a:cubicBezTo>
                  <a:cubicBezTo>
                    <a:pt x="99905" y="50113"/>
                    <a:pt x="99644" y="49851"/>
                    <a:pt x="99644" y="49542"/>
                  </a:cubicBezTo>
                  <a:cubicBezTo>
                    <a:pt x="99655" y="49232"/>
                    <a:pt x="99894" y="48982"/>
                    <a:pt x="100203" y="48982"/>
                  </a:cubicBezTo>
                  <a:close/>
                  <a:moveTo>
                    <a:pt x="103942" y="48982"/>
                  </a:moveTo>
                  <a:cubicBezTo>
                    <a:pt x="104239" y="48982"/>
                    <a:pt x="104513" y="49232"/>
                    <a:pt x="104513" y="49542"/>
                  </a:cubicBezTo>
                  <a:cubicBezTo>
                    <a:pt x="104513" y="49851"/>
                    <a:pt x="104251" y="50113"/>
                    <a:pt x="103942" y="50113"/>
                  </a:cubicBezTo>
                  <a:cubicBezTo>
                    <a:pt x="103644" y="50113"/>
                    <a:pt x="103382" y="49851"/>
                    <a:pt x="103382" y="49542"/>
                  </a:cubicBezTo>
                  <a:cubicBezTo>
                    <a:pt x="103382" y="49232"/>
                    <a:pt x="103632" y="48982"/>
                    <a:pt x="103942" y="48982"/>
                  </a:cubicBezTo>
                  <a:close/>
                  <a:moveTo>
                    <a:pt x="107668" y="48982"/>
                  </a:moveTo>
                  <a:cubicBezTo>
                    <a:pt x="107966" y="48982"/>
                    <a:pt x="108228" y="49232"/>
                    <a:pt x="108228" y="49542"/>
                  </a:cubicBezTo>
                  <a:cubicBezTo>
                    <a:pt x="108228" y="49851"/>
                    <a:pt x="107978" y="50113"/>
                    <a:pt x="107668" y="50113"/>
                  </a:cubicBezTo>
                  <a:cubicBezTo>
                    <a:pt x="107371" y="50113"/>
                    <a:pt x="107097" y="49851"/>
                    <a:pt x="107097" y="49542"/>
                  </a:cubicBezTo>
                  <a:cubicBezTo>
                    <a:pt x="107109" y="49232"/>
                    <a:pt x="107347" y="48982"/>
                    <a:pt x="107668" y="48982"/>
                  </a:cubicBezTo>
                  <a:close/>
                  <a:moveTo>
                    <a:pt x="111395" y="48982"/>
                  </a:moveTo>
                  <a:cubicBezTo>
                    <a:pt x="111693" y="48982"/>
                    <a:pt x="111967" y="49232"/>
                    <a:pt x="111967" y="49542"/>
                  </a:cubicBezTo>
                  <a:cubicBezTo>
                    <a:pt x="111967" y="49851"/>
                    <a:pt x="111705" y="50113"/>
                    <a:pt x="111395" y="50113"/>
                  </a:cubicBezTo>
                  <a:cubicBezTo>
                    <a:pt x="111085" y="50113"/>
                    <a:pt x="110835" y="49851"/>
                    <a:pt x="110835" y="49542"/>
                  </a:cubicBezTo>
                  <a:cubicBezTo>
                    <a:pt x="110835" y="49232"/>
                    <a:pt x="111085" y="48982"/>
                    <a:pt x="111395" y="48982"/>
                  </a:cubicBezTo>
                  <a:close/>
                  <a:moveTo>
                    <a:pt x="115122" y="48982"/>
                  </a:moveTo>
                  <a:cubicBezTo>
                    <a:pt x="115419" y="48982"/>
                    <a:pt x="115681" y="49232"/>
                    <a:pt x="115681" y="49542"/>
                  </a:cubicBezTo>
                  <a:cubicBezTo>
                    <a:pt x="115681" y="49851"/>
                    <a:pt x="115431" y="50113"/>
                    <a:pt x="115122" y="50113"/>
                  </a:cubicBezTo>
                  <a:cubicBezTo>
                    <a:pt x="114812" y="50113"/>
                    <a:pt x="114550" y="49851"/>
                    <a:pt x="114550" y="49542"/>
                  </a:cubicBezTo>
                  <a:cubicBezTo>
                    <a:pt x="114574" y="49232"/>
                    <a:pt x="114812" y="48982"/>
                    <a:pt x="115122" y="48982"/>
                  </a:cubicBezTo>
                  <a:close/>
                  <a:moveTo>
                    <a:pt x="118860" y="48982"/>
                  </a:moveTo>
                  <a:cubicBezTo>
                    <a:pt x="119158" y="48982"/>
                    <a:pt x="119420" y="49232"/>
                    <a:pt x="119420" y="49542"/>
                  </a:cubicBezTo>
                  <a:cubicBezTo>
                    <a:pt x="119420" y="49851"/>
                    <a:pt x="119170" y="50113"/>
                    <a:pt x="118860" y="50113"/>
                  </a:cubicBezTo>
                  <a:cubicBezTo>
                    <a:pt x="118539" y="50113"/>
                    <a:pt x="118289" y="49851"/>
                    <a:pt x="118289" y="49542"/>
                  </a:cubicBezTo>
                  <a:cubicBezTo>
                    <a:pt x="118289" y="49232"/>
                    <a:pt x="118539" y="48982"/>
                    <a:pt x="118860" y="48982"/>
                  </a:cubicBezTo>
                  <a:close/>
                  <a:moveTo>
                    <a:pt x="122575" y="48982"/>
                  </a:moveTo>
                  <a:cubicBezTo>
                    <a:pt x="122873" y="48982"/>
                    <a:pt x="123146" y="49232"/>
                    <a:pt x="123146" y="49542"/>
                  </a:cubicBezTo>
                  <a:cubicBezTo>
                    <a:pt x="123146" y="49851"/>
                    <a:pt x="122885" y="50113"/>
                    <a:pt x="122575" y="50113"/>
                  </a:cubicBezTo>
                  <a:cubicBezTo>
                    <a:pt x="122265" y="50113"/>
                    <a:pt x="122015" y="49851"/>
                    <a:pt x="122015" y="49542"/>
                  </a:cubicBezTo>
                  <a:cubicBezTo>
                    <a:pt x="122027" y="49232"/>
                    <a:pt x="122277" y="48982"/>
                    <a:pt x="122575" y="48982"/>
                  </a:cubicBezTo>
                  <a:close/>
                  <a:moveTo>
                    <a:pt x="126314" y="48982"/>
                  </a:moveTo>
                  <a:cubicBezTo>
                    <a:pt x="126611" y="48982"/>
                    <a:pt x="126873" y="49232"/>
                    <a:pt x="126873" y="49542"/>
                  </a:cubicBezTo>
                  <a:cubicBezTo>
                    <a:pt x="126873" y="49851"/>
                    <a:pt x="126623" y="50113"/>
                    <a:pt x="126314" y="50113"/>
                  </a:cubicBezTo>
                  <a:cubicBezTo>
                    <a:pt x="126004" y="50113"/>
                    <a:pt x="125742" y="49851"/>
                    <a:pt x="125742" y="49542"/>
                  </a:cubicBezTo>
                  <a:cubicBezTo>
                    <a:pt x="125742" y="49232"/>
                    <a:pt x="126004" y="48982"/>
                    <a:pt x="126314" y="48982"/>
                  </a:cubicBezTo>
                  <a:close/>
                  <a:moveTo>
                    <a:pt x="130028" y="48982"/>
                  </a:moveTo>
                  <a:cubicBezTo>
                    <a:pt x="130326" y="48982"/>
                    <a:pt x="130600" y="49232"/>
                    <a:pt x="130600" y="49542"/>
                  </a:cubicBezTo>
                  <a:cubicBezTo>
                    <a:pt x="130600" y="49851"/>
                    <a:pt x="130350" y="50113"/>
                    <a:pt x="130028" y="50113"/>
                  </a:cubicBezTo>
                  <a:cubicBezTo>
                    <a:pt x="129731" y="50113"/>
                    <a:pt x="129469" y="49851"/>
                    <a:pt x="129469" y="49542"/>
                  </a:cubicBezTo>
                  <a:cubicBezTo>
                    <a:pt x="129469" y="49232"/>
                    <a:pt x="129719" y="48982"/>
                    <a:pt x="130028" y="48982"/>
                  </a:cubicBezTo>
                  <a:close/>
                  <a:moveTo>
                    <a:pt x="133767" y="48982"/>
                  </a:moveTo>
                  <a:cubicBezTo>
                    <a:pt x="134065" y="48982"/>
                    <a:pt x="134326" y="49232"/>
                    <a:pt x="134326" y="49542"/>
                  </a:cubicBezTo>
                  <a:cubicBezTo>
                    <a:pt x="134326" y="49851"/>
                    <a:pt x="134076" y="50113"/>
                    <a:pt x="133767" y="50113"/>
                  </a:cubicBezTo>
                  <a:cubicBezTo>
                    <a:pt x="133469" y="50113"/>
                    <a:pt x="133207" y="49851"/>
                    <a:pt x="133207" y="49542"/>
                  </a:cubicBezTo>
                  <a:cubicBezTo>
                    <a:pt x="133207" y="49232"/>
                    <a:pt x="133457" y="48982"/>
                    <a:pt x="133767" y="48982"/>
                  </a:cubicBezTo>
                  <a:close/>
                  <a:moveTo>
                    <a:pt x="137494" y="48982"/>
                  </a:moveTo>
                  <a:cubicBezTo>
                    <a:pt x="137791" y="48982"/>
                    <a:pt x="138053" y="49232"/>
                    <a:pt x="138053" y="49542"/>
                  </a:cubicBezTo>
                  <a:cubicBezTo>
                    <a:pt x="138053" y="49851"/>
                    <a:pt x="137803" y="50113"/>
                    <a:pt x="137494" y="50113"/>
                  </a:cubicBezTo>
                  <a:cubicBezTo>
                    <a:pt x="137196" y="50113"/>
                    <a:pt x="136922" y="49851"/>
                    <a:pt x="136922" y="49542"/>
                  </a:cubicBezTo>
                  <a:cubicBezTo>
                    <a:pt x="136934" y="49232"/>
                    <a:pt x="137172" y="48982"/>
                    <a:pt x="137494" y="48982"/>
                  </a:cubicBezTo>
                  <a:close/>
                  <a:moveTo>
                    <a:pt x="141220" y="48982"/>
                  </a:moveTo>
                  <a:cubicBezTo>
                    <a:pt x="141518" y="48982"/>
                    <a:pt x="141792" y="49232"/>
                    <a:pt x="141792" y="49542"/>
                  </a:cubicBezTo>
                  <a:cubicBezTo>
                    <a:pt x="141792" y="49851"/>
                    <a:pt x="141530" y="50113"/>
                    <a:pt x="141220" y="50113"/>
                  </a:cubicBezTo>
                  <a:cubicBezTo>
                    <a:pt x="140911" y="50113"/>
                    <a:pt x="140661" y="49851"/>
                    <a:pt x="140661" y="49542"/>
                  </a:cubicBezTo>
                  <a:cubicBezTo>
                    <a:pt x="140661" y="49232"/>
                    <a:pt x="140911" y="48982"/>
                    <a:pt x="141220" y="48982"/>
                  </a:cubicBezTo>
                  <a:close/>
                  <a:moveTo>
                    <a:pt x="144947" y="48982"/>
                  </a:moveTo>
                  <a:cubicBezTo>
                    <a:pt x="145244" y="48982"/>
                    <a:pt x="145506" y="49232"/>
                    <a:pt x="145506" y="49542"/>
                  </a:cubicBezTo>
                  <a:cubicBezTo>
                    <a:pt x="145506" y="49851"/>
                    <a:pt x="145256" y="50113"/>
                    <a:pt x="144947" y="50113"/>
                  </a:cubicBezTo>
                  <a:cubicBezTo>
                    <a:pt x="144637" y="50113"/>
                    <a:pt x="144375" y="49851"/>
                    <a:pt x="144375" y="49542"/>
                  </a:cubicBezTo>
                  <a:cubicBezTo>
                    <a:pt x="144399" y="49232"/>
                    <a:pt x="144637" y="48982"/>
                    <a:pt x="144947" y="48982"/>
                  </a:cubicBezTo>
                  <a:close/>
                  <a:moveTo>
                    <a:pt x="148685" y="48982"/>
                  </a:moveTo>
                  <a:cubicBezTo>
                    <a:pt x="148983" y="48982"/>
                    <a:pt x="149245" y="49232"/>
                    <a:pt x="149245" y="49542"/>
                  </a:cubicBezTo>
                  <a:cubicBezTo>
                    <a:pt x="149245" y="49851"/>
                    <a:pt x="148995" y="50113"/>
                    <a:pt x="148685" y="50113"/>
                  </a:cubicBezTo>
                  <a:cubicBezTo>
                    <a:pt x="148364" y="50113"/>
                    <a:pt x="148114" y="49851"/>
                    <a:pt x="148114" y="49542"/>
                  </a:cubicBezTo>
                  <a:cubicBezTo>
                    <a:pt x="148114" y="49232"/>
                    <a:pt x="148364" y="48982"/>
                    <a:pt x="148685" y="48982"/>
                  </a:cubicBezTo>
                  <a:close/>
                  <a:moveTo>
                    <a:pt x="1548" y="50840"/>
                  </a:moveTo>
                  <a:cubicBezTo>
                    <a:pt x="1846" y="50840"/>
                    <a:pt x="2119" y="51090"/>
                    <a:pt x="2119" y="51411"/>
                  </a:cubicBezTo>
                  <a:cubicBezTo>
                    <a:pt x="2119" y="51709"/>
                    <a:pt x="1858" y="51971"/>
                    <a:pt x="1548" y="51971"/>
                  </a:cubicBezTo>
                  <a:cubicBezTo>
                    <a:pt x="1238" y="51971"/>
                    <a:pt x="988" y="51721"/>
                    <a:pt x="988" y="51411"/>
                  </a:cubicBezTo>
                  <a:cubicBezTo>
                    <a:pt x="988" y="51090"/>
                    <a:pt x="1238" y="50840"/>
                    <a:pt x="1548" y="50840"/>
                  </a:cubicBezTo>
                  <a:close/>
                  <a:moveTo>
                    <a:pt x="5287" y="50840"/>
                  </a:moveTo>
                  <a:cubicBezTo>
                    <a:pt x="5596" y="50840"/>
                    <a:pt x="5846" y="51090"/>
                    <a:pt x="5846" y="51411"/>
                  </a:cubicBezTo>
                  <a:cubicBezTo>
                    <a:pt x="5846" y="51721"/>
                    <a:pt x="5596" y="51971"/>
                    <a:pt x="5287" y="51971"/>
                  </a:cubicBezTo>
                  <a:cubicBezTo>
                    <a:pt x="4977" y="51971"/>
                    <a:pt x="4715" y="51721"/>
                    <a:pt x="4715" y="51411"/>
                  </a:cubicBezTo>
                  <a:cubicBezTo>
                    <a:pt x="4715" y="51090"/>
                    <a:pt x="4977" y="50840"/>
                    <a:pt x="5287" y="50840"/>
                  </a:cubicBezTo>
                  <a:close/>
                  <a:moveTo>
                    <a:pt x="9001" y="50840"/>
                  </a:moveTo>
                  <a:cubicBezTo>
                    <a:pt x="9299" y="50840"/>
                    <a:pt x="9573" y="51090"/>
                    <a:pt x="9573" y="51411"/>
                  </a:cubicBezTo>
                  <a:cubicBezTo>
                    <a:pt x="9573" y="51709"/>
                    <a:pt x="9323" y="51971"/>
                    <a:pt x="9001" y="51971"/>
                  </a:cubicBezTo>
                  <a:cubicBezTo>
                    <a:pt x="8704" y="51971"/>
                    <a:pt x="8442" y="51721"/>
                    <a:pt x="8442" y="51411"/>
                  </a:cubicBezTo>
                  <a:cubicBezTo>
                    <a:pt x="8442" y="51090"/>
                    <a:pt x="8692" y="50840"/>
                    <a:pt x="9001" y="50840"/>
                  </a:cubicBezTo>
                  <a:close/>
                  <a:moveTo>
                    <a:pt x="12728" y="50840"/>
                  </a:moveTo>
                  <a:cubicBezTo>
                    <a:pt x="13037" y="50840"/>
                    <a:pt x="13288" y="51090"/>
                    <a:pt x="13288" y="51411"/>
                  </a:cubicBezTo>
                  <a:cubicBezTo>
                    <a:pt x="13288" y="51721"/>
                    <a:pt x="13037" y="51971"/>
                    <a:pt x="12728" y="51971"/>
                  </a:cubicBezTo>
                  <a:cubicBezTo>
                    <a:pt x="12418" y="51971"/>
                    <a:pt x="12156" y="51721"/>
                    <a:pt x="12156" y="51411"/>
                  </a:cubicBezTo>
                  <a:cubicBezTo>
                    <a:pt x="12156" y="51090"/>
                    <a:pt x="12418" y="50840"/>
                    <a:pt x="12728" y="50840"/>
                  </a:cubicBezTo>
                  <a:close/>
                  <a:moveTo>
                    <a:pt x="16466" y="50840"/>
                  </a:moveTo>
                  <a:cubicBezTo>
                    <a:pt x="16764" y="50840"/>
                    <a:pt x="17026" y="51090"/>
                    <a:pt x="17026" y="51411"/>
                  </a:cubicBezTo>
                  <a:cubicBezTo>
                    <a:pt x="17026" y="51709"/>
                    <a:pt x="16776" y="51971"/>
                    <a:pt x="16466" y="51971"/>
                  </a:cubicBezTo>
                  <a:cubicBezTo>
                    <a:pt x="16169" y="51971"/>
                    <a:pt x="15895" y="51721"/>
                    <a:pt x="15895" y="51411"/>
                  </a:cubicBezTo>
                  <a:cubicBezTo>
                    <a:pt x="15895" y="51090"/>
                    <a:pt x="16145" y="50840"/>
                    <a:pt x="16466" y="50840"/>
                  </a:cubicBezTo>
                  <a:close/>
                  <a:moveTo>
                    <a:pt x="20181" y="50840"/>
                  </a:moveTo>
                  <a:cubicBezTo>
                    <a:pt x="20491" y="50840"/>
                    <a:pt x="20753" y="51090"/>
                    <a:pt x="20753" y="51411"/>
                  </a:cubicBezTo>
                  <a:cubicBezTo>
                    <a:pt x="20753" y="51721"/>
                    <a:pt x="20491" y="51971"/>
                    <a:pt x="20181" y="51971"/>
                  </a:cubicBezTo>
                  <a:cubicBezTo>
                    <a:pt x="19872" y="51971"/>
                    <a:pt x="19622" y="51721"/>
                    <a:pt x="19622" y="51411"/>
                  </a:cubicBezTo>
                  <a:cubicBezTo>
                    <a:pt x="19622" y="51090"/>
                    <a:pt x="19872" y="50840"/>
                    <a:pt x="20181" y="50840"/>
                  </a:cubicBezTo>
                  <a:close/>
                  <a:moveTo>
                    <a:pt x="23920" y="50840"/>
                  </a:moveTo>
                  <a:cubicBezTo>
                    <a:pt x="24217" y="50840"/>
                    <a:pt x="24479" y="51090"/>
                    <a:pt x="24479" y="51411"/>
                  </a:cubicBezTo>
                  <a:cubicBezTo>
                    <a:pt x="24479" y="51709"/>
                    <a:pt x="24229" y="51971"/>
                    <a:pt x="23920" y="51971"/>
                  </a:cubicBezTo>
                  <a:cubicBezTo>
                    <a:pt x="23610" y="51971"/>
                    <a:pt x="23348" y="51721"/>
                    <a:pt x="23348" y="51411"/>
                  </a:cubicBezTo>
                  <a:cubicBezTo>
                    <a:pt x="23348" y="51090"/>
                    <a:pt x="23610" y="50840"/>
                    <a:pt x="23920" y="50840"/>
                  </a:cubicBezTo>
                  <a:close/>
                  <a:moveTo>
                    <a:pt x="27635" y="50840"/>
                  </a:moveTo>
                  <a:cubicBezTo>
                    <a:pt x="27956" y="50840"/>
                    <a:pt x="28206" y="51090"/>
                    <a:pt x="28206" y="51411"/>
                  </a:cubicBezTo>
                  <a:cubicBezTo>
                    <a:pt x="28206" y="51721"/>
                    <a:pt x="27956" y="51971"/>
                    <a:pt x="27635" y="51971"/>
                  </a:cubicBezTo>
                  <a:cubicBezTo>
                    <a:pt x="27325" y="51971"/>
                    <a:pt x="27075" y="51721"/>
                    <a:pt x="27075" y="51411"/>
                  </a:cubicBezTo>
                  <a:cubicBezTo>
                    <a:pt x="27075" y="51090"/>
                    <a:pt x="27325" y="50840"/>
                    <a:pt x="27635" y="50840"/>
                  </a:cubicBezTo>
                  <a:close/>
                  <a:moveTo>
                    <a:pt x="31373" y="50840"/>
                  </a:moveTo>
                  <a:cubicBezTo>
                    <a:pt x="31671" y="50840"/>
                    <a:pt x="31945" y="51090"/>
                    <a:pt x="31945" y="51411"/>
                  </a:cubicBezTo>
                  <a:cubicBezTo>
                    <a:pt x="31945" y="51709"/>
                    <a:pt x="31683" y="51971"/>
                    <a:pt x="31373" y="51971"/>
                  </a:cubicBezTo>
                  <a:cubicBezTo>
                    <a:pt x="31064" y="51971"/>
                    <a:pt x="30814" y="51721"/>
                    <a:pt x="30814" y="51411"/>
                  </a:cubicBezTo>
                  <a:cubicBezTo>
                    <a:pt x="30814" y="51090"/>
                    <a:pt x="31064" y="50840"/>
                    <a:pt x="31373" y="50840"/>
                  </a:cubicBezTo>
                  <a:close/>
                  <a:moveTo>
                    <a:pt x="35100" y="50840"/>
                  </a:moveTo>
                  <a:cubicBezTo>
                    <a:pt x="35409" y="50840"/>
                    <a:pt x="35659" y="51090"/>
                    <a:pt x="35659" y="51411"/>
                  </a:cubicBezTo>
                  <a:cubicBezTo>
                    <a:pt x="35659" y="51721"/>
                    <a:pt x="35409" y="51971"/>
                    <a:pt x="35100" y="51971"/>
                  </a:cubicBezTo>
                  <a:cubicBezTo>
                    <a:pt x="34778" y="51971"/>
                    <a:pt x="34528" y="51721"/>
                    <a:pt x="34528" y="51411"/>
                  </a:cubicBezTo>
                  <a:cubicBezTo>
                    <a:pt x="34528" y="51090"/>
                    <a:pt x="34778" y="50840"/>
                    <a:pt x="35100" y="50840"/>
                  </a:cubicBezTo>
                  <a:close/>
                  <a:moveTo>
                    <a:pt x="38815" y="50840"/>
                  </a:moveTo>
                  <a:cubicBezTo>
                    <a:pt x="39112" y="50840"/>
                    <a:pt x="39386" y="51090"/>
                    <a:pt x="39386" y="51411"/>
                  </a:cubicBezTo>
                  <a:cubicBezTo>
                    <a:pt x="39386" y="51709"/>
                    <a:pt x="39124" y="51971"/>
                    <a:pt x="38815" y="51971"/>
                  </a:cubicBezTo>
                  <a:cubicBezTo>
                    <a:pt x="38517" y="51971"/>
                    <a:pt x="38255" y="51721"/>
                    <a:pt x="38255" y="51411"/>
                  </a:cubicBezTo>
                  <a:cubicBezTo>
                    <a:pt x="38267" y="51090"/>
                    <a:pt x="38505" y="50840"/>
                    <a:pt x="38815" y="50840"/>
                  </a:cubicBezTo>
                  <a:close/>
                  <a:moveTo>
                    <a:pt x="42553" y="50840"/>
                  </a:moveTo>
                  <a:cubicBezTo>
                    <a:pt x="42863" y="50840"/>
                    <a:pt x="43113" y="51090"/>
                    <a:pt x="43113" y="51411"/>
                  </a:cubicBezTo>
                  <a:cubicBezTo>
                    <a:pt x="43113" y="51721"/>
                    <a:pt x="42863" y="51971"/>
                    <a:pt x="42553" y="51971"/>
                  </a:cubicBezTo>
                  <a:cubicBezTo>
                    <a:pt x="42232" y="51971"/>
                    <a:pt x="41982" y="51721"/>
                    <a:pt x="41982" y="51411"/>
                  </a:cubicBezTo>
                  <a:cubicBezTo>
                    <a:pt x="41982" y="51090"/>
                    <a:pt x="42244" y="50840"/>
                    <a:pt x="42553" y="50840"/>
                  </a:cubicBezTo>
                  <a:close/>
                  <a:moveTo>
                    <a:pt x="46268" y="50840"/>
                  </a:moveTo>
                  <a:cubicBezTo>
                    <a:pt x="46565" y="50840"/>
                    <a:pt x="46839" y="51090"/>
                    <a:pt x="46839" y="51411"/>
                  </a:cubicBezTo>
                  <a:cubicBezTo>
                    <a:pt x="46839" y="51709"/>
                    <a:pt x="46589" y="51971"/>
                    <a:pt x="46268" y="51971"/>
                  </a:cubicBezTo>
                  <a:cubicBezTo>
                    <a:pt x="45970" y="51971"/>
                    <a:pt x="45708" y="51721"/>
                    <a:pt x="45708" y="51411"/>
                  </a:cubicBezTo>
                  <a:cubicBezTo>
                    <a:pt x="45720" y="51090"/>
                    <a:pt x="45958" y="50840"/>
                    <a:pt x="46268" y="50840"/>
                  </a:cubicBezTo>
                  <a:close/>
                  <a:moveTo>
                    <a:pt x="50006" y="50840"/>
                  </a:moveTo>
                  <a:cubicBezTo>
                    <a:pt x="50316" y="50840"/>
                    <a:pt x="50578" y="51090"/>
                    <a:pt x="50578" y="51411"/>
                  </a:cubicBezTo>
                  <a:cubicBezTo>
                    <a:pt x="50578" y="51721"/>
                    <a:pt x="50316" y="51971"/>
                    <a:pt x="50006" y="51971"/>
                  </a:cubicBezTo>
                  <a:cubicBezTo>
                    <a:pt x="49697" y="51971"/>
                    <a:pt x="49447" y="51721"/>
                    <a:pt x="49447" y="51411"/>
                  </a:cubicBezTo>
                  <a:cubicBezTo>
                    <a:pt x="49447" y="51090"/>
                    <a:pt x="49697" y="50840"/>
                    <a:pt x="50006" y="50840"/>
                  </a:cubicBezTo>
                  <a:close/>
                  <a:moveTo>
                    <a:pt x="53733" y="50840"/>
                  </a:moveTo>
                  <a:cubicBezTo>
                    <a:pt x="54031" y="50840"/>
                    <a:pt x="54293" y="51090"/>
                    <a:pt x="54293" y="51411"/>
                  </a:cubicBezTo>
                  <a:cubicBezTo>
                    <a:pt x="54293" y="51709"/>
                    <a:pt x="54043" y="51971"/>
                    <a:pt x="53733" y="51971"/>
                  </a:cubicBezTo>
                  <a:cubicBezTo>
                    <a:pt x="53412" y="51971"/>
                    <a:pt x="53162" y="51721"/>
                    <a:pt x="53162" y="51411"/>
                  </a:cubicBezTo>
                  <a:cubicBezTo>
                    <a:pt x="53173" y="51090"/>
                    <a:pt x="53412" y="50840"/>
                    <a:pt x="53733" y="50840"/>
                  </a:cubicBezTo>
                  <a:close/>
                  <a:moveTo>
                    <a:pt x="57460" y="50840"/>
                  </a:moveTo>
                  <a:cubicBezTo>
                    <a:pt x="57781" y="50840"/>
                    <a:pt x="58031" y="51090"/>
                    <a:pt x="58031" y="51411"/>
                  </a:cubicBezTo>
                  <a:cubicBezTo>
                    <a:pt x="58031" y="51721"/>
                    <a:pt x="57781" y="51971"/>
                    <a:pt x="57460" y="51971"/>
                  </a:cubicBezTo>
                  <a:cubicBezTo>
                    <a:pt x="57150" y="51971"/>
                    <a:pt x="56900" y="51721"/>
                    <a:pt x="56900" y="51411"/>
                  </a:cubicBezTo>
                  <a:cubicBezTo>
                    <a:pt x="56900" y="51090"/>
                    <a:pt x="57150" y="50840"/>
                    <a:pt x="57460" y="50840"/>
                  </a:cubicBezTo>
                  <a:close/>
                  <a:moveTo>
                    <a:pt x="61186" y="50840"/>
                  </a:moveTo>
                  <a:cubicBezTo>
                    <a:pt x="61484" y="50840"/>
                    <a:pt x="61746" y="51090"/>
                    <a:pt x="61746" y="51411"/>
                  </a:cubicBezTo>
                  <a:cubicBezTo>
                    <a:pt x="61746" y="51709"/>
                    <a:pt x="61496" y="51971"/>
                    <a:pt x="61186" y="51971"/>
                  </a:cubicBezTo>
                  <a:cubicBezTo>
                    <a:pt x="60877" y="51971"/>
                    <a:pt x="60615" y="51721"/>
                    <a:pt x="60615" y="51411"/>
                  </a:cubicBezTo>
                  <a:cubicBezTo>
                    <a:pt x="60639" y="51090"/>
                    <a:pt x="60877" y="50840"/>
                    <a:pt x="61186" y="50840"/>
                  </a:cubicBezTo>
                  <a:close/>
                  <a:moveTo>
                    <a:pt x="64925" y="50840"/>
                  </a:moveTo>
                  <a:cubicBezTo>
                    <a:pt x="65234" y="50840"/>
                    <a:pt x="65485" y="51090"/>
                    <a:pt x="65485" y="51411"/>
                  </a:cubicBezTo>
                  <a:cubicBezTo>
                    <a:pt x="65485" y="51721"/>
                    <a:pt x="65234" y="51971"/>
                    <a:pt x="64925" y="51971"/>
                  </a:cubicBezTo>
                  <a:cubicBezTo>
                    <a:pt x="64603" y="51971"/>
                    <a:pt x="64353" y="51721"/>
                    <a:pt x="64353" y="51411"/>
                  </a:cubicBezTo>
                  <a:cubicBezTo>
                    <a:pt x="64353" y="51090"/>
                    <a:pt x="64603" y="50840"/>
                    <a:pt x="64925" y="50840"/>
                  </a:cubicBezTo>
                  <a:close/>
                  <a:moveTo>
                    <a:pt x="68640" y="50840"/>
                  </a:moveTo>
                  <a:cubicBezTo>
                    <a:pt x="68937" y="50840"/>
                    <a:pt x="69211" y="51090"/>
                    <a:pt x="69211" y="51411"/>
                  </a:cubicBezTo>
                  <a:cubicBezTo>
                    <a:pt x="69211" y="51709"/>
                    <a:pt x="68949" y="51971"/>
                    <a:pt x="68640" y="51971"/>
                  </a:cubicBezTo>
                  <a:cubicBezTo>
                    <a:pt x="68330" y="51971"/>
                    <a:pt x="68080" y="51721"/>
                    <a:pt x="68080" y="51411"/>
                  </a:cubicBezTo>
                  <a:cubicBezTo>
                    <a:pt x="68092" y="51090"/>
                    <a:pt x="68330" y="50840"/>
                    <a:pt x="68640" y="50840"/>
                  </a:cubicBezTo>
                  <a:close/>
                  <a:moveTo>
                    <a:pt x="72366" y="50840"/>
                  </a:moveTo>
                  <a:cubicBezTo>
                    <a:pt x="72676" y="50840"/>
                    <a:pt x="72926" y="51090"/>
                    <a:pt x="72926" y="51411"/>
                  </a:cubicBezTo>
                  <a:cubicBezTo>
                    <a:pt x="72926" y="51721"/>
                    <a:pt x="72676" y="51971"/>
                    <a:pt x="72366" y="51971"/>
                  </a:cubicBezTo>
                  <a:cubicBezTo>
                    <a:pt x="72045" y="51971"/>
                    <a:pt x="71795" y="51721"/>
                    <a:pt x="71795" y="51411"/>
                  </a:cubicBezTo>
                  <a:cubicBezTo>
                    <a:pt x="71795" y="51090"/>
                    <a:pt x="72069" y="50840"/>
                    <a:pt x="72366" y="50840"/>
                  </a:cubicBezTo>
                  <a:close/>
                  <a:moveTo>
                    <a:pt x="76093" y="50840"/>
                  </a:moveTo>
                  <a:cubicBezTo>
                    <a:pt x="76391" y="50840"/>
                    <a:pt x="76664" y="51090"/>
                    <a:pt x="76664" y="51411"/>
                  </a:cubicBezTo>
                  <a:cubicBezTo>
                    <a:pt x="76664" y="51709"/>
                    <a:pt x="76403" y="51971"/>
                    <a:pt x="76093" y="51971"/>
                  </a:cubicBezTo>
                  <a:cubicBezTo>
                    <a:pt x="75795" y="51971"/>
                    <a:pt x="75533" y="51721"/>
                    <a:pt x="75533" y="51411"/>
                  </a:cubicBezTo>
                  <a:cubicBezTo>
                    <a:pt x="75533" y="51090"/>
                    <a:pt x="75783" y="50840"/>
                    <a:pt x="76093" y="50840"/>
                  </a:cubicBezTo>
                  <a:close/>
                  <a:moveTo>
                    <a:pt x="79712" y="50840"/>
                  </a:moveTo>
                  <a:cubicBezTo>
                    <a:pt x="80010" y="50840"/>
                    <a:pt x="80284" y="51090"/>
                    <a:pt x="80284" y="51411"/>
                  </a:cubicBezTo>
                  <a:cubicBezTo>
                    <a:pt x="80284" y="51709"/>
                    <a:pt x="80022" y="51971"/>
                    <a:pt x="79712" y="51971"/>
                  </a:cubicBezTo>
                  <a:cubicBezTo>
                    <a:pt x="79403" y="51971"/>
                    <a:pt x="79153" y="51721"/>
                    <a:pt x="79153" y="51411"/>
                  </a:cubicBezTo>
                  <a:cubicBezTo>
                    <a:pt x="79165" y="51090"/>
                    <a:pt x="79403" y="50840"/>
                    <a:pt x="79712" y="50840"/>
                  </a:cubicBezTo>
                  <a:close/>
                  <a:moveTo>
                    <a:pt x="83451" y="50840"/>
                  </a:moveTo>
                  <a:cubicBezTo>
                    <a:pt x="83761" y="50840"/>
                    <a:pt x="84011" y="51090"/>
                    <a:pt x="84011" y="51411"/>
                  </a:cubicBezTo>
                  <a:cubicBezTo>
                    <a:pt x="84011" y="51721"/>
                    <a:pt x="83761" y="51971"/>
                    <a:pt x="83451" y="51971"/>
                  </a:cubicBezTo>
                  <a:cubicBezTo>
                    <a:pt x="83141" y="51971"/>
                    <a:pt x="82880" y="51721"/>
                    <a:pt x="82880" y="51411"/>
                  </a:cubicBezTo>
                  <a:cubicBezTo>
                    <a:pt x="82880" y="51090"/>
                    <a:pt x="83141" y="50840"/>
                    <a:pt x="83451" y="50840"/>
                  </a:cubicBezTo>
                  <a:close/>
                  <a:moveTo>
                    <a:pt x="87166" y="50840"/>
                  </a:moveTo>
                  <a:cubicBezTo>
                    <a:pt x="87463" y="50840"/>
                    <a:pt x="87737" y="51090"/>
                    <a:pt x="87737" y="51411"/>
                  </a:cubicBezTo>
                  <a:cubicBezTo>
                    <a:pt x="87737" y="51709"/>
                    <a:pt x="87475" y="51971"/>
                    <a:pt x="87166" y="51971"/>
                  </a:cubicBezTo>
                  <a:cubicBezTo>
                    <a:pt x="86856" y="51971"/>
                    <a:pt x="86606" y="51721"/>
                    <a:pt x="86606" y="51411"/>
                  </a:cubicBezTo>
                  <a:cubicBezTo>
                    <a:pt x="86618" y="51090"/>
                    <a:pt x="86856" y="50840"/>
                    <a:pt x="87166" y="50840"/>
                  </a:cubicBezTo>
                  <a:close/>
                  <a:moveTo>
                    <a:pt x="90904" y="50840"/>
                  </a:moveTo>
                  <a:cubicBezTo>
                    <a:pt x="91214" y="50840"/>
                    <a:pt x="91464" y="51090"/>
                    <a:pt x="91464" y="51411"/>
                  </a:cubicBezTo>
                  <a:cubicBezTo>
                    <a:pt x="91464" y="51721"/>
                    <a:pt x="91214" y="51971"/>
                    <a:pt x="90904" y="51971"/>
                  </a:cubicBezTo>
                  <a:cubicBezTo>
                    <a:pt x="90595" y="51971"/>
                    <a:pt x="90345" y="51721"/>
                    <a:pt x="90345" y="51411"/>
                  </a:cubicBezTo>
                  <a:cubicBezTo>
                    <a:pt x="90345" y="51090"/>
                    <a:pt x="90595" y="50840"/>
                    <a:pt x="90904" y="50840"/>
                  </a:cubicBezTo>
                  <a:close/>
                  <a:moveTo>
                    <a:pt x="94631" y="50840"/>
                  </a:moveTo>
                  <a:cubicBezTo>
                    <a:pt x="94929" y="50840"/>
                    <a:pt x="95191" y="51090"/>
                    <a:pt x="95191" y="51411"/>
                  </a:cubicBezTo>
                  <a:cubicBezTo>
                    <a:pt x="95191" y="51709"/>
                    <a:pt x="94941" y="51971"/>
                    <a:pt x="94631" y="51971"/>
                  </a:cubicBezTo>
                  <a:cubicBezTo>
                    <a:pt x="94310" y="51971"/>
                    <a:pt x="94060" y="51721"/>
                    <a:pt x="94060" y="51411"/>
                  </a:cubicBezTo>
                  <a:cubicBezTo>
                    <a:pt x="94071" y="51090"/>
                    <a:pt x="94310" y="50840"/>
                    <a:pt x="94631" y="50840"/>
                  </a:cubicBezTo>
                  <a:close/>
                  <a:moveTo>
                    <a:pt x="98346" y="50840"/>
                  </a:moveTo>
                  <a:cubicBezTo>
                    <a:pt x="98655" y="50840"/>
                    <a:pt x="98905" y="51090"/>
                    <a:pt x="98905" y="51411"/>
                  </a:cubicBezTo>
                  <a:cubicBezTo>
                    <a:pt x="98905" y="51721"/>
                    <a:pt x="98655" y="51971"/>
                    <a:pt x="98346" y="51971"/>
                  </a:cubicBezTo>
                  <a:cubicBezTo>
                    <a:pt x="98036" y="51971"/>
                    <a:pt x="97786" y="51721"/>
                    <a:pt x="97786" y="51411"/>
                  </a:cubicBezTo>
                  <a:cubicBezTo>
                    <a:pt x="97786" y="51090"/>
                    <a:pt x="98036" y="50840"/>
                    <a:pt x="98346" y="50840"/>
                  </a:cubicBezTo>
                  <a:close/>
                  <a:moveTo>
                    <a:pt x="102084" y="50840"/>
                  </a:moveTo>
                  <a:cubicBezTo>
                    <a:pt x="102382" y="50840"/>
                    <a:pt x="102644" y="51090"/>
                    <a:pt x="102644" y="51411"/>
                  </a:cubicBezTo>
                  <a:cubicBezTo>
                    <a:pt x="102644" y="51709"/>
                    <a:pt x="102394" y="51971"/>
                    <a:pt x="102084" y="51971"/>
                  </a:cubicBezTo>
                  <a:cubicBezTo>
                    <a:pt x="101787" y="51971"/>
                    <a:pt x="101513" y="51721"/>
                    <a:pt x="101513" y="51411"/>
                  </a:cubicBezTo>
                  <a:cubicBezTo>
                    <a:pt x="101513" y="51090"/>
                    <a:pt x="101775" y="50840"/>
                    <a:pt x="102084" y="50840"/>
                  </a:cubicBezTo>
                  <a:close/>
                  <a:moveTo>
                    <a:pt x="105799" y="50840"/>
                  </a:moveTo>
                  <a:cubicBezTo>
                    <a:pt x="106121" y="50840"/>
                    <a:pt x="106371" y="51090"/>
                    <a:pt x="106371" y="51411"/>
                  </a:cubicBezTo>
                  <a:cubicBezTo>
                    <a:pt x="106371" y="51721"/>
                    <a:pt x="106109" y="51971"/>
                    <a:pt x="105799" y="51971"/>
                  </a:cubicBezTo>
                  <a:cubicBezTo>
                    <a:pt x="105490" y="51971"/>
                    <a:pt x="105239" y="51721"/>
                    <a:pt x="105239" y="51411"/>
                  </a:cubicBezTo>
                  <a:cubicBezTo>
                    <a:pt x="105239" y="51090"/>
                    <a:pt x="105490" y="50840"/>
                    <a:pt x="105799" y="50840"/>
                  </a:cubicBezTo>
                  <a:close/>
                  <a:moveTo>
                    <a:pt x="109538" y="50840"/>
                  </a:moveTo>
                  <a:cubicBezTo>
                    <a:pt x="109835" y="50840"/>
                    <a:pt x="110109" y="51090"/>
                    <a:pt x="110109" y="51411"/>
                  </a:cubicBezTo>
                  <a:cubicBezTo>
                    <a:pt x="110109" y="51709"/>
                    <a:pt x="109847" y="51971"/>
                    <a:pt x="109538" y="51971"/>
                  </a:cubicBezTo>
                  <a:cubicBezTo>
                    <a:pt x="109228" y="51971"/>
                    <a:pt x="108978" y="51721"/>
                    <a:pt x="108978" y="51411"/>
                  </a:cubicBezTo>
                  <a:cubicBezTo>
                    <a:pt x="108978" y="51090"/>
                    <a:pt x="109228" y="50840"/>
                    <a:pt x="109538" y="50840"/>
                  </a:cubicBezTo>
                  <a:close/>
                  <a:moveTo>
                    <a:pt x="113264" y="50840"/>
                  </a:moveTo>
                  <a:cubicBezTo>
                    <a:pt x="113574" y="50840"/>
                    <a:pt x="113824" y="51090"/>
                    <a:pt x="113824" y="51411"/>
                  </a:cubicBezTo>
                  <a:cubicBezTo>
                    <a:pt x="113824" y="51721"/>
                    <a:pt x="113574" y="51971"/>
                    <a:pt x="113264" y="51971"/>
                  </a:cubicBezTo>
                  <a:cubicBezTo>
                    <a:pt x="112943" y="51971"/>
                    <a:pt x="112693" y="51721"/>
                    <a:pt x="112693" y="51411"/>
                  </a:cubicBezTo>
                  <a:cubicBezTo>
                    <a:pt x="112693" y="51090"/>
                    <a:pt x="112943" y="50840"/>
                    <a:pt x="113264" y="50840"/>
                  </a:cubicBezTo>
                  <a:close/>
                  <a:moveTo>
                    <a:pt x="116991" y="50840"/>
                  </a:moveTo>
                  <a:cubicBezTo>
                    <a:pt x="117289" y="50840"/>
                    <a:pt x="117562" y="51090"/>
                    <a:pt x="117562" y="51411"/>
                  </a:cubicBezTo>
                  <a:cubicBezTo>
                    <a:pt x="117562" y="51709"/>
                    <a:pt x="117312" y="51971"/>
                    <a:pt x="116991" y="51971"/>
                  </a:cubicBezTo>
                  <a:cubicBezTo>
                    <a:pt x="116681" y="51971"/>
                    <a:pt x="116431" y="51721"/>
                    <a:pt x="116431" y="51411"/>
                  </a:cubicBezTo>
                  <a:cubicBezTo>
                    <a:pt x="116431" y="51090"/>
                    <a:pt x="116681" y="50840"/>
                    <a:pt x="116991" y="50840"/>
                  </a:cubicBezTo>
                  <a:close/>
                  <a:moveTo>
                    <a:pt x="120718" y="50840"/>
                  </a:moveTo>
                  <a:cubicBezTo>
                    <a:pt x="121027" y="50840"/>
                    <a:pt x="121277" y="51090"/>
                    <a:pt x="121277" y="51411"/>
                  </a:cubicBezTo>
                  <a:cubicBezTo>
                    <a:pt x="121277" y="51721"/>
                    <a:pt x="121027" y="51971"/>
                    <a:pt x="120718" y="51971"/>
                  </a:cubicBezTo>
                  <a:cubicBezTo>
                    <a:pt x="120408" y="51971"/>
                    <a:pt x="120146" y="51721"/>
                    <a:pt x="120146" y="51411"/>
                  </a:cubicBezTo>
                  <a:cubicBezTo>
                    <a:pt x="120146" y="51090"/>
                    <a:pt x="120420" y="50840"/>
                    <a:pt x="120718" y="50840"/>
                  </a:cubicBezTo>
                  <a:close/>
                  <a:moveTo>
                    <a:pt x="124456" y="50840"/>
                  </a:moveTo>
                  <a:cubicBezTo>
                    <a:pt x="124754" y="50840"/>
                    <a:pt x="125016" y="51090"/>
                    <a:pt x="125016" y="51411"/>
                  </a:cubicBezTo>
                  <a:cubicBezTo>
                    <a:pt x="125016" y="51709"/>
                    <a:pt x="124766" y="51971"/>
                    <a:pt x="124456" y="51971"/>
                  </a:cubicBezTo>
                  <a:cubicBezTo>
                    <a:pt x="124135" y="51971"/>
                    <a:pt x="123885" y="51721"/>
                    <a:pt x="123885" y="51411"/>
                  </a:cubicBezTo>
                  <a:cubicBezTo>
                    <a:pt x="123885" y="51090"/>
                    <a:pt x="124135" y="50840"/>
                    <a:pt x="124456" y="50840"/>
                  </a:cubicBezTo>
                  <a:close/>
                  <a:moveTo>
                    <a:pt x="128171" y="50840"/>
                  </a:moveTo>
                  <a:cubicBezTo>
                    <a:pt x="128480" y="50840"/>
                    <a:pt x="128742" y="51090"/>
                    <a:pt x="128742" y="51411"/>
                  </a:cubicBezTo>
                  <a:cubicBezTo>
                    <a:pt x="128742" y="51721"/>
                    <a:pt x="128480" y="51971"/>
                    <a:pt x="128171" y="51971"/>
                  </a:cubicBezTo>
                  <a:cubicBezTo>
                    <a:pt x="127861" y="51971"/>
                    <a:pt x="127611" y="51721"/>
                    <a:pt x="127611" y="51411"/>
                  </a:cubicBezTo>
                  <a:cubicBezTo>
                    <a:pt x="127611" y="51090"/>
                    <a:pt x="127861" y="50840"/>
                    <a:pt x="128171" y="50840"/>
                  </a:cubicBezTo>
                  <a:close/>
                  <a:moveTo>
                    <a:pt x="131898" y="50840"/>
                  </a:moveTo>
                  <a:cubicBezTo>
                    <a:pt x="132195" y="50840"/>
                    <a:pt x="132457" y="51090"/>
                    <a:pt x="132457" y="51411"/>
                  </a:cubicBezTo>
                  <a:cubicBezTo>
                    <a:pt x="132457" y="51709"/>
                    <a:pt x="132207" y="51971"/>
                    <a:pt x="131898" y="51971"/>
                  </a:cubicBezTo>
                  <a:cubicBezTo>
                    <a:pt x="131600" y="51971"/>
                    <a:pt x="131326" y="51721"/>
                    <a:pt x="131326" y="51411"/>
                  </a:cubicBezTo>
                  <a:cubicBezTo>
                    <a:pt x="131338" y="51090"/>
                    <a:pt x="131576" y="50840"/>
                    <a:pt x="131898" y="50840"/>
                  </a:cubicBezTo>
                  <a:close/>
                  <a:moveTo>
                    <a:pt x="135624" y="50840"/>
                  </a:moveTo>
                  <a:cubicBezTo>
                    <a:pt x="135946" y="50840"/>
                    <a:pt x="136196" y="51090"/>
                    <a:pt x="136196" y="51411"/>
                  </a:cubicBezTo>
                  <a:cubicBezTo>
                    <a:pt x="136196" y="51721"/>
                    <a:pt x="135934" y="51971"/>
                    <a:pt x="135624" y="51971"/>
                  </a:cubicBezTo>
                  <a:cubicBezTo>
                    <a:pt x="135315" y="51971"/>
                    <a:pt x="135065" y="51721"/>
                    <a:pt x="135065" y="51411"/>
                  </a:cubicBezTo>
                  <a:cubicBezTo>
                    <a:pt x="135065" y="51090"/>
                    <a:pt x="135315" y="50840"/>
                    <a:pt x="135624" y="50840"/>
                  </a:cubicBezTo>
                  <a:close/>
                  <a:moveTo>
                    <a:pt x="139351" y="50840"/>
                  </a:moveTo>
                  <a:cubicBezTo>
                    <a:pt x="139649" y="50840"/>
                    <a:pt x="139910" y="51090"/>
                    <a:pt x="139910" y="51411"/>
                  </a:cubicBezTo>
                  <a:cubicBezTo>
                    <a:pt x="139910" y="51709"/>
                    <a:pt x="139660" y="51971"/>
                    <a:pt x="139351" y="51971"/>
                  </a:cubicBezTo>
                  <a:cubicBezTo>
                    <a:pt x="139053" y="51971"/>
                    <a:pt x="138779" y="51721"/>
                    <a:pt x="138779" y="51411"/>
                  </a:cubicBezTo>
                  <a:cubicBezTo>
                    <a:pt x="138803" y="51090"/>
                    <a:pt x="139041" y="50840"/>
                    <a:pt x="139351" y="50840"/>
                  </a:cubicBezTo>
                  <a:close/>
                  <a:moveTo>
                    <a:pt x="143089" y="50840"/>
                  </a:moveTo>
                  <a:cubicBezTo>
                    <a:pt x="143399" y="50840"/>
                    <a:pt x="143649" y="51090"/>
                    <a:pt x="143649" y="51411"/>
                  </a:cubicBezTo>
                  <a:cubicBezTo>
                    <a:pt x="143649" y="51721"/>
                    <a:pt x="143399" y="51971"/>
                    <a:pt x="143089" y="51971"/>
                  </a:cubicBezTo>
                  <a:cubicBezTo>
                    <a:pt x="142768" y="51971"/>
                    <a:pt x="142518" y="51721"/>
                    <a:pt x="142518" y="51411"/>
                  </a:cubicBezTo>
                  <a:cubicBezTo>
                    <a:pt x="142518" y="51090"/>
                    <a:pt x="142768" y="50840"/>
                    <a:pt x="143089" y="50840"/>
                  </a:cubicBezTo>
                  <a:close/>
                  <a:moveTo>
                    <a:pt x="146804" y="50840"/>
                  </a:moveTo>
                  <a:cubicBezTo>
                    <a:pt x="147102" y="50840"/>
                    <a:pt x="147376" y="51090"/>
                    <a:pt x="147376" y="51411"/>
                  </a:cubicBezTo>
                  <a:cubicBezTo>
                    <a:pt x="147376" y="51709"/>
                    <a:pt x="147114" y="51971"/>
                    <a:pt x="146804" y="51971"/>
                  </a:cubicBezTo>
                  <a:cubicBezTo>
                    <a:pt x="146495" y="51971"/>
                    <a:pt x="146245" y="51721"/>
                    <a:pt x="146245" y="51411"/>
                  </a:cubicBezTo>
                  <a:cubicBezTo>
                    <a:pt x="146257" y="51090"/>
                    <a:pt x="146495" y="50840"/>
                    <a:pt x="146804" y="50840"/>
                  </a:cubicBezTo>
                  <a:close/>
                  <a:moveTo>
                    <a:pt x="150543" y="50840"/>
                  </a:moveTo>
                  <a:cubicBezTo>
                    <a:pt x="150852" y="50840"/>
                    <a:pt x="151102" y="51090"/>
                    <a:pt x="151102" y="51411"/>
                  </a:cubicBezTo>
                  <a:cubicBezTo>
                    <a:pt x="151102" y="51721"/>
                    <a:pt x="150852" y="51971"/>
                    <a:pt x="150543" y="51971"/>
                  </a:cubicBezTo>
                  <a:cubicBezTo>
                    <a:pt x="150233" y="51971"/>
                    <a:pt x="149971" y="51721"/>
                    <a:pt x="149971" y="51411"/>
                  </a:cubicBezTo>
                  <a:cubicBezTo>
                    <a:pt x="149971" y="51090"/>
                    <a:pt x="150233" y="50840"/>
                    <a:pt x="150543" y="50840"/>
                  </a:cubicBezTo>
                  <a:close/>
                  <a:moveTo>
                    <a:pt x="3405" y="52697"/>
                  </a:moveTo>
                  <a:cubicBezTo>
                    <a:pt x="3703" y="52697"/>
                    <a:pt x="3977" y="52959"/>
                    <a:pt x="3977" y="53269"/>
                  </a:cubicBezTo>
                  <a:cubicBezTo>
                    <a:pt x="3977" y="53566"/>
                    <a:pt x="3727" y="53828"/>
                    <a:pt x="3405" y="53828"/>
                  </a:cubicBezTo>
                  <a:cubicBezTo>
                    <a:pt x="3096" y="53828"/>
                    <a:pt x="2846" y="53578"/>
                    <a:pt x="2846" y="53269"/>
                  </a:cubicBezTo>
                  <a:cubicBezTo>
                    <a:pt x="2858" y="52971"/>
                    <a:pt x="3096" y="52697"/>
                    <a:pt x="3405" y="52697"/>
                  </a:cubicBezTo>
                  <a:close/>
                  <a:moveTo>
                    <a:pt x="7132" y="52697"/>
                  </a:moveTo>
                  <a:cubicBezTo>
                    <a:pt x="7430" y="52697"/>
                    <a:pt x="7692" y="52959"/>
                    <a:pt x="7692" y="53269"/>
                  </a:cubicBezTo>
                  <a:cubicBezTo>
                    <a:pt x="7692" y="53566"/>
                    <a:pt x="7442" y="53828"/>
                    <a:pt x="7132" y="53828"/>
                  </a:cubicBezTo>
                  <a:cubicBezTo>
                    <a:pt x="6834" y="53828"/>
                    <a:pt x="6560" y="53578"/>
                    <a:pt x="6560" y="53269"/>
                  </a:cubicBezTo>
                  <a:cubicBezTo>
                    <a:pt x="6560" y="52959"/>
                    <a:pt x="6822" y="52697"/>
                    <a:pt x="7132" y="52697"/>
                  </a:cubicBezTo>
                  <a:close/>
                  <a:moveTo>
                    <a:pt x="10871" y="52697"/>
                  </a:moveTo>
                  <a:cubicBezTo>
                    <a:pt x="11168" y="52697"/>
                    <a:pt x="11430" y="52959"/>
                    <a:pt x="11430" y="53269"/>
                  </a:cubicBezTo>
                  <a:cubicBezTo>
                    <a:pt x="11430" y="53566"/>
                    <a:pt x="11180" y="53828"/>
                    <a:pt x="10871" y="53828"/>
                  </a:cubicBezTo>
                  <a:cubicBezTo>
                    <a:pt x="10573" y="53828"/>
                    <a:pt x="10299" y="53578"/>
                    <a:pt x="10299" y="53269"/>
                  </a:cubicBezTo>
                  <a:cubicBezTo>
                    <a:pt x="10299" y="52959"/>
                    <a:pt x="10549" y="52697"/>
                    <a:pt x="10871" y="52697"/>
                  </a:cubicBezTo>
                  <a:close/>
                  <a:moveTo>
                    <a:pt x="14585" y="52697"/>
                  </a:moveTo>
                  <a:cubicBezTo>
                    <a:pt x="14883" y="52697"/>
                    <a:pt x="15157" y="52959"/>
                    <a:pt x="15157" y="53269"/>
                  </a:cubicBezTo>
                  <a:cubicBezTo>
                    <a:pt x="15157" y="53566"/>
                    <a:pt x="14895" y="53828"/>
                    <a:pt x="14585" y="53828"/>
                  </a:cubicBezTo>
                  <a:cubicBezTo>
                    <a:pt x="14288" y="53828"/>
                    <a:pt x="14014" y="53578"/>
                    <a:pt x="14014" y="53269"/>
                  </a:cubicBezTo>
                  <a:cubicBezTo>
                    <a:pt x="14014" y="52959"/>
                    <a:pt x="14276" y="52697"/>
                    <a:pt x="14585" y="52697"/>
                  </a:cubicBezTo>
                  <a:close/>
                  <a:moveTo>
                    <a:pt x="18324" y="52697"/>
                  </a:moveTo>
                  <a:cubicBezTo>
                    <a:pt x="18622" y="52697"/>
                    <a:pt x="18883" y="52959"/>
                    <a:pt x="18883" y="53269"/>
                  </a:cubicBezTo>
                  <a:cubicBezTo>
                    <a:pt x="18883" y="53566"/>
                    <a:pt x="18633" y="53828"/>
                    <a:pt x="18324" y="53828"/>
                  </a:cubicBezTo>
                  <a:cubicBezTo>
                    <a:pt x="18026" y="53828"/>
                    <a:pt x="17752" y="53578"/>
                    <a:pt x="17752" y="53269"/>
                  </a:cubicBezTo>
                  <a:cubicBezTo>
                    <a:pt x="17752" y="52959"/>
                    <a:pt x="18014" y="52697"/>
                    <a:pt x="18324" y="52697"/>
                  </a:cubicBezTo>
                  <a:close/>
                  <a:moveTo>
                    <a:pt x="22039" y="52697"/>
                  </a:moveTo>
                  <a:cubicBezTo>
                    <a:pt x="22336" y="52697"/>
                    <a:pt x="22610" y="52959"/>
                    <a:pt x="22610" y="53269"/>
                  </a:cubicBezTo>
                  <a:cubicBezTo>
                    <a:pt x="22610" y="53566"/>
                    <a:pt x="22360" y="53828"/>
                    <a:pt x="22039" y="53828"/>
                  </a:cubicBezTo>
                  <a:cubicBezTo>
                    <a:pt x="21729" y="53828"/>
                    <a:pt x="21479" y="53578"/>
                    <a:pt x="21479" y="53269"/>
                  </a:cubicBezTo>
                  <a:cubicBezTo>
                    <a:pt x="21479" y="52959"/>
                    <a:pt x="21729" y="52697"/>
                    <a:pt x="22039" y="52697"/>
                  </a:cubicBezTo>
                  <a:close/>
                  <a:moveTo>
                    <a:pt x="25777" y="52697"/>
                  </a:moveTo>
                  <a:cubicBezTo>
                    <a:pt x="26075" y="52697"/>
                    <a:pt x="26349" y="52959"/>
                    <a:pt x="26349" y="53269"/>
                  </a:cubicBezTo>
                  <a:cubicBezTo>
                    <a:pt x="26349" y="53566"/>
                    <a:pt x="26087" y="53828"/>
                    <a:pt x="25777" y="53828"/>
                  </a:cubicBezTo>
                  <a:cubicBezTo>
                    <a:pt x="25468" y="53828"/>
                    <a:pt x="25206" y="53578"/>
                    <a:pt x="25206" y="53269"/>
                  </a:cubicBezTo>
                  <a:cubicBezTo>
                    <a:pt x="25206" y="52959"/>
                    <a:pt x="25468" y="52697"/>
                    <a:pt x="25777" y="52697"/>
                  </a:cubicBezTo>
                  <a:close/>
                  <a:moveTo>
                    <a:pt x="29504" y="52697"/>
                  </a:moveTo>
                  <a:cubicBezTo>
                    <a:pt x="29801" y="52697"/>
                    <a:pt x="30063" y="52959"/>
                    <a:pt x="30063" y="53269"/>
                  </a:cubicBezTo>
                  <a:cubicBezTo>
                    <a:pt x="30063" y="53566"/>
                    <a:pt x="29813" y="53828"/>
                    <a:pt x="29504" y="53828"/>
                  </a:cubicBezTo>
                  <a:cubicBezTo>
                    <a:pt x="29182" y="53828"/>
                    <a:pt x="28932" y="53578"/>
                    <a:pt x="28932" y="53269"/>
                  </a:cubicBezTo>
                  <a:cubicBezTo>
                    <a:pt x="28932" y="52959"/>
                    <a:pt x="29182" y="52697"/>
                    <a:pt x="29504" y="52697"/>
                  </a:cubicBezTo>
                  <a:close/>
                  <a:moveTo>
                    <a:pt x="33230" y="52697"/>
                  </a:moveTo>
                  <a:cubicBezTo>
                    <a:pt x="33528" y="52697"/>
                    <a:pt x="33802" y="52959"/>
                    <a:pt x="33802" y="53269"/>
                  </a:cubicBezTo>
                  <a:cubicBezTo>
                    <a:pt x="33802" y="53566"/>
                    <a:pt x="33552" y="53828"/>
                    <a:pt x="33230" y="53828"/>
                  </a:cubicBezTo>
                  <a:cubicBezTo>
                    <a:pt x="32921" y="53828"/>
                    <a:pt x="32671" y="53578"/>
                    <a:pt x="32671" y="53269"/>
                  </a:cubicBezTo>
                  <a:cubicBezTo>
                    <a:pt x="32671" y="52959"/>
                    <a:pt x="32921" y="52697"/>
                    <a:pt x="33230" y="52697"/>
                  </a:cubicBezTo>
                  <a:close/>
                  <a:moveTo>
                    <a:pt x="36957" y="52697"/>
                  </a:moveTo>
                  <a:cubicBezTo>
                    <a:pt x="37255" y="52697"/>
                    <a:pt x="37517" y="52959"/>
                    <a:pt x="37517" y="53269"/>
                  </a:cubicBezTo>
                  <a:cubicBezTo>
                    <a:pt x="37517" y="53566"/>
                    <a:pt x="37267" y="53828"/>
                    <a:pt x="36957" y="53828"/>
                  </a:cubicBezTo>
                  <a:cubicBezTo>
                    <a:pt x="36648" y="53828"/>
                    <a:pt x="36386" y="53578"/>
                    <a:pt x="36386" y="53269"/>
                  </a:cubicBezTo>
                  <a:cubicBezTo>
                    <a:pt x="36409" y="52971"/>
                    <a:pt x="36648" y="52697"/>
                    <a:pt x="36957" y="52697"/>
                  </a:cubicBezTo>
                  <a:close/>
                  <a:moveTo>
                    <a:pt x="40672" y="52697"/>
                  </a:moveTo>
                  <a:cubicBezTo>
                    <a:pt x="40970" y="52697"/>
                    <a:pt x="41243" y="52959"/>
                    <a:pt x="41243" y="53269"/>
                  </a:cubicBezTo>
                  <a:cubicBezTo>
                    <a:pt x="41243" y="53566"/>
                    <a:pt x="40993" y="53828"/>
                    <a:pt x="40672" y="53828"/>
                  </a:cubicBezTo>
                  <a:cubicBezTo>
                    <a:pt x="40374" y="53828"/>
                    <a:pt x="40112" y="53578"/>
                    <a:pt x="40112" y="53269"/>
                  </a:cubicBezTo>
                  <a:cubicBezTo>
                    <a:pt x="40112" y="52959"/>
                    <a:pt x="40362" y="52697"/>
                    <a:pt x="40672" y="52697"/>
                  </a:cubicBezTo>
                  <a:close/>
                  <a:moveTo>
                    <a:pt x="44410" y="52697"/>
                  </a:moveTo>
                  <a:cubicBezTo>
                    <a:pt x="44708" y="52697"/>
                    <a:pt x="44982" y="52959"/>
                    <a:pt x="44982" y="53269"/>
                  </a:cubicBezTo>
                  <a:cubicBezTo>
                    <a:pt x="44982" y="53566"/>
                    <a:pt x="44720" y="53828"/>
                    <a:pt x="44410" y="53828"/>
                  </a:cubicBezTo>
                  <a:cubicBezTo>
                    <a:pt x="44113" y="53828"/>
                    <a:pt x="43851" y="53578"/>
                    <a:pt x="43851" y="53269"/>
                  </a:cubicBezTo>
                  <a:cubicBezTo>
                    <a:pt x="43851" y="52959"/>
                    <a:pt x="44101" y="52697"/>
                    <a:pt x="44410" y="52697"/>
                  </a:cubicBezTo>
                  <a:close/>
                  <a:moveTo>
                    <a:pt x="48137" y="52697"/>
                  </a:moveTo>
                  <a:cubicBezTo>
                    <a:pt x="48435" y="52697"/>
                    <a:pt x="48697" y="52959"/>
                    <a:pt x="48697" y="53269"/>
                  </a:cubicBezTo>
                  <a:cubicBezTo>
                    <a:pt x="48697" y="53566"/>
                    <a:pt x="48447" y="53828"/>
                    <a:pt x="48137" y="53828"/>
                  </a:cubicBezTo>
                  <a:cubicBezTo>
                    <a:pt x="47839" y="53828"/>
                    <a:pt x="47566" y="53578"/>
                    <a:pt x="47566" y="53269"/>
                  </a:cubicBezTo>
                  <a:cubicBezTo>
                    <a:pt x="47566" y="52959"/>
                    <a:pt x="47839" y="52697"/>
                    <a:pt x="48137" y="52697"/>
                  </a:cubicBezTo>
                  <a:close/>
                  <a:moveTo>
                    <a:pt x="51864" y="52697"/>
                  </a:moveTo>
                  <a:cubicBezTo>
                    <a:pt x="52161" y="52697"/>
                    <a:pt x="52435" y="52959"/>
                    <a:pt x="52435" y="53269"/>
                  </a:cubicBezTo>
                  <a:cubicBezTo>
                    <a:pt x="52435" y="53566"/>
                    <a:pt x="52185" y="53828"/>
                    <a:pt x="51864" y="53828"/>
                  </a:cubicBezTo>
                  <a:cubicBezTo>
                    <a:pt x="51566" y="53828"/>
                    <a:pt x="51304" y="53578"/>
                    <a:pt x="51304" y="53269"/>
                  </a:cubicBezTo>
                  <a:cubicBezTo>
                    <a:pt x="51304" y="52959"/>
                    <a:pt x="51554" y="52697"/>
                    <a:pt x="51864" y="52697"/>
                  </a:cubicBezTo>
                  <a:close/>
                  <a:moveTo>
                    <a:pt x="55602" y="52697"/>
                  </a:moveTo>
                  <a:cubicBezTo>
                    <a:pt x="55900" y="52697"/>
                    <a:pt x="56174" y="52959"/>
                    <a:pt x="56174" y="53269"/>
                  </a:cubicBezTo>
                  <a:cubicBezTo>
                    <a:pt x="56174" y="53566"/>
                    <a:pt x="55912" y="53828"/>
                    <a:pt x="55602" y="53828"/>
                  </a:cubicBezTo>
                  <a:cubicBezTo>
                    <a:pt x="55293" y="53828"/>
                    <a:pt x="55043" y="53578"/>
                    <a:pt x="55043" y="53269"/>
                  </a:cubicBezTo>
                  <a:cubicBezTo>
                    <a:pt x="55043" y="52959"/>
                    <a:pt x="55293" y="52697"/>
                    <a:pt x="55602" y="52697"/>
                  </a:cubicBezTo>
                  <a:close/>
                  <a:moveTo>
                    <a:pt x="59329" y="52697"/>
                  </a:moveTo>
                  <a:cubicBezTo>
                    <a:pt x="59627" y="52697"/>
                    <a:pt x="59889" y="52959"/>
                    <a:pt x="59889" y="53269"/>
                  </a:cubicBezTo>
                  <a:cubicBezTo>
                    <a:pt x="59889" y="53566"/>
                    <a:pt x="59639" y="53828"/>
                    <a:pt x="59329" y="53828"/>
                  </a:cubicBezTo>
                  <a:cubicBezTo>
                    <a:pt x="59008" y="53828"/>
                    <a:pt x="58757" y="53578"/>
                    <a:pt x="58757" y="53269"/>
                  </a:cubicBezTo>
                  <a:cubicBezTo>
                    <a:pt x="58757" y="52959"/>
                    <a:pt x="59008" y="52697"/>
                    <a:pt x="59329" y="52697"/>
                  </a:cubicBezTo>
                  <a:close/>
                  <a:moveTo>
                    <a:pt x="63056" y="52697"/>
                  </a:moveTo>
                  <a:cubicBezTo>
                    <a:pt x="63353" y="52697"/>
                    <a:pt x="63627" y="52959"/>
                    <a:pt x="63627" y="53269"/>
                  </a:cubicBezTo>
                  <a:cubicBezTo>
                    <a:pt x="63627" y="53566"/>
                    <a:pt x="63377" y="53828"/>
                    <a:pt x="63056" y="53828"/>
                  </a:cubicBezTo>
                  <a:cubicBezTo>
                    <a:pt x="62746" y="53828"/>
                    <a:pt x="62496" y="53578"/>
                    <a:pt x="62496" y="53269"/>
                  </a:cubicBezTo>
                  <a:cubicBezTo>
                    <a:pt x="62496" y="52959"/>
                    <a:pt x="62746" y="52697"/>
                    <a:pt x="63056" y="52697"/>
                  </a:cubicBezTo>
                  <a:close/>
                  <a:moveTo>
                    <a:pt x="66782" y="52697"/>
                  </a:moveTo>
                  <a:cubicBezTo>
                    <a:pt x="67080" y="52697"/>
                    <a:pt x="67342" y="52959"/>
                    <a:pt x="67342" y="53269"/>
                  </a:cubicBezTo>
                  <a:cubicBezTo>
                    <a:pt x="67342" y="53566"/>
                    <a:pt x="67092" y="53828"/>
                    <a:pt x="66782" y="53828"/>
                  </a:cubicBezTo>
                  <a:cubicBezTo>
                    <a:pt x="66473" y="53828"/>
                    <a:pt x="66211" y="53578"/>
                    <a:pt x="66211" y="53269"/>
                  </a:cubicBezTo>
                  <a:cubicBezTo>
                    <a:pt x="66211" y="52959"/>
                    <a:pt x="66473" y="52697"/>
                    <a:pt x="66782" y="52697"/>
                  </a:cubicBezTo>
                  <a:close/>
                  <a:moveTo>
                    <a:pt x="70509" y="52697"/>
                  </a:moveTo>
                  <a:cubicBezTo>
                    <a:pt x="70807" y="52697"/>
                    <a:pt x="71080" y="52959"/>
                    <a:pt x="71080" y="53269"/>
                  </a:cubicBezTo>
                  <a:cubicBezTo>
                    <a:pt x="71080" y="53566"/>
                    <a:pt x="70830" y="53828"/>
                    <a:pt x="70509" y="53828"/>
                  </a:cubicBezTo>
                  <a:cubicBezTo>
                    <a:pt x="70199" y="53828"/>
                    <a:pt x="69949" y="53578"/>
                    <a:pt x="69949" y="53269"/>
                  </a:cubicBezTo>
                  <a:cubicBezTo>
                    <a:pt x="69949" y="52971"/>
                    <a:pt x="70199" y="52697"/>
                    <a:pt x="70509" y="52697"/>
                  </a:cubicBezTo>
                  <a:close/>
                  <a:moveTo>
                    <a:pt x="74236" y="52697"/>
                  </a:moveTo>
                  <a:cubicBezTo>
                    <a:pt x="74533" y="52697"/>
                    <a:pt x="74795" y="52959"/>
                    <a:pt x="74795" y="53269"/>
                  </a:cubicBezTo>
                  <a:cubicBezTo>
                    <a:pt x="74795" y="53566"/>
                    <a:pt x="74545" y="53828"/>
                    <a:pt x="74236" y="53828"/>
                  </a:cubicBezTo>
                  <a:cubicBezTo>
                    <a:pt x="73938" y="53828"/>
                    <a:pt x="73676" y="53578"/>
                    <a:pt x="73676" y="53269"/>
                  </a:cubicBezTo>
                  <a:cubicBezTo>
                    <a:pt x="73676" y="52959"/>
                    <a:pt x="73926" y="52697"/>
                    <a:pt x="74236" y="52697"/>
                  </a:cubicBezTo>
                  <a:close/>
                  <a:moveTo>
                    <a:pt x="77855" y="52697"/>
                  </a:moveTo>
                  <a:cubicBezTo>
                    <a:pt x="78153" y="52697"/>
                    <a:pt x="78415" y="52959"/>
                    <a:pt x="78415" y="53269"/>
                  </a:cubicBezTo>
                  <a:cubicBezTo>
                    <a:pt x="78415" y="53566"/>
                    <a:pt x="78165" y="53828"/>
                    <a:pt x="77855" y="53828"/>
                  </a:cubicBezTo>
                  <a:cubicBezTo>
                    <a:pt x="77546" y="53828"/>
                    <a:pt x="77284" y="53578"/>
                    <a:pt x="77284" y="53269"/>
                  </a:cubicBezTo>
                  <a:cubicBezTo>
                    <a:pt x="77284" y="52959"/>
                    <a:pt x="77546" y="52697"/>
                    <a:pt x="77855" y="52697"/>
                  </a:cubicBezTo>
                  <a:close/>
                  <a:moveTo>
                    <a:pt x="81570" y="52697"/>
                  </a:moveTo>
                  <a:cubicBezTo>
                    <a:pt x="81868" y="52697"/>
                    <a:pt x="82141" y="52959"/>
                    <a:pt x="82141" y="53269"/>
                  </a:cubicBezTo>
                  <a:cubicBezTo>
                    <a:pt x="82141" y="53566"/>
                    <a:pt x="81879" y="53828"/>
                    <a:pt x="81570" y="53828"/>
                  </a:cubicBezTo>
                  <a:cubicBezTo>
                    <a:pt x="81260" y="53828"/>
                    <a:pt x="81010" y="53578"/>
                    <a:pt x="81010" y="53269"/>
                  </a:cubicBezTo>
                  <a:cubicBezTo>
                    <a:pt x="81010" y="52959"/>
                    <a:pt x="81260" y="52697"/>
                    <a:pt x="81570" y="52697"/>
                  </a:cubicBezTo>
                  <a:close/>
                  <a:moveTo>
                    <a:pt x="85308" y="52697"/>
                  </a:moveTo>
                  <a:cubicBezTo>
                    <a:pt x="85606" y="52697"/>
                    <a:pt x="85880" y="52959"/>
                    <a:pt x="85880" y="53269"/>
                  </a:cubicBezTo>
                  <a:cubicBezTo>
                    <a:pt x="85880" y="53566"/>
                    <a:pt x="85618" y="53828"/>
                    <a:pt x="85308" y="53828"/>
                  </a:cubicBezTo>
                  <a:cubicBezTo>
                    <a:pt x="84999" y="53828"/>
                    <a:pt x="84749" y="53578"/>
                    <a:pt x="84749" y="53269"/>
                  </a:cubicBezTo>
                  <a:cubicBezTo>
                    <a:pt x="84749" y="52959"/>
                    <a:pt x="84999" y="52697"/>
                    <a:pt x="85308" y="52697"/>
                  </a:cubicBezTo>
                  <a:close/>
                  <a:moveTo>
                    <a:pt x="89035" y="52697"/>
                  </a:moveTo>
                  <a:cubicBezTo>
                    <a:pt x="89333" y="52697"/>
                    <a:pt x="89595" y="52959"/>
                    <a:pt x="89595" y="53269"/>
                  </a:cubicBezTo>
                  <a:cubicBezTo>
                    <a:pt x="89595" y="53566"/>
                    <a:pt x="89345" y="53828"/>
                    <a:pt x="89035" y="53828"/>
                  </a:cubicBezTo>
                  <a:cubicBezTo>
                    <a:pt x="88714" y="53828"/>
                    <a:pt x="88464" y="53578"/>
                    <a:pt x="88464" y="53269"/>
                  </a:cubicBezTo>
                  <a:cubicBezTo>
                    <a:pt x="88464" y="52959"/>
                    <a:pt x="88714" y="52697"/>
                    <a:pt x="89035" y="52697"/>
                  </a:cubicBezTo>
                  <a:close/>
                  <a:moveTo>
                    <a:pt x="92762" y="52697"/>
                  </a:moveTo>
                  <a:cubicBezTo>
                    <a:pt x="93059" y="52697"/>
                    <a:pt x="93333" y="52959"/>
                    <a:pt x="93333" y="53269"/>
                  </a:cubicBezTo>
                  <a:cubicBezTo>
                    <a:pt x="93333" y="53566"/>
                    <a:pt x="93071" y="53828"/>
                    <a:pt x="92762" y="53828"/>
                  </a:cubicBezTo>
                  <a:cubicBezTo>
                    <a:pt x="92452" y="53828"/>
                    <a:pt x="92202" y="53578"/>
                    <a:pt x="92202" y="53269"/>
                  </a:cubicBezTo>
                  <a:cubicBezTo>
                    <a:pt x="92202" y="52971"/>
                    <a:pt x="92452" y="52697"/>
                    <a:pt x="92762" y="52697"/>
                  </a:cubicBezTo>
                  <a:close/>
                  <a:moveTo>
                    <a:pt x="96488" y="52697"/>
                  </a:moveTo>
                  <a:cubicBezTo>
                    <a:pt x="96786" y="52697"/>
                    <a:pt x="97048" y="52959"/>
                    <a:pt x="97048" y="53269"/>
                  </a:cubicBezTo>
                  <a:cubicBezTo>
                    <a:pt x="97048" y="53566"/>
                    <a:pt x="96798" y="53828"/>
                    <a:pt x="96488" y="53828"/>
                  </a:cubicBezTo>
                  <a:cubicBezTo>
                    <a:pt x="96191" y="53828"/>
                    <a:pt x="95917" y="53578"/>
                    <a:pt x="95917" y="53269"/>
                  </a:cubicBezTo>
                  <a:cubicBezTo>
                    <a:pt x="95917" y="52971"/>
                    <a:pt x="96179" y="52697"/>
                    <a:pt x="96488" y="52697"/>
                  </a:cubicBezTo>
                  <a:close/>
                  <a:moveTo>
                    <a:pt x="100203" y="52697"/>
                  </a:moveTo>
                  <a:cubicBezTo>
                    <a:pt x="100501" y="52697"/>
                    <a:pt x="100775" y="52959"/>
                    <a:pt x="100775" y="53269"/>
                  </a:cubicBezTo>
                  <a:cubicBezTo>
                    <a:pt x="100775" y="53566"/>
                    <a:pt x="100513" y="53828"/>
                    <a:pt x="100203" y="53828"/>
                  </a:cubicBezTo>
                  <a:cubicBezTo>
                    <a:pt x="99905" y="53828"/>
                    <a:pt x="99644" y="53578"/>
                    <a:pt x="99644" y="53269"/>
                  </a:cubicBezTo>
                  <a:cubicBezTo>
                    <a:pt x="99644" y="52959"/>
                    <a:pt x="99894" y="52697"/>
                    <a:pt x="100203" y="52697"/>
                  </a:cubicBezTo>
                  <a:close/>
                  <a:moveTo>
                    <a:pt x="103942" y="52697"/>
                  </a:moveTo>
                  <a:cubicBezTo>
                    <a:pt x="104239" y="52697"/>
                    <a:pt x="104513" y="52959"/>
                    <a:pt x="104513" y="53269"/>
                  </a:cubicBezTo>
                  <a:cubicBezTo>
                    <a:pt x="104513" y="53566"/>
                    <a:pt x="104251" y="53828"/>
                    <a:pt x="103942" y="53828"/>
                  </a:cubicBezTo>
                  <a:cubicBezTo>
                    <a:pt x="103644" y="53828"/>
                    <a:pt x="103382" y="53578"/>
                    <a:pt x="103382" y="53269"/>
                  </a:cubicBezTo>
                  <a:cubicBezTo>
                    <a:pt x="103382" y="52959"/>
                    <a:pt x="103632" y="52697"/>
                    <a:pt x="103942" y="52697"/>
                  </a:cubicBezTo>
                  <a:close/>
                  <a:moveTo>
                    <a:pt x="107668" y="52697"/>
                  </a:moveTo>
                  <a:cubicBezTo>
                    <a:pt x="107966" y="52697"/>
                    <a:pt x="108228" y="52959"/>
                    <a:pt x="108228" y="53269"/>
                  </a:cubicBezTo>
                  <a:cubicBezTo>
                    <a:pt x="108228" y="53566"/>
                    <a:pt x="107978" y="53828"/>
                    <a:pt x="107668" y="53828"/>
                  </a:cubicBezTo>
                  <a:cubicBezTo>
                    <a:pt x="107371" y="53828"/>
                    <a:pt x="107097" y="53578"/>
                    <a:pt x="107097" y="53269"/>
                  </a:cubicBezTo>
                  <a:cubicBezTo>
                    <a:pt x="107097" y="52959"/>
                    <a:pt x="107347" y="52697"/>
                    <a:pt x="107668" y="52697"/>
                  </a:cubicBezTo>
                  <a:close/>
                  <a:moveTo>
                    <a:pt x="111395" y="52697"/>
                  </a:moveTo>
                  <a:cubicBezTo>
                    <a:pt x="111693" y="52697"/>
                    <a:pt x="111967" y="52959"/>
                    <a:pt x="111967" y="53269"/>
                  </a:cubicBezTo>
                  <a:cubicBezTo>
                    <a:pt x="111967" y="53566"/>
                    <a:pt x="111705" y="53828"/>
                    <a:pt x="111395" y="53828"/>
                  </a:cubicBezTo>
                  <a:cubicBezTo>
                    <a:pt x="111085" y="53828"/>
                    <a:pt x="110835" y="53578"/>
                    <a:pt x="110835" y="53269"/>
                  </a:cubicBezTo>
                  <a:cubicBezTo>
                    <a:pt x="110835" y="52959"/>
                    <a:pt x="111085" y="52697"/>
                    <a:pt x="111395" y="52697"/>
                  </a:cubicBezTo>
                  <a:close/>
                  <a:moveTo>
                    <a:pt x="115122" y="52697"/>
                  </a:moveTo>
                  <a:cubicBezTo>
                    <a:pt x="115419" y="52697"/>
                    <a:pt x="115681" y="52959"/>
                    <a:pt x="115681" y="53269"/>
                  </a:cubicBezTo>
                  <a:cubicBezTo>
                    <a:pt x="115681" y="53566"/>
                    <a:pt x="115431" y="53828"/>
                    <a:pt x="115122" y="53828"/>
                  </a:cubicBezTo>
                  <a:cubicBezTo>
                    <a:pt x="114812" y="53828"/>
                    <a:pt x="114550" y="53578"/>
                    <a:pt x="114550" y="53269"/>
                  </a:cubicBezTo>
                  <a:cubicBezTo>
                    <a:pt x="114550" y="52959"/>
                    <a:pt x="114812" y="52697"/>
                    <a:pt x="115122" y="52697"/>
                  </a:cubicBezTo>
                  <a:close/>
                  <a:moveTo>
                    <a:pt x="118860" y="52697"/>
                  </a:moveTo>
                  <a:cubicBezTo>
                    <a:pt x="119158" y="52697"/>
                    <a:pt x="119420" y="52959"/>
                    <a:pt x="119420" y="53269"/>
                  </a:cubicBezTo>
                  <a:cubicBezTo>
                    <a:pt x="119420" y="53566"/>
                    <a:pt x="119170" y="53828"/>
                    <a:pt x="118860" y="53828"/>
                  </a:cubicBezTo>
                  <a:cubicBezTo>
                    <a:pt x="118539" y="53828"/>
                    <a:pt x="118289" y="53578"/>
                    <a:pt x="118289" y="53269"/>
                  </a:cubicBezTo>
                  <a:cubicBezTo>
                    <a:pt x="118289" y="52959"/>
                    <a:pt x="118539" y="52697"/>
                    <a:pt x="118860" y="52697"/>
                  </a:cubicBezTo>
                  <a:close/>
                  <a:moveTo>
                    <a:pt x="122575" y="52697"/>
                  </a:moveTo>
                  <a:cubicBezTo>
                    <a:pt x="122873" y="52697"/>
                    <a:pt x="123146" y="52959"/>
                    <a:pt x="123146" y="53269"/>
                  </a:cubicBezTo>
                  <a:cubicBezTo>
                    <a:pt x="123146" y="53566"/>
                    <a:pt x="122885" y="53828"/>
                    <a:pt x="122575" y="53828"/>
                  </a:cubicBezTo>
                  <a:cubicBezTo>
                    <a:pt x="122265" y="53828"/>
                    <a:pt x="122015" y="53578"/>
                    <a:pt x="122015" y="53269"/>
                  </a:cubicBezTo>
                  <a:cubicBezTo>
                    <a:pt x="122027" y="52971"/>
                    <a:pt x="122277" y="52697"/>
                    <a:pt x="122575" y="52697"/>
                  </a:cubicBezTo>
                  <a:close/>
                  <a:moveTo>
                    <a:pt x="126314" y="52697"/>
                  </a:moveTo>
                  <a:cubicBezTo>
                    <a:pt x="126611" y="52697"/>
                    <a:pt x="126873" y="52959"/>
                    <a:pt x="126873" y="53269"/>
                  </a:cubicBezTo>
                  <a:cubicBezTo>
                    <a:pt x="126873" y="53566"/>
                    <a:pt x="126623" y="53828"/>
                    <a:pt x="126314" y="53828"/>
                  </a:cubicBezTo>
                  <a:cubicBezTo>
                    <a:pt x="126004" y="53828"/>
                    <a:pt x="125742" y="53578"/>
                    <a:pt x="125742" y="53269"/>
                  </a:cubicBezTo>
                  <a:cubicBezTo>
                    <a:pt x="125742" y="52971"/>
                    <a:pt x="126004" y="52697"/>
                    <a:pt x="126314" y="52697"/>
                  </a:cubicBezTo>
                  <a:close/>
                  <a:moveTo>
                    <a:pt x="130028" y="52697"/>
                  </a:moveTo>
                  <a:cubicBezTo>
                    <a:pt x="130326" y="52697"/>
                    <a:pt x="130600" y="52959"/>
                    <a:pt x="130600" y="53269"/>
                  </a:cubicBezTo>
                  <a:cubicBezTo>
                    <a:pt x="130600" y="53566"/>
                    <a:pt x="130350" y="53828"/>
                    <a:pt x="130028" y="53828"/>
                  </a:cubicBezTo>
                  <a:cubicBezTo>
                    <a:pt x="129731" y="53828"/>
                    <a:pt x="129469" y="53578"/>
                    <a:pt x="129469" y="53269"/>
                  </a:cubicBezTo>
                  <a:cubicBezTo>
                    <a:pt x="129469" y="52959"/>
                    <a:pt x="129719" y="52697"/>
                    <a:pt x="130028" y="52697"/>
                  </a:cubicBezTo>
                  <a:close/>
                  <a:moveTo>
                    <a:pt x="133767" y="52697"/>
                  </a:moveTo>
                  <a:cubicBezTo>
                    <a:pt x="134065" y="52697"/>
                    <a:pt x="134326" y="52959"/>
                    <a:pt x="134326" y="53269"/>
                  </a:cubicBezTo>
                  <a:cubicBezTo>
                    <a:pt x="134326" y="53566"/>
                    <a:pt x="134076" y="53828"/>
                    <a:pt x="133767" y="53828"/>
                  </a:cubicBezTo>
                  <a:cubicBezTo>
                    <a:pt x="133469" y="53828"/>
                    <a:pt x="133207" y="53578"/>
                    <a:pt x="133207" y="53269"/>
                  </a:cubicBezTo>
                  <a:cubicBezTo>
                    <a:pt x="133207" y="52959"/>
                    <a:pt x="133457" y="52697"/>
                    <a:pt x="133767" y="52697"/>
                  </a:cubicBezTo>
                  <a:close/>
                  <a:moveTo>
                    <a:pt x="137494" y="52697"/>
                  </a:moveTo>
                  <a:cubicBezTo>
                    <a:pt x="137791" y="52697"/>
                    <a:pt x="138053" y="52959"/>
                    <a:pt x="138053" y="53269"/>
                  </a:cubicBezTo>
                  <a:cubicBezTo>
                    <a:pt x="138053" y="53566"/>
                    <a:pt x="137803" y="53828"/>
                    <a:pt x="137494" y="53828"/>
                  </a:cubicBezTo>
                  <a:cubicBezTo>
                    <a:pt x="137196" y="53828"/>
                    <a:pt x="136922" y="53578"/>
                    <a:pt x="136922" y="53269"/>
                  </a:cubicBezTo>
                  <a:cubicBezTo>
                    <a:pt x="136934" y="52971"/>
                    <a:pt x="137172" y="52697"/>
                    <a:pt x="137494" y="52697"/>
                  </a:cubicBezTo>
                  <a:close/>
                  <a:moveTo>
                    <a:pt x="141220" y="52697"/>
                  </a:moveTo>
                  <a:cubicBezTo>
                    <a:pt x="141518" y="52697"/>
                    <a:pt x="141792" y="52959"/>
                    <a:pt x="141792" y="53269"/>
                  </a:cubicBezTo>
                  <a:cubicBezTo>
                    <a:pt x="141792" y="53566"/>
                    <a:pt x="141530" y="53828"/>
                    <a:pt x="141220" y="53828"/>
                  </a:cubicBezTo>
                  <a:cubicBezTo>
                    <a:pt x="140911" y="53828"/>
                    <a:pt x="140661" y="53578"/>
                    <a:pt x="140661" y="53269"/>
                  </a:cubicBezTo>
                  <a:cubicBezTo>
                    <a:pt x="140661" y="52971"/>
                    <a:pt x="140911" y="52697"/>
                    <a:pt x="141220" y="52697"/>
                  </a:cubicBezTo>
                  <a:close/>
                  <a:moveTo>
                    <a:pt x="144947" y="52697"/>
                  </a:moveTo>
                  <a:cubicBezTo>
                    <a:pt x="145244" y="52697"/>
                    <a:pt x="145506" y="52959"/>
                    <a:pt x="145506" y="53269"/>
                  </a:cubicBezTo>
                  <a:cubicBezTo>
                    <a:pt x="145506" y="53566"/>
                    <a:pt x="145256" y="53828"/>
                    <a:pt x="144947" y="53828"/>
                  </a:cubicBezTo>
                  <a:cubicBezTo>
                    <a:pt x="144637" y="53828"/>
                    <a:pt x="144375" y="53578"/>
                    <a:pt x="144375" y="53269"/>
                  </a:cubicBezTo>
                  <a:cubicBezTo>
                    <a:pt x="144375" y="52959"/>
                    <a:pt x="144637" y="52697"/>
                    <a:pt x="144947" y="52697"/>
                  </a:cubicBezTo>
                  <a:close/>
                  <a:moveTo>
                    <a:pt x="148685" y="52697"/>
                  </a:moveTo>
                  <a:cubicBezTo>
                    <a:pt x="148983" y="52697"/>
                    <a:pt x="149245" y="52959"/>
                    <a:pt x="149245" y="53269"/>
                  </a:cubicBezTo>
                  <a:cubicBezTo>
                    <a:pt x="149245" y="53566"/>
                    <a:pt x="148995" y="53828"/>
                    <a:pt x="148685" y="53828"/>
                  </a:cubicBezTo>
                  <a:cubicBezTo>
                    <a:pt x="148364" y="53828"/>
                    <a:pt x="148114" y="53578"/>
                    <a:pt x="148114" y="53269"/>
                  </a:cubicBezTo>
                  <a:cubicBezTo>
                    <a:pt x="148114" y="52959"/>
                    <a:pt x="148364" y="52697"/>
                    <a:pt x="148685" y="52697"/>
                  </a:cubicBezTo>
                  <a:close/>
                  <a:moveTo>
                    <a:pt x="152400" y="52697"/>
                  </a:moveTo>
                  <a:cubicBezTo>
                    <a:pt x="152698" y="52697"/>
                    <a:pt x="152972" y="52959"/>
                    <a:pt x="152972" y="53269"/>
                  </a:cubicBezTo>
                  <a:cubicBezTo>
                    <a:pt x="152972" y="53566"/>
                    <a:pt x="152710" y="53828"/>
                    <a:pt x="152400" y="53828"/>
                  </a:cubicBezTo>
                  <a:cubicBezTo>
                    <a:pt x="152091" y="53828"/>
                    <a:pt x="151841" y="53578"/>
                    <a:pt x="151841" y="53269"/>
                  </a:cubicBezTo>
                  <a:cubicBezTo>
                    <a:pt x="151841" y="52959"/>
                    <a:pt x="152091" y="52697"/>
                    <a:pt x="152400" y="52697"/>
                  </a:cubicBezTo>
                  <a:close/>
                  <a:moveTo>
                    <a:pt x="154668" y="54755"/>
                  </a:moveTo>
                  <a:lnTo>
                    <a:pt x="154828" y="55103"/>
                  </a:lnTo>
                  <a:lnTo>
                    <a:pt x="154828" y="55103"/>
                  </a:lnTo>
                  <a:cubicBezTo>
                    <a:pt x="154819" y="54968"/>
                    <a:pt x="154758" y="54847"/>
                    <a:pt x="154668" y="54755"/>
                  </a:cubicBezTo>
                  <a:close/>
                  <a:moveTo>
                    <a:pt x="1548" y="54578"/>
                  </a:moveTo>
                  <a:cubicBezTo>
                    <a:pt x="1846" y="54578"/>
                    <a:pt x="2119" y="54828"/>
                    <a:pt x="2119" y="55138"/>
                  </a:cubicBezTo>
                  <a:cubicBezTo>
                    <a:pt x="2119" y="55435"/>
                    <a:pt x="1858" y="55709"/>
                    <a:pt x="1548" y="55709"/>
                  </a:cubicBezTo>
                  <a:cubicBezTo>
                    <a:pt x="1238" y="55709"/>
                    <a:pt x="988" y="55459"/>
                    <a:pt x="988" y="55138"/>
                  </a:cubicBezTo>
                  <a:cubicBezTo>
                    <a:pt x="988" y="54828"/>
                    <a:pt x="1238" y="54578"/>
                    <a:pt x="1548" y="54578"/>
                  </a:cubicBezTo>
                  <a:close/>
                  <a:moveTo>
                    <a:pt x="5287" y="54578"/>
                  </a:moveTo>
                  <a:cubicBezTo>
                    <a:pt x="5596" y="54578"/>
                    <a:pt x="5846" y="54828"/>
                    <a:pt x="5846" y="55138"/>
                  </a:cubicBezTo>
                  <a:cubicBezTo>
                    <a:pt x="5846" y="55459"/>
                    <a:pt x="5596" y="55709"/>
                    <a:pt x="5287" y="55709"/>
                  </a:cubicBezTo>
                  <a:cubicBezTo>
                    <a:pt x="4977" y="55709"/>
                    <a:pt x="4715" y="55459"/>
                    <a:pt x="4715" y="55138"/>
                  </a:cubicBezTo>
                  <a:cubicBezTo>
                    <a:pt x="4715" y="54828"/>
                    <a:pt x="4977" y="54578"/>
                    <a:pt x="5287" y="54578"/>
                  </a:cubicBezTo>
                  <a:close/>
                  <a:moveTo>
                    <a:pt x="9001" y="54578"/>
                  </a:moveTo>
                  <a:cubicBezTo>
                    <a:pt x="9299" y="54578"/>
                    <a:pt x="9573" y="54828"/>
                    <a:pt x="9573" y="55138"/>
                  </a:cubicBezTo>
                  <a:cubicBezTo>
                    <a:pt x="9573" y="55435"/>
                    <a:pt x="9323" y="55709"/>
                    <a:pt x="9001" y="55709"/>
                  </a:cubicBezTo>
                  <a:cubicBezTo>
                    <a:pt x="8704" y="55709"/>
                    <a:pt x="8442" y="55459"/>
                    <a:pt x="8442" y="55138"/>
                  </a:cubicBezTo>
                  <a:cubicBezTo>
                    <a:pt x="8442" y="54828"/>
                    <a:pt x="8692" y="54578"/>
                    <a:pt x="9001" y="54578"/>
                  </a:cubicBezTo>
                  <a:close/>
                  <a:moveTo>
                    <a:pt x="12728" y="54578"/>
                  </a:moveTo>
                  <a:cubicBezTo>
                    <a:pt x="13037" y="54578"/>
                    <a:pt x="13288" y="54828"/>
                    <a:pt x="13288" y="55138"/>
                  </a:cubicBezTo>
                  <a:cubicBezTo>
                    <a:pt x="13288" y="55459"/>
                    <a:pt x="13037" y="55709"/>
                    <a:pt x="12728" y="55709"/>
                  </a:cubicBezTo>
                  <a:cubicBezTo>
                    <a:pt x="12418" y="55709"/>
                    <a:pt x="12156" y="55459"/>
                    <a:pt x="12156" y="55138"/>
                  </a:cubicBezTo>
                  <a:cubicBezTo>
                    <a:pt x="12156" y="54828"/>
                    <a:pt x="12418" y="54578"/>
                    <a:pt x="12728" y="54578"/>
                  </a:cubicBezTo>
                  <a:close/>
                  <a:moveTo>
                    <a:pt x="16466" y="54578"/>
                  </a:moveTo>
                  <a:cubicBezTo>
                    <a:pt x="16764" y="54578"/>
                    <a:pt x="17026" y="54828"/>
                    <a:pt x="17026" y="55138"/>
                  </a:cubicBezTo>
                  <a:cubicBezTo>
                    <a:pt x="17026" y="55435"/>
                    <a:pt x="16776" y="55709"/>
                    <a:pt x="16466" y="55709"/>
                  </a:cubicBezTo>
                  <a:cubicBezTo>
                    <a:pt x="16169" y="55709"/>
                    <a:pt x="15895" y="55459"/>
                    <a:pt x="15895" y="55138"/>
                  </a:cubicBezTo>
                  <a:cubicBezTo>
                    <a:pt x="15895" y="54828"/>
                    <a:pt x="16145" y="54578"/>
                    <a:pt x="16466" y="54578"/>
                  </a:cubicBezTo>
                  <a:close/>
                  <a:moveTo>
                    <a:pt x="20181" y="54578"/>
                  </a:moveTo>
                  <a:cubicBezTo>
                    <a:pt x="20491" y="54578"/>
                    <a:pt x="20753" y="54828"/>
                    <a:pt x="20753" y="55138"/>
                  </a:cubicBezTo>
                  <a:cubicBezTo>
                    <a:pt x="20753" y="55459"/>
                    <a:pt x="20491" y="55709"/>
                    <a:pt x="20181" y="55709"/>
                  </a:cubicBezTo>
                  <a:cubicBezTo>
                    <a:pt x="19872" y="55709"/>
                    <a:pt x="19622" y="55459"/>
                    <a:pt x="19622" y="55138"/>
                  </a:cubicBezTo>
                  <a:cubicBezTo>
                    <a:pt x="19622" y="54828"/>
                    <a:pt x="19872" y="54578"/>
                    <a:pt x="20181" y="54578"/>
                  </a:cubicBezTo>
                  <a:close/>
                  <a:moveTo>
                    <a:pt x="23920" y="54578"/>
                  </a:moveTo>
                  <a:cubicBezTo>
                    <a:pt x="24217" y="54578"/>
                    <a:pt x="24479" y="54828"/>
                    <a:pt x="24479" y="55138"/>
                  </a:cubicBezTo>
                  <a:cubicBezTo>
                    <a:pt x="24479" y="55435"/>
                    <a:pt x="24229" y="55709"/>
                    <a:pt x="23920" y="55709"/>
                  </a:cubicBezTo>
                  <a:cubicBezTo>
                    <a:pt x="23610" y="55709"/>
                    <a:pt x="23348" y="55459"/>
                    <a:pt x="23348" y="55138"/>
                  </a:cubicBezTo>
                  <a:cubicBezTo>
                    <a:pt x="23348" y="54828"/>
                    <a:pt x="23610" y="54578"/>
                    <a:pt x="23920" y="54578"/>
                  </a:cubicBezTo>
                  <a:close/>
                  <a:moveTo>
                    <a:pt x="27635" y="54578"/>
                  </a:moveTo>
                  <a:cubicBezTo>
                    <a:pt x="27956" y="54578"/>
                    <a:pt x="28206" y="54828"/>
                    <a:pt x="28206" y="55138"/>
                  </a:cubicBezTo>
                  <a:cubicBezTo>
                    <a:pt x="28206" y="55459"/>
                    <a:pt x="27956" y="55709"/>
                    <a:pt x="27635" y="55709"/>
                  </a:cubicBezTo>
                  <a:cubicBezTo>
                    <a:pt x="27325" y="55709"/>
                    <a:pt x="27075" y="55459"/>
                    <a:pt x="27075" y="55138"/>
                  </a:cubicBezTo>
                  <a:cubicBezTo>
                    <a:pt x="27075" y="54828"/>
                    <a:pt x="27325" y="54578"/>
                    <a:pt x="27635" y="54578"/>
                  </a:cubicBezTo>
                  <a:close/>
                  <a:moveTo>
                    <a:pt x="31373" y="54578"/>
                  </a:moveTo>
                  <a:cubicBezTo>
                    <a:pt x="31671" y="54578"/>
                    <a:pt x="31945" y="54828"/>
                    <a:pt x="31945" y="55138"/>
                  </a:cubicBezTo>
                  <a:cubicBezTo>
                    <a:pt x="31945" y="55435"/>
                    <a:pt x="31683" y="55709"/>
                    <a:pt x="31373" y="55709"/>
                  </a:cubicBezTo>
                  <a:cubicBezTo>
                    <a:pt x="31064" y="55709"/>
                    <a:pt x="30814" y="55459"/>
                    <a:pt x="30814" y="55138"/>
                  </a:cubicBezTo>
                  <a:cubicBezTo>
                    <a:pt x="30814" y="54828"/>
                    <a:pt x="31064" y="54578"/>
                    <a:pt x="31373" y="54578"/>
                  </a:cubicBezTo>
                  <a:close/>
                  <a:moveTo>
                    <a:pt x="35100" y="54578"/>
                  </a:moveTo>
                  <a:cubicBezTo>
                    <a:pt x="35409" y="54578"/>
                    <a:pt x="35659" y="54828"/>
                    <a:pt x="35659" y="55138"/>
                  </a:cubicBezTo>
                  <a:cubicBezTo>
                    <a:pt x="35659" y="55459"/>
                    <a:pt x="35409" y="55709"/>
                    <a:pt x="35100" y="55709"/>
                  </a:cubicBezTo>
                  <a:cubicBezTo>
                    <a:pt x="34778" y="55709"/>
                    <a:pt x="34528" y="55459"/>
                    <a:pt x="34528" y="55138"/>
                  </a:cubicBezTo>
                  <a:cubicBezTo>
                    <a:pt x="34528" y="54828"/>
                    <a:pt x="34778" y="54578"/>
                    <a:pt x="35100" y="54578"/>
                  </a:cubicBezTo>
                  <a:close/>
                  <a:moveTo>
                    <a:pt x="38815" y="54578"/>
                  </a:moveTo>
                  <a:cubicBezTo>
                    <a:pt x="39112" y="54578"/>
                    <a:pt x="39386" y="54828"/>
                    <a:pt x="39386" y="55138"/>
                  </a:cubicBezTo>
                  <a:cubicBezTo>
                    <a:pt x="39386" y="55435"/>
                    <a:pt x="39124" y="55709"/>
                    <a:pt x="38815" y="55709"/>
                  </a:cubicBezTo>
                  <a:cubicBezTo>
                    <a:pt x="38517" y="55709"/>
                    <a:pt x="38255" y="55459"/>
                    <a:pt x="38255" y="55138"/>
                  </a:cubicBezTo>
                  <a:cubicBezTo>
                    <a:pt x="38255" y="54828"/>
                    <a:pt x="38505" y="54578"/>
                    <a:pt x="38815" y="54578"/>
                  </a:cubicBezTo>
                  <a:close/>
                  <a:moveTo>
                    <a:pt x="42553" y="54578"/>
                  </a:moveTo>
                  <a:cubicBezTo>
                    <a:pt x="42863" y="54578"/>
                    <a:pt x="43113" y="54828"/>
                    <a:pt x="43113" y="55138"/>
                  </a:cubicBezTo>
                  <a:cubicBezTo>
                    <a:pt x="43113" y="55459"/>
                    <a:pt x="42863" y="55709"/>
                    <a:pt x="42553" y="55709"/>
                  </a:cubicBezTo>
                  <a:cubicBezTo>
                    <a:pt x="42232" y="55709"/>
                    <a:pt x="41982" y="55459"/>
                    <a:pt x="41982" y="55138"/>
                  </a:cubicBezTo>
                  <a:cubicBezTo>
                    <a:pt x="41982" y="54828"/>
                    <a:pt x="42244" y="54578"/>
                    <a:pt x="42553" y="54578"/>
                  </a:cubicBezTo>
                  <a:close/>
                  <a:moveTo>
                    <a:pt x="46268" y="54578"/>
                  </a:moveTo>
                  <a:cubicBezTo>
                    <a:pt x="46565" y="54578"/>
                    <a:pt x="46839" y="54828"/>
                    <a:pt x="46839" y="55138"/>
                  </a:cubicBezTo>
                  <a:cubicBezTo>
                    <a:pt x="46839" y="55435"/>
                    <a:pt x="46589" y="55709"/>
                    <a:pt x="46268" y="55709"/>
                  </a:cubicBezTo>
                  <a:cubicBezTo>
                    <a:pt x="45970" y="55709"/>
                    <a:pt x="45708" y="55459"/>
                    <a:pt x="45708" y="55138"/>
                  </a:cubicBezTo>
                  <a:cubicBezTo>
                    <a:pt x="45708" y="54828"/>
                    <a:pt x="45958" y="54578"/>
                    <a:pt x="46268" y="54578"/>
                  </a:cubicBezTo>
                  <a:close/>
                  <a:moveTo>
                    <a:pt x="50006" y="54578"/>
                  </a:moveTo>
                  <a:cubicBezTo>
                    <a:pt x="50316" y="54578"/>
                    <a:pt x="50578" y="54828"/>
                    <a:pt x="50578" y="55138"/>
                  </a:cubicBezTo>
                  <a:cubicBezTo>
                    <a:pt x="50578" y="55459"/>
                    <a:pt x="50316" y="55709"/>
                    <a:pt x="50006" y="55709"/>
                  </a:cubicBezTo>
                  <a:cubicBezTo>
                    <a:pt x="49697" y="55709"/>
                    <a:pt x="49447" y="55459"/>
                    <a:pt x="49447" y="55138"/>
                  </a:cubicBezTo>
                  <a:cubicBezTo>
                    <a:pt x="49447" y="54828"/>
                    <a:pt x="49697" y="54578"/>
                    <a:pt x="50006" y="54578"/>
                  </a:cubicBezTo>
                  <a:close/>
                  <a:moveTo>
                    <a:pt x="53733" y="54578"/>
                  </a:moveTo>
                  <a:cubicBezTo>
                    <a:pt x="54031" y="54578"/>
                    <a:pt x="54293" y="54828"/>
                    <a:pt x="54293" y="55138"/>
                  </a:cubicBezTo>
                  <a:cubicBezTo>
                    <a:pt x="54293" y="55435"/>
                    <a:pt x="54043" y="55709"/>
                    <a:pt x="53733" y="55709"/>
                  </a:cubicBezTo>
                  <a:cubicBezTo>
                    <a:pt x="53412" y="55709"/>
                    <a:pt x="53162" y="55459"/>
                    <a:pt x="53162" y="55138"/>
                  </a:cubicBezTo>
                  <a:cubicBezTo>
                    <a:pt x="53162" y="54828"/>
                    <a:pt x="53412" y="54578"/>
                    <a:pt x="53733" y="54578"/>
                  </a:cubicBezTo>
                  <a:close/>
                  <a:moveTo>
                    <a:pt x="57460" y="54578"/>
                  </a:moveTo>
                  <a:cubicBezTo>
                    <a:pt x="57781" y="54578"/>
                    <a:pt x="58031" y="54828"/>
                    <a:pt x="58031" y="55138"/>
                  </a:cubicBezTo>
                  <a:cubicBezTo>
                    <a:pt x="58031" y="55459"/>
                    <a:pt x="57781" y="55709"/>
                    <a:pt x="57460" y="55709"/>
                  </a:cubicBezTo>
                  <a:cubicBezTo>
                    <a:pt x="57150" y="55709"/>
                    <a:pt x="56900" y="55459"/>
                    <a:pt x="56900" y="55138"/>
                  </a:cubicBezTo>
                  <a:cubicBezTo>
                    <a:pt x="56900" y="54828"/>
                    <a:pt x="57150" y="54578"/>
                    <a:pt x="57460" y="54578"/>
                  </a:cubicBezTo>
                  <a:close/>
                  <a:moveTo>
                    <a:pt x="61186" y="54578"/>
                  </a:moveTo>
                  <a:cubicBezTo>
                    <a:pt x="61484" y="54578"/>
                    <a:pt x="61746" y="54828"/>
                    <a:pt x="61746" y="55138"/>
                  </a:cubicBezTo>
                  <a:cubicBezTo>
                    <a:pt x="61746" y="55435"/>
                    <a:pt x="61496" y="55709"/>
                    <a:pt x="61186" y="55709"/>
                  </a:cubicBezTo>
                  <a:cubicBezTo>
                    <a:pt x="60877" y="55709"/>
                    <a:pt x="60615" y="55459"/>
                    <a:pt x="60615" y="55138"/>
                  </a:cubicBezTo>
                  <a:cubicBezTo>
                    <a:pt x="60615" y="54828"/>
                    <a:pt x="60877" y="54578"/>
                    <a:pt x="61186" y="54578"/>
                  </a:cubicBezTo>
                  <a:close/>
                  <a:moveTo>
                    <a:pt x="64925" y="54578"/>
                  </a:moveTo>
                  <a:cubicBezTo>
                    <a:pt x="65234" y="54578"/>
                    <a:pt x="65485" y="54828"/>
                    <a:pt x="65485" y="55138"/>
                  </a:cubicBezTo>
                  <a:cubicBezTo>
                    <a:pt x="65485" y="55459"/>
                    <a:pt x="65234" y="55709"/>
                    <a:pt x="64925" y="55709"/>
                  </a:cubicBezTo>
                  <a:cubicBezTo>
                    <a:pt x="64603" y="55709"/>
                    <a:pt x="64353" y="55459"/>
                    <a:pt x="64353" y="55138"/>
                  </a:cubicBezTo>
                  <a:cubicBezTo>
                    <a:pt x="64353" y="54828"/>
                    <a:pt x="64603" y="54578"/>
                    <a:pt x="64925" y="54578"/>
                  </a:cubicBezTo>
                  <a:close/>
                  <a:moveTo>
                    <a:pt x="68640" y="54578"/>
                  </a:moveTo>
                  <a:cubicBezTo>
                    <a:pt x="68937" y="54578"/>
                    <a:pt x="69211" y="54828"/>
                    <a:pt x="69211" y="55138"/>
                  </a:cubicBezTo>
                  <a:cubicBezTo>
                    <a:pt x="69211" y="55435"/>
                    <a:pt x="68949" y="55709"/>
                    <a:pt x="68640" y="55709"/>
                  </a:cubicBezTo>
                  <a:cubicBezTo>
                    <a:pt x="68330" y="55709"/>
                    <a:pt x="68080" y="55459"/>
                    <a:pt x="68080" y="55138"/>
                  </a:cubicBezTo>
                  <a:cubicBezTo>
                    <a:pt x="68092" y="54828"/>
                    <a:pt x="68330" y="54578"/>
                    <a:pt x="68640" y="54578"/>
                  </a:cubicBezTo>
                  <a:close/>
                  <a:moveTo>
                    <a:pt x="72366" y="54578"/>
                  </a:moveTo>
                  <a:cubicBezTo>
                    <a:pt x="72676" y="54578"/>
                    <a:pt x="72926" y="54828"/>
                    <a:pt x="72926" y="55138"/>
                  </a:cubicBezTo>
                  <a:cubicBezTo>
                    <a:pt x="72926" y="55459"/>
                    <a:pt x="72676" y="55709"/>
                    <a:pt x="72366" y="55709"/>
                  </a:cubicBezTo>
                  <a:cubicBezTo>
                    <a:pt x="72045" y="55709"/>
                    <a:pt x="71795" y="55459"/>
                    <a:pt x="71795" y="55138"/>
                  </a:cubicBezTo>
                  <a:cubicBezTo>
                    <a:pt x="71795" y="54828"/>
                    <a:pt x="72069" y="54578"/>
                    <a:pt x="72366" y="54578"/>
                  </a:cubicBezTo>
                  <a:close/>
                  <a:moveTo>
                    <a:pt x="76093" y="54578"/>
                  </a:moveTo>
                  <a:cubicBezTo>
                    <a:pt x="76391" y="54578"/>
                    <a:pt x="76664" y="54828"/>
                    <a:pt x="76664" y="55138"/>
                  </a:cubicBezTo>
                  <a:cubicBezTo>
                    <a:pt x="76664" y="55435"/>
                    <a:pt x="76403" y="55709"/>
                    <a:pt x="76093" y="55709"/>
                  </a:cubicBezTo>
                  <a:cubicBezTo>
                    <a:pt x="75795" y="55709"/>
                    <a:pt x="75533" y="55459"/>
                    <a:pt x="75533" y="55138"/>
                  </a:cubicBezTo>
                  <a:cubicBezTo>
                    <a:pt x="75533" y="54828"/>
                    <a:pt x="75783" y="54578"/>
                    <a:pt x="76093" y="54578"/>
                  </a:cubicBezTo>
                  <a:close/>
                  <a:moveTo>
                    <a:pt x="79712" y="54578"/>
                  </a:moveTo>
                  <a:cubicBezTo>
                    <a:pt x="80010" y="54578"/>
                    <a:pt x="80284" y="54828"/>
                    <a:pt x="80284" y="55138"/>
                  </a:cubicBezTo>
                  <a:cubicBezTo>
                    <a:pt x="80284" y="55435"/>
                    <a:pt x="80022" y="55709"/>
                    <a:pt x="79712" y="55709"/>
                  </a:cubicBezTo>
                  <a:cubicBezTo>
                    <a:pt x="79403" y="55709"/>
                    <a:pt x="79153" y="55459"/>
                    <a:pt x="79153" y="55138"/>
                  </a:cubicBezTo>
                  <a:cubicBezTo>
                    <a:pt x="79153" y="54828"/>
                    <a:pt x="79403" y="54578"/>
                    <a:pt x="79712" y="54578"/>
                  </a:cubicBezTo>
                  <a:close/>
                  <a:moveTo>
                    <a:pt x="83451" y="54578"/>
                  </a:moveTo>
                  <a:cubicBezTo>
                    <a:pt x="83761" y="54578"/>
                    <a:pt x="84011" y="54828"/>
                    <a:pt x="84011" y="55138"/>
                  </a:cubicBezTo>
                  <a:cubicBezTo>
                    <a:pt x="84011" y="55459"/>
                    <a:pt x="83761" y="55709"/>
                    <a:pt x="83451" y="55709"/>
                  </a:cubicBezTo>
                  <a:cubicBezTo>
                    <a:pt x="83141" y="55709"/>
                    <a:pt x="82880" y="55459"/>
                    <a:pt x="82880" y="55138"/>
                  </a:cubicBezTo>
                  <a:cubicBezTo>
                    <a:pt x="82880" y="54828"/>
                    <a:pt x="83141" y="54578"/>
                    <a:pt x="83451" y="54578"/>
                  </a:cubicBezTo>
                  <a:close/>
                  <a:moveTo>
                    <a:pt x="87166" y="54578"/>
                  </a:moveTo>
                  <a:cubicBezTo>
                    <a:pt x="87463" y="54578"/>
                    <a:pt x="87737" y="54828"/>
                    <a:pt x="87737" y="55138"/>
                  </a:cubicBezTo>
                  <a:cubicBezTo>
                    <a:pt x="87737" y="55435"/>
                    <a:pt x="87475" y="55709"/>
                    <a:pt x="87166" y="55709"/>
                  </a:cubicBezTo>
                  <a:cubicBezTo>
                    <a:pt x="86856" y="55709"/>
                    <a:pt x="86606" y="55459"/>
                    <a:pt x="86606" y="55138"/>
                  </a:cubicBezTo>
                  <a:cubicBezTo>
                    <a:pt x="86606" y="54828"/>
                    <a:pt x="86856" y="54578"/>
                    <a:pt x="87166" y="54578"/>
                  </a:cubicBezTo>
                  <a:close/>
                  <a:moveTo>
                    <a:pt x="90904" y="54578"/>
                  </a:moveTo>
                  <a:cubicBezTo>
                    <a:pt x="91214" y="54578"/>
                    <a:pt x="91464" y="54828"/>
                    <a:pt x="91464" y="55138"/>
                  </a:cubicBezTo>
                  <a:cubicBezTo>
                    <a:pt x="91464" y="55459"/>
                    <a:pt x="91214" y="55709"/>
                    <a:pt x="90904" y="55709"/>
                  </a:cubicBezTo>
                  <a:cubicBezTo>
                    <a:pt x="90595" y="55709"/>
                    <a:pt x="90345" y="55459"/>
                    <a:pt x="90345" y="55138"/>
                  </a:cubicBezTo>
                  <a:cubicBezTo>
                    <a:pt x="90345" y="54828"/>
                    <a:pt x="90595" y="54578"/>
                    <a:pt x="90904" y="54578"/>
                  </a:cubicBezTo>
                  <a:close/>
                  <a:moveTo>
                    <a:pt x="94631" y="54578"/>
                  </a:moveTo>
                  <a:cubicBezTo>
                    <a:pt x="94929" y="54578"/>
                    <a:pt x="95191" y="54828"/>
                    <a:pt x="95191" y="55138"/>
                  </a:cubicBezTo>
                  <a:cubicBezTo>
                    <a:pt x="95191" y="55435"/>
                    <a:pt x="94941" y="55709"/>
                    <a:pt x="94631" y="55709"/>
                  </a:cubicBezTo>
                  <a:cubicBezTo>
                    <a:pt x="94310" y="55709"/>
                    <a:pt x="94060" y="55459"/>
                    <a:pt x="94060" y="55138"/>
                  </a:cubicBezTo>
                  <a:cubicBezTo>
                    <a:pt x="94071" y="54828"/>
                    <a:pt x="94310" y="54578"/>
                    <a:pt x="94631" y="54578"/>
                  </a:cubicBezTo>
                  <a:close/>
                  <a:moveTo>
                    <a:pt x="98346" y="54578"/>
                  </a:moveTo>
                  <a:cubicBezTo>
                    <a:pt x="98655" y="54578"/>
                    <a:pt x="98905" y="54828"/>
                    <a:pt x="98905" y="55138"/>
                  </a:cubicBezTo>
                  <a:cubicBezTo>
                    <a:pt x="98905" y="55459"/>
                    <a:pt x="98655" y="55709"/>
                    <a:pt x="98346" y="55709"/>
                  </a:cubicBezTo>
                  <a:cubicBezTo>
                    <a:pt x="98036" y="55709"/>
                    <a:pt x="97786" y="55459"/>
                    <a:pt x="97786" y="55138"/>
                  </a:cubicBezTo>
                  <a:cubicBezTo>
                    <a:pt x="97786" y="54828"/>
                    <a:pt x="98036" y="54578"/>
                    <a:pt x="98346" y="54578"/>
                  </a:cubicBezTo>
                  <a:close/>
                  <a:moveTo>
                    <a:pt x="102084" y="54578"/>
                  </a:moveTo>
                  <a:cubicBezTo>
                    <a:pt x="102382" y="54578"/>
                    <a:pt x="102644" y="54828"/>
                    <a:pt x="102644" y="55138"/>
                  </a:cubicBezTo>
                  <a:cubicBezTo>
                    <a:pt x="102644" y="55435"/>
                    <a:pt x="102394" y="55709"/>
                    <a:pt x="102084" y="55709"/>
                  </a:cubicBezTo>
                  <a:cubicBezTo>
                    <a:pt x="101787" y="55709"/>
                    <a:pt x="101513" y="55459"/>
                    <a:pt x="101513" y="55138"/>
                  </a:cubicBezTo>
                  <a:cubicBezTo>
                    <a:pt x="101513" y="54828"/>
                    <a:pt x="101775" y="54578"/>
                    <a:pt x="102084" y="54578"/>
                  </a:cubicBezTo>
                  <a:close/>
                  <a:moveTo>
                    <a:pt x="105799" y="54578"/>
                  </a:moveTo>
                  <a:cubicBezTo>
                    <a:pt x="106121" y="54578"/>
                    <a:pt x="106371" y="54828"/>
                    <a:pt x="106371" y="55138"/>
                  </a:cubicBezTo>
                  <a:cubicBezTo>
                    <a:pt x="106371" y="55459"/>
                    <a:pt x="106109" y="55709"/>
                    <a:pt x="105799" y="55709"/>
                  </a:cubicBezTo>
                  <a:cubicBezTo>
                    <a:pt x="105490" y="55709"/>
                    <a:pt x="105239" y="55459"/>
                    <a:pt x="105239" y="55138"/>
                  </a:cubicBezTo>
                  <a:cubicBezTo>
                    <a:pt x="105239" y="54828"/>
                    <a:pt x="105490" y="54578"/>
                    <a:pt x="105799" y="54578"/>
                  </a:cubicBezTo>
                  <a:close/>
                  <a:moveTo>
                    <a:pt x="109538" y="54578"/>
                  </a:moveTo>
                  <a:cubicBezTo>
                    <a:pt x="109835" y="54578"/>
                    <a:pt x="110109" y="54828"/>
                    <a:pt x="110109" y="55138"/>
                  </a:cubicBezTo>
                  <a:cubicBezTo>
                    <a:pt x="110109" y="55435"/>
                    <a:pt x="109847" y="55709"/>
                    <a:pt x="109538" y="55709"/>
                  </a:cubicBezTo>
                  <a:cubicBezTo>
                    <a:pt x="109228" y="55709"/>
                    <a:pt x="108978" y="55459"/>
                    <a:pt x="108978" y="55138"/>
                  </a:cubicBezTo>
                  <a:cubicBezTo>
                    <a:pt x="108978" y="54828"/>
                    <a:pt x="109228" y="54578"/>
                    <a:pt x="109538" y="54578"/>
                  </a:cubicBezTo>
                  <a:close/>
                  <a:moveTo>
                    <a:pt x="113264" y="54578"/>
                  </a:moveTo>
                  <a:cubicBezTo>
                    <a:pt x="113574" y="54578"/>
                    <a:pt x="113824" y="54828"/>
                    <a:pt x="113824" y="55138"/>
                  </a:cubicBezTo>
                  <a:cubicBezTo>
                    <a:pt x="113824" y="55459"/>
                    <a:pt x="113574" y="55709"/>
                    <a:pt x="113264" y="55709"/>
                  </a:cubicBezTo>
                  <a:cubicBezTo>
                    <a:pt x="112943" y="55709"/>
                    <a:pt x="112693" y="55459"/>
                    <a:pt x="112693" y="55138"/>
                  </a:cubicBezTo>
                  <a:cubicBezTo>
                    <a:pt x="112693" y="54828"/>
                    <a:pt x="112943" y="54578"/>
                    <a:pt x="113264" y="54578"/>
                  </a:cubicBezTo>
                  <a:close/>
                  <a:moveTo>
                    <a:pt x="116991" y="54578"/>
                  </a:moveTo>
                  <a:cubicBezTo>
                    <a:pt x="117289" y="54578"/>
                    <a:pt x="117562" y="54828"/>
                    <a:pt x="117562" y="55138"/>
                  </a:cubicBezTo>
                  <a:cubicBezTo>
                    <a:pt x="117562" y="55435"/>
                    <a:pt x="117312" y="55709"/>
                    <a:pt x="116991" y="55709"/>
                  </a:cubicBezTo>
                  <a:cubicBezTo>
                    <a:pt x="116681" y="55709"/>
                    <a:pt x="116431" y="55459"/>
                    <a:pt x="116431" y="55138"/>
                  </a:cubicBezTo>
                  <a:cubicBezTo>
                    <a:pt x="116431" y="54828"/>
                    <a:pt x="116681" y="54578"/>
                    <a:pt x="116991" y="54578"/>
                  </a:cubicBezTo>
                  <a:close/>
                  <a:moveTo>
                    <a:pt x="120718" y="54578"/>
                  </a:moveTo>
                  <a:cubicBezTo>
                    <a:pt x="121027" y="54578"/>
                    <a:pt x="121277" y="54828"/>
                    <a:pt x="121277" y="55138"/>
                  </a:cubicBezTo>
                  <a:cubicBezTo>
                    <a:pt x="121277" y="55459"/>
                    <a:pt x="121027" y="55709"/>
                    <a:pt x="120718" y="55709"/>
                  </a:cubicBezTo>
                  <a:cubicBezTo>
                    <a:pt x="120408" y="55709"/>
                    <a:pt x="120146" y="55459"/>
                    <a:pt x="120146" y="55138"/>
                  </a:cubicBezTo>
                  <a:cubicBezTo>
                    <a:pt x="120146" y="54828"/>
                    <a:pt x="120420" y="54578"/>
                    <a:pt x="120718" y="54578"/>
                  </a:cubicBezTo>
                  <a:close/>
                  <a:moveTo>
                    <a:pt x="124456" y="54578"/>
                  </a:moveTo>
                  <a:cubicBezTo>
                    <a:pt x="124754" y="54578"/>
                    <a:pt x="125016" y="54828"/>
                    <a:pt x="125016" y="55138"/>
                  </a:cubicBezTo>
                  <a:cubicBezTo>
                    <a:pt x="125016" y="55435"/>
                    <a:pt x="124766" y="55709"/>
                    <a:pt x="124456" y="55709"/>
                  </a:cubicBezTo>
                  <a:cubicBezTo>
                    <a:pt x="124135" y="55709"/>
                    <a:pt x="123885" y="55459"/>
                    <a:pt x="123885" y="55138"/>
                  </a:cubicBezTo>
                  <a:cubicBezTo>
                    <a:pt x="123885" y="54828"/>
                    <a:pt x="124135" y="54578"/>
                    <a:pt x="124456" y="54578"/>
                  </a:cubicBezTo>
                  <a:close/>
                  <a:moveTo>
                    <a:pt x="128171" y="54578"/>
                  </a:moveTo>
                  <a:cubicBezTo>
                    <a:pt x="128480" y="54578"/>
                    <a:pt x="128742" y="54828"/>
                    <a:pt x="128742" y="55138"/>
                  </a:cubicBezTo>
                  <a:cubicBezTo>
                    <a:pt x="128742" y="55459"/>
                    <a:pt x="128480" y="55709"/>
                    <a:pt x="128171" y="55709"/>
                  </a:cubicBezTo>
                  <a:cubicBezTo>
                    <a:pt x="127861" y="55709"/>
                    <a:pt x="127611" y="55459"/>
                    <a:pt x="127611" y="55138"/>
                  </a:cubicBezTo>
                  <a:cubicBezTo>
                    <a:pt x="127611" y="54828"/>
                    <a:pt x="127861" y="54578"/>
                    <a:pt x="128171" y="54578"/>
                  </a:cubicBezTo>
                  <a:close/>
                  <a:moveTo>
                    <a:pt x="131898" y="54578"/>
                  </a:moveTo>
                  <a:cubicBezTo>
                    <a:pt x="132195" y="54578"/>
                    <a:pt x="132457" y="54828"/>
                    <a:pt x="132457" y="55138"/>
                  </a:cubicBezTo>
                  <a:cubicBezTo>
                    <a:pt x="132457" y="55435"/>
                    <a:pt x="132207" y="55709"/>
                    <a:pt x="131898" y="55709"/>
                  </a:cubicBezTo>
                  <a:cubicBezTo>
                    <a:pt x="131600" y="55709"/>
                    <a:pt x="131326" y="55459"/>
                    <a:pt x="131326" y="55138"/>
                  </a:cubicBezTo>
                  <a:cubicBezTo>
                    <a:pt x="131338" y="54828"/>
                    <a:pt x="131576" y="54578"/>
                    <a:pt x="131898" y="54578"/>
                  </a:cubicBezTo>
                  <a:close/>
                  <a:moveTo>
                    <a:pt x="135624" y="54578"/>
                  </a:moveTo>
                  <a:cubicBezTo>
                    <a:pt x="135946" y="54578"/>
                    <a:pt x="136196" y="54828"/>
                    <a:pt x="136196" y="55138"/>
                  </a:cubicBezTo>
                  <a:cubicBezTo>
                    <a:pt x="136196" y="55459"/>
                    <a:pt x="135934" y="55709"/>
                    <a:pt x="135624" y="55709"/>
                  </a:cubicBezTo>
                  <a:cubicBezTo>
                    <a:pt x="135315" y="55709"/>
                    <a:pt x="135065" y="55459"/>
                    <a:pt x="135065" y="55138"/>
                  </a:cubicBezTo>
                  <a:cubicBezTo>
                    <a:pt x="135065" y="54828"/>
                    <a:pt x="135315" y="54578"/>
                    <a:pt x="135624" y="54578"/>
                  </a:cubicBezTo>
                  <a:close/>
                  <a:moveTo>
                    <a:pt x="139351" y="54578"/>
                  </a:moveTo>
                  <a:cubicBezTo>
                    <a:pt x="139649" y="54578"/>
                    <a:pt x="139910" y="54828"/>
                    <a:pt x="139910" y="55138"/>
                  </a:cubicBezTo>
                  <a:cubicBezTo>
                    <a:pt x="139910" y="55435"/>
                    <a:pt x="139660" y="55709"/>
                    <a:pt x="139351" y="55709"/>
                  </a:cubicBezTo>
                  <a:cubicBezTo>
                    <a:pt x="139053" y="55709"/>
                    <a:pt x="138779" y="55459"/>
                    <a:pt x="138779" y="55138"/>
                  </a:cubicBezTo>
                  <a:cubicBezTo>
                    <a:pt x="138779" y="54828"/>
                    <a:pt x="139041" y="54578"/>
                    <a:pt x="139351" y="54578"/>
                  </a:cubicBezTo>
                  <a:close/>
                  <a:moveTo>
                    <a:pt x="143089" y="54578"/>
                  </a:moveTo>
                  <a:cubicBezTo>
                    <a:pt x="143399" y="54578"/>
                    <a:pt x="143649" y="54828"/>
                    <a:pt x="143649" y="55138"/>
                  </a:cubicBezTo>
                  <a:cubicBezTo>
                    <a:pt x="143649" y="55459"/>
                    <a:pt x="143399" y="55709"/>
                    <a:pt x="143089" y="55709"/>
                  </a:cubicBezTo>
                  <a:cubicBezTo>
                    <a:pt x="142768" y="55709"/>
                    <a:pt x="142518" y="55459"/>
                    <a:pt x="142518" y="55138"/>
                  </a:cubicBezTo>
                  <a:cubicBezTo>
                    <a:pt x="142518" y="54828"/>
                    <a:pt x="142768" y="54578"/>
                    <a:pt x="143089" y="54578"/>
                  </a:cubicBezTo>
                  <a:close/>
                  <a:moveTo>
                    <a:pt x="146804" y="54578"/>
                  </a:moveTo>
                  <a:cubicBezTo>
                    <a:pt x="147102" y="54578"/>
                    <a:pt x="147376" y="54828"/>
                    <a:pt x="147376" y="55138"/>
                  </a:cubicBezTo>
                  <a:cubicBezTo>
                    <a:pt x="147376" y="55435"/>
                    <a:pt x="147114" y="55709"/>
                    <a:pt x="146804" y="55709"/>
                  </a:cubicBezTo>
                  <a:cubicBezTo>
                    <a:pt x="146495" y="55709"/>
                    <a:pt x="146245" y="55459"/>
                    <a:pt x="146245" y="55138"/>
                  </a:cubicBezTo>
                  <a:cubicBezTo>
                    <a:pt x="146257" y="54828"/>
                    <a:pt x="146495" y="54578"/>
                    <a:pt x="146804" y="54578"/>
                  </a:cubicBezTo>
                  <a:close/>
                  <a:moveTo>
                    <a:pt x="150543" y="54578"/>
                  </a:moveTo>
                  <a:cubicBezTo>
                    <a:pt x="150852" y="54578"/>
                    <a:pt x="151102" y="54828"/>
                    <a:pt x="151102" y="55138"/>
                  </a:cubicBezTo>
                  <a:cubicBezTo>
                    <a:pt x="151102" y="55459"/>
                    <a:pt x="150852" y="55709"/>
                    <a:pt x="150543" y="55709"/>
                  </a:cubicBezTo>
                  <a:cubicBezTo>
                    <a:pt x="150233" y="55709"/>
                    <a:pt x="149971" y="55459"/>
                    <a:pt x="149971" y="55138"/>
                  </a:cubicBezTo>
                  <a:cubicBezTo>
                    <a:pt x="149971" y="54828"/>
                    <a:pt x="150233" y="54578"/>
                    <a:pt x="150543" y="54578"/>
                  </a:cubicBezTo>
                  <a:close/>
                  <a:moveTo>
                    <a:pt x="3405" y="56436"/>
                  </a:moveTo>
                  <a:cubicBezTo>
                    <a:pt x="3703" y="56436"/>
                    <a:pt x="3977" y="56686"/>
                    <a:pt x="3977" y="57007"/>
                  </a:cubicBezTo>
                  <a:cubicBezTo>
                    <a:pt x="3977" y="57305"/>
                    <a:pt x="3727" y="57567"/>
                    <a:pt x="3405" y="57567"/>
                  </a:cubicBezTo>
                  <a:cubicBezTo>
                    <a:pt x="3096" y="57567"/>
                    <a:pt x="2846" y="57317"/>
                    <a:pt x="2846" y="57007"/>
                  </a:cubicBezTo>
                  <a:cubicBezTo>
                    <a:pt x="2858" y="56686"/>
                    <a:pt x="3096" y="56436"/>
                    <a:pt x="3405" y="56436"/>
                  </a:cubicBezTo>
                  <a:close/>
                  <a:moveTo>
                    <a:pt x="7132" y="56436"/>
                  </a:moveTo>
                  <a:cubicBezTo>
                    <a:pt x="7430" y="56436"/>
                    <a:pt x="7692" y="56686"/>
                    <a:pt x="7692" y="57007"/>
                  </a:cubicBezTo>
                  <a:cubicBezTo>
                    <a:pt x="7692" y="57305"/>
                    <a:pt x="7442" y="57567"/>
                    <a:pt x="7132" y="57567"/>
                  </a:cubicBezTo>
                  <a:cubicBezTo>
                    <a:pt x="6834" y="57567"/>
                    <a:pt x="6560" y="57317"/>
                    <a:pt x="6560" y="57007"/>
                  </a:cubicBezTo>
                  <a:cubicBezTo>
                    <a:pt x="6584" y="56686"/>
                    <a:pt x="6822" y="56436"/>
                    <a:pt x="7132" y="56436"/>
                  </a:cubicBezTo>
                  <a:close/>
                  <a:moveTo>
                    <a:pt x="10871" y="56436"/>
                  </a:moveTo>
                  <a:cubicBezTo>
                    <a:pt x="11168" y="56436"/>
                    <a:pt x="11430" y="56686"/>
                    <a:pt x="11430" y="57007"/>
                  </a:cubicBezTo>
                  <a:cubicBezTo>
                    <a:pt x="11430" y="57305"/>
                    <a:pt x="11180" y="57567"/>
                    <a:pt x="10871" y="57567"/>
                  </a:cubicBezTo>
                  <a:cubicBezTo>
                    <a:pt x="10573" y="57567"/>
                    <a:pt x="10299" y="57317"/>
                    <a:pt x="10299" y="57007"/>
                  </a:cubicBezTo>
                  <a:cubicBezTo>
                    <a:pt x="10299" y="56686"/>
                    <a:pt x="10549" y="56436"/>
                    <a:pt x="10871" y="56436"/>
                  </a:cubicBezTo>
                  <a:close/>
                  <a:moveTo>
                    <a:pt x="14585" y="56436"/>
                  </a:moveTo>
                  <a:cubicBezTo>
                    <a:pt x="14883" y="56436"/>
                    <a:pt x="15157" y="56686"/>
                    <a:pt x="15157" y="57007"/>
                  </a:cubicBezTo>
                  <a:cubicBezTo>
                    <a:pt x="15157" y="57305"/>
                    <a:pt x="14895" y="57567"/>
                    <a:pt x="14585" y="57567"/>
                  </a:cubicBezTo>
                  <a:cubicBezTo>
                    <a:pt x="14288" y="57567"/>
                    <a:pt x="14014" y="57317"/>
                    <a:pt x="14014" y="57007"/>
                  </a:cubicBezTo>
                  <a:cubicBezTo>
                    <a:pt x="14038" y="56686"/>
                    <a:pt x="14276" y="56436"/>
                    <a:pt x="14585" y="56436"/>
                  </a:cubicBezTo>
                  <a:close/>
                  <a:moveTo>
                    <a:pt x="18324" y="56436"/>
                  </a:moveTo>
                  <a:cubicBezTo>
                    <a:pt x="18622" y="56436"/>
                    <a:pt x="18883" y="56686"/>
                    <a:pt x="18883" y="57007"/>
                  </a:cubicBezTo>
                  <a:cubicBezTo>
                    <a:pt x="18883" y="57305"/>
                    <a:pt x="18633" y="57567"/>
                    <a:pt x="18324" y="57567"/>
                  </a:cubicBezTo>
                  <a:cubicBezTo>
                    <a:pt x="18026" y="57567"/>
                    <a:pt x="17752" y="57317"/>
                    <a:pt x="17752" y="57007"/>
                  </a:cubicBezTo>
                  <a:cubicBezTo>
                    <a:pt x="17752" y="56686"/>
                    <a:pt x="18014" y="56436"/>
                    <a:pt x="18324" y="56436"/>
                  </a:cubicBezTo>
                  <a:close/>
                  <a:moveTo>
                    <a:pt x="22039" y="56436"/>
                  </a:moveTo>
                  <a:cubicBezTo>
                    <a:pt x="22336" y="56436"/>
                    <a:pt x="22610" y="56686"/>
                    <a:pt x="22610" y="57007"/>
                  </a:cubicBezTo>
                  <a:cubicBezTo>
                    <a:pt x="22610" y="57305"/>
                    <a:pt x="22360" y="57567"/>
                    <a:pt x="22039" y="57567"/>
                  </a:cubicBezTo>
                  <a:cubicBezTo>
                    <a:pt x="21729" y="57567"/>
                    <a:pt x="21479" y="57317"/>
                    <a:pt x="21479" y="57007"/>
                  </a:cubicBezTo>
                  <a:cubicBezTo>
                    <a:pt x="21491" y="56686"/>
                    <a:pt x="21729" y="56436"/>
                    <a:pt x="22039" y="56436"/>
                  </a:cubicBezTo>
                  <a:close/>
                  <a:moveTo>
                    <a:pt x="25777" y="56436"/>
                  </a:moveTo>
                  <a:cubicBezTo>
                    <a:pt x="26075" y="56436"/>
                    <a:pt x="26349" y="56686"/>
                    <a:pt x="26349" y="57007"/>
                  </a:cubicBezTo>
                  <a:cubicBezTo>
                    <a:pt x="26349" y="57305"/>
                    <a:pt x="26087" y="57567"/>
                    <a:pt x="25777" y="57567"/>
                  </a:cubicBezTo>
                  <a:cubicBezTo>
                    <a:pt x="25468" y="57567"/>
                    <a:pt x="25206" y="57317"/>
                    <a:pt x="25206" y="57007"/>
                  </a:cubicBezTo>
                  <a:cubicBezTo>
                    <a:pt x="25218" y="56686"/>
                    <a:pt x="25468" y="56436"/>
                    <a:pt x="25777" y="56436"/>
                  </a:cubicBezTo>
                  <a:close/>
                  <a:moveTo>
                    <a:pt x="29504" y="56436"/>
                  </a:moveTo>
                  <a:cubicBezTo>
                    <a:pt x="29801" y="56436"/>
                    <a:pt x="30063" y="56686"/>
                    <a:pt x="30063" y="57007"/>
                  </a:cubicBezTo>
                  <a:cubicBezTo>
                    <a:pt x="30063" y="57305"/>
                    <a:pt x="29813" y="57567"/>
                    <a:pt x="29504" y="57567"/>
                  </a:cubicBezTo>
                  <a:cubicBezTo>
                    <a:pt x="29182" y="57567"/>
                    <a:pt x="28932" y="57317"/>
                    <a:pt x="28932" y="57007"/>
                  </a:cubicBezTo>
                  <a:cubicBezTo>
                    <a:pt x="28944" y="56686"/>
                    <a:pt x="29182" y="56436"/>
                    <a:pt x="29504" y="56436"/>
                  </a:cubicBezTo>
                  <a:close/>
                  <a:moveTo>
                    <a:pt x="33230" y="56436"/>
                  </a:moveTo>
                  <a:cubicBezTo>
                    <a:pt x="33528" y="56436"/>
                    <a:pt x="33802" y="56686"/>
                    <a:pt x="33802" y="57007"/>
                  </a:cubicBezTo>
                  <a:cubicBezTo>
                    <a:pt x="33802" y="57305"/>
                    <a:pt x="33552" y="57567"/>
                    <a:pt x="33230" y="57567"/>
                  </a:cubicBezTo>
                  <a:cubicBezTo>
                    <a:pt x="32921" y="57567"/>
                    <a:pt x="32671" y="57317"/>
                    <a:pt x="32671" y="57007"/>
                  </a:cubicBezTo>
                  <a:cubicBezTo>
                    <a:pt x="32671" y="56686"/>
                    <a:pt x="32921" y="56436"/>
                    <a:pt x="33230" y="56436"/>
                  </a:cubicBezTo>
                  <a:close/>
                  <a:moveTo>
                    <a:pt x="36957" y="56436"/>
                  </a:moveTo>
                  <a:cubicBezTo>
                    <a:pt x="37255" y="56436"/>
                    <a:pt x="37517" y="56686"/>
                    <a:pt x="37517" y="57007"/>
                  </a:cubicBezTo>
                  <a:cubicBezTo>
                    <a:pt x="37517" y="57305"/>
                    <a:pt x="37267" y="57567"/>
                    <a:pt x="36957" y="57567"/>
                  </a:cubicBezTo>
                  <a:cubicBezTo>
                    <a:pt x="36648" y="57567"/>
                    <a:pt x="36386" y="57317"/>
                    <a:pt x="36386" y="57007"/>
                  </a:cubicBezTo>
                  <a:cubicBezTo>
                    <a:pt x="36409" y="56686"/>
                    <a:pt x="36648" y="56436"/>
                    <a:pt x="36957" y="56436"/>
                  </a:cubicBezTo>
                  <a:close/>
                  <a:moveTo>
                    <a:pt x="40672" y="56436"/>
                  </a:moveTo>
                  <a:cubicBezTo>
                    <a:pt x="40970" y="56436"/>
                    <a:pt x="41243" y="56686"/>
                    <a:pt x="41243" y="57007"/>
                  </a:cubicBezTo>
                  <a:cubicBezTo>
                    <a:pt x="41243" y="57305"/>
                    <a:pt x="40993" y="57567"/>
                    <a:pt x="40672" y="57567"/>
                  </a:cubicBezTo>
                  <a:cubicBezTo>
                    <a:pt x="40374" y="57567"/>
                    <a:pt x="40112" y="57317"/>
                    <a:pt x="40112" y="57007"/>
                  </a:cubicBezTo>
                  <a:cubicBezTo>
                    <a:pt x="40124" y="56686"/>
                    <a:pt x="40362" y="56436"/>
                    <a:pt x="40672" y="56436"/>
                  </a:cubicBezTo>
                  <a:close/>
                  <a:moveTo>
                    <a:pt x="44410" y="56436"/>
                  </a:moveTo>
                  <a:cubicBezTo>
                    <a:pt x="44708" y="56436"/>
                    <a:pt x="44982" y="56686"/>
                    <a:pt x="44982" y="57007"/>
                  </a:cubicBezTo>
                  <a:cubicBezTo>
                    <a:pt x="44982" y="57305"/>
                    <a:pt x="44720" y="57567"/>
                    <a:pt x="44410" y="57567"/>
                  </a:cubicBezTo>
                  <a:cubicBezTo>
                    <a:pt x="44113" y="57567"/>
                    <a:pt x="43851" y="57317"/>
                    <a:pt x="43851" y="57007"/>
                  </a:cubicBezTo>
                  <a:cubicBezTo>
                    <a:pt x="43851" y="56686"/>
                    <a:pt x="44101" y="56436"/>
                    <a:pt x="44410" y="56436"/>
                  </a:cubicBezTo>
                  <a:close/>
                  <a:moveTo>
                    <a:pt x="48137" y="56436"/>
                  </a:moveTo>
                  <a:cubicBezTo>
                    <a:pt x="48435" y="56436"/>
                    <a:pt x="48697" y="56686"/>
                    <a:pt x="48697" y="57007"/>
                  </a:cubicBezTo>
                  <a:cubicBezTo>
                    <a:pt x="48697" y="57305"/>
                    <a:pt x="48447" y="57567"/>
                    <a:pt x="48137" y="57567"/>
                  </a:cubicBezTo>
                  <a:cubicBezTo>
                    <a:pt x="47839" y="57567"/>
                    <a:pt x="47566" y="57317"/>
                    <a:pt x="47566" y="57007"/>
                  </a:cubicBezTo>
                  <a:cubicBezTo>
                    <a:pt x="47578" y="56686"/>
                    <a:pt x="47839" y="56436"/>
                    <a:pt x="48137" y="56436"/>
                  </a:cubicBezTo>
                  <a:close/>
                  <a:moveTo>
                    <a:pt x="51864" y="56436"/>
                  </a:moveTo>
                  <a:cubicBezTo>
                    <a:pt x="52161" y="56436"/>
                    <a:pt x="52435" y="56686"/>
                    <a:pt x="52435" y="57007"/>
                  </a:cubicBezTo>
                  <a:cubicBezTo>
                    <a:pt x="52435" y="57305"/>
                    <a:pt x="52185" y="57567"/>
                    <a:pt x="51864" y="57567"/>
                  </a:cubicBezTo>
                  <a:cubicBezTo>
                    <a:pt x="51566" y="57567"/>
                    <a:pt x="51304" y="57317"/>
                    <a:pt x="51304" y="57007"/>
                  </a:cubicBezTo>
                  <a:cubicBezTo>
                    <a:pt x="51304" y="56686"/>
                    <a:pt x="51554" y="56436"/>
                    <a:pt x="51864" y="56436"/>
                  </a:cubicBezTo>
                  <a:close/>
                  <a:moveTo>
                    <a:pt x="55602" y="56436"/>
                  </a:moveTo>
                  <a:cubicBezTo>
                    <a:pt x="55900" y="56436"/>
                    <a:pt x="56174" y="56686"/>
                    <a:pt x="56174" y="57007"/>
                  </a:cubicBezTo>
                  <a:cubicBezTo>
                    <a:pt x="56174" y="57305"/>
                    <a:pt x="55912" y="57567"/>
                    <a:pt x="55602" y="57567"/>
                  </a:cubicBezTo>
                  <a:cubicBezTo>
                    <a:pt x="55293" y="57567"/>
                    <a:pt x="55043" y="57317"/>
                    <a:pt x="55043" y="57007"/>
                  </a:cubicBezTo>
                  <a:cubicBezTo>
                    <a:pt x="55043" y="56686"/>
                    <a:pt x="55293" y="56436"/>
                    <a:pt x="55602" y="56436"/>
                  </a:cubicBezTo>
                  <a:close/>
                  <a:moveTo>
                    <a:pt x="59329" y="56436"/>
                  </a:moveTo>
                  <a:cubicBezTo>
                    <a:pt x="59627" y="56436"/>
                    <a:pt x="59889" y="56686"/>
                    <a:pt x="59889" y="57007"/>
                  </a:cubicBezTo>
                  <a:cubicBezTo>
                    <a:pt x="59889" y="57305"/>
                    <a:pt x="59639" y="57567"/>
                    <a:pt x="59329" y="57567"/>
                  </a:cubicBezTo>
                  <a:cubicBezTo>
                    <a:pt x="59008" y="57567"/>
                    <a:pt x="58757" y="57317"/>
                    <a:pt x="58757" y="57007"/>
                  </a:cubicBezTo>
                  <a:cubicBezTo>
                    <a:pt x="58757" y="56686"/>
                    <a:pt x="59008" y="56436"/>
                    <a:pt x="59329" y="56436"/>
                  </a:cubicBezTo>
                  <a:close/>
                  <a:moveTo>
                    <a:pt x="63056" y="56436"/>
                  </a:moveTo>
                  <a:cubicBezTo>
                    <a:pt x="63353" y="56436"/>
                    <a:pt x="63627" y="56686"/>
                    <a:pt x="63627" y="57007"/>
                  </a:cubicBezTo>
                  <a:cubicBezTo>
                    <a:pt x="63627" y="57305"/>
                    <a:pt x="63377" y="57567"/>
                    <a:pt x="63056" y="57567"/>
                  </a:cubicBezTo>
                  <a:cubicBezTo>
                    <a:pt x="62746" y="57567"/>
                    <a:pt x="62496" y="57317"/>
                    <a:pt x="62496" y="57007"/>
                  </a:cubicBezTo>
                  <a:cubicBezTo>
                    <a:pt x="62496" y="56686"/>
                    <a:pt x="62746" y="56436"/>
                    <a:pt x="63056" y="56436"/>
                  </a:cubicBezTo>
                  <a:close/>
                  <a:moveTo>
                    <a:pt x="66782" y="56436"/>
                  </a:moveTo>
                  <a:cubicBezTo>
                    <a:pt x="67080" y="56436"/>
                    <a:pt x="67342" y="56686"/>
                    <a:pt x="67342" y="57007"/>
                  </a:cubicBezTo>
                  <a:cubicBezTo>
                    <a:pt x="67342" y="57305"/>
                    <a:pt x="67092" y="57567"/>
                    <a:pt x="66782" y="57567"/>
                  </a:cubicBezTo>
                  <a:cubicBezTo>
                    <a:pt x="66473" y="57567"/>
                    <a:pt x="66211" y="57317"/>
                    <a:pt x="66211" y="57007"/>
                  </a:cubicBezTo>
                  <a:cubicBezTo>
                    <a:pt x="66235" y="56686"/>
                    <a:pt x="66473" y="56436"/>
                    <a:pt x="66782" y="56436"/>
                  </a:cubicBezTo>
                  <a:close/>
                  <a:moveTo>
                    <a:pt x="70509" y="56436"/>
                  </a:moveTo>
                  <a:cubicBezTo>
                    <a:pt x="70807" y="56436"/>
                    <a:pt x="71080" y="56686"/>
                    <a:pt x="71080" y="57007"/>
                  </a:cubicBezTo>
                  <a:cubicBezTo>
                    <a:pt x="71080" y="57305"/>
                    <a:pt x="70830" y="57567"/>
                    <a:pt x="70509" y="57567"/>
                  </a:cubicBezTo>
                  <a:cubicBezTo>
                    <a:pt x="70199" y="57567"/>
                    <a:pt x="69949" y="57317"/>
                    <a:pt x="69949" y="57007"/>
                  </a:cubicBezTo>
                  <a:cubicBezTo>
                    <a:pt x="69949" y="56686"/>
                    <a:pt x="70199" y="56436"/>
                    <a:pt x="70509" y="56436"/>
                  </a:cubicBezTo>
                  <a:close/>
                  <a:moveTo>
                    <a:pt x="74236" y="56436"/>
                  </a:moveTo>
                  <a:cubicBezTo>
                    <a:pt x="74533" y="56436"/>
                    <a:pt x="74795" y="56686"/>
                    <a:pt x="74795" y="57007"/>
                  </a:cubicBezTo>
                  <a:cubicBezTo>
                    <a:pt x="74795" y="57305"/>
                    <a:pt x="74545" y="57567"/>
                    <a:pt x="74236" y="57567"/>
                  </a:cubicBezTo>
                  <a:cubicBezTo>
                    <a:pt x="73938" y="57567"/>
                    <a:pt x="73676" y="57317"/>
                    <a:pt x="73676" y="57007"/>
                  </a:cubicBezTo>
                  <a:cubicBezTo>
                    <a:pt x="73676" y="56686"/>
                    <a:pt x="73926" y="56436"/>
                    <a:pt x="74236" y="56436"/>
                  </a:cubicBezTo>
                  <a:close/>
                  <a:moveTo>
                    <a:pt x="77855" y="56436"/>
                  </a:moveTo>
                  <a:cubicBezTo>
                    <a:pt x="78153" y="56436"/>
                    <a:pt x="78415" y="56686"/>
                    <a:pt x="78415" y="57007"/>
                  </a:cubicBezTo>
                  <a:cubicBezTo>
                    <a:pt x="78415" y="57305"/>
                    <a:pt x="78165" y="57567"/>
                    <a:pt x="77855" y="57567"/>
                  </a:cubicBezTo>
                  <a:cubicBezTo>
                    <a:pt x="77546" y="57567"/>
                    <a:pt x="77284" y="57317"/>
                    <a:pt x="77284" y="57007"/>
                  </a:cubicBezTo>
                  <a:cubicBezTo>
                    <a:pt x="77284" y="56686"/>
                    <a:pt x="77546" y="56436"/>
                    <a:pt x="77855" y="56436"/>
                  </a:cubicBezTo>
                  <a:close/>
                  <a:moveTo>
                    <a:pt x="81570" y="56436"/>
                  </a:moveTo>
                  <a:cubicBezTo>
                    <a:pt x="81868" y="56436"/>
                    <a:pt x="82141" y="56686"/>
                    <a:pt x="82141" y="57007"/>
                  </a:cubicBezTo>
                  <a:cubicBezTo>
                    <a:pt x="82141" y="57305"/>
                    <a:pt x="81879" y="57567"/>
                    <a:pt x="81570" y="57567"/>
                  </a:cubicBezTo>
                  <a:cubicBezTo>
                    <a:pt x="81260" y="57567"/>
                    <a:pt x="81010" y="57317"/>
                    <a:pt x="81010" y="57007"/>
                  </a:cubicBezTo>
                  <a:cubicBezTo>
                    <a:pt x="81022" y="56686"/>
                    <a:pt x="81260" y="56436"/>
                    <a:pt x="81570" y="56436"/>
                  </a:cubicBezTo>
                  <a:close/>
                  <a:moveTo>
                    <a:pt x="85308" y="56436"/>
                  </a:moveTo>
                  <a:cubicBezTo>
                    <a:pt x="85606" y="56436"/>
                    <a:pt x="85880" y="56686"/>
                    <a:pt x="85880" y="57007"/>
                  </a:cubicBezTo>
                  <a:cubicBezTo>
                    <a:pt x="85880" y="57305"/>
                    <a:pt x="85618" y="57567"/>
                    <a:pt x="85308" y="57567"/>
                  </a:cubicBezTo>
                  <a:cubicBezTo>
                    <a:pt x="84999" y="57567"/>
                    <a:pt x="84749" y="57317"/>
                    <a:pt x="84749" y="57007"/>
                  </a:cubicBezTo>
                  <a:cubicBezTo>
                    <a:pt x="84749" y="56686"/>
                    <a:pt x="84999" y="56436"/>
                    <a:pt x="85308" y="56436"/>
                  </a:cubicBezTo>
                  <a:close/>
                  <a:moveTo>
                    <a:pt x="89035" y="56436"/>
                  </a:moveTo>
                  <a:cubicBezTo>
                    <a:pt x="89333" y="56436"/>
                    <a:pt x="89595" y="56686"/>
                    <a:pt x="89595" y="57007"/>
                  </a:cubicBezTo>
                  <a:cubicBezTo>
                    <a:pt x="89595" y="57305"/>
                    <a:pt x="89345" y="57567"/>
                    <a:pt x="89035" y="57567"/>
                  </a:cubicBezTo>
                  <a:cubicBezTo>
                    <a:pt x="88714" y="57567"/>
                    <a:pt x="88464" y="57317"/>
                    <a:pt x="88464" y="57007"/>
                  </a:cubicBezTo>
                  <a:cubicBezTo>
                    <a:pt x="88475" y="56686"/>
                    <a:pt x="88714" y="56436"/>
                    <a:pt x="89035" y="56436"/>
                  </a:cubicBezTo>
                  <a:close/>
                  <a:moveTo>
                    <a:pt x="92762" y="56436"/>
                  </a:moveTo>
                  <a:cubicBezTo>
                    <a:pt x="93059" y="56436"/>
                    <a:pt x="93333" y="56686"/>
                    <a:pt x="93333" y="57007"/>
                  </a:cubicBezTo>
                  <a:cubicBezTo>
                    <a:pt x="93333" y="57305"/>
                    <a:pt x="93071" y="57567"/>
                    <a:pt x="92762" y="57567"/>
                  </a:cubicBezTo>
                  <a:cubicBezTo>
                    <a:pt x="92452" y="57567"/>
                    <a:pt x="92202" y="57317"/>
                    <a:pt x="92202" y="57007"/>
                  </a:cubicBezTo>
                  <a:cubicBezTo>
                    <a:pt x="92202" y="56686"/>
                    <a:pt x="92452" y="56436"/>
                    <a:pt x="92762" y="56436"/>
                  </a:cubicBezTo>
                  <a:close/>
                  <a:moveTo>
                    <a:pt x="96488" y="56436"/>
                  </a:moveTo>
                  <a:cubicBezTo>
                    <a:pt x="96786" y="56436"/>
                    <a:pt x="97048" y="56686"/>
                    <a:pt x="97048" y="57007"/>
                  </a:cubicBezTo>
                  <a:cubicBezTo>
                    <a:pt x="97048" y="57305"/>
                    <a:pt x="96798" y="57567"/>
                    <a:pt x="96488" y="57567"/>
                  </a:cubicBezTo>
                  <a:cubicBezTo>
                    <a:pt x="96191" y="57567"/>
                    <a:pt x="95917" y="57317"/>
                    <a:pt x="95917" y="57007"/>
                  </a:cubicBezTo>
                  <a:cubicBezTo>
                    <a:pt x="95917" y="56686"/>
                    <a:pt x="96179" y="56436"/>
                    <a:pt x="96488" y="56436"/>
                  </a:cubicBezTo>
                  <a:close/>
                  <a:moveTo>
                    <a:pt x="100203" y="56436"/>
                  </a:moveTo>
                  <a:cubicBezTo>
                    <a:pt x="100501" y="56436"/>
                    <a:pt x="100775" y="56686"/>
                    <a:pt x="100775" y="57007"/>
                  </a:cubicBezTo>
                  <a:cubicBezTo>
                    <a:pt x="100775" y="57305"/>
                    <a:pt x="100513" y="57567"/>
                    <a:pt x="100203" y="57567"/>
                  </a:cubicBezTo>
                  <a:cubicBezTo>
                    <a:pt x="99905" y="57567"/>
                    <a:pt x="99644" y="57317"/>
                    <a:pt x="99644" y="57007"/>
                  </a:cubicBezTo>
                  <a:cubicBezTo>
                    <a:pt x="99655" y="56686"/>
                    <a:pt x="99894" y="56436"/>
                    <a:pt x="100203" y="56436"/>
                  </a:cubicBezTo>
                  <a:close/>
                  <a:moveTo>
                    <a:pt x="103942" y="56436"/>
                  </a:moveTo>
                  <a:cubicBezTo>
                    <a:pt x="104239" y="56436"/>
                    <a:pt x="104513" y="56686"/>
                    <a:pt x="104513" y="57007"/>
                  </a:cubicBezTo>
                  <a:cubicBezTo>
                    <a:pt x="104513" y="57305"/>
                    <a:pt x="104251" y="57567"/>
                    <a:pt x="103942" y="57567"/>
                  </a:cubicBezTo>
                  <a:cubicBezTo>
                    <a:pt x="103644" y="57567"/>
                    <a:pt x="103382" y="57317"/>
                    <a:pt x="103382" y="57007"/>
                  </a:cubicBezTo>
                  <a:cubicBezTo>
                    <a:pt x="103382" y="56686"/>
                    <a:pt x="103632" y="56436"/>
                    <a:pt x="103942" y="56436"/>
                  </a:cubicBezTo>
                  <a:close/>
                  <a:moveTo>
                    <a:pt x="107668" y="56436"/>
                  </a:moveTo>
                  <a:cubicBezTo>
                    <a:pt x="107966" y="56436"/>
                    <a:pt x="108228" y="56686"/>
                    <a:pt x="108228" y="57007"/>
                  </a:cubicBezTo>
                  <a:cubicBezTo>
                    <a:pt x="108228" y="57305"/>
                    <a:pt x="107978" y="57567"/>
                    <a:pt x="107668" y="57567"/>
                  </a:cubicBezTo>
                  <a:cubicBezTo>
                    <a:pt x="107371" y="57567"/>
                    <a:pt x="107097" y="57317"/>
                    <a:pt x="107097" y="57007"/>
                  </a:cubicBezTo>
                  <a:cubicBezTo>
                    <a:pt x="107109" y="56686"/>
                    <a:pt x="107347" y="56436"/>
                    <a:pt x="107668" y="56436"/>
                  </a:cubicBezTo>
                  <a:close/>
                  <a:moveTo>
                    <a:pt x="111395" y="56436"/>
                  </a:moveTo>
                  <a:cubicBezTo>
                    <a:pt x="111693" y="56436"/>
                    <a:pt x="111967" y="56686"/>
                    <a:pt x="111967" y="57007"/>
                  </a:cubicBezTo>
                  <a:cubicBezTo>
                    <a:pt x="111967" y="57305"/>
                    <a:pt x="111705" y="57567"/>
                    <a:pt x="111395" y="57567"/>
                  </a:cubicBezTo>
                  <a:cubicBezTo>
                    <a:pt x="111085" y="57567"/>
                    <a:pt x="110835" y="57317"/>
                    <a:pt x="110835" y="57007"/>
                  </a:cubicBezTo>
                  <a:cubicBezTo>
                    <a:pt x="110835" y="56686"/>
                    <a:pt x="111085" y="56436"/>
                    <a:pt x="111395" y="56436"/>
                  </a:cubicBezTo>
                  <a:close/>
                  <a:moveTo>
                    <a:pt x="115122" y="56436"/>
                  </a:moveTo>
                  <a:cubicBezTo>
                    <a:pt x="115419" y="56436"/>
                    <a:pt x="115681" y="56686"/>
                    <a:pt x="115681" y="57007"/>
                  </a:cubicBezTo>
                  <a:cubicBezTo>
                    <a:pt x="115681" y="57305"/>
                    <a:pt x="115431" y="57567"/>
                    <a:pt x="115122" y="57567"/>
                  </a:cubicBezTo>
                  <a:cubicBezTo>
                    <a:pt x="114812" y="57567"/>
                    <a:pt x="114550" y="57317"/>
                    <a:pt x="114550" y="57007"/>
                  </a:cubicBezTo>
                  <a:cubicBezTo>
                    <a:pt x="114574" y="56686"/>
                    <a:pt x="114812" y="56436"/>
                    <a:pt x="115122" y="56436"/>
                  </a:cubicBezTo>
                  <a:close/>
                  <a:moveTo>
                    <a:pt x="118860" y="56436"/>
                  </a:moveTo>
                  <a:cubicBezTo>
                    <a:pt x="119158" y="56436"/>
                    <a:pt x="119420" y="56686"/>
                    <a:pt x="119420" y="57007"/>
                  </a:cubicBezTo>
                  <a:cubicBezTo>
                    <a:pt x="119420" y="57305"/>
                    <a:pt x="119170" y="57567"/>
                    <a:pt x="118860" y="57567"/>
                  </a:cubicBezTo>
                  <a:cubicBezTo>
                    <a:pt x="118539" y="57567"/>
                    <a:pt x="118289" y="57317"/>
                    <a:pt x="118289" y="57007"/>
                  </a:cubicBezTo>
                  <a:cubicBezTo>
                    <a:pt x="118289" y="56686"/>
                    <a:pt x="118539" y="56436"/>
                    <a:pt x="118860" y="56436"/>
                  </a:cubicBezTo>
                  <a:close/>
                  <a:moveTo>
                    <a:pt x="122575" y="56436"/>
                  </a:moveTo>
                  <a:cubicBezTo>
                    <a:pt x="122873" y="56436"/>
                    <a:pt x="123146" y="56686"/>
                    <a:pt x="123146" y="57007"/>
                  </a:cubicBezTo>
                  <a:cubicBezTo>
                    <a:pt x="123146" y="57305"/>
                    <a:pt x="122885" y="57567"/>
                    <a:pt x="122575" y="57567"/>
                  </a:cubicBezTo>
                  <a:cubicBezTo>
                    <a:pt x="122265" y="57567"/>
                    <a:pt x="122015" y="57317"/>
                    <a:pt x="122015" y="57007"/>
                  </a:cubicBezTo>
                  <a:cubicBezTo>
                    <a:pt x="122027" y="56686"/>
                    <a:pt x="122277" y="56436"/>
                    <a:pt x="122575" y="56436"/>
                  </a:cubicBezTo>
                  <a:close/>
                  <a:moveTo>
                    <a:pt x="126314" y="56436"/>
                  </a:moveTo>
                  <a:cubicBezTo>
                    <a:pt x="126611" y="56436"/>
                    <a:pt x="126873" y="56686"/>
                    <a:pt x="126873" y="57007"/>
                  </a:cubicBezTo>
                  <a:cubicBezTo>
                    <a:pt x="126873" y="57305"/>
                    <a:pt x="126623" y="57567"/>
                    <a:pt x="126314" y="57567"/>
                  </a:cubicBezTo>
                  <a:cubicBezTo>
                    <a:pt x="126004" y="57567"/>
                    <a:pt x="125742" y="57317"/>
                    <a:pt x="125742" y="57007"/>
                  </a:cubicBezTo>
                  <a:cubicBezTo>
                    <a:pt x="125742" y="56686"/>
                    <a:pt x="126004" y="56436"/>
                    <a:pt x="126314" y="56436"/>
                  </a:cubicBezTo>
                  <a:close/>
                  <a:moveTo>
                    <a:pt x="130028" y="56436"/>
                  </a:moveTo>
                  <a:cubicBezTo>
                    <a:pt x="130326" y="56436"/>
                    <a:pt x="130600" y="56686"/>
                    <a:pt x="130600" y="57007"/>
                  </a:cubicBezTo>
                  <a:cubicBezTo>
                    <a:pt x="130600" y="57305"/>
                    <a:pt x="130350" y="57567"/>
                    <a:pt x="130028" y="57567"/>
                  </a:cubicBezTo>
                  <a:cubicBezTo>
                    <a:pt x="129731" y="57567"/>
                    <a:pt x="129469" y="57317"/>
                    <a:pt x="129469" y="57007"/>
                  </a:cubicBezTo>
                  <a:cubicBezTo>
                    <a:pt x="129469" y="56686"/>
                    <a:pt x="129719" y="56436"/>
                    <a:pt x="130028" y="56436"/>
                  </a:cubicBezTo>
                  <a:close/>
                  <a:moveTo>
                    <a:pt x="133767" y="56436"/>
                  </a:moveTo>
                  <a:cubicBezTo>
                    <a:pt x="134065" y="56436"/>
                    <a:pt x="134326" y="56686"/>
                    <a:pt x="134326" y="57007"/>
                  </a:cubicBezTo>
                  <a:cubicBezTo>
                    <a:pt x="134326" y="57305"/>
                    <a:pt x="134076" y="57567"/>
                    <a:pt x="133767" y="57567"/>
                  </a:cubicBezTo>
                  <a:cubicBezTo>
                    <a:pt x="133469" y="57567"/>
                    <a:pt x="133207" y="57317"/>
                    <a:pt x="133207" y="57007"/>
                  </a:cubicBezTo>
                  <a:cubicBezTo>
                    <a:pt x="133207" y="56686"/>
                    <a:pt x="133457" y="56436"/>
                    <a:pt x="133767" y="56436"/>
                  </a:cubicBezTo>
                  <a:close/>
                  <a:moveTo>
                    <a:pt x="137494" y="56436"/>
                  </a:moveTo>
                  <a:cubicBezTo>
                    <a:pt x="137791" y="56436"/>
                    <a:pt x="138053" y="56686"/>
                    <a:pt x="138053" y="57007"/>
                  </a:cubicBezTo>
                  <a:cubicBezTo>
                    <a:pt x="138053" y="57305"/>
                    <a:pt x="137803" y="57567"/>
                    <a:pt x="137494" y="57567"/>
                  </a:cubicBezTo>
                  <a:cubicBezTo>
                    <a:pt x="137196" y="57567"/>
                    <a:pt x="136922" y="57317"/>
                    <a:pt x="136922" y="57007"/>
                  </a:cubicBezTo>
                  <a:cubicBezTo>
                    <a:pt x="136934" y="56686"/>
                    <a:pt x="137172" y="56436"/>
                    <a:pt x="137494" y="56436"/>
                  </a:cubicBezTo>
                  <a:close/>
                  <a:moveTo>
                    <a:pt x="141220" y="56436"/>
                  </a:moveTo>
                  <a:cubicBezTo>
                    <a:pt x="141518" y="56436"/>
                    <a:pt x="141792" y="56686"/>
                    <a:pt x="141792" y="57007"/>
                  </a:cubicBezTo>
                  <a:cubicBezTo>
                    <a:pt x="141792" y="57305"/>
                    <a:pt x="141530" y="57567"/>
                    <a:pt x="141220" y="57567"/>
                  </a:cubicBezTo>
                  <a:cubicBezTo>
                    <a:pt x="140911" y="57567"/>
                    <a:pt x="140661" y="57317"/>
                    <a:pt x="140661" y="57007"/>
                  </a:cubicBezTo>
                  <a:cubicBezTo>
                    <a:pt x="140661" y="56686"/>
                    <a:pt x="140911" y="56436"/>
                    <a:pt x="141220" y="56436"/>
                  </a:cubicBezTo>
                  <a:close/>
                  <a:moveTo>
                    <a:pt x="144947" y="56436"/>
                  </a:moveTo>
                  <a:cubicBezTo>
                    <a:pt x="145244" y="56436"/>
                    <a:pt x="145506" y="56686"/>
                    <a:pt x="145506" y="57007"/>
                  </a:cubicBezTo>
                  <a:cubicBezTo>
                    <a:pt x="145506" y="57305"/>
                    <a:pt x="145256" y="57567"/>
                    <a:pt x="144947" y="57567"/>
                  </a:cubicBezTo>
                  <a:cubicBezTo>
                    <a:pt x="144637" y="57567"/>
                    <a:pt x="144375" y="57317"/>
                    <a:pt x="144375" y="57007"/>
                  </a:cubicBezTo>
                  <a:cubicBezTo>
                    <a:pt x="144399" y="56686"/>
                    <a:pt x="144637" y="56436"/>
                    <a:pt x="144947" y="56436"/>
                  </a:cubicBezTo>
                  <a:close/>
                  <a:moveTo>
                    <a:pt x="148685" y="56436"/>
                  </a:moveTo>
                  <a:cubicBezTo>
                    <a:pt x="148983" y="56436"/>
                    <a:pt x="149245" y="56686"/>
                    <a:pt x="149245" y="57007"/>
                  </a:cubicBezTo>
                  <a:cubicBezTo>
                    <a:pt x="149245" y="57305"/>
                    <a:pt x="148995" y="57567"/>
                    <a:pt x="148685" y="57567"/>
                  </a:cubicBezTo>
                  <a:cubicBezTo>
                    <a:pt x="148364" y="57567"/>
                    <a:pt x="148114" y="57317"/>
                    <a:pt x="148114" y="57007"/>
                  </a:cubicBezTo>
                  <a:cubicBezTo>
                    <a:pt x="148114" y="56686"/>
                    <a:pt x="148364" y="56436"/>
                    <a:pt x="148685" y="56436"/>
                  </a:cubicBezTo>
                  <a:close/>
                  <a:moveTo>
                    <a:pt x="152400" y="56436"/>
                  </a:moveTo>
                  <a:cubicBezTo>
                    <a:pt x="152698" y="56436"/>
                    <a:pt x="152972" y="56686"/>
                    <a:pt x="152972" y="57007"/>
                  </a:cubicBezTo>
                  <a:cubicBezTo>
                    <a:pt x="152972" y="57305"/>
                    <a:pt x="152710" y="57567"/>
                    <a:pt x="152400" y="57567"/>
                  </a:cubicBezTo>
                  <a:cubicBezTo>
                    <a:pt x="152091" y="57567"/>
                    <a:pt x="151841" y="57317"/>
                    <a:pt x="151841" y="57007"/>
                  </a:cubicBezTo>
                  <a:cubicBezTo>
                    <a:pt x="151852" y="56686"/>
                    <a:pt x="152091" y="56436"/>
                    <a:pt x="152400" y="56436"/>
                  </a:cubicBezTo>
                  <a:close/>
                  <a:moveTo>
                    <a:pt x="1548" y="58293"/>
                  </a:moveTo>
                  <a:cubicBezTo>
                    <a:pt x="1846" y="58293"/>
                    <a:pt x="2119" y="58555"/>
                    <a:pt x="2119" y="58864"/>
                  </a:cubicBezTo>
                  <a:cubicBezTo>
                    <a:pt x="2119" y="59174"/>
                    <a:pt x="1858" y="59424"/>
                    <a:pt x="1548" y="59424"/>
                  </a:cubicBezTo>
                  <a:cubicBezTo>
                    <a:pt x="1238" y="59424"/>
                    <a:pt x="988" y="59174"/>
                    <a:pt x="988" y="58864"/>
                  </a:cubicBezTo>
                  <a:cubicBezTo>
                    <a:pt x="988" y="58555"/>
                    <a:pt x="1238" y="58293"/>
                    <a:pt x="1548" y="58293"/>
                  </a:cubicBezTo>
                  <a:close/>
                  <a:moveTo>
                    <a:pt x="5287" y="58293"/>
                  </a:moveTo>
                  <a:cubicBezTo>
                    <a:pt x="5596" y="58293"/>
                    <a:pt x="5846" y="58555"/>
                    <a:pt x="5846" y="58864"/>
                  </a:cubicBezTo>
                  <a:cubicBezTo>
                    <a:pt x="5846" y="59174"/>
                    <a:pt x="5596" y="59424"/>
                    <a:pt x="5287" y="59424"/>
                  </a:cubicBezTo>
                  <a:cubicBezTo>
                    <a:pt x="4977" y="59424"/>
                    <a:pt x="4715" y="59174"/>
                    <a:pt x="4715" y="58864"/>
                  </a:cubicBezTo>
                  <a:cubicBezTo>
                    <a:pt x="4715" y="58555"/>
                    <a:pt x="4977" y="58293"/>
                    <a:pt x="5287" y="58293"/>
                  </a:cubicBezTo>
                  <a:close/>
                  <a:moveTo>
                    <a:pt x="9001" y="58293"/>
                  </a:moveTo>
                  <a:cubicBezTo>
                    <a:pt x="9299" y="58293"/>
                    <a:pt x="9573" y="58555"/>
                    <a:pt x="9573" y="58864"/>
                  </a:cubicBezTo>
                  <a:cubicBezTo>
                    <a:pt x="9573" y="59174"/>
                    <a:pt x="9323" y="59424"/>
                    <a:pt x="9001" y="59424"/>
                  </a:cubicBezTo>
                  <a:cubicBezTo>
                    <a:pt x="8704" y="59424"/>
                    <a:pt x="8442" y="59174"/>
                    <a:pt x="8442" y="58864"/>
                  </a:cubicBezTo>
                  <a:cubicBezTo>
                    <a:pt x="8442" y="58555"/>
                    <a:pt x="8692" y="58293"/>
                    <a:pt x="9001" y="58293"/>
                  </a:cubicBezTo>
                  <a:close/>
                  <a:moveTo>
                    <a:pt x="12728" y="58293"/>
                  </a:moveTo>
                  <a:cubicBezTo>
                    <a:pt x="13037" y="58293"/>
                    <a:pt x="13288" y="58555"/>
                    <a:pt x="13288" y="58864"/>
                  </a:cubicBezTo>
                  <a:cubicBezTo>
                    <a:pt x="13288" y="59174"/>
                    <a:pt x="13037" y="59424"/>
                    <a:pt x="12728" y="59424"/>
                  </a:cubicBezTo>
                  <a:cubicBezTo>
                    <a:pt x="12418" y="59424"/>
                    <a:pt x="12156" y="59174"/>
                    <a:pt x="12156" y="58864"/>
                  </a:cubicBezTo>
                  <a:cubicBezTo>
                    <a:pt x="12156" y="58555"/>
                    <a:pt x="12418" y="58293"/>
                    <a:pt x="12728" y="58293"/>
                  </a:cubicBezTo>
                  <a:close/>
                  <a:moveTo>
                    <a:pt x="16466" y="58293"/>
                  </a:moveTo>
                  <a:cubicBezTo>
                    <a:pt x="16764" y="58293"/>
                    <a:pt x="17026" y="58555"/>
                    <a:pt x="17026" y="58864"/>
                  </a:cubicBezTo>
                  <a:cubicBezTo>
                    <a:pt x="17026" y="59174"/>
                    <a:pt x="16776" y="59424"/>
                    <a:pt x="16466" y="59424"/>
                  </a:cubicBezTo>
                  <a:cubicBezTo>
                    <a:pt x="16169" y="59424"/>
                    <a:pt x="15895" y="59174"/>
                    <a:pt x="15895" y="58864"/>
                  </a:cubicBezTo>
                  <a:cubicBezTo>
                    <a:pt x="15895" y="58555"/>
                    <a:pt x="16145" y="58293"/>
                    <a:pt x="16466" y="58293"/>
                  </a:cubicBezTo>
                  <a:close/>
                  <a:moveTo>
                    <a:pt x="20181" y="58293"/>
                  </a:moveTo>
                  <a:cubicBezTo>
                    <a:pt x="20491" y="58293"/>
                    <a:pt x="20753" y="58555"/>
                    <a:pt x="20753" y="58864"/>
                  </a:cubicBezTo>
                  <a:cubicBezTo>
                    <a:pt x="20753" y="59174"/>
                    <a:pt x="20491" y="59424"/>
                    <a:pt x="20181" y="59424"/>
                  </a:cubicBezTo>
                  <a:cubicBezTo>
                    <a:pt x="19872" y="59424"/>
                    <a:pt x="19622" y="59174"/>
                    <a:pt x="19622" y="58864"/>
                  </a:cubicBezTo>
                  <a:cubicBezTo>
                    <a:pt x="19622" y="58555"/>
                    <a:pt x="19872" y="58293"/>
                    <a:pt x="20181" y="58293"/>
                  </a:cubicBezTo>
                  <a:close/>
                  <a:moveTo>
                    <a:pt x="23920" y="58293"/>
                  </a:moveTo>
                  <a:cubicBezTo>
                    <a:pt x="24217" y="58293"/>
                    <a:pt x="24479" y="58555"/>
                    <a:pt x="24479" y="58864"/>
                  </a:cubicBezTo>
                  <a:cubicBezTo>
                    <a:pt x="24479" y="59174"/>
                    <a:pt x="24229" y="59424"/>
                    <a:pt x="23920" y="59424"/>
                  </a:cubicBezTo>
                  <a:cubicBezTo>
                    <a:pt x="23610" y="59424"/>
                    <a:pt x="23348" y="59174"/>
                    <a:pt x="23348" y="58864"/>
                  </a:cubicBezTo>
                  <a:cubicBezTo>
                    <a:pt x="23348" y="58555"/>
                    <a:pt x="23610" y="58293"/>
                    <a:pt x="23920" y="58293"/>
                  </a:cubicBezTo>
                  <a:close/>
                  <a:moveTo>
                    <a:pt x="27635" y="58293"/>
                  </a:moveTo>
                  <a:cubicBezTo>
                    <a:pt x="27956" y="58293"/>
                    <a:pt x="28206" y="58555"/>
                    <a:pt x="28206" y="58864"/>
                  </a:cubicBezTo>
                  <a:cubicBezTo>
                    <a:pt x="28206" y="59174"/>
                    <a:pt x="27956" y="59424"/>
                    <a:pt x="27635" y="59424"/>
                  </a:cubicBezTo>
                  <a:cubicBezTo>
                    <a:pt x="27325" y="59424"/>
                    <a:pt x="27075" y="59174"/>
                    <a:pt x="27075" y="58864"/>
                  </a:cubicBezTo>
                  <a:cubicBezTo>
                    <a:pt x="27075" y="58555"/>
                    <a:pt x="27325" y="58293"/>
                    <a:pt x="27635" y="58293"/>
                  </a:cubicBezTo>
                  <a:close/>
                  <a:moveTo>
                    <a:pt x="31373" y="58293"/>
                  </a:moveTo>
                  <a:cubicBezTo>
                    <a:pt x="31671" y="58293"/>
                    <a:pt x="31945" y="58555"/>
                    <a:pt x="31945" y="58864"/>
                  </a:cubicBezTo>
                  <a:cubicBezTo>
                    <a:pt x="31945" y="59174"/>
                    <a:pt x="31683" y="59424"/>
                    <a:pt x="31373" y="59424"/>
                  </a:cubicBezTo>
                  <a:cubicBezTo>
                    <a:pt x="31064" y="59424"/>
                    <a:pt x="30814" y="59174"/>
                    <a:pt x="30814" y="58864"/>
                  </a:cubicBezTo>
                  <a:cubicBezTo>
                    <a:pt x="30814" y="58555"/>
                    <a:pt x="31064" y="58293"/>
                    <a:pt x="31373" y="58293"/>
                  </a:cubicBezTo>
                  <a:close/>
                  <a:moveTo>
                    <a:pt x="35100" y="58293"/>
                  </a:moveTo>
                  <a:cubicBezTo>
                    <a:pt x="35409" y="58293"/>
                    <a:pt x="35659" y="58555"/>
                    <a:pt x="35659" y="58864"/>
                  </a:cubicBezTo>
                  <a:cubicBezTo>
                    <a:pt x="35659" y="59174"/>
                    <a:pt x="35409" y="59424"/>
                    <a:pt x="35100" y="59424"/>
                  </a:cubicBezTo>
                  <a:cubicBezTo>
                    <a:pt x="34778" y="59424"/>
                    <a:pt x="34528" y="59174"/>
                    <a:pt x="34528" y="58864"/>
                  </a:cubicBezTo>
                  <a:cubicBezTo>
                    <a:pt x="34528" y="58555"/>
                    <a:pt x="34778" y="58293"/>
                    <a:pt x="35100" y="58293"/>
                  </a:cubicBezTo>
                  <a:close/>
                  <a:moveTo>
                    <a:pt x="38815" y="58293"/>
                  </a:moveTo>
                  <a:cubicBezTo>
                    <a:pt x="39112" y="58293"/>
                    <a:pt x="39386" y="58555"/>
                    <a:pt x="39386" y="58864"/>
                  </a:cubicBezTo>
                  <a:cubicBezTo>
                    <a:pt x="39386" y="59174"/>
                    <a:pt x="39124" y="59424"/>
                    <a:pt x="38815" y="59424"/>
                  </a:cubicBezTo>
                  <a:cubicBezTo>
                    <a:pt x="38517" y="59424"/>
                    <a:pt x="38255" y="59174"/>
                    <a:pt x="38255" y="58864"/>
                  </a:cubicBezTo>
                  <a:cubicBezTo>
                    <a:pt x="38255" y="58555"/>
                    <a:pt x="38505" y="58293"/>
                    <a:pt x="38815" y="58293"/>
                  </a:cubicBezTo>
                  <a:close/>
                  <a:moveTo>
                    <a:pt x="42553" y="58293"/>
                  </a:moveTo>
                  <a:cubicBezTo>
                    <a:pt x="42863" y="58293"/>
                    <a:pt x="43113" y="58555"/>
                    <a:pt x="43113" y="58864"/>
                  </a:cubicBezTo>
                  <a:cubicBezTo>
                    <a:pt x="43113" y="59174"/>
                    <a:pt x="42863" y="59424"/>
                    <a:pt x="42553" y="59424"/>
                  </a:cubicBezTo>
                  <a:cubicBezTo>
                    <a:pt x="42232" y="59424"/>
                    <a:pt x="41982" y="59174"/>
                    <a:pt x="41982" y="58864"/>
                  </a:cubicBezTo>
                  <a:cubicBezTo>
                    <a:pt x="41982" y="58555"/>
                    <a:pt x="42244" y="58293"/>
                    <a:pt x="42553" y="58293"/>
                  </a:cubicBezTo>
                  <a:close/>
                  <a:moveTo>
                    <a:pt x="46268" y="58293"/>
                  </a:moveTo>
                  <a:cubicBezTo>
                    <a:pt x="46565" y="58293"/>
                    <a:pt x="46839" y="58555"/>
                    <a:pt x="46839" y="58864"/>
                  </a:cubicBezTo>
                  <a:cubicBezTo>
                    <a:pt x="46839" y="59174"/>
                    <a:pt x="46589" y="59424"/>
                    <a:pt x="46268" y="59424"/>
                  </a:cubicBezTo>
                  <a:cubicBezTo>
                    <a:pt x="45970" y="59424"/>
                    <a:pt x="45708" y="59174"/>
                    <a:pt x="45708" y="58864"/>
                  </a:cubicBezTo>
                  <a:cubicBezTo>
                    <a:pt x="45708" y="58555"/>
                    <a:pt x="45958" y="58293"/>
                    <a:pt x="46268" y="58293"/>
                  </a:cubicBezTo>
                  <a:close/>
                  <a:moveTo>
                    <a:pt x="50006" y="58293"/>
                  </a:moveTo>
                  <a:cubicBezTo>
                    <a:pt x="50316" y="58293"/>
                    <a:pt x="50578" y="58555"/>
                    <a:pt x="50578" y="58864"/>
                  </a:cubicBezTo>
                  <a:cubicBezTo>
                    <a:pt x="50578" y="59174"/>
                    <a:pt x="50316" y="59424"/>
                    <a:pt x="50006" y="59424"/>
                  </a:cubicBezTo>
                  <a:cubicBezTo>
                    <a:pt x="49697" y="59424"/>
                    <a:pt x="49447" y="59174"/>
                    <a:pt x="49447" y="58864"/>
                  </a:cubicBezTo>
                  <a:cubicBezTo>
                    <a:pt x="49447" y="58555"/>
                    <a:pt x="49697" y="58293"/>
                    <a:pt x="50006" y="58293"/>
                  </a:cubicBezTo>
                  <a:close/>
                  <a:moveTo>
                    <a:pt x="53733" y="58293"/>
                  </a:moveTo>
                  <a:cubicBezTo>
                    <a:pt x="54031" y="58293"/>
                    <a:pt x="54293" y="58555"/>
                    <a:pt x="54293" y="58864"/>
                  </a:cubicBezTo>
                  <a:cubicBezTo>
                    <a:pt x="54293" y="59174"/>
                    <a:pt x="54043" y="59424"/>
                    <a:pt x="53733" y="59424"/>
                  </a:cubicBezTo>
                  <a:cubicBezTo>
                    <a:pt x="53412" y="59424"/>
                    <a:pt x="53162" y="59174"/>
                    <a:pt x="53162" y="58864"/>
                  </a:cubicBezTo>
                  <a:cubicBezTo>
                    <a:pt x="53162" y="58555"/>
                    <a:pt x="53412" y="58293"/>
                    <a:pt x="53733" y="58293"/>
                  </a:cubicBezTo>
                  <a:close/>
                  <a:moveTo>
                    <a:pt x="57460" y="58293"/>
                  </a:moveTo>
                  <a:cubicBezTo>
                    <a:pt x="57781" y="58293"/>
                    <a:pt x="58031" y="58555"/>
                    <a:pt x="58031" y="58864"/>
                  </a:cubicBezTo>
                  <a:cubicBezTo>
                    <a:pt x="58031" y="59174"/>
                    <a:pt x="57781" y="59424"/>
                    <a:pt x="57460" y="59424"/>
                  </a:cubicBezTo>
                  <a:cubicBezTo>
                    <a:pt x="57150" y="59424"/>
                    <a:pt x="56900" y="59174"/>
                    <a:pt x="56900" y="58864"/>
                  </a:cubicBezTo>
                  <a:cubicBezTo>
                    <a:pt x="56900" y="58555"/>
                    <a:pt x="57150" y="58293"/>
                    <a:pt x="57460" y="58293"/>
                  </a:cubicBezTo>
                  <a:close/>
                  <a:moveTo>
                    <a:pt x="61186" y="58293"/>
                  </a:moveTo>
                  <a:cubicBezTo>
                    <a:pt x="61484" y="58293"/>
                    <a:pt x="61746" y="58555"/>
                    <a:pt x="61746" y="58864"/>
                  </a:cubicBezTo>
                  <a:cubicBezTo>
                    <a:pt x="61746" y="59174"/>
                    <a:pt x="61496" y="59424"/>
                    <a:pt x="61186" y="59424"/>
                  </a:cubicBezTo>
                  <a:cubicBezTo>
                    <a:pt x="60877" y="59424"/>
                    <a:pt x="60615" y="59174"/>
                    <a:pt x="60615" y="58864"/>
                  </a:cubicBezTo>
                  <a:cubicBezTo>
                    <a:pt x="60615" y="58555"/>
                    <a:pt x="60877" y="58293"/>
                    <a:pt x="61186" y="58293"/>
                  </a:cubicBezTo>
                  <a:close/>
                  <a:moveTo>
                    <a:pt x="64925" y="58293"/>
                  </a:moveTo>
                  <a:cubicBezTo>
                    <a:pt x="65234" y="58293"/>
                    <a:pt x="65485" y="58555"/>
                    <a:pt x="65485" y="58864"/>
                  </a:cubicBezTo>
                  <a:cubicBezTo>
                    <a:pt x="65485" y="59174"/>
                    <a:pt x="65234" y="59424"/>
                    <a:pt x="64925" y="59424"/>
                  </a:cubicBezTo>
                  <a:cubicBezTo>
                    <a:pt x="64603" y="59424"/>
                    <a:pt x="64353" y="59174"/>
                    <a:pt x="64353" y="58864"/>
                  </a:cubicBezTo>
                  <a:cubicBezTo>
                    <a:pt x="64353" y="58555"/>
                    <a:pt x="64603" y="58293"/>
                    <a:pt x="64925" y="58293"/>
                  </a:cubicBezTo>
                  <a:close/>
                  <a:moveTo>
                    <a:pt x="68640" y="58293"/>
                  </a:moveTo>
                  <a:cubicBezTo>
                    <a:pt x="68937" y="58293"/>
                    <a:pt x="69211" y="58555"/>
                    <a:pt x="69211" y="58864"/>
                  </a:cubicBezTo>
                  <a:cubicBezTo>
                    <a:pt x="69211" y="59174"/>
                    <a:pt x="68949" y="59424"/>
                    <a:pt x="68640" y="59424"/>
                  </a:cubicBezTo>
                  <a:cubicBezTo>
                    <a:pt x="68330" y="59424"/>
                    <a:pt x="68080" y="59174"/>
                    <a:pt x="68080" y="58864"/>
                  </a:cubicBezTo>
                  <a:cubicBezTo>
                    <a:pt x="68080" y="58555"/>
                    <a:pt x="68330" y="58293"/>
                    <a:pt x="68640" y="58293"/>
                  </a:cubicBezTo>
                  <a:close/>
                  <a:moveTo>
                    <a:pt x="72366" y="58293"/>
                  </a:moveTo>
                  <a:cubicBezTo>
                    <a:pt x="72676" y="58293"/>
                    <a:pt x="72926" y="58555"/>
                    <a:pt x="72926" y="58864"/>
                  </a:cubicBezTo>
                  <a:cubicBezTo>
                    <a:pt x="72926" y="59174"/>
                    <a:pt x="72676" y="59424"/>
                    <a:pt x="72366" y="59424"/>
                  </a:cubicBezTo>
                  <a:cubicBezTo>
                    <a:pt x="72045" y="59424"/>
                    <a:pt x="71795" y="59174"/>
                    <a:pt x="71795" y="58864"/>
                  </a:cubicBezTo>
                  <a:cubicBezTo>
                    <a:pt x="71795" y="58555"/>
                    <a:pt x="72069" y="58293"/>
                    <a:pt x="72366" y="58293"/>
                  </a:cubicBezTo>
                  <a:close/>
                  <a:moveTo>
                    <a:pt x="76093" y="58293"/>
                  </a:moveTo>
                  <a:cubicBezTo>
                    <a:pt x="76391" y="58293"/>
                    <a:pt x="76664" y="58555"/>
                    <a:pt x="76664" y="58864"/>
                  </a:cubicBezTo>
                  <a:cubicBezTo>
                    <a:pt x="76664" y="59174"/>
                    <a:pt x="76403" y="59424"/>
                    <a:pt x="76093" y="59424"/>
                  </a:cubicBezTo>
                  <a:cubicBezTo>
                    <a:pt x="75795" y="59424"/>
                    <a:pt x="75533" y="59174"/>
                    <a:pt x="75533" y="58864"/>
                  </a:cubicBezTo>
                  <a:cubicBezTo>
                    <a:pt x="75533" y="58555"/>
                    <a:pt x="75783" y="58293"/>
                    <a:pt x="76093" y="58293"/>
                  </a:cubicBezTo>
                  <a:close/>
                  <a:moveTo>
                    <a:pt x="79712" y="58293"/>
                  </a:moveTo>
                  <a:cubicBezTo>
                    <a:pt x="80010" y="58293"/>
                    <a:pt x="80284" y="58555"/>
                    <a:pt x="80284" y="58864"/>
                  </a:cubicBezTo>
                  <a:cubicBezTo>
                    <a:pt x="80284" y="59174"/>
                    <a:pt x="80022" y="59424"/>
                    <a:pt x="79712" y="59424"/>
                  </a:cubicBezTo>
                  <a:cubicBezTo>
                    <a:pt x="79403" y="59424"/>
                    <a:pt x="79153" y="59174"/>
                    <a:pt x="79153" y="58864"/>
                  </a:cubicBezTo>
                  <a:cubicBezTo>
                    <a:pt x="79153" y="58555"/>
                    <a:pt x="79403" y="58293"/>
                    <a:pt x="79712" y="58293"/>
                  </a:cubicBezTo>
                  <a:close/>
                  <a:moveTo>
                    <a:pt x="83451" y="58293"/>
                  </a:moveTo>
                  <a:cubicBezTo>
                    <a:pt x="83761" y="58293"/>
                    <a:pt x="84011" y="58555"/>
                    <a:pt x="84011" y="58864"/>
                  </a:cubicBezTo>
                  <a:cubicBezTo>
                    <a:pt x="84011" y="59174"/>
                    <a:pt x="83761" y="59424"/>
                    <a:pt x="83451" y="59424"/>
                  </a:cubicBezTo>
                  <a:cubicBezTo>
                    <a:pt x="83141" y="59424"/>
                    <a:pt x="82880" y="59174"/>
                    <a:pt x="82880" y="58864"/>
                  </a:cubicBezTo>
                  <a:cubicBezTo>
                    <a:pt x="82880" y="58555"/>
                    <a:pt x="83141" y="58293"/>
                    <a:pt x="83451" y="58293"/>
                  </a:cubicBezTo>
                  <a:close/>
                  <a:moveTo>
                    <a:pt x="87166" y="58293"/>
                  </a:moveTo>
                  <a:cubicBezTo>
                    <a:pt x="87463" y="58293"/>
                    <a:pt x="87737" y="58555"/>
                    <a:pt x="87737" y="58864"/>
                  </a:cubicBezTo>
                  <a:cubicBezTo>
                    <a:pt x="87737" y="59174"/>
                    <a:pt x="87475" y="59424"/>
                    <a:pt x="87166" y="59424"/>
                  </a:cubicBezTo>
                  <a:cubicBezTo>
                    <a:pt x="86856" y="59424"/>
                    <a:pt x="86606" y="59174"/>
                    <a:pt x="86606" y="58864"/>
                  </a:cubicBezTo>
                  <a:cubicBezTo>
                    <a:pt x="86606" y="58555"/>
                    <a:pt x="86856" y="58293"/>
                    <a:pt x="87166" y="58293"/>
                  </a:cubicBezTo>
                  <a:close/>
                  <a:moveTo>
                    <a:pt x="90904" y="58293"/>
                  </a:moveTo>
                  <a:cubicBezTo>
                    <a:pt x="91214" y="58293"/>
                    <a:pt x="91464" y="58555"/>
                    <a:pt x="91464" y="58864"/>
                  </a:cubicBezTo>
                  <a:cubicBezTo>
                    <a:pt x="91464" y="59174"/>
                    <a:pt x="91214" y="59424"/>
                    <a:pt x="90904" y="59424"/>
                  </a:cubicBezTo>
                  <a:cubicBezTo>
                    <a:pt x="90595" y="59424"/>
                    <a:pt x="90345" y="59174"/>
                    <a:pt x="90345" y="58864"/>
                  </a:cubicBezTo>
                  <a:cubicBezTo>
                    <a:pt x="90345" y="58555"/>
                    <a:pt x="90595" y="58293"/>
                    <a:pt x="90904" y="58293"/>
                  </a:cubicBezTo>
                  <a:close/>
                  <a:moveTo>
                    <a:pt x="94631" y="58293"/>
                  </a:moveTo>
                  <a:cubicBezTo>
                    <a:pt x="94929" y="58293"/>
                    <a:pt x="95191" y="58555"/>
                    <a:pt x="95191" y="58864"/>
                  </a:cubicBezTo>
                  <a:cubicBezTo>
                    <a:pt x="95191" y="59174"/>
                    <a:pt x="94941" y="59424"/>
                    <a:pt x="94631" y="59424"/>
                  </a:cubicBezTo>
                  <a:cubicBezTo>
                    <a:pt x="94310" y="59424"/>
                    <a:pt x="94060" y="59174"/>
                    <a:pt x="94060" y="58864"/>
                  </a:cubicBezTo>
                  <a:cubicBezTo>
                    <a:pt x="94060" y="58555"/>
                    <a:pt x="94310" y="58293"/>
                    <a:pt x="94631" y="58293"/>
                  </a:cubicBezTo>
                  <a:close/>
                  <a:moveTo>
                    <a:pt x="98346" y="58293"/>
                  </a:moveTo>
                  <a:cubicBezTo>
                    <a:pt x="98655" y="58293"/>
                    <a:pt x="98905" y="58555"/>
                    <a:pt x="98905" y="58864"/>
                  </a:cubicBezTo>
                  <a:cubicBezTo>
                    <a:pt x="98905" y="59174"/>
                    <a:pt x="98655" y="59424"/>
                    <a:pt x="98346" y="59424"/>
                  </a:cubicBezTo>
                  <a:cubicBezTo>
                    <a:pt x="98036" y="59424"/>
                    <a:pt x="97786" y="59174"/>
                    <a:pt x="97786" y="58864"/>
                  </a:cubicBezTo>
                  <a:cubicBezTo>
                    <a:pt x="97786" y="58555"/>
                    <a:pt x="98036" y="58293"/>
                    <a:pt x="98346" y="58293"/>
                  </a:cubicBezTo>
                  <a:close/>
                  <a:moveTo>
                    <a:pt x="102084" y="58293"/>
                  </a:moveTo>
                  <a:cubicBezTo>
                    <a:pt x="102382" y="58293"/>
                    <a:pt x="102644" y="58555"/>
                    <a:pt x="102644" y="58864"/>
                  </a:cubicBezTo>
                  <a:cubicBezTo>
                    <a:pt x="102644" y="59174"/>
                    <a:pt x="102394" y="59424"/>
                    <a:pt x="102084" y="59424"/>
                  </a:cubicBezTo>
                  <a:cubicBezTo>
                    <a:pt x="101787" y="59424"/>
                    <a:pt x="101513" y="59174"/>
                    <a:pt x="101513" y="58864"/>
                  </a:cubicBezTo>
                  <a:cubicBezTo>
                    <a:pt x="101513" y="58555"/>
                    <a:pt x="101775" y="58293"/>
                    <a:pt x="102084" y="58293"/>
                  </a:cubicBezTo>
                  <a:close/>
                  <a:moveTo>
                    <a:pt x="105799" y="58293"/>
                  </a:moveTo>
                  <a:cubicBezTo>
                    <a:pt x="106121" y="58293"/>
                    <a:pt x="106371" y="58555"/>
                    <a:pt x="106371" y="58864"/>
                  </a:cubicBezTo>
                  <a:cubicBezTo>
                    <a:pt x="106371" y="59174"/>
                    <a:pt x="106109" y="59424"/>
                    <a:pt x="105799" y="59424"/>
                  </a:cubicBezTo>
                  <a:cubicBezTo>
                    <a:pt x="105490" y="59424"/>
                    <a:pt x="105239" y="59174"/>
                    <a:pt x="105239" y="58864"/>
                  </a:cubicBezTo>
                  <a:cubicBezTo>
                    <a:pt x="105239" y="58555"/>
                    <a:pt x="105490" y="58293"/>
                    <a:pt x="105799" y="58293"/>
                  </a:cubicBezTo>
                  <a:close/>
                  <a:moveTo>
                    <a:pt x="109538" y="58293"/>
                  </a:moveTo>
                  <a:cubicBezTo>
                    <a:pt x="109835" y="58293"/>
                    <a:pt x="110109" y="58555"/>
                    <a:pt x="110109" y="58864"/>
                  </a:cubicBezTo>
                  <a:cubicBezTo>
                    <a:pt x="110109" y="59174"/>
                    <a:pt x="109847" y="59424"/>
                    <a:pt x="109538" y="59424"/>
                  </a:cubicBezTo>
                  <a:cubicBezTo>
                    <a:pt x="109228" y="59424"/>
                    <a:pt x="108978" y="59174"/>
                    <a:pt x="108978" y="58864"/>
                  </a:cubicBezTo>
                  <a:cubicBezTo>
                    <a:pt x="108978" y="58555"/>
                    <a:pt x="109228" y="58293"/>
                    <a:pt x="109538" y="58293"/>
                  </a:cubicBezTo>
                  <a:close/>
                  <a:moveTo>
                    <a:pt x="113264" y="58293"/>
                  </a:moveTo>
                  <a:cubicBezTo>
                    <a:pt x="113574" y="58293"/>
                    <a:pt x="113824" y="58555"/>
                    <a:pt x="113824" y="58864"/>
                  </a:cubicBezTo>
                  <a:cubicBezTo>
                    <a:pt x="113824" y="59174"/>
                    <a:pt x="113574" y="59424"/>
                    <a:pt x="113264" y="59424"/>
                  </a:cubicBezTo>
                  <a:cubicBezTo>
                    <a:pt x="112943" y="59424"/>
                    <a:pt x="112693" y="59174"/>
                    <a:pt x="112693" y="58864"/>
                  </a:cubicBezTo>
                  <a:cubicBezTo>
                    <a:pt x="112693" y="58555"/>
                    <a:pt x="112943" y="58293"/>
                    <a:pt x="113264" y="58293"/>
                  </a:cubicBezTo>
                  <a:close/>
                  <a:moveTo>
                    <a:pt x="116991" y="58293"/>
                  </a:moveTo>
                  <a:cubicBezTo>
                    <a:pt x="117289" y="58293"/>
                    <a:pt x="117562" y="58555"/>
                    <a:pt x="117562" y="58864"/>
                  </a:cubicBezTo>
                  <a:cubicBezTo>
                    <a:pt x="117562" y="59174"/>
                    <a:pt x="117312" y="59424"/>
                    <a:pt x="116991" y="59424"/>
                  </a:cubicBezTo>
                  <a:cubicBezTo>
                    <a:pt x="116681" y="59424"/>
                    <a:pt x="116431" y="59174"/>
                    <a:pt x="116431" y="58864"/>
                  </a:cubicBezTo>
                  <a:cubicBezTo>
                    <a:pt x="116431" y="58555"/>
                    <a:pt x="116681" y="58293"/>
                    <a:pt x="116991" y="58293"/>
                  </a:cubicBezTo>
                  <a:close/>
                  <a:moveTo>
                    <a:pt x="120718" y="58293"/>
                  </a:moveTo>
                  <a:cubicBezTo>
                    <a:pt x="121027" y="58293"/>
                    <a:pt x="121277" y="58555"/>
                    <a:pt x="121277" y="58864"/>
                  </a:cubicBezTo>
                  <a:cubicBezTo>
                    <a:pt x="121277" y="59174"/>
                    <a:pt x="121027" y="59424"/>
                    <a:pt x="120718" y="59424"/>
                  </a:cubicBezTo>
                  <a:cubicBezTo>
                    <a:pt x="120408" y="59424"/>
                    <a:pt x="120146" y="59174"/>
                    <a:pt x="120146" y="58864"/>
                  </a:cubicBezTo>
                  <a:cubicBezTo>
                    <a:pt x="120146" y="58555"/>
                    <a:pt x="120420" y="58293"/>
                    <a:pt x="120718" y="58293"/>
                  </a:cubicBezTo>
                  <a:close/>
                  <a:moveTo>
                    <a:pt x="124456" y="58293"/>
                  </a:moveTo>
                  <a:cubicBezTo>
                    <a:pt x="124754" y="58293"/>
                    <a:pt x="125016" y="58555"/>
                    <a:pt x="125016" y="58864"/>
                  </a:cubicBezTo>
                  <a:cubicBezTo>
                    <a:pt x="125016" y="59174"/>
                    <a:pt x="124766" y="59424"/>
                    <a:pt x="124456" y="59424"/>
                  </a:cubicBezTo>
                  <a:cubicBezTo>
                    <a:pt x="124135" y="59424"/>
                    <a:pt x="123885" y="59174"/>
                    <a:pt x="123885" y="58864"/>
                  </a:cubicBezTo>
                  <a:cubicBezTo>
                    <a:pt x="123885" y="58555"/>
                    <a:pt x="124135" y="58293"/>
                    <a:pt x="124456" y="58293"/>
                  </a:cubicBezTo>
                  <a:close/>
                  <a:moveTo>
                    <a:pt x="128171" y="58293"/>
                  </a:moveTo>
                  <a:cubicBezTo>
                    <a:pt x="128480" y="58293"/>
                    <a:pt x="128742" y="58555"/>
                    <a:pt x="128742" y="58864"/>
                  </a:cubicBezTo>
                  <a:cubicBezTo>
                    <a:pt x="128742" y="59174"/>
                    <a:pt x="128480" y="59424"/>
                    <a:pt x="128171" y="59424"/>
                  </a:cubicBezTo>
                  <a:cubicBezTo>
                    <a:pt x="127861" y="59424"/>
                    <a:pt x="127611" y="59174"/>
                    <a:pt x="127611" y="58864"/>
                  </a:cubicBezTo>
                  <a:cubicBezTo>
                    <a:pt x="127611" y="58555"/>
                    <a:pt x="127861" y="58293"/>
                    <a:pt x="128171" y="58293"/>
                  </a:cubicBezTo>
                  <a:close/>
                  <a:moveTo>
                    <a:pt x="131898" y="58293"/>
                  </a:moveTo>
                  <a:cubicBezTo>
                    <a:pt x="132195" y="58293"/>
                    <a:pt x="132457" y="58555"/>
                    <a:pt x="132457" y="58864"/>
                  </a:cubicBezTo>
                  <a:cubicBezTo>
                    <a:pt x="132457" y="59174"/>
                    <a:pt x="132207" y="59424"/>
                    <a:pt x="131898" y="59424"/>
                  </a:cubicBezTo>
                  <a:cubicBezTo>
                    <a:pt x="131600" y="59424"/>
                    <a:pt x="131326" y="59174"/>
                    <a:pt x="131326" y="58864"/>
                  </a:cubicBezTo>
                  <a:cubicBezTo>
                    <a:pt x="131326" y="58555"/>
                    <a:pt x="131576" y="58293"/>
                    <a:pt x="131898" y="58293"/>
                  </a:cubicBezTo>
                  <a:close/>
                  <a:moveTo>
                    <a:pt x="135624" y="58293"/>
                  </a:moveTo>
                  <a:cubicBezTo>
                    <a:pt x="135946" y="58293"/>
                    <a:pt x="136196" y="58555"/>
                    <a:pt x="136196" y="58864"/>
                  </a:cubicBezTo>
                  <a:cubicBezTo>
                    <a:pt x="136196" y="59174"/>
                    <a:pt x="135934" y="59424"/>
                    <a:pt x="135624" y="59424"/>
                  </a:cubicBezTo>
                  <a:cubicBezTo>
                    <a:pt x="135315" y="59424"/>
                    <a:pt x="135065" y="59174"/>
                    <a:pt x="135065" y="58864"/>
                  </a:cubicBezTo>
                  <a:cubicBezTo>
                    <a:pt x="135065" y="58555"/>
                    <a:pt x="135315" y="58293"/>
                    <a:pt x="135624" y="58293"/>
                  </a:cubicBezTo>
                  <a:close/>
                  <a:moveTo>
                    <a:pt x="139351" y="58293"/>
                  </a:moveTo>
                  <a:cubicBezTo>
                    <a:pt x="139649" y="58293"/>
                    <a:pt x="139910" y="58555"/>
                    <a:pt x="139910" y="58864"/>
                  </a:cubicBezTo>
                  <a:cubicBezTo>
                    <a:pt x="139910" y="59174"/>
                    <a:pt x="139660" y="59424"/>
                    <a:pt x="139351" y="59424"/>
                  </a:cubicBezTo>
                  <a:cubicBezTo>
                    <a:pt x="139053" y="59424"/>
                    <a:pt x="138779" y="59174"/>
                    <a:pt x="138779" y="58864"/>
                  </a:cubicBezTo>
                  <a:cubicBezTo>
                    <a:pt x="138779" y="58555"/>
                    <a:pt x="139041" y="58293"/>
                    <a:pt x="139351" y="58293"/>
                  </a:cubicBezTo>
                  <a:close/>
                  <a:moveTo>
                    <a:pt x="143089" y="58293"/>
                  </a:moveTo>
                  <a:cubicBezTo>
                    <a:pt x="143399" y="58293"/>
                    <a:pt x="143649" y="58555"/>
                    <a:pt x="143649" y="58864"/>
                  </a:cubicBezTo>
                  <a:cubicBezTo>
                    <a:pt x="143649" y="59174"/>
                    <a:pt x="143399" y="59424"/>
                    <a:pt x="143089" y="59424"/>
                  </a:cubicBezTo>
                  <a:cubicBezTo>
                    <a:pt x="142768" y="59424"/>
                    <a:pt x="142518" y="59174"/>
                    <a:pt x="142518" y="58864"/>
                  </a:cubicBezTo>
                  <a:cubicBezTo>
                    <a:pt x="142518" y="58555"/>
                    <a:pt x="142768" y="58293"/>
                    <a:pt x="143089" y="58293"/>
                  </a:cubicBezTo>
                  <a:close/>
                  <a:moveTo>
                    <a:pt x="146804" y="58293"/>
                  </a:moveTo>
                  <a:cubicBezTo>
                    <a:pt x="147102" y="58293"/>
                    <a:pt x="147376" y="58555"/>
                    <a:pt x="147376" y="58864"/>
                  </a:cubicBezTo>
                  <a:cubicBezTo>
                    <a:pt x="147376" y="59174"/>
                    <a:pt x="147114" y="59424"/>
                    <a:pt x="146804" y="59424"/>
                  </a:cubicBezTo>
                  <a:cubicBezTo>
                    <a:pt x="146495" y="59424"/>
                    <a:pt x="146245" y="59174"/>
                    <a:pt x="146245" y="58864"/>
                  </a:cubicBezTo>
                  <a:cubicBezTo>
                    <a:pt x="146245" y="58555"/>
                    <a:pt x="146495" y="58293"/>
                    <a:pt x="146804" y="58293"/>
                  </a:cubicBezTo>
                  <a:close/>
                  <a:moveTo>
                    <a:pt x="150543" y="58293"/>
                  </a:moveTo>
                  <a:cubicBezTo>
                    <a:pt x="150852" y="58293"/>
                    <a:pt x="151102" y="58555"/>
                    <a:pt x="151102" y="58864"/>
                  </a:cubicBezTo>
                  <a:cubicBezTo>
                    <a:pt x="151102" y="59174"/>
                    <a:pt x="150852" y="59424"/>
                    <a:pt x="150543" y="59424"/>
                  </a:cubicBezTo>
                  <a:cubicBezTo>
                    <a:pt x="150233" y="59424"/>
                    <a:pt x="149971" y="59174"/>
                    <a:pt x="149971" y="58864"/>
                  </a:cubicBezTo>
                  <a:cubicBezTo>
                    <a:pt x="149971" y="58555"/>
                    <a:pt x="150233" y="58293"/>
                    <a:pt x="150543" y="58293"/>
                  </a:cubicBezTo>
                  <a:close/>
                  <a:moveTo>
                    <a:pt x="154258" y="58293"/>
                  </a:moveTo>
                  <a:cubicBezTo>
                    <a:pt x="154555" y="58293"/>
                    <a:pt x="154829" y="58555"/>
                    <a:pt x="154829" y="58864"/>
                  </a:cubicBezTo>
                  <a:cubicBezTo>
                    <a:pt x="154829" y="59174"/>
                    <a:pt x="154567" y="59424"/>
                    <a:pt x="154258" y="59424"/>
                  </a:cubicBezTo>
                  <a:cubicBezTo>
                    <a:pt x="153948" y="59424"/>
                    <a:pt x="153698" y="59174"/>
                    <a:pt x="153698" y="58864"/>
                  </a:cubicBezTo>
                  <a:cubicBezTo>
                    <a:pt x="153698" y="58555"/>
                    <a:pt x="153948" y="58293"/>
                    <a:pt x="154258" y="58293"/>
                  </a:cubicBezTo>
                  <a:close/>
                  <a:moveTo>
                    <a:pt x="3405" y="60174"/>
                  </a:moveTo>
                  <a:cubicBezTo>
                    <a:pt x="3703" y="60174"/>
                    <a:pt x="3977" y="60424"/>
                    <a:pt x="3977" y="60734"/>
                  </a:cubicBezTo>
                  <a:cubicBezTo>
                    <a:pt x="3977" y="61031"/>
                    <a:pt x="3727" y="61305"/>
                    <a:pt x="3405" y="61305"/>
                  </a:cubicBezTo>
                  <a:cubicBezTo>
                    <a:pt x="3096" y="61305"/>
                    <a:pt x="2846" y="61043"/>
                    <a:pt x="2846" y="60734"/>
                  </a:cubicBezTo>
                  <a:cubicBezTo>
                    <a:pt x="2858" y="60412"/>
                    <a:pt x="3096" y="60174"/>
                    <a:pt x="3405" y="60174"/>
                  </a:cubicBezTo>
                  <a:close/>
                  <a:moveTo>
                    <a:pt x="7132" y="60174"/>
                  </a:moveTo>
                  <a:cubicBezTo>
                    <a:pt x="7430" y="60174"/>
                    <a:pt x="7692" y="60424"/>
                    <a:pt x="7692" y="60734"/>
                  </a:cubicBezTo>
                  <a:cubicBezTo>
                    <a:pt x="7692" y="61031"/>
                    <a:pt x="7442" y="61305"/>
                    <a:pt x="7132" y="61305"/>
                  </a:cubicBezTo>
                  <a:cubicBezTo>
                    <a:pt x="6834" y="61305"/>
                    <a:pt x="6560" y="61043"/>
                    <a:pt x="6560" y="60734"/>
                  </a:cubicBezTo>
                  <a:cubicBezTo>
                    <a:pt x="6584" y="60412"/>
                    <a:pt x="6822" y="60174"/>
                    <a:pt x="7132" y="60174"/>
                  </a:cubicBezTo>
                  <a:close/>
                  <a:moveTo>
                    <a:pt x="10871" y="60174"/>
                  </a:moveTo>
                  <a:cubicBezTo>
                    <a:pt x="11168" y="60174"/>
                    <a:pt x="11430" y="60424"/>
                    <a:pt x="11430" y="60734"/>
                  </a:cubicBezTo>
                  <a:cubicBezTo>
                    <a:pt x="11430" y="61031"/>
                    <a:pt x="11180" y="61305"/>
                    <a:pt x="10871" y="61305"/>
                  </a:cubicBezTo>
                  <a:cubicBezTo>
                    <a:pt x="10573" y="61305"/>
                    <a:pt x="10299" y="61043"/>
                    <a:pt x="10299" y="60734"/>
                  </a:cubicBezTo>
                  <a:cubicBezTo>
                    <a:pt x="10299" y="60412"/>
                    <a:pt x="10549" y="60174"/>
                    <a:pt x="10871" y="60174"/>
                  </a:cubicBezTo>
                  <a:close/>
                  <a:moveTo>
                    <a:pt x="14585" y="60174"/>
                  </a:moveTo>
                  <a:cubicBezTo>
                    <a:pt x="14883" y="60174"/>
                    <a:pt x="15157" y="60424"/>
                    <a:pt x="15157" y="60734"/>
                  </a:cubicBezTo>
                  <a:cubicBezTo>
                    <a:pt x="15157" y="61031"/>
                    <a:pt x="14895" y="61305"/>
                    <a:pt x="14585" y="61305"/>
                  </a:cubicBezTo>
                  <a:cubicBezTo>
                    <a:pt x="14288" y="61305"/>
                    <a:pt x="14014" y="61043"/>
                    <a:pt x="14014" y="60734"/>
                  </a:cubicBezTo>
                  <a:cubicBezTo>
                    <a:pt x="14038" y="60412"/>
                    <a:pt x="14276" y="60174"/>
                    <a:pt x="14585" y="60174"/>
                  </a:cubicBezTo>
                  <a:close/>
                  <a:moveTo>
                    <a:pt x="18324" y="60174"/>
                  </a:moveTo>
                  <a:cubicBezTo>
                    <a:pt x="18622" y="60174"/>
                    <a:pt x="18883" y="60424"/>
                    <a:pt x="18883" y="60734"/>
                  </a:cubicBezTo>
                  <a:cubicBezTo>
                    <a:pt x="18883" y="61031"/>
                    <a:pt x="18633" y="61305"/>
                    <a:pt x="18324" y="61305"/>
                  </a:cubicBezTo>
                  <a:cubicBezTo>
                    <a:pt x="18026" y="61305"/>
                    <a:pt x="17752" y="61043"/>
                    <a:pt x="17752" y="60734"/>
                  </a:cubicBezTo>
                  <a:cubicBezTo>
                    <a:pt x="17752" y="60412"/>
                    <a:pt x="18014" y="60174"/>
                    <a:pt x="18324" y="60174"/>
                  </a:cubicBezTo>
                  <a:close/>
                  <a:moveTo>
                    <a:pt x="22039" y="60174"/>
                  </a:moveTo>
                  <a:cubicBezTo>
                    <a:pt x="22336" y="60174"/>
                    <a:pt x="22610" y="60424"/>
                    <a:pt x="22610" y="60734"/>
                  </a:cubicBezTo>
                  <a:cubicBezTo>
                    <a:pt x="22610" y="61031"/>
                    <a:pt x="22360" y="61305"/>
                    <a:pt x="22039" y="61305"/>
                  </a:cubicBezTo>
                  <a:cubicBezTo>
                    <a:pt x="21729" y="61305"/>
                    <a:pt x="21479" y="61043"/>
                    <a:pt x="21479" y="60734"/>
                  </a:cubicBezTo>
                  <a:cubicBezTo>
                    <a:pt x="21491" y="60412"/>
                    <a:pt x="21729" y="60174"/>
                    <a:pt x="22039" y="60174"/>
                  </a:cubicBezTo>
                  <a:close/>
                  <a:moveTo>
                    <a:pt x="25777" y="60174"/>
                  </a:moveTo>
                  <a:cubicBezTo>
                    <a:pt x="26075" y="60174"/>
                    <a:pt x="26349" y="60424"/>
                    <a:pt x="26349" y="60734"/>
                  </a:cubicBezTo>
                  <a:cubicBezTo>
                    <a:pt x="26349" y="61031"/>
                    <a:pt x="26087" y="61305"/>
                    <a:pt x="25777" y="61305"/>
                  </a:cubicBezTo>
                  <a:cubicBezTo>
                    <a:pt x="25468" y="61305"/>
                    <a:pt x="25206" y="61043"/>
                    <a:pt x="25206" y="60734"/>
                  </a:cubicBezTo>
                  <a:cubicBezTo>
                    <a:pt x="25218" y="60412"/>
                    <a:pt x="25468" y="60174"/>
                    <a:pt x="25777" y="60174"/>
                  </a:cubicBezTo>
                  <a:close/>
                  <a:moveTo>
                    <a:pt x="29504" y="60174"/>
                  </a:moveTo>
                  <a:cubicBezTo>
                    <a:pt x="29801" y="60174"/>
                    <a:pt x="30063" y="60424"/>
                    <a:pt x="30063" y="60734"/>
                  </a:cubicBezTo>
                  <a:cubicBezTo>
                    <a:pt x="30063" y="61031"/>
                    <a:pt x="29813" y="61305"/>
                    <a:pt x="29504" y="61305"/>
                  </a:cubicBezTo>
                  <a:cubicBezTo>
                    <a:pt x="29182" y="61305"/>
                    <a:pt x="28932" y="61043"/>
                    <a:pt x="28932" y="60734"/>
                  </a:cubicBezTo>
                  <a:cubicBezTo>
                    <a:pt x="28944" y="60412"/>
                    <a:pt x="29182" y="60174"/>
                    <a:pt x="29504" y="60174"/>
                  </a:cubicBezTo>
                  <a:close/>
                  <a:moveTo>
                    <a:pt x="33230" y="60174"/>
                  </a:moveTo>
                  <a:cubicBezTo>
                    <a:pt x="33528" y="60174"/>
                    <a:pt x="33802" y="60424"/>
                    <a:pt x="33802" y="60734"/>
                  </a:cubicBezTo>
                  <a:cubicBezTo>
                    <a:pt x="33802" y="61031"/>
                    <a:pt x="33552" y="61305"/>
                    <a:pt x="33230" y="61305"/>
                  </a:cubicBezTo>
                  <a:cubicBezTo>
                    <a:pt x="32921" y="61305"/>
                    <a:pt x="32671" y="61043"/>
                    <a:pt x="32671" y="60734"/>
                  </a:cubicBezTo>
                  <a:cubicBezTo>
                    <a:pt x="32671" y="60412"/>
                    <a:pt x="32921" y="60174"/>
                    <a:pt x="33230" y="60174"/>
                  </a:cubicBezTo>
                  <a:close/>
                  <a:moveTo>
                    <a:pt x="36957" y="60174"/>
                  </a:moveTo>
                  <a:cubicBezTo>
                    <a:pt x="37255" y="60174"/>
                    <a:pt x="37517" y="60424"/>
                    <a:pt x="37517" y="60734"/>
                  </a:cubicBezTo>
                  <a:cubicBezTo>
                    <a:pt x="37517" y="61031"/>
                    <a:pt x="37267" y="61305"/>
                    <a:pt x="36957" y="61305"/>
                  </a:cubicBezTo>
                  <a:cubicBezTo>
                    <a:pt x="36648" y="61305"/>
                    <a:pt x="36386" y="61043"/>
                    <a:pt x="36386" y="60734"/>
                  </a:cubicBezTo>
                  <a:cubicBezTo>
                    <a:pt x="36409" y="60412"/>
                    <a:pt x="36648" y="60174"/>
                    <a:pt x="36957" y="60174"/>
                  </a:cubicBezTo>
                  <a:close/>
                  <a:moveTo>
                    <a:pt x="40672" y="60174"/>
                  </a:moveTo>
                  <a:cubicBezTo>
                    <a:pt x="40970" y="60174"/>
                    <a:pt x="41243" y="60424"/>
                    <a:pt x="41243" y="60734"/>
                  </a:cubicBezTo>
                  <a:cubicBezTo>
                    <a:pt x="41243" y="61031"/>
                    <a:pt x="40993" y="61305"/>
                    <a:pt x="40672" y="61305"/>
                  </a:cubicBezTo>
                  <a:cubicBezTo>
                    <a:pt x="40374" y="61305"/>
                    <a:pt x="40112" y="61043"/>
                    <a:pt x="40112" y="60734"/>
                  </a:cubicBezTo>
                  <a:cubicBezTo>
                    <a:pt x="40124" y="60412"/>
                    <a:pt x="40362" y="60174"/>
                    <a:pt x="40672" y="60174"/>
                  </a:cubicBezTo>
                  <a:close/>
                  <a:moveTo>
                    <a:pt x="44410" y="60174"/>
                  </a:moveTo>
                  <a:cubicBezTo>
                    <a:pt x="44708" y="60174"/>
                    <a:pt x="44982" y="60424"/>
                    <a:pt x="44982" y="60734"/>
                  </a:cubicBezTo>
                  <a:cubicBezTo>
                    <a:pt x="44982" y="61031"/>
                    <a:pt x="44720" y="61305"/>
                    <a:pt x="44410" y="61305"/>
                  </a:cubicBezTo>
                  <a:cubicBezTo>
                    <a:pt x="44113" y="61305"/>
                    <a:pt x="43851" y="61043"/>
                    <a:pt x="43851" y="60734"/>
                  </a:cubicBezTo>
                  <a:cubicBezTo>
                    <a:pt x="43851" y="60412"/>
                    <a:pt x="44101" y="60174"/>
                    <a:pt x="44410" y="60174"/>
                  </a:cubicBezTo>
                  <a:close/>
                  <a:moveTo>
                    <a:pt x="48137" y="60174"/>
                  </a:moveTo>
                  <a:cubicBezTo>
                    <a:pt x="48435" y="60174"/>
                    <a:pt x="48697" y="60424"/>
                    <a:pt x="48697" y="60734"/>
                  </a:cubicBezTo>
                  <a:cubicBezTo>
                    <a:pt x="48697" y="61031"/>
                    <a:pt x="48447" y="61305"/>
                    <a:pt x="48137" y="61305"/>
                  </a:cubicBezTo>
                  <a:cubicBezTo>
                    <a:pt x="47839" y="61305"/>
                    <a:pt x="47566" y="61043"/>
                    <a:pt x="47566" y="60734"/>
                  </a:cubicBezTo>
                  <a:cubicBezTo>
                    <a:pt x="47578" y="60412"/>
                    <a:pt x="47839" y="60174"/>
                    <a:pt x="48137" y="60174"/>
                  </a:cubicBezTo>
                  <a:close/>
                  <a:moveTo>
                    <a:pt x="51864" y="60174"/>
                  </a:moveTo>
                  <a:cubicBezTo>
                    <a:pt x="52161" y="60174"/>
                    <a:pt x="52435" y="60424"/>
                    <a:pt x="52435" y="60734"/>
                  </a:cubicBezTo>
                  <a:cubicBezTo>
                    <a:pt x="52435" y="61031"/>
                    <a:pt x="52185" y="61305"/>
                    <a:pt x="51864" y="61305"/>
                  </a:cubicBezTo>
                  <a:cubicBezTo>
                    <a:pt x="51566" y="61305"/>
                    <a:pt x="51304" y="61043"/>
                    <a:pt x="51304" y="60734"/>
                  </a:cubicBezTo>
                  <a:cubicBezTo>
                    <a:pt x="51304" y="60412"/>
                    <a:pt x="51554" y="60174"/>
                    <a:pt x="51864" y="60174"/>
                  </a:cubicBezTo>
                  <a:close/>
                  <a:moveTo>
                    <a:pt x="55602" y="60174"/>
                  </a:moveTo>
                  <a:cubicBezTo>
                    <a:pt x="55900" y="60174"/>
                    <a:pt x="56174" y="60424"/>
                    <a:pt x="56174" y="60734"/>
                  </a:cubicBezTo>
                  <a:cubicBezTo>
                    <a:pt x="56174" y="61031"/>
                    <a:pt x="55912" y="61305"/>
                    <a:pt x="55602" y="61305"/>
                  </a:cubicBezTo>
                  <a:cubicBezTo>
                    <a:pt x="55293" y="61305"/>
                    <a:pt x="55043" y="61043"/>
                    <a:pt x="55043" y="60734"/>
                  </a:cubicBezTo>
                  <a:cubicBezTo>
                    <a:pt x="55043" y="60412"/>
                    <a:pt x="55293" y="60174"/>
                    <a:pt x="55602" y="60174"/>
                  </a:cubicBezTo>
                  <a:close/>
                  <a:moveTo>
                    <a:pt x="59329" y="60174"/>
                  </a:moveTo>
                  <a:cubicBezTo>
                    <a:pt x="59627" y="60174"/>
                    <a:pt x="59889" y="60424"/>
                    <a:pt x="59889" y="60734"/>
                  </a:cubicBezTo>
                  <a:cubicBezTo>
                    <a:pt x="59889" y="61031"/>
                    <a:pt x="59639" y="61305"/>
                    <a:pt x="59329" y="61305"/>
                  </a:cubicBezTo>
                  <a:cubicBezTo>
                    <a:pt x="59008" y="61305"/>
                    <a:pt x="58757" y="61043"/>
                    <a:pt x="58757" y="60734"/>
                  </a:cubicBezTo>
                  <a:cubicBezTo>
                    <a:pt x="58757" y="60412"/>
                    <a:pt x="59008" y="60174"/>
                    <a:pt x="59329" y="60174"/>
                  </a:cubicBezTo>
                  <a:close/>
                  <a:moveTo>
                    <a:pt x="63056" y="60174"/>
                  </a:moveTo>
                  <a:cubicBezTo>
                    <a:pt x="63353" y="60174"/>
                    <a:pt x="63627" y="60424"/>
                    <a:pt x="63627" y="60734"/>
                  </a:cubicBezTo>
                  <a:cubicBezTo>
                    <a:pt x="63627" y="61031"/>
                    <a:pt x="63377" y="61305"/>
                    <a:pt x="63056" y="61305"/>
                  </a:cubicBezTo>
                  <a:cubicBezTo>
                    <a:pt x="62746" y="61305"/>
                    <a:pt x="62496" y="61043"/>
                    <a:pt x="62496" y="60734"/>
                  </a:cubicBezTo>
                  <a:cubicBezTo>
                    <a:pt x="62496" y="60412"/>
                    <a:pt x="62746" y="60174"/>
                    <a:pt x="63056" y="60174"/>
                  </a:cubicBezTo>
                  <a:close/>
                  <a:moveTo>
                    <a:pt x="66782" y="60174"/>
                  </a:moveTo>
                  <a:cubicBezTo>
                    <a:pt x="67080" y="60174"/>
                    <a:pt x="67342" y="60424"/>
                    <a:pt x="67342" y="60734"/>
                  </a:cubicBezTo>
                  <a:cubicBezTo>
                    <a:pt x="67342" y="61031"/>
                    <a:pt x="67092" y="61305"/>
                    <a:pt x="66782" y="61305"/>
                  </a:cubicBezTo>
                  <a:cubicBezTo>
                    <a:pt x="66473" y="61305"/>
                    <a:pt x="66211" y="61043"/>
                    <a:pt x="66211" y="60734"/>
                  </a:cubicBezTo>
                  <a:cubicBezTo>
                    <a:pt x="66235" y="60412"/>
                    <a:pt x="66473" y="60174"/>
                    <a:pt x="66782" y="60174"/>
                  </a:cubicBezTo>
                  <a:close/>
                  <a:moveTo>
                    <a:pt x="70509" y="60174"/>
                  </a:moveTo>
                  <a:cubicBezTo>
                    <a:pt x="70807" y="60174"/>
                    <a:pt x="71080" y="60424"/>
                    <a:pt x="71080" y="60734"/>
                  </a:cubicBezTo>
                  <a:cubicBezTo>
                    <a:pt x="71080" y="61031"/>
                    <a:pt x="70830" y="61305"/>
                    <a:pt x="70509" y="61305"/>
                  </a:cubicBezTo>
                  <a:cubicBezTo>
                    <a:pt x="70199" y="61305"/>
                    <a:pt x="69949" y="61043"/>
                    <a:pt x="69949" y="60734"/>
                  </a:cubicBezTo>
                  <a:cubicBezTo>
                    <a:pt x="69949" y="60412"/>
                    <a:pt x="70199" y="60174"/>
                    <a:pt x="70509" y="60174"/>
                  </a:cubicBezTo>
                  <a:close/>
                  <a:moveTo>
                    <a:pt x="74236" y="60174"/>
                  </a:moveTo>
                  <a:cubicBezTo>
                    <a:pt x="74533" y="60174"/>
                    <a:pt x="74795" y="60424"/>
                    <a:pt x="74795" y="60734"/>
                  </a:cubicBezTo>
                  <a:cubicBezTo>
                    <a:pt x="74795" y="61031"/>
                    <a:pt x="74545" y="61305"/>
                    <a:pt x="74236" y="61305"/>
                  </a:cubicBezTo>
                  <a:cubicBezTo>
                    <a:pt x="73938" y="61305"/>
                    <a:pt x="73676" y="61043"/>
                    <a:pt x="73676" y="60734"/>
                  </a:cubicBezTo>
                  <a:cubicBezTo>
                    <a:pt x="73676" y="60412"/>
                    <a:pt x="73926" y="60174"/>
                    <a:pt x="74236" y="60174"/>
                  </a:cubicBezTo>
                  <a:close/>
                  <a:moveTo>
                    <a:pt x="77855" y="60174"/>
                  </a:moveTo>
                  <a:cubicBezTo>
                    <a:pt x="78153" y="60174"/>
                    <a:pt x="78415" y="60424"/>
                    <a:pt x="78415" y="60734"/>
                  </a:cubicBezTo>
                  <a:cubicBezTo>
                    <a:pt x="78415" y="61031"/>
                    <a:pt x="78165" y="61305"/>
                    <a:pt x="77855" y="61305"/>
                  </a:cubicBezTo>
                  <a:cubicBezTo>
                    <a:pt x="77546" y="61305"/>
                    <a:pt x="77284" y="61043"/>
                    <a:pt x="77284" y="60734"/>
                  </a:cubicBezTo>
                  <a:cubicBezTo>
                    <a:pt x="77284" y="60412"/>
                    <a:pt x="77546" y="60174"/>
                    <a:pt x="77855" y="60174"/>
                  </a:cubicBezTo>
                  <a:close/>
                  <a:moveTo>
                    <a:pt x="81570" y="60174"/>
                  </a:moveTo>
                  <a:cubicBezTo>
                    <a:pt x="81868" y="60174"/>
                    <a:pt x="82141" y="60424"/>
                    <a:pt x="82141" y="60734"/>
                  </a:cubicBezTo>
                  <a:cubicBezTo>
                    <a:pt x="82141" y="61031"/>
                    <a:pt x="81879" y="61305"/>
                    <a:pt x="81570" y="61305"/>
                  </a:cubicBezTo>
                  <a:cubicBezTo>
                    <a:pt x="81260" y="61305"/>
                    <a:pt x="81010" y="61043"/>
                    <a:pt x="81010" y="60734"/>
                  </a:cubicBezTo>
                  <a:cubicBezTo>
                    <a:pt x="81022" y="60412"/>
                    <a:pt x="81260" y="60174"/>
                    <a:pt x="81570" y="60174"/>
                  </a:cubicBezTo>
                  <a:close/>
                  <a:moveTo>
                    <a:pt x="85308" y="60174"/>
                  </a:moveTo>
                  <a:cubicBezTo>
                    <a:pt x="85606" y="60174"/>
                    <a:pt x="85880" y="60424"/>
                    <a:pt x="85880" y="60734"/>
                  </a:cubicBezTo>
                  <a:cubicBezTo>
                    <a:pt x="85880" y="61031"/>
                    <a:pt x="85618" y="61305"/>
                    <a:pt x="85308" y="61305"/>
                  </a:cubicBezTo>
                  <a:cubicBezTo>
                    <a:pt x="84999" y="61305"/>
                    <a:pt x="84749" y="61043"/>
                    <a:pt x="84749" y="60734"/>
                  </a:cubicBezTo>
                  <a:cubicBezTo>
                    <a:pt x="84749" y="60412"/>
                    <a:pt x="84999" y="60174"/>
                    <a:pt x="85308" y="60174"/>
                  </a:cubicBezTo>
                  <a:close/>
                  <a:moveTo>
                    <a:pt x="89035" y="60174"/>
                  </a:moveTo>
                  <a:cubicBezTo>
                    <a:pt x="89333" y="60174"/>
                    <a:pt x="89595" y="60424"/>
                    <a:pt x="89595" y="60734"/>
                  </a:cubicBezTo>
                  <a:cubicBezTo>
                    <a:pt x="89595" y="61031"/>
                    <a:pt x="89345" y="61305"/>
                    <a:pt x="89035" y="61305"/>
                  </a:cubicBezTo>
                  <a:cubicBezTo>
                    <a:pt x="88714" y="61305"/>
                    <a:pt x="88464" y="61043"/>
                    <a:pt x="88464" y="60734"/>
                  </a:cubicBezTo>
                  <a:cubicBezTo>
                    <a:pt x="88475" y="60412"/>
                    <a:pt x="88714" y="60174"/>
                    <a:pt x="89035" y="60174"/>
                  </a:cubicBezTo>
                  <a:close/>
                  <a:moveTo>
                    <a:pt x="92762" y="60174"/>
                  </a:moveTo>
                  <a:cubicBezTo>
                    <a:pt x="93059" y="60174"/>
                    <a:pt x="93333" y="60424"/>
                    <a:pt x="93333" y="60734"/>
                  </a:cubicBezTo>
                  <a:cubicBezTo>
                    <a:pt x="93333" y="61031"/>
                    <a:pt x="93071" y="61305"/>
                    <a:pt x="92762" y="61305"/>
                  </a:cubicBezTo>
                  <a:cubicBezTo>
                    <a:pt x="92452" y="61305"/>
                    <a:pt x="92202" y="61043"/>
                    <a:pt x="92202" y="60734"/>
                  </a:cubicBezTo>
                  <a:cubicBezTo>
                    <a:pt x="92202" y="60412"/>
                    <a:pt x="92452" y="60174"/>
                    <a:pt x="92762" y="60174"/>
                  </a:cubicBezTo>
                  <a:close/>
                  <a:moveTo>
                    <a:pt x="96488" y="60174"/>
                  </a:moveTo>
                  <a:cubicBezTo>
                    <a:pt x="96786" y="60174"/>
                    <a:pt x="97048" y="60424"/>
                    <a:pt x="97048" y="60734"/>
                  </a:cubicBezTo>
                  <a:cubicBezTo>
                    <a:pt x="97048" y="61031"/>
                    <a:pt x="96798" y="61305"/>
                    <a:pt x="96488" y="61305"/>
                  </a:cubicBezTo>
                  <a:cubicBezTo>
                    <a:pt x="96191" y="61305"/>
                    <a:pt x="95917" y="61043"/>
                    <a:pt x="95917" y="60734"/>
                  </a:cubicBezTo>
                  <a:cubicBezTo>
                    <a:pt x="95917" y="60412"/>
                    <a:pt x="96179" y="60174"/>
                    <a:pt x="96488" y="60174"/>
                  </a:cubicBezTo>
                  <a:close/>
                  <a:moveTo>
                    <a:pt x="100203" y="60174"/>
                  </a:moveTo>
                  <a:cubicBezTo>
                    <a:pt x="100501" y="60174"/>
                    <a:pt x="100775" y="60424"/>
                    <a:pt x="100775" y="60734"/>
                  </a:cubicBezTo>
                  <a:cubicBezTo>
                    <a:pt x="100775" y="61031"/>
                    <a:pt x="100513" y="61305"/>
                    <a:pt x="100203" y="61305"/>
                  </a:cubicBezTo>
                  <a:cubicBezTo>
                    <a:pt x="99905" y="61305"/>
                    <a:pt x="99644" y="61043"/>
                    <a:pt x="99644" y="60734"/>
                  </a:cubicBezTo>
                  <a:cubicBezTo>
                    <a:pt x="99655" y="60412"/>
                    <a:pt x="99894" y="60174"/>
                    <a:pt x="100203" y="60174"/>
                  </a:cubicBezTo>
                  <a:close/>
                  <a:moveTo>
                    <a:pt x="103942" y="60174"/>
                  </a:moveTo>
                  <a:cubicBezTo>
                    <a:pt x="104239" y="60174"/>
                    <a:pt x="104513" y="60424"/>
                    <a:pt x="104513" y="60734"/>
                  </a:cubicBezTo>
                  <a:cubicBezTo>
                    <a:pt x="104513" y="61031"/>
                    <a:pt x="104251" y="61305"/>
                    <a:pt x="103942" y="61305"/>
                  </a:cubicBezTo>
                  <a:cubicBezTo>
                    <a:pt x="103644" y="61305"/>
                    <a:pt x="103382" y="61043"/>
                    <a:pt x="103382" y="60734"/>
                  </a:cubicBezTo>
                  <a:cubicBezTo>
                    <a:pt x="103382" y="60412"/>
                    <a:pt x="103632" y="60174"/>
                    <a:pt x="103942" y="60174"/>
                  </a:cubicBezTo>
                  <a:close/>
                  <a:moveTo>
                    <a:pt x="107668" y="60174"/>
                  </a:moveTo>
                  <a:cubicBezTo>
                    <a:pt x="107966" y="60174"/>
                    <a:pt x="108228" y="60424"/>
                    <a:pt x="108228" y="60734"/>
                  </a:cubicBezTo>
                  <a:cubicBezTo>
                    <a:pt x="108228" y="61031"/>
                    <a:pt x="107978" y="61305"/>
                    <a:pt x="107668" y="61305"/>
                  </a:cubicBezTo>
                  <a:cubicBezTo>
                    <a:pt x="107371" y="61305"/>
                    <a:pt x="107097" y="61043"/>
                    <a:pt x="107097" y="60734"/>
                  </a:cubicBezTo>
                  <a:cubicBezTo>
                    <a:pt x="107109" y="60412"/>
                    <a:pt x="107347" y="60174"/>
                    <a:pt x="107668" y="60174"/>
                  </a:cubicBezTo>
                  <a:close/>
                  <a:moveTo>
                    <a:pt x="111395" y="60174"/>
                  </a:moveTo>
                  <a:cubicBezTo>
                    <a:pt x="111693" y="60174"/>
                    <a:pt x="111967" y="60424"/>
                    <a:pt x="111967" y="60734"/>
                  </a:cubicBezTo>
                  <a:cubicBezTo>
                    <a:pt x="111967" y="61031"/>
                    <a:pt x="111705" y="61305"/>
                    <a:pt x="111395" y="61305"/>
                  </a:cubicBezTo>
                  <a:cubicBezTo>
                    <a:pt x="111085" y="61305"/>
                    <a:pt x="110835" y="61043"/>
                    <a:pt x="110835" y="60734"/>
                  </a:cubicBezTo>
                  <a:cubicBezTo>
                    <a:pt x="110835" y="60412"/>
                    <a:pt x="111085" y="60174"/>
                    <a:pt x="111395" y="60174"/>
                  </a:cubicBezTo>
                  <a:close/>
                  <a:moveTo>
                    <a:pt x="115122" y="60174"/>
                  </a:moveTo>
                  <a:cubicBezTo>
                    <a:pt x="115419" y="60174"/>
                    <a:pt x="115681" y="60424"/>
                    <a:pt x="115681" y="60734"/>
                  </a:cubicBezTo>
                  <a:cubicBezTo>
                    <a:pt x="115681" y="61031"/>
                    <a:pt x="115431" y="61305"/>
                    <a:pt x="115122" y="61305"/>
                  </a:cubicBezTo>
                  <a:cubicBezTo>
                    <a:pt x="114812" y="61305"/>
                    <a:pt x="114550" y="61043"/>
                    <a:pt x="114550" y="60734"/>
                  </a:cubicBezTo>
                  <a:cubicBezTo>
                    <a:pt x="114574" y="60412"/>
                    <a:pt x="114812" y="60174"/>
                    <a:pt x="115122" y="60174"/>
                  </a:cubicBezTo>
                  <a:close/>
                  <a:moveTo>
                    <a:pt x="118860" y="60174"/>
                  </a:moveTo>
                  <a:cubicBezTo>
                    <a:pt x="119158" y="60174"/>
                    <a:pt x="119420" y="60424"/>
                    <a:pt x="119420" y="60734"/>
                  </a:cubicBezTo>
                  <a:cubicBezTo>
                    <a:pt x="119420" y="61031"/>
                    <a:pt x="119170" y="61305"/>
                    <a:pt x="118860" y="61305"/>
                  </a:cubicBezTo>
                  <a:cubicBezTo>
                    <a:pt x="118539" y="61305"/>
                    <a:pt x="118289" y="61043"/>
                    <a:pt x="118289" y="60734"/>
                  </a:cubicBezTo>
                  <a:cubicBezTo>
                    <a:pt x="118289" y="60412"/>
                    <a:pt x="118539" y="60174"/>
                    <a:pt x="118860" y="60174"/>
                  </a:cubicBezTo>
                  <a:close/>
                  <a:moveTo>
                    <a:pt x="122575" y="60174"/>
                  </a:moveTo>
                  <a:cubicBezTo>
                    <a:pt x="122873" y="60174"/>
                    <a:pt x="123146" y="60424"/>
                    <a:pt x="123146" y="60734"/>
                  </a:cubicBezTo>
                  <a:cubicBezTo>
                    <a:pt x="123146" y="61031"/>
                    <a:pt x="122885" y="61305"/>
                    <a:pt x="122575" y="61305"/>
                  </a:cubicBezTo>
                  <a:cubicBezTo>
                    <a:pt x="122265" y="61305"/>
                    <a:pt x="122015" y="61043"/>
                    <a:pt x="122015" y="60734"/>
                  </a:cubicBezTo>
                  <a:cubicBezTo>
                    <a:pt x="122027" y="60412"/>
                    <a:pt x="122277" y="60174"/>
                    <a:pt x="122575" y="60174"/>
                  </a:cubicBezTo>
                  <a:close/>
                  <a:moveTo>
                    <a:pt x="126314" y="60174"/>
                  </a:moveTo>
                  <a:cubicBezTo>
                    <a:pt x="126611" y="60174"/>
                    <a:pt x="126873" y="60424"/>
                    <a:pt x="126873" y="60734"/>
                  </a:cubicBezTo>
                  <a:cubicBezTo>
                    <a:pt x="126873" y="61031"/>
                    <a:pt x="126623" y="61305"/>
                    <a:pt x="126314" y="61305"/>
                  </a:cubicBezTo>
                  <a:cubicBezTo>
                    <a:pt x="126004" y="61305"/>
                    <a:pt x="125742" y="61043"/>
                    <a:pt x="125742" y="60734"/>
                  </a:cubicBezTo>
                  <a:cubicBezTo>
                    <a:pt x="125742" y="60412"/>
                    <a:pt x="126004" y="60174"/>
                    <a:pt x="126314" y="60174"/>
                  </a:cubicBezTo>
                  <a:close/>
                  <a:moveTo>
                    <a:pt x="130028" y="60174"/>
                  </a:moveTo>
                  <a:cubicBezTo>
                    <a:pt x="130326" y="60174"/>
                    <a:pt x="130600" y="60424"/>
                    <a:pt x="130600" y="60734"/>
                  </a:cubicBezTo>
                  <a:cubicBezTo>
                    <a:pt x="130600" y="61031"/>
                    <a:pt x="130350" y="61305"/>
                    <a:pt x="130028" y="61305"/>
                  </a:cubicBezTo>
                  <a:cubicBezTo>
                    <a:pt x="129731" y="61305"/>
                    <a:pt x="129469" y="61043"/>
                    <a:pt x="129469" y="60734"/>
                  </a:cubicBezTo>
                  <a:cubicBezTo>
                    <a:pt x="129469" y="60412"/>
                    <a:pt x="129719" y="60174"/>
                    <a:pt x="130028" y="60174"/>
                  </a:cubicBezTo>
                  <a:close/>
                  <a:moveTo>
                    <a:pt x="133767" y="60174"/>
                  </a:moveTo>
                  <a:cubicBezTo>
                    <a:pt x="134065" y="60174"/>
                    <a:pt x="134326" y="60424"/>
                    <a:pt x="134326" y="60734"/>
                  </a:cubicBezTo>
                  <a:cubicBezTo>
                    <a:pt x="134326" y="61031"/>
                    <a:pt x="134076" y="61305"/>
                    <a:pt x="133767" y="61305"/>
                  </a:cubicBezTo>
                  <a:cubicBezTo>
                    <a:pt x="133469" y="61305"/>
                    <a:pt x="133207" y="61043"/>
                    <a:pt x="133207" y="60734"/>
                  </a:cubicBezTo>
                  <a:cubicBezTo>
                    <a:pt x="133207" y="60412"/>
                    <a:pt x="133457" y="60174"/>
                    <a:pt x="133767" y="60174"/>
                  </a:cubicBezTo>
                  <a:close/>
                  <a:moveTo>
                    <a:pt x="137494" y="60174"/>
                  </a:moveTo>
                  <a:cubicBezTo>
                    <a:pt x="137791" y="60174"/>
                    <a:pt x="138053" y="60424"/>
                    <a:pt x="138053" y="60734"/>
                  </a:cubicBezTo>
                  <a:cubicBezTo>
                    <a:pt x="138053" y="61031"/>
                    <a:pt x="137803" y="61305"/>
                    <a:pt x="137494" y="61305"/>
                  </a:cubicBezTo>
                  <a:cubicBezTo>
                    <a:pt x="137196" y="61305"/>
                    <a:pt x="136922" y="61043"/>
                    <a:pt x="136922" y="60734"/>
                  </a:cubicBezTo>
                  <a:cubicBezTo>
                    <a:pt x="136934" y="60412"/>
                    <a:pt x="137172" y="60174"/>
                    <a:pt x="137494" y="60174"/>
                  </a:cubicBezTo>
                  <a:close/>
                  <a:moveTo>
                    <a:pt x="141220" y="60174"/>
                  </a:moveTo>
                  <a:cubicBezTo>
                    <a:pt x="141518" y="60174"/>
                    <a:pt x="141792" y="60424"/>
                    <a:pt x="141792" y="60734"/>
                  </a:cubicBezTo>
                  <a:cubicBezTo>
                    <a:pt x="141792" y="61031"/>
                    <a:pt x="141530" y="61305"/>
                    <a:pt x="141220" y="61305"/>
                  </a:cubicBezTo>
                  <a:cubicBezTo>
                    <a:pt x="140911" y="61305"/>
                    <a:pt x="140661" y="61043"/>
                    <a:pt x="140661" y="60734"/>
                  </a:cubicBezTo>
                  <a:cubicBezTo>
                    <a:pt x="140661" y="60412"/>
                    <a:pt x="140911" y="60174"/>
                    <a:pt x="141220" y="60174"/>
                  </a:cubicBezTo>
                  <a:close/>
                  <a:moveTo>
                    <a:pt x="144947" y="60174"/>
                  </a:moveTo>
                  <a:cubicBezTo>
                    <a:pt x="145244" y="60174"/>
                    <a:pt x="145506" y="60424"/>
                    <a:pt x="145506" y="60734"/>
                  </a:cubicBezTo>
                  <a:cubicBezTo>
                    <a:pt x="145506" y="61031"/>
                    <a:pt x="145256" y="61305"/>
                    <a:pt x="144947" y="61305"/>
                  </a:cubicBezTo>
                  <a:cubicBezTo>
                    <a:pt x="144637" y="61305"/>
                    <a:pt x="144375" y="61043"/>
                    <a:pt x="144375" y="60734"/>
                  </a:cubicBezTo>
                  <a:cubicBezTo>
                    <a:pt x="144399" y="60412"/>
                    <a:pt x="144637" y="60174"/>
                    <a:pt x="144947" y="60174"/>
                  </a:cubicBezTo>
                  <a:close/>
                  <a:moveTo>
                    <a:pt x="148685" y="60174"/>
                  </a:moveTo>
                  <a:cubicBezTo>
                    <a:pt x="148983" y="60174"/>
                    <a:pt x="149245" y="60424"/>
                    <a:pt x="149245" y="60734"/>
                  </a:cubicBezTo>
                  <a:cubicBezTo>
                    <a:pt x="149245" y="61031"/>
                    <a:pt x="148995" y="61305"/>
                    <a:pt x="148685" y="61305"/>
                  </a:cubicBezTo>
                  <a:cubicBezTo>
                    <a:pt x="148364" y="61305"/>
                    <a:pt x="148114" y="61043"/>
                    <a:pt x="148114" y="60734"/>
                  </a:cubicBezTo>
                  <a:cubicBezTo>
                    <a:pt x="148114" y="60412"/>
                    <a:pt x="148364" y="60174"/>
                    <a:pt x="148685" y="60174"/>
                  </a:cubicBezTo>
                  <a:close/>
                  <a:moveTo>
                    <a:pt x="152400" y="60174"/>
                  </a:moveTo>
                  <a:cubicBezTo>
                    <a:pt x="152698" y="60174"/>
                    <a:pt x="152972" y="60424"/>
                    <a:pt x="152972" y="60734"/>
                  </a:cubicBezTo>
                  <a:cubicBezTo>
                    <a:pt x="152972" y="61031"/>
                    <a:pt x="152710" y="61305"/>
                    <a:pt x="152400" y="61305"/>
                  </a:cubicBezTo>
                  <a:cubicBezTo>
                    <a:pt x="152091" y="61305"/>
                    <a:pt x="151841" y="61043"/>
                    <a:pt x="151841" y="60734"/>
                  </a:cubicBezTo>
                  <a:cubicBezTo>
                    <a:pt x="151852" y="60412"/>
                    <a:pt x="152091" y="60174"/>
                    <a:pt x="152400" y="60174"/>
                  </a:cubicBezTo>
                  <a:close/>
                  <a:moveTo>
                    <a:pt x="156139" y="60174"/>
                  </a:moveTo>
                  <a:cubicBezTo>
                    <a:pt x="156436" y="60174"/>
                    <a:pt x="156698" y="60424"/>
                    <a:pt x="156698" y="60734"/>
                  </a:cubicBezTo>
                  <a:cubicBezTo>
                    <a:pt x="156698" y="61031"/>
                    <a:pt x="156448" y="61305"/>
                    <a:pt x="156139" y="61305"/>
                  </a:cubicBezTo>
                  <a:cubicBezTo>
                    <a:pt x="155829" y="61305"/>
                    <a:pt x="155567" y="61043"/>
                    <a:pt x="155567" y="60734"/>
                  </a:cubicBezTo>
                  <a:cubicBezTo>
                    <a:pt x="155567" y="60412"/>
                    <a:pt x="155829" y="60174"/>
                    <a:pt x="156139" y="60174"/>
                  </a:cubicBezTo>
                  <a:close/>
                  <a:moveTo>
                    <a:pt x="1548" y="61841"/>
                  </a:moveTo>
                  <a:cubicBezTo>
                    <a:pt x="1846" y="61841"/>
                    <a:pt x="2119" y="62091"/>
                    <a:pt x="2119" y="62401"/>
                  </a:cubicBezTo>
                  <a:cubicBezTo>
                    <a:pt x="2119" y="62722"/>
                    <a:pt x="1858" y="62972"/>
                    <a:pt x="1548" y="62972"/>
                  </a:cubicBezTo>
                  <a:cubicBezTo>
                    <a:pt x="1238" y="62972"/>
                    <a:pt x="988" y="62722"/>
                    <a:pt x="988" y="62401"/>
                  </a:cubicBezTo>
                  <a:cubicBezTo>
                    <a:pt x="988" y="62091"/>
                    <a:pt x="1238" y="61841"/>
                    <a:pt x="1548" y="61841"/>
                  </a:cubicBezTo>
                  <a:close/>
                  <a:moveTo>
                    <a:pt x="5287" y="61841"/>
                  </a:moveTo>
                  <a:cubicBezTo>
                    <a:pt x="5596" y="61841"/>
                    <a:pt x="5846" y="62091"/>
                    <a:pt x="5846" y="62401"/>
                  </a:cubicBezTo>
                  <a:cubicBezTo>
                    <a:pt x="5846" y="62722"/>
                    <a:pt x="5596" y="62972"/>
                    <a:pt x="5287" y="62972"/>
                  </a:cubicBezTo>
                  <a:cubicBezTo>
                    <a:pt x="4977" y="62972"/>
                    <a:pt x="4715" y="62722"/>
                    <a:pt x="4715" y="62401"/>
                  </a:cubicBezTo>
                  <a:cubicBezTo>
                    <a:pt x="4715" y="62079"/>
                    <a:pt x="4977" y="61841"/>
                    <a:pt x="5287" y="61841"/>
                  </a:cubicBezTo>
                  <a:close/>
                  <a:moveTo>
                    <a:pt x="9001" y="61841"/>
                  </a:moveTo>
                  <a:cubicBezTo>
                    <a:pt x="9299" y="61841"/>
                    <a:pt x="9573" y="62091"/>
                    <a:pt x="9573" y="62401"/>
                  </a:cubicBezTo>
                  <a:cubicBezTo>
                    <a:pt x="9573" y="62722"/>
                    <a:pt x="9323" y="62972"/>
                    <a:pt x="9001" y="62972"/>
                  </a:cubicBezTo>
                  <a:cubicBezTo>
                    <a:pt x="8704" y="62972"/>
                    <a:pt x="8442" y="62722"/>
                    <a:pt x="8442" y="62401"/>
                  </a:cubicBezTo>
                  <a:cubicBezTo>
                    <a:pt x="8442" y="62091"/>
                    <a:pt x="8692" y="61841"/>
                    <a:pt x="9001" y="61841"/>
                  </a:cubicBezTo>
                  <a:close/>
                  <a:moveTo>
                    <a:pt x="12728" y="61841"/>
                  </a:moveTo>
                  <a:cubicBezTo>
                    <a:pt x="13037" y="61841"/>
                    <a:pt x="13288" y="62091"/>
                    <a:pt x="13288" y="62401"/>
                  </a:cubicBezTo>
                  <a:cubicBezTo>
                    <a:pt x="13288" y="62722"/>
                    <a:pt x="13037" y="62972"/>
                    <a:pt x="12728" y="62972"/>
                  </a:cubicBezTo>
                  <a:cubicBezTo>
                    <a:pt x="12418" y="62972"/>
                    <a:pt x="12156" y="62722"/>
                    <a:pt x="12156" y="62401"/>
                  </a:cubicBezTo>
                  <a:cubicBezTo>
                    <a:pt x="12180" y="62079"/>
                    <a:pt x="12418" y="61841"/>
                    <a:pt x="12728" y="61841"/>
                  </a:cubicBezTo>
                  <a:close/>
                  <a:moveTo>
                    <a:pt x="16466" y="61841"/>
                  </a:moveTo>
                  <a:cubicBezTo>
                    <a:pt x="16764" y="61841"/>
                    <a:pt x="17026" y="62091"/>
                    <a:pt x="17026" y="62401"/>
                  </a:cubicBezTo>
                  <a:cubicBezTo>
                    <a:pt x="17026" y="62722"/>
                    <a:pt x="16776" y="62972"/>
                    <a:pt x="16466" y="62972"/>
                  </a:cubicBezTo>
                  <a:cubicBezTo>
                    <a:pt x="16169" y="62972"/>
                    <a:pt x="15895" y="62722"/>
                    <a:pt x="15895" y="62401"/>
                  </a:cubicBezTo>
                  <a:cubicBezTo>
                    <a:pt x="15895" y="62091"/>
                    <a:pt x="16145" y="61841"/>
                    <a:pt x="16466" y="61841"/>
                  </a:cubicBezTo>
                  <a:close/>
                  <a:moveTo>
                    <a:pt x="20181" y="61841"/>
                  </a:moveTo>
                  <a:cubicBezTo>
                    <a:pt x="20491" y="61841"/>
                    <a:pt x="20753" y="62091"/>
                    <a:pt x="20753" y="62401"/>
                  </a:cubicBezTo>
                  <a:cubicBezTo>
                    <a:pt x="20753" y="62722"/>
                    <a:pt x="20491" y="62972"/>
                    <a:pt x="20181" y="62972"/>
                  </a:cubicBezTo>
                  <a:cubicBezTo>
                    <a:pt x="19872" y="62972"/>
                    <a:pt x="19622" y="62722"/>
                    <a:pt x="19622" y="62401"/>
                  </a:cubicBezTo>
                  <a:cubicBezTo>
                    <a:pt x="19634" y="62079"/>
                    <a:pt x="19872" y="61841"/>
                    <a:pt x="20181" y="61841"/>
                  </a:cubicBezTo>
                  <a:close/>
                  <a:moveTo>
                    <a:pt x="23920" y="61841"/>
                  </a:moveTo>
                  <a:cubicBezTo>
                    <a:pt x="24217" y="61841"/>
                    <a:pt x="24479" y="62091"/>
                    <a:pt x="24479" y="62401"/>
                  </a:cubicBezTo>
                  <a:cubicBezTo>
                    <a:pt x="24479" y="62722"/>
                    <a:pt x="24229" y="62972"/>
                    <a:pt x="23920" y="62972"/>
                  </a:cubicBezTo>
                  <a:cubicBezTo>
                    <a:pt x="23610" y="62972"/>
                    <a:pt x="23348" y="62722"/>
                    <a:pt x="23348" y="62401"/>
                  </a:cubicBezTo>
                  <a:cubicBezTo>
                    <a:pt x="23348" y="62091"/>
                    <a:pt x="23610" y="61841"/>
                    <a:pt x="23920" y="61841"/>
                  </a:cubicBezTo>
                  <a:close/>
                  <a:moveTo>
                    <a:pt x="27635" y="61841"/>
                  </a:moveTo>
                  <a:cubicBezTo>
                    <a:pt x="27956" y="61841"/>
                    <a:pt x="28206" y="62091"/>
                    <a:pt x="28206" y="62401"/>
                  </a:cubicBezTo>
                  <a:cubicBezTo>
                    <a:pt x="28206" y="62722"/>
                    <a:pt x="27956" y="62972"/>
                    <a:pt x="27635" y="62972"/>
                  </a:cubicBezTo>
                  <a:cubicBezTo>
                    <a:pt x="27325" y="62972"/>
                    <a:pt x="27075" y="62722"/>
                    <a:pt x="27075" y="62401"/>
                  </a:cubicBezTo>
                  <a:cubicBezTo>
                    <a:pt x="27087" y="62079"/>
                    <a:pt x="27325" y="61841"/>
                    <a:pt x="27635" y="61841"/>
                  </a:cubicBezTo>
                  <a:close/>
                  <a:moveTo>
                    <a:pt x="31373" y="61841"/>
                  </a:moveTo>
                  <a:cubicBezTo>
                    <a:pt x="31671" y="61841"/>
                    <a:pt x="31945" y="62091"/>
                    <a:pt x="31945" y="62401"/>
                  </a:cubicBezTo>
                  <a:cubicBezTo>
                    <a:pt x="31945" y="62722"/>
                    <a:pt x="31683" y="62972"/>
                    <a:pt x="31373" y="62972"/>
                  </a:cubicBezTo>
                  <a:cubicBezTo>
                    <a:pt x="31064" y="62972"/>
                    <a:pt x="30814" y="62722"/>
                    <a:pt x="30814" y="62401"/>
                  </a:cubicBezTo>
                  <a:cubicBezTo>
                    <a:pt x="30814" y="62091"/>
                    <a:pt x="31064" y="61841"/>
                    <a:pt x="31373" y="61841"/>
                  </a:cubicBezTo>
                  <a:close/>
                  <a:moveTo>
                    <a:pt x="35100" y="61841"/>
                  </a:moveTo>
                  <a:cubicBezTo>
                    <a:pt x="35409" y="61841"/>
                    <a:pt x="35659" y="62091"/>
                    <a:pt x="35659" y="62401"/>
                  </a:cubicBezTo>
                  <a:cubicBezTo>
                    <a:pt x="35659" y="62722"/>
                    <a:pt x="35409" y="62972"/>
                    <a:pt x="35100" y="62972"/>
                  </a:cubicBezTo>
                  <a:cubicBezTo>
                    <a:pt x="34778" y="62972"/>
                    <a:pt x="34528" y="62722"/>
                    <a:pt x="34528" y="62401"/>
                  </a:cubicBezTo>
                  <a:cubicBezTo>
                    <a:pt x="34540" y="62079"/>
                    <a:pt x="34778" y="61841"/>
                    <a:pt x="35100" y="61841"/>
                  </a:cubicBezTo>
                  <a:close/>
                  <a:moveTo>
                    <a:pt x="38815" y="61841"/>
                  </a:moveTo>
                  <a:cubicBezTo>
                    <a:pt x="39112" y="61841"/>
                    <a:pt x="39386" y="62091"/>
                    <a:pt x="39386" y="62401"/>
                  </a:cubicBezTo>
                  <a:cubicBezTo>
                    <a:pt x="39386" y="62722"/>
                    <a:pt x="39124" y="62972"/>
                    <a:pt x="38815" y="62972"/>
                  </a:cubicBezTo>
                  <a:cubicBezTo>
                    <a:pt x="38517" y="62972"/>
                    <a:pt x="38255" y="62722"/>
                    <a:pt x="38255" y="62401"/>
                  </a:cubicBezTo>
                  <a:cubicBezTo>
                    <a:pt x="38267" y="62091"/>
                    <a:pt x="38505" y="61841"/>
                    <a:pt x="38815" y="61841"/>
                  </a:cubicBezTo>
                  <a:close/>
                  <a:moveTo>
                    <a:pt x="42553" y="61841"/>
                  </a:moveTo>
                  <a:cubicBezTo>
                    <a:pt x="42863" y="61841"/>
                    <a:pt x="43113" y="62091"/>
                    <a:pt x="43113" y="62401"/>
                  </a:cubicBezTo>
                  <a:cubicBezTo>
                    <a:pt x="43113" y="62722"/>
                    <a:pt x="42863" y="62972"/>
                    <a:pt x="42553" y="62972"/>
                  </a:cubicBezTo>
                  <a:cubicBezTo>
                    <a:pt x="42232" y="62972"/>
                    <a:pt x="41982" y="62722"/>
                    <a:pt x="41982" y="62401"/>
                  </a:cubicBezTo>
                  <a:cubicBezTo>
                    <a:pt x="41982" y="62079"/>
                    <a:pt x="42244" y="61841"/>
                    <a:pt x="42553" y="61841"/>
                  </a:cubicBezTo>
                  <a:close/>
                  <a:moveTo>
                    <a:pt x="46268" y="61841"/>
                  </a:moveTo>
                  <a:cubicBezTo>
                    <a:pt x="46565" y="61841"/>
                    <a:pt x="46839" y="62091"/>
                    <a:pt x="46839" y="62401"/>
                  </a:cubicBezTo>
                  <a:cubicBezTo>
                    <a:pt x="46839" y="62722"/>
                    <a:pt x="46589" y="62972"/>
                    <a:pt x="46268" y="62972"/>
                  </a:cubicBezTo>
                  <a:cubicBezTo>
                    <a:pt x="45970" y="62972"/>
                    <a:pt x="45708" y="62722"/>
                    <a:pt x="45708" y="62401"/>
                  </a:cubicBezTo>
                  <a:cubicBezTo>
                    <a:pt x="45720" y="62091"/>
                    <a:pt x="45958" y="61841"/>
                    <a:pt x="46268" y="61841"/>
                  </a:cubicBezTo>
                  <a:close/>
                  <a:moveTo>
                    <a:pt x="50006" y="61841"/>
                  </a:moveTo>
                  <a:cubicBezTo>
                    <a:pt x="50316" y="61841"/>
                    <a:pt x="50578" y="62091"/>
                    <a:pt x="50578" y="62401"/>
                  </a:cubicBezTo>
                  <a:cubicBezTo>
                    <a:pt x="50578" y="62722"/>
                    <a:pt x="50316" y="62972"/>
                    <a:pt x="50006" y="62972"/>
                  </a:cubicBezTo>
                  <a:cubicBezTo>
                    <a:pt x="49697" y="62972"/>
                    <a:pt x="49447" y="62722"/>
                    <a:pt x="49447" y="62401"/>
                  </a:cubicBezTo>
                  <a:cubicBezTo>
                    <a:pt x="49447" y="62079"/>
                    <a:pt x="49697" y="61841"/>
                    <a:pt x="50006" y="61841"/>
                  </a:cubicBezTo>
                  <a:close/>
                  <a:moveTo>
                    <a:pt x="53733" y="61841"/>
                  </a:moveTo>
                  <a:cubicBezTo>
                    <a:pt x="54031" y="61841"/>
                    <a:pt x="54293" y="62091"/>
                    <a:pt x="54293" y="62401"/>
                  </a:cubicBezTo>
                  <a:cubicBezTo>
                    <a:pt x="54293" y="62722"/>
                    <a:pt x="54043" y="62972"/>
                    <a:pt x="53733" y="62972"/>
                  </a:cubicBezTo>
                  <a:cubicBezTo>
                    <a:pt x="53412" y="62972"/>
                    <a:pt x="53162" y="62722"/>
                    <a:pt x="53162" y="62401"/>
                  </a:cubicBezTo>
                  <a:cubicBezTo>
                    <a:pt x="53173" y="62091"/>
                    <a:pt x="53412" y="61841"/>
                    <a:pt x="53733" y="61841"/>
                  </a:cubicBezTo>
                  <a:close/>
                  <a:moveTo>
                    <a:pt x="57460" y="61841"/>
                  </a:moveTo>
                  <a:cubicBezTo>
                    <a:pt x="57781" y="61841"/>
                    <a:pt x="58031" y="62091"/>
                    <a:pt x="58031" y="62401"/>
                  </a:cubicBezTo>
                  <a:cubicBezTo>
                    <a:pt x="58031" y="62722"/>
                    <a:pt x="57781" y="62972"/>
                    <a:pt x="57460" y="62972"/>
                  </a:cubicBezTo>
                  <a:cubicBezTo>
                    <a:pt x="57150" y="62972"/>
                    <a:pt x="56900" y="62722"/>
                    <a:pt x="56900" y="62401"/>
                  </a:cubicBezTo>
                  <a:cubicBezTo>
                    <a:pt x="56900" y="62079"/>
                    <a:pt x="57150" y="61841"/>
                    <a:pt x="57460" y="61841"/>
                  </a:cubicBezTo>
                  <a:close/>
                  <a:moveTo>
                    <a:pt x="61186" y="61841"/>
                  </a:moveTo>
                  <a:cubicBezTo>
                    <a:pt x="61484" y="61841"/>
                    <a:pt x="61746" y="62091"/>
                    <a:pt x="61746" y="62401"/>
                  </a:cubicBezTo>
                  <a:cubicBezTo>
                    <a:pt x="61746" y="62722"/>
                    <a:pt x="61496" y="62972"/>
                    <a:pt x="61186" y="62972"/>
                  </a:cubicBezTo>
                  <a:cubicBezTo>
                    <a:pt x="60877" y="62972"/>
                    <a:pt x="60615" y="62722"/>
                    <a:pt x="60615" y="62401"/>
                  </a:cubicBezTo>
                  <a:cubicBezTo>
                    <a:pt x="60639" y="62091"/>
                    <a:pt x="60877" y="61841"/>
                    <a:pt x="61186" y="61841"/>
                  </a:cubicBezTo>
                  <a:close/>
                  <a:moveTo>
                    <a:pt x="64925" y="61841"/>
                  </a:moveTo>
                  <a:cubicBezTo>
                    <a:pt x="65234" y="61841"/>
                    <a:pt x="65485" y="62091"/>
                    <a:pt x="65485" y="62401"/>
                  </a:cubicBezTo>
                  <a:cubicBezTo>
                    <a:pt x="65485" y="62722"/>
                    <a:pt x="65234" y="62972"/>
                    <a:pt x="64925" y="62972"/>
                  </a:cubicBezTo>
                  <a:cubicBezTo>
                    <a:pt x="64603" y="62972"/>
                    <a:pt x="64353" y="62722"/>
                    <a:pt x="64353" y="62401"/>
                  </a:cubicBezTo>
                  <a:cubicBezTo>
                    <a:pt x="64353" y="62079"/>
                    <a:pt x="64603" y="61841"/>
                    <a:pt x="64925" y="61841"/>
                  </a:cubicBezTo>
                  <a:close/>
                  <a:moveTo>
                    <a:pt x="68640" y="61841"/>
                  </a:moveTo>
                  <a:cubicBezTo>
                    <a:pt x="68937" y="61841"/>
                    <a:pt x="69211" y="62091"/>
                    <a:pt x="69211" y="62401"/>
                  </a:cubicBezTo>
                  <a:cubicBezTo>
                    <a:pt x="69211" y="62722"/>
                    <a:pt x="68949" y="62972"/>
                    <a:pt x="68640" y="62972"/>
                  </a:cubicBezTo>
                  <a:cubicBezTo>
                    <a:pt x="68330" y="62972"/>
                    <a:pt x="68080" y="62722"/>
                    <a:pt x="68080" y="62401"/>
                  </a:cubicBezTo>
                  <a:cubicBezTo>
                    <a:pt x="68092" y="62091"/>
                    <a:pt x="68330" y="61841"/>
                    <a:pt x="68640" y="61841"/>
                  </a:cubicBezTo>
                  <a:close/>
                  <a:moveTo>
                    <a:pt x="72366" y="61841"/>
                  </a:moveTo>
                  <a:cubicBezTo>
                    <a:pt x="72676" y="61841"/>
                    <a:pt x="72926" y="62091"/>
                    <a:pt x="72926" y="62401"/>
                  </a:cubicBezTo>
                  <a:cubicBezTo>
                    <a:pt x="72926" y="62722"/>
                    <a:pt x="72676" y="62972"/>
                    <a:pt x="72366" y="62972"/>
                  </a:cubicBezTo>
                  <a:cubicBezTo>
                    <a:pt x="72045" y="62972"/>
                    <a:pt x="71795" y="62722"/>
                    <a:pt x="71795" y="62401"/>
                  </a:cubicBezTo>
                  <a:cubicBezTo>
                    <a:pt x="71807" y="62079"/>
                    <a:pt x="72069" y="61841"/>
                    <a:pt x="72366" y="61841"/>
                  </a:cubicBezTo>
                  <a:close/>
                  <a:moveTo>
                    <a:pt x="76093" y="61841"/>
                  </a:moveTo>
                  <a:cubicBezTo>
                    <a:pt x="76391" y="61841"/>
                    <a:pt x="76664" y="62091"/>
                    <a:pt x="76664" y="62401"/>
                  </a:cubicBezTo>
                  <a:cubicBezTo>
                    <a:pt x="76664" y="62722"/>
                    <a:pt x="76403" y="62972"/>
                    <a:pt x="76093" y="62972"/>
                  </a:cubicBezTo>
                  <a:cubicBezTo>
                    <a:pt x="75795" y="62972"/>
                    <a:pt x="75533" y="62722"/>
                    <a:pt x="75533" y="62401"/>
                  </a:cubicBezTo>
                  <a:cubicBezTo>
                    <a:pt x="75533" y="62091"/>
                    <a:pt x="75783" y="61841"/>
                    <a:pt x="76093" y="61841"/>
                  </a:cubicBezTo>
                  <a:close/>
                  <a:moveTo>
                    <a:pt x="79712" y="61841"/>
                  </a:moveTo>
                  <a:cubicBezTo>
                    <a:pt x="80010" y="61841"/>
                    <a:pt x="80284" y="62091"/>
                    <a:pt x="80284" y="62401"/>
                  </a:cubicBezTo>
                  <a:cubicBezTo>
                    <a:pt x="80284" y="62722"/>
                    <a:pt x="80022" y="62972"/>
                    <a:pt x="79712" y="62972"/>
                  </a:cubicBezTo>
                  <a:cubicBezTo>
                    <a:pt x="79403" y="62972"/>
                    <a:pt x="79153" y="62722"/>
                    <a:pt x="79153" y="62401"/>
                  </a:cubicBezTo>
                  <a:cubicBezTo>
                    <a:pt x="79165" y="62091"/>
                    <a:pt x="79403" y="61841"/>
                    <a:pt x="79712" y="61841"/>
                  </a:cubicBezTo>
                  <a:close/>
                  <a:moveTo>
                    <a:pt x="83451" y="61841"/>
                  </a:moveTo>
                  <a:cubicBezTo>
                    <a:pt x="83761" y="61841"/>
                    <a:pt x="84011" y="62091"/>
                    <a:pt x="84011" y="62401"/>
                  </a:cubicBezTo>
                  <a:cubicBezTo>
                    <a:pt x="84011" y="62722"/>
                    <a:pt x="83761" y="62972"/>
                    <a:pt x="83451" y="62972"/>
                  </a:cubicBezTo>
                  <a:cubicBezTo>
                    <a:pt x="83141" y="62972"/>
                    <a:pt x="82880" y="62722"/>
                    <a:pt x="82880" y="62401"/>
                  </a:cubicBezTo>
                  <a:cubicBezTo>
                    <a:pt x="82880" y="62079"/>
                    <a:pt x="83141" y="61841"/>
                    <a:pt x="83451" y="61841"/>
                  </a:cubicBezTo>
                  <a:close/>
                  <a:moveTo>
                    <a:pt x="87166" y="61841"/>
                  </a:moveTo>
                  <a:cubicBezTo>
                    <a:pt x="87463" y="61841"/>
                    <a:pt x="87737" y="62091"/>
                    <a:pt x="87737" y="62401"/>
                  </a:cubicBezTo>
                  <a:cubicBezTo>
                    <a:pt x="87737" y="62722"/>
                    <a:pt x="87475" y="62972"/>
                    <a:pt x="87166" y="62972"/>
                  </a:cubicBezTo>
                  <a:cubicBezTo>
                    <a:pt x="86856" y="62972"/>
                    <a:pt x="86606" y="62722"/>
                    <a:pt x="86606" y="62401"/>
                  </a:cubicBezTo>
                  <a:cubicBezTo>
                    <a:pt x="86618" y="62091"/>
                    <a:pt x="86856" y="61841"/>
                    <a:pt x="87166" y="61841"/>
                  </a:cubicBezTo>
                  <a:close/>
                  <a:moveTo>
                    <a:pt x="90904" y="61841"/>
                  </a:moveTo>
                  <a:cubicBezTo>
                    <a:pt x="91214" y="61841"/>
                    <a:pt x="91464" y="62091"/>
                    <a:pt x="91464" y="62401"/>
                  </a:cubicBezTo>
                  <a:cubicBezTo>
                    <a:pt x="91464" y="62722"/>
                    <a:pt x="91214" y="62972"/>
                    <a:pt x="90904" y="62972"/>
                  </a:cubicBezTo>
                  <a:cubicBezTo>
                    <a:pt x="90595" y="62972"/>
                    <a:pt x="90345" y="62722"/>
                    <a:pt x="90345" y="62401"/>
                  </a:cubicBezTo>
                  <a:cubicBezTo>
                    <a:pt x="90345" y="62079"/>
                    <a:pt x="90595" y="61841"/>
                    <a:pt x="90904" y="61841"/>
                  </a:cubicBezTo>
                  <a:close/>
                  <a:moveTo>
                    <a:pt x="94631" y="61841"/>
                  </a:moveTo>
                  <a:cubicBezTo>
                    <a:pt x="94929" y="61841"/>
                    <a:pt x="95191" y="62091"/>
                    <a:pt x="95191" y="62401"/>
                  </a:cubicBezTo>
                  <a:cubicBezTo>
                    <a:pt x="95191" y="62722"/>
                    <a:pt x="94941" y="62972"/>
                    <a:pt x="94631" y="62972"/>
                  </a:cubicBezTo>
                  <a:cubicBezTo>
                    <a:pt x="94310" y="62972"/>
                    <a:pt x="94060" y="62722"/>
                    <a:pt x="94060" y="62401"/>
                  </a:cubicBezTo>
                  <a:cubicBezTo>
                    <a:pt x="94071" y="62091"/>
                    <a:pt x="94310" y="61841"/>
                    <a:pt x="94631" y="61841"/>
                  </a:cubicBezTo>
                  <a:close/>
                  <a:moveTo>
                    <a:pt x="98346" y="61841"/>
                  </a:moveTo>
                  <a:cubicBezTo>
                    <a:pt x="98655" y="61841"/>
                    <a:pt x="98905" y="62091"/>
                    <a:pt x="98905" y="62401"/>
                  </a:cubicBezTo>
                  <a:cubicBezTo>
                    <a:pt x="98905" y="62722"/>
                    <a:pt x="98655" y="62972"/>
                    <a:pt x="98346" y="62972"/>
                  </a:cubicBezTo>
                  <a:cubicBezTo>
                    <a:pt x="98036" y="62972"/>
                    <a:pt x="97786" y="62722"/>
                    <a:pt x="97786" y="62401"/>
                  </a:cubicBezTo>
                  <a:cubicBezTo>
                    <a:pt x="97798" y="62079"/>
                    <a:pt x="98036" y="61841"/>
                    <a:pt x="98346" y="61841"/>
                  </a:cubicBezTo>
                  <a:close/>
                  <a:moveTo>
                    <a:pt x="102084" y="61841"/>
                  </a:moveTo>
                  <a:cubicBezTo>
                    <a:pt x="102382" y="61841"/>
                    <a:pt x="102644" y="62091"/>
                    <a:pt x="102644" y="62401"/>
                  </a:cubicBezTo>
                  <a:cubicBezTo>
                    <a:pt x="102644" y="62722"/>
                    <a:pt x="102394" y="62972"/>
                    <a:pt x="102084" y="62972"/>
                  </a:cubicBezTo>
                  <a:cubicBezTo>
                    <a:pt x="101787" y="62972"/>
                    <a:pt x="101513" y="62722"/>
                    <a:pt x="101513" y="62401"/>
                  </a:cubicBezTo>
                  <a:cubicBezTo>
                    <a:pt x="101513" y="62091"/>
                    <a:pt x="101775" y="61841"/>
                    <a:pt x="102084" y="61841"/>
                  </a:cubicBezTo>
                  <a:close/>
                  <a:moveTo>
                    <a:pt x="105799" y="61841"/>
                  </a:moveTo>
                  <a:cubicBezTo>
                    <a:pt x="106121" y="61841"/>
                    <a:pt x="106371" y="62091"/>
                    <a:pt x="106371" y="62401"/>
                  </a:cubicBezTo>
                  <a:cubicBezTo>
                    <a:pt x="106371" y="62722"/>
                    <a:pt x="106109" y="62972"/>
                    <a:pt x="105799" y="62972"/>
                  </a:cubicBezTo>
                  <a:cubicBezTo>
                    <a:pt x="105490" y="62972"/>
                    <a:pt x="105239" y="62722"/>
                    <a:pt x="105239" y="62401"/>
                  </a:cubicBezTo>
                  <a:cubicBezTo>
                    <a:pt x="105251" y="62079"/>
                    <a:pt x="105490" y="61841"/>
                    <a:pt x="105799" y="61841"/>
                  </a:cubicBezTo>
                  <a:close/>
                  <a:moveTo>
                    <a:pt x="109538" y="61841"/>
                  </a:moveTo>
                  <a:cubicBezTo>
                    <a:pt x="109835" y="61841"/>
                    <a:pt x="110109" y="62091"/>
                    <a:pt x="110109" y="62401"/>
                  </a:cubicBezTo>
                  <a:cubicBezTo>
                    <a:pt x="110109" y="62722"/>
                    <a:pt x="109847" y="62972"/>
                    <a:pt x="109538" y="62972"/>
                  </a:cubicBezTo>
                  <a:cubicBezTo>
                    <a:pt x="109228" y="62972"/>
                    <a:pt x="108978" y="62722"/>
                    <a:pt x="108978" y="62401"/>
                  </a:cubicBezTo>
                  <a:cubicBezTo>
                    <a:pt x="108978" y="62091"/>
                    <a:pt x="109228" y="61841"/>
                    <a:pt x="109538" y="61841"/>
                  </a:cubicBezTo>
                  <a:close/>
                  <a:moveTo>
                    <a:pt x="113264" y="61841"/>
                  </a:moveTo>
                  <a:cubicBezTo>
                    <a:pt x="113574" y="61841"/>
                    <a:pt x="113824" y="62091"/>
                    <a:pt x="113824" y="62401"/>
                  </a:cubicBezTo>
                  <a:cubicBezTo>
                    <a:pt x="113824" y="62722"/>
                    <a:pt x="113574" y="62972"/>
                    <a:pt x="113264" y="62972"/>
                  </a:cubicBezTo>
                  <a:cubicBezTo>
                    <a:pt x="112943" y="62972"/>
                    <a:pt x="112693" y="62722"/>
                    <a:pt x="112693" y="62401"/>
                  </a:cubicBezTo>
                  <a:cubicBezTo>
                    <a:pt x="112705" y="62079"/>
                    <a:pt x="112943" y="61841"/>
                    <a:pt x="113264" y="61841"/>
                  </a:cubicBezTo>
                  <a:close/>
                  <a:moveTo>
                    <a:pt x="116991" y="61841"/>
                  </a:moveTo>
                  <a:cubicBezTo>
                    <a:pt x="117289" y="61841"/>
                    <a:pt x="117562" y="62091"/>
                    <a:pt x="117562" y="62401"/>
                  </a:cubicBezTo>
                  <a:cubicBezTo>
                    <a:pt x="117562" y="62722"/>
                    <a:pt x="117312" y="62972"/>
                    <a:pt x="116991" y="62972"/>
                  </a:cubicBezTo>
                  <a:cubicBezTo>
                    <a:pt x="116681" y="62972"/>
                    <a:pt x="116431" y="62722"/>
                    <a:pt x="116431" y="62401"/>
                  </a:cubicBezTo>
                  <a:cubicBezTo>
                    <a:pt x="116431" y="62091"/>
                    <a:pt x="116681" y="61841"/>
                    <a:pt x="116991" y="61841"/>
                  </a:cubicBezTo>
                  <a:close/>
                  <a:moveTo>
                    <a:pt x="120718" y="61841"/>
                  </a:moveTo>
                  <a:cubicBezTo>
                    <a:pt x="121027" y="61841"/>
                    <a:pt x="121277" y="62091"/>
                    <a:pt x="121277" y="62401"/>
                  </a:cubicBezTo>
                  <a:cubicBezTo>
                    <a:pt x="121277" y="62722"/>
                    <a:pt x="121027" y="62972"/>
                    <a:pt x="120718" y="62972"/>
                  </a:cubicBezTo>
                  <a:cubicBezTo>
                    <a:pt x="120408" y="62972"/>
                    <a:pt x="120146" y="62722"/>
                    <a:pt x="120146" y="62401"/>
                  </a:cubicBezTo>
                  <a:cubicBezTo>
                    <a:pt x="120170" y="62079"/>
                    <a:pt x="120420" y="61841"/>
                    <a:pt x="120718" y="61841"/>
                  </a:cubicBezTo>
                  <a:close/>
                  <a:moveTo>
                    <a:pt x="124456" y="61841"/>
                  </a:moveTo>
                  <a:cubicBezTo>
                    <a:pt x="124754" y="61841"/>
                    <a:pt x="125016" y="62091"/>
                    <a:pt x="125016" y="62401"/>
                  </a:cubicBezTo>
                  <a:cubicBezTo>
                    <a:pt x="125016" y="62722"/>
                    <a:pt x="124766" y="62972"/>
                    <a:pt x="124456" y="62972"/>
                  </a:cubicBezTo>
                  <a:cubicBezTo>
                    <a:pt x="124135" y="62972"/>
                    <a:pt x="123885" y="62722"/>
                    <a:pt x="123885" y="62401"/>
                  </a:cubicBezTo>
                  <a:cubicBezTo>
                    <a:pt x="123885" y="62091"/>
                    <a:pt x="124135" y="61841"/>
                    <a:pt x="124456" y="61841"/>
                  </a:cubicBezTo>
                  <a:close/>
                  <a:moveTo>
                    <a:pt x="128171" y="61841"/>
                  </a:moveTo>
                  <a:cubicBezTo>
                    <a:pt x="128480" y="61841"/>
                    <a:pt x="128742" y="62091"/>
                    <a:pt x="128742" y="62401"/>
                  </a:cubicBezTo>
                  <a:cubicBezTo>
                    <a:pt x="128742" y="62722"/>
                    <a:pt x="128480" y="62972"/>
                    <a:pt x="128171" y="62972"/>
                  </a:cubicBezTo>
                  <a:cubicBezTo>
                    <a:pt x="127861" y="62972"/>
                    <a:pt x="127611" y="62722"/>
                    <a:pt x="127611" y="62401"/>
                  </a:cubicBezTo>
                  <a:cubicBezTo>
                    <a:pt x="127611" y="62079"/>
                    <a:pt x="127861" y="61841"/>
                    <a:pt x="128171" y="61841"/>
                  </a:cubicBezTo>
                  <a:close/>
                  <a:moveTo>
                    <a:pt x="131898" y="61841"/>
                  </a:moveTo>
                  <a:cubicBezTo>
                    <a:pt x="132195" y="61841"/>
                    <a:pt x="132457" y="62091"/>
                    <a:pt x="132457" y="62401"/>
                  </a:cubicBezTo>
                  <a:cubicBezTo>
                    <a:pt x="132457" y="62722"/>
                    <a:pt x="132207" y="62972"/>
                    <a:pt x="131898" y="62972"/>
                  </a:cubicBezTo>
                  <a:cubicBezTo>
                    <a:pt x="131600" y="62972"/>
                    <a:pt x="131326" y="62722"/>
                    <a:pt x="131326" y="62401"/>
                  </a:cubicBezTo>
                  <a:cubicBezTo>
                    <a:pt x="131338" y="62091"/>
                    <a:pt x="131576" y="61841"/>
                    <a:pt x="131898" y="61841"/>
                  </a:cubicBezTo>
                  <a:close/>
                  <a:moveTo>
                    <a:pt x="135624" y="61841"/>
                  </a:moveTo>
                  <a:cubicBezTo>
                    <a:pt x="135946" y="61841"/>
                    <a:pt x="136196" y="62091"/>
                    <a:pt x="136196" y="62401"/>
                  </a:cubicBezTo>
                  <a:cubicBezTo>
                    <a:pt x="136196" y="62722"/>
                    <a:pt x="135934" y="62972"/>
                    <a:pt x="135624" y="62972"/>
                  </a:cubicBezTo>
                  <a:cubicBezTo>
                    <a:pt x="135315" y="62972"/>
                    <a:pt x="135065" y="62722"/>
                    <a:pt x="135065" y="62401"/>
                  </a:cubicBezTo>
                  <a:cubicBezTo>
                    <a:pt x="135065" y="62079"/>
                    <a:pt x="135315" y="61841"/>
                    <a:pt x="135624" y="61841"/>
                  </a:cubicBezTo>
                  <a:close/>
                  <a:moveTo>
                    <a:pt x="139351" y="61841"/>
                  </a:moveTo>
                  <a:cubicBezTo>
                    <a:pt x="139649" y="61841"/>
                    <a:pt x="139910" y="62091"/>
                    <a:pt x="139910" y="62401"/>
                  </a:cubicBezTo>
                  <a:cubicBezTo>
                    <a:pt x="139910" y="62722"/>
                    <a:pt x="139660" y="62972"/>
                    <a:pt x="139351" y="62972"/>
                  </a:cubicBezTo>
                  <a:cubicBezTo>
                    <a:pt x="139053" y="62972"/>
                    <a:pt x="138779" y="62722"/>
                    <a:pt x="138779" y="62401"/>
                  </a:cubicBezTo>
                  <a:cubicBezTo>
                    <a:pt x="138803" y="62091"/>
                    <a:pt x="139041" y="61841"/>
                    <a:pt x="139351" y="61841"/>
                  </a:cubicBezTo>
                  <a:close/>
                  <a:moveTo>
                    <a:pt x="143089" y="61841"/>
                  </a:moveTo>
                  <a:cubicBezTo>
                    <a:pt x="143399" y="61841"/>
                    <a:pt x="143649" y="62091"/>
                    <a:pt x="143649" y="62401"/>
                  </a:cubicBezTo>
                  <a:cubicBezTo>
                    <a:pt x="143649" y="62722"/>
                    <a:pt x="143399" y="62972"/>
                    <a:pt x="143089" y="62972"/>
                  </a:cubicBezTo>
                  <a:cubicBezTo>
                    <a:pt x="142768" y="62972"/>
                    <a:pt x="142518" y="62722"/>
                    <a:pt x="142518" y="62401"/>
                  </a:cubicBezTo>
                  <a:cubicBezTo>
                    <a:pt x="142518" y="62079"/>
                    <a:pt x="142768" y="61841"/>
                    <a:pt x="143089" y="61841"/>
                  </a:cubicBezTo>
                  <a:close/>
                  <a:moveTo>
                    <a:pt x="146804" y="61841"/>
                  </a:moveTo>
                  <a:cubicBezTo>
                    <a:pt x="147102" y="61841"/>
                    <a:pt x="147376" y="62091"/>
                    <a:pt x="147376" y="62401"/>
                  </a:cubicBezTo>
                  <a:cubicBezTo>
                    <a:pt x="147376" y="62722"/>
                    <a:pt x="147114" y="62972"/>
                    <a:pt x="146804" y="62972"/>
                  </a:cubicBezTo>
                  <a:cubicBezTo>
                    <a:pt x="146495" y="62972"/>
                    <a:pt x="146245" y="62722"/>
                    <a:pt x="146245" y="62401"/>
                  </a:cubicBezTo>
                  <a:cubicBezTo>
                    <a:pt x="146257" y="62091"/>
                    <a:pt x="146495" y="61841"/>
                    <a:pt x="146804" y="61841"/>
                  </a:cubicBezTo>
                  <a:close/>
                  <a:moveTo>
                    <a:pt x="150543" y="61841"/>
                  </a:moveTo>
                  <a:cubicBezTo>
                    <a:pt x="150852" y="61841"/>
                    <a:pt x="151102" y="62091"/>
                    <a:pt x="151102" y="62401"/>
                  </a:cubicBezTo>
                  <a:cubicBezTo>
                    <a:pt x="151102" y="62722"/>
                    <a:pt x="150852" y="62972"/>
                    <a:pt x="150543" y="62972"/>
                  </a:cubicBezTo>
                  <a:cubicBezTo>
                    <a:pt x="150233" y="62972"/>
                    <a:pt x="149971" y="62722"/>
                    <a:pt x="149971" y="62401"/>
                  </a:cubicBezTo>
                  <a:cubicBezTo>
                    <a:pt x="149971" y="62079"/>
                    <a:pt x="150233" y="61841"/>
                    <a:pt x="150543" y="61841"/>
                  </a:cubicBezTo>
                  <a:close/>
                  <a:moveTo>
                    <a:pt x="154258" y="61841"/>
                  </a:moveTo>
                  <a:cubicBezTo>
                    <a:pt x="154555" y="61841"/>
                    <a:pt x="154829" y="62091"/>
                    <a:pt x="154829" y="62401"/>
                  </a:cubicBezTo>
                  <a:cubicBezTo>
                    <a:pt x="154829" y="62722"/>
                    <a:pt x="154567" y="62972"/>
                    <a:pt x="154258" y="62972"/>
                  </a:cubicBezTo>
                  <a:cubicBezTo>
                    <a:pt x="153948" y="62972"/>
                    <a:pt x="153698" y="62722"/>
                    <a:pt x="153698" y="62401"/>
                  </a:cubicBezTo>
                  <a:cubicBezTo>
                    <a:pt x="153710" y="62091"/>
                    <a:pt x="153948" y="61841"/>
                    <a:pt x="154258" y="61841"/>
                  </a:cubicBezTo>
                  <a:close/>
                  <a:moveTo>
                    <a:pt x="3405" y="63698"/>
                  </a:moveTo>
                  <a:cubicBezTo>
                    <a:pt x="3703" y="63698"/>
                    <a:pt x="3977" y="63948"/>
                    <a:pt x="3977" y="64270"/>
                  </a:cubicBezTo>
                  <a:cubicBezTo>
                    <a:pt x="3977" y="64568"/>
                    <a:pt x="3727" y="64829"/>
                    <a:pt x="3405" y="64829"/>
                  </a:cubicBezTo>
                  <a:cubicBezTo>
                    <a:pt x="3096" y="64829"/>
                    <a:pt x="2846" y="64579"/>
                    <a:pt x="2846" y="64270"/>
                  </a:cubicBezTo>
                  <a:cubicBezTo>
                    <a:pt x="2858" y="63937"/>
                    <a:pt x="3096" y="63698"/>
                    <a:pt x="3405" y="63698"/>
                  </a:cubicBezTo>
                  <a:close/>
                  <a:moveTo>
                    <a:pt x="7132" y="63698"/>
                  </a:moveTo>
                  <a:cubicBezTo>
                    <a:pt x="7430" y="63698"/>
                    <a:pt x="7692" y="63948"/>
                    <a:pt x="7692" y="64270"/>
                  </a:cubicBezTo>
                  <a:cubicBezTo>
                    <a:pt x="7692" y="64568"/>
                    <a:pt x="7442" y="64829"/>
                    <a:pt x="7132" y="64829"/>
                  </a:cubicBezTo>
                  <a:cubicBezTo>
                    <a:pt x="6834" y="64829"/>
                    <a:pt x="6560" y="64579"/>
                    <a:pt x="6560" y="64270"/>
                  </a:cubicBezTo>
                  <a:cubicBezTo>
                    <a:pt x="6584" y="63937"/>
                    <a:pt x="6822" y="63698"/>
                    <a:pt x="7132" y="63698"/>
                  </a:cubicBezTo>
                  <a:close/>
                  <a:moveTo>
                    <a:pt x="10871" y="63698"/>
                  </a:moveTo>
                  <a:cubicBezTo>
                    <a:pt x="11168" y="63698"/>
                    <a:pt x="11430" y="63948"/>
                    <a:pt x="11430" y="64270"/>
                  </a:cubicBezTo>
                  <a:cubicBezTo>
                    <a:pt x="11430" y="64568"/>
                    <a:pt x="11180" y="64829"/>
                    <a:pt x="10871" y="64829"/>
                  </a:cubicBezTo>
                  <a:cubicBezTo>
                    <a:pt x="10573" y="64829"/>
                    <a:pt x="10299" y="64579"/>
                    <a:pt x="10299" y="64270"/>
                  </a:cubicBezTo>
                  <a:cubicBezTo>
                    <a:pt x="10299" y="63937"/>
                    <a:pt x="10549" y="63698"/>
                    <a:pt x="10871" y="63698"/>
                  </a:cubicBezTo>
                  <a:close/>
                  <a:moveTo>
                    <a:pt x="14585" y="63698"/>
                  </a:moveTo>
                  <a:cubicBezTo>
                    <a:pt x="14883" y="63698"/>
                    <a:pt x="15157" y="63948"/>
                    <a:pt x="15157" y="64270"/>
                  </a:cubicBezTo>
                  <a:cubicBezTo>
                    <a:pt x="15157" y="64568"/>
                    <a:pt x="14895" y="64829"/>
                    <a:pt x="14585" y="64829"/>
                  </a:cubicBezTo>
                  <a:cubicBezTo>
                    <a:pt x="14288" y="64829"/>
                    <a:pt x="14014" y="64579"/>
                    <a:pt x="14014" y="64270"/>
                  </a:cubicBezTo>
                  <a:cubicBezTo>
                    <a:pt x="14038" y="63937"/>
                    <a:pt x="14276" y="63698"/>
                    <a:pt x="14585" y="63698"/>
                  </a:cubicBezTo>
                  <a:close/>
                  <a:moveTo>
                    <a:pt x="18324" y="63698"/>
                  </a:moveTo>
                  <a:cubicBezTo>
                    <a:pt x="18622" y="63698"/>
                    <a:pt x="18883" y="63948"/>
                    <a:pt x="18883" y="64270"/>
                  </a:cubicBezTo>
                  <a:cubicBezTo>
                    <a:pt x="18883" y="64568"/>
                    <a:pt x="18633" y="64829"/>
                    <a:pt x="18324" y="64829"/>
                  </a:cubicBezTo>
                  <a:cubicBezTo>
                    <a:pt x="18026" y="64829"/>
                    <a:pt x="17752" y="64579"/>
                    <a:pt x="17752" y="64270"/>
                  </a:cubicBezTo>
                  <a:cubicBezTo>
                    <a:pt x="17752" y="63937"/>
                    <a:pt x="18014" y="63698"/>
                    <a:pt x="18324" y="63698"/>
                  </a:cubicBezTo>
                  <a:close/>
                  <a:moveTo>
                    <a:pt x="22039" y="63698"/>
                  </a:moveTo>
                  <a:cubicBezTo>
                    <a:pt x="22336" y="63698"/>
                    <a:pt x="22610" y="63948"/>
                    <a:pt x="22610" y="64270"/>
                  </a:cubicBezTo>
                  <a:cubicBezTo>
                    <a:pt x="22610" y="64568"/>
                    <a:pt x="22360" y="64829"/>
                    <a:pt x="22039" y="64829"/>
                  </a:cubicBezTo>
                  <a:cubicBezTo>
                    <a:pt x="21729" y="64829"/>
                    <a:pt x="21479" y="64579"/>
                    <a:pt x="21479" y="64270"/>
                  </a:cubicBezTo>
                  <a:cubicBezTo>
                    <a:pt x="21491" y="63937"/>
                    <a:pt x="21729" y="63698"/>
                    <a:pt x="22039" y="63698"/>
                  </a:cubicBezTo>
                  <a:close/>
                  <a:moveTo>
                    <a:pt x="25777" y="63698"/>
                  </a:moveTo>
                  <a:cubicBezTo>
                    <a:pt x="26075" y="63698"/>
                    <a:pt x="26349" y="63948"/>
                    <a:pt x="26349" y="64270"/>
                  </a:cubicBezTo>
                  <a:cubicBezTo>
                    <a:pt x="26349" y="64568"/>
                    <a:pt x="26087" y="64829"/>
                    <a:pt x="25777" y="64829"/>
                  </a:cubicBezTo>
                  <a:cubicBezTo>
                    <a:pt x="25468" y="64829"/>
                    <a:pt x="25206" y="64579"/>
                    <a:pt x="25206" y="64270"/>
                  </a:cubicBezTo>
                  <a:cubicBezTo>
                    <a:pt x="25218" y="63937"/>
                    <a:pt x="25468" y="63698"/>
                    <a:pt x="25777" y="63698"/>
                  </a:cubicBezTo>
                  <a:close/>
                  <a:moveTo>
                    <a:pt x="29504" y="63698"/>
                  </a:moveTo>
                  <a:cubicBezTo>
                    <a:pt x="29801" y="63698"/>
                    <a:pt x="30063" y="63948"/>
                    <a:pt x="30063" y="64270"/>
                  </a:cubicBezTo>
                  <a:cubicBezTo>
                    <a:pt x="30063" y="64568"/>
                    <a:pt x="29813" y="64829"/>
                    <a:pt x="29504" y="64829"/>
                  </a:cubicBezTo>
                  <a:cubicBezTo>
                    <a:pt x="29182" y="64829"/>
                    <a:pt x="28932" y="64579"/>
                    <a:pt x="28932" y="64270"/>
                  </a:cubicBezTo>
                  <a:cubicBezTo>
                    <a:pt x="28944" y="63937"/>
                    <a:pt x="29182" y="63698"/>
                    <a:pt x="29504" y="63698"/>
                  </a:cubicBezTo>
                  <a:close/>
                  <a:moveTo>
                    <a:pt x="33230" y="63698"/>
                  </a:moveTo>
                  <a:cubicBezTo>
                    <a:pt x="33528" y="63698"/>
                    <a:pt x="33802" y="63948"/>
                    <a:pt x="33802" y="64270"/>
                  </a:cubicBezTo>
                  <a:cubicBezTo>
                    <a:pt x="33802" y="64568"/>
                    <a:pt x="33552" y="64829"/>
                    <a:pt x="33230" y="64829"/>
                  </a:cubicBezTo>
                  <a:cubicBezTo>
                    <a:pt x="32921" y="64829"/>
                    <a:pt x="32671" y="64579"/>
                    <a:pt x="32671" y="64270"/>
                  </a:cubicBezTo>
                  <a:cubicBezTo>
                    <a:pt x="32671" y="63937"/>
                    <a:pt x="32921" y="63698"/>
                    <a:pt x="33230" y="63698"/>
                  </a:cubicBezTo>
                  <a:close/>
                  <a:moveTo>
                    <a:pt x="36957" y="63698"/>
                  </a:moveTo>
                  <a:cubicBezTo>
                    <a:pt x="37255" y="63698"/>
                    <a:pt x="37517" y="63948"/>
                    <a:pt x="37517" y="64270"/>
                  </a:cubicBezTo>
                  <a:cubicBezTo>
                    <a:pt x="37517" y="64568"/>
                    <a:pt x="37267" y="64829"/>
                    <a:pt x="36957" y="64829"/>
                  </a:cubicBezTo>
                  <a:cubicBezTo>
                    <a:pt x="36648" y="64829"/>
                    <a:pt x="36386" y="64579"/>
                    <a:pt x="36386" y="64270"/>
                  </a:cubicBezTo>
                  <a:cubicBezTo>
                    <a:pt x="36409" y="63937"/>
                    <a:pt x="36648" y="63698"/>
                    <a:pt x="36957" y="63698"/>
                  </a:cubicBezTo>
                  <a:close/>
                  <a:moveTo>
                    <a:pt x="40672" y="63698"/>
                  </a:moveTo>
                  <a:cubicBezTo>
                    <a:pt x="40970" y="63698"/>
                    <a:pt x="41243" y="63948"/>
                    <a:pt x="41243" y="64270"/>
                  </a:cubicBezTo>
                  <a:cubicBezTo>
                    <a:pt x="41243" y="64568"/>
                    <a:pt x="40993" y="64829"/>
                    <a:pt x="40672" y="64829"/>
                  </a:cubicBezTo>
                  <a:cubicBezTo>
                    <a:pt x="40374" y="64829"/>
                    <a:pt x="40112" y="64579"/>
                    <a:pt x="40112" y="64270"/>
                  </a:cubicBezTo>
                  <a:cubicBezTo>
                    <a:pt x="40124" y="63937"/>
                    <a:pt x="40362" y="63698"/>
                    <a:pt x="40672" y="63698"/>
                  </a:cubicBezTo>
                  <a:close/>
                  <a:moveTo>
                    <a:pt x="44410" y="63698"/>
                  </a:moveTo>
                  <a:cubicBezTo>
                    <a:pt x="44708" y="63698"/>
                    <a:pt x="44982" y="63948"/>
                    <a:pt x="44982" y="64270"/>
                  </a:cubicBezTo>
                  <a:cubicBezTo>
                    <a:pt x="44982" y="64568"/>
                    <a:pt x="44720" y="64829"/>
                    <a:pt x="44410" y="64829"/>
                  </a:cubicBezTo>
                  <a:cubicBezTo>
                    <a:pt x="44113" y="64829"/>
                    <a:pt x="43851" y="64579"/>
                    <a:pt x="43851" y="64270"/>
                  </a:cubicBezTo>
                  <a:cubicBezTo>
                    <a:pt x="43851" y="63937"/>
                    <a:pt x="44101" y="63698"/>
                    <a:pt x="44410" y="63698"/>
                  </a:cubicBezTo>
                  <a:close/>
                  <a:moveTo>
                    <a:pt x="48137" y="63698"/>
                  </a:moveTo>
                  <a:cubicBezTo>
                    <a:pt x="48435" y="63698"/>
                    <a:pt x="48697" y="63948"/>
                    <a:pt x="48697" y="64270"/>
                  </a:cubicBezTo>
                  <a:cubicBezTo>
                    <a:pt x="48697" y="64568"/>
                    <a:pt x="48447" y="64829"/>
                    <a:pt x="48137" y="64829"/>
                  </a:cubicBezTo>
                  <a:cubicBezTo>
                    <a:pt x="47839" y="64829"/>
                    <a:pt x="47566" y="64579"/>
                    <a:pt x="47566" y="64270"/>
                  </a:cubicBezTo>
                  <a:cubicBezTo>
                    <a:pt x="47578" y="63937"/>
                    <a:pt x="47839" y="63698"/>
                    <a:pt x="48137" y="63698"/>
                  </a:cubicBezTo>
                  <a:close/>
                  <a:moveTo>
                    <a:pt x="51864" y="63698"/>
                  </a:moveTo>
                  <a:cubicBezTo>
                    <a:pt x="52161" y="63698"/>
                    <a:pt x="52435" y="63948"/>
                    <a:pt x="52435" y="64270"/>
                  </a:cubicBezTo>
                  <a:cubicBezTo>
                    <a:pt x="52435" y="64568"/>
                    <a:pt x="52185" y="64829"/>
                    <a:pt x="51864" y="64829"/>
                  </a:cubicBezTo>
                  <a:cubicBezTo>
                    <a:pt x="51566" y="64829"/>
                    <a:pt x="51304" y="64579"/>
                    <a:pt x="51304" y="64270"/>
                  </a:cubicBezTo>
                  <a:cubicBezTo>
                    <a:pt x="51304" y="63937"/>
                    <a:pt x="51554" y="63698"/>
                    <a:pt x="51864" y="63698"/>
                  </a:cubicBezTo>
                  <a:close/>
                  <a:moveTo>
                    <a:pt x="55602" y="63698"/>
                  </a:moveTo>
                  <a:cubicBezTo>
                    <a:pt x="55900" y="63698"/>
                    <a:pt x="56174" y="63948"/>
                    <a:pt x="56174" y="64270"/>
                  </a:cubicBezTo>
                  <a:cubicBezTo>
                    <a:pt x="56174" y="64568"/>
                    <a:pt x="55912" y="64829"/>
                    <a:pt x="55602" y="64829"/>
                  </a:cubicBezTo>
                  <a:cubicBezTo>
                    <a:pt x="55293" y="64829"/>
                    <a:pt x="55043" y="64579"/>
                    <a:pt x="55043" y="64270"/>
                  </a:cubicBezTo>
                  <a:cubicBezTo>
                    <a:pt x="55043" y="63937"/>
                    <a:pt x="55293" y="63698"/>
                    <a:pt x="55602" y="63698"/>
                  </a:cubicBezTo>
                  <a:close/>
                  <a:moveTo>
                    <a:pt x="59329" y="63698"/>
                  </a:moveTo>
                  <a:cubicBezTo>
                    <a:pt x="59627" y="63698"/>
                    <a:pt x="59889" y="63948"/>
                    <a:pt x="59889" y="64270"/>
                  </a:cubicBezTo>
                  <a:cubicBezTo>
                    <a:pt x="59889" y="64568"/>
                    <a:pt x="59639" y="64829"/>
                    <a:pt x="59329" y="64829"/>
                  </a:cubicBezTo>
                  <a:cubicBezTo>
                    <a:pt x="59008" y="64829"/>
                    <a:pt x="58757" y="64579"/>
                    <a:pt x="58757" y="64270"/>
                  </a:cubicBezTo>
                  <a:cubicBezTo>
                    <a:pt x="58757" y="63937"/>
                    <a:pt x="59008" y="63698"/>
                    <a:pt x="59329" y="63698"/>
                  </a:cubicBezTo>
                  <a:close/>
                  <a:moveTo>
                    <a:pt x="63056" y="63698"/>
                  </a:moveTo>
                  <a:cubicBezTo>
                    <a:pt x="63353" y="63698"/>
                    <a:pt x="63627" y="63948"/>
                    <a:pt x="63627" y="64270"/>
                  </a:cubicBezTo>
                  <a:cubicBezTo>
                    <a:pt x="63627" y="64568"/>
                    <a:pt x="63377" y="64829"/>
                    <a:pt x="63056" y="64829"/>
                  </a:cubicBezTo>
                  <a:cubicBezTo>
                    <a:pt x="62746" y="64829"/>
                    <a:pt x="62496" y="64579"/>
                    <a:pt x="62496" y="64270"/>
                  </a:cubicBezTo>
                  <a:cubicBezTo>
                    <a:pt x="62496" y="63937"/>
                    <a:pt x="62746" y="63698"/>
                    <a:pt x="63056" y="63698"/>
                  </a:cubicBezTo>
                  <a:close/>
                  <a:moveTo>
                    <a:pt x="66782" y="63698"/>
                  </a:moveTo>
                  <a:cubicBezTo>
                    <a:pt x="67080" y="63698"/>
                    <a:pt x="67342" y="63948"/>
                    <a:pt x="67342" y="64270"/>
                  </a:cubicBezTo>
                  <a:cubicBezTo>
                    <a:pt x="67342" y="64568"/>
                    <a:pt x="67092" y="64829"/>
                    <a:pt x="66782" y="64829"/>
                  </a:cubicBezTo>
                  <a:cubicBezTo>
                    <a:pt x="66473" y="64829"/>
                    <a:pt x="66211" y="64579"/>
                    <a:pt x="66211" y="64270"/>
                  </a:cubicBezTo>
                  <a:cubicBezTo>
                    <a:pt x="66235" y="63937"/>
                    <a:pt x="66473" y="63698"/>
                    <a:pt x="66782" y="63698"/>
                  </a:cubicBezTo>
                  <a:close/>
                  <a:moveTo>
                    <a:pt x="70509" y="63698"/>
                  </a:moveTo>
                  <a:cubicBezTo>
                    <a:pt x="70807" y="63698"/>
                    <a:pt x="71080" y="63948"/>
                    <a:pt x="71080" y="64270"/>
                  </a:cubicBezTo>
                  <a:cubicBezTo>
                    <a:pt x="71080" y="64568"/>
                    <a:pt x="70830" y="64829"/>
                    <a:pt x="70509" y="64829"/>
                  </a:cubicBezTo>
                  <a:cubicBezTo>
                    <a:pt x="70199" y="64829"/>
                    <a:pt x="69949" y="64579"/>
                    <a:pt x="69949" y="64270"/>
                  </a:cubicBezTo>
                  <a:cubicBezTo>
                    <a:pt x="69949" y="63937"/>
                    <a:pt x="70199" y="63698"/>
                    <a:pt x="70509" y="63698"/>
                  </a:cubicBezTo>
                  <a:close/>
                  <a:moveTo>
                    <a:pt x="74236" y="63698"/>
                  </a:moveTo>
                  <a:cubicBezTo>
                    <a:pt x="74533" y="63698"/>
                    <a:pt x="74795" y="63948"/>
                    <a:pt x="74795" y="64270"/>
                  </a:cubicBezTo>
                  <a:cubicBezTo>
                    <a:pt x="74795" y="64568"/>
                    <a:pt x="74545" y="64829"/>
                    <a:pt x="74236" y="64829"/>
                  </a:cubicBezTo>
                  <a:cubicBezTo>
                    <a:pt x="73938" y="64829"/>
                    <a:pt x="73676" y="64579"/>
                    <a:pt x="73676" y="64270"/>
                  </a:cubicBezTo>
                  <a:cubicBezTo>
                    <a:pt x="73676" y="63937"/>
                    <a:pt x="73926" y="63698"/>
                    <a:pt x="74236" y="63698"/>
                  </a:cubicBezTo>
                  <a:close/>
                  <a:moveTo>
                    <a:pt x="77855" y="63698"/>
                  </a:moveTo>
                  <a:cubicBezTo>
                    <a:pt x="78153" y="63698"/>
                    <a:pt x="78415" y="63948"/>
                    <a:pt x="78415" y="64270"/>
                  </a:cubicBezTo>
                  <a:cubicBezTo>
                    <a:pt x="78415" y="64568"/>
                    <a:pt x="78165" y="64829"/>
                    <a:pt x="77855" y="64829"/>
                  </a:cubicBezTo>
                  <a:cubicBezTo>
                    <a:pt x="77546" y="64829"/>
                    <a:pt x="77284" y="64579"/>
                    <a:pt x="77284" y="64270"/>
                  </a:cubicBezTo>
                  <a:cubicBezTo>
                    <a:pt x="77284" y="63937"/>
                    <a:pt x="77546" y="63698"/>
                    <a:pt x="77855" y="63698"/>
                  </a:cubicBezTo>
                  <a:close/>
                  <a:moveTo>
                    <a:pt x="81570" y="63698"/>
                  </a:moveTo>
                  <a:cubicBezTo>
                    <a:pt x="81868" y="63698"/>
                    <a:pt x="82141" y="63948"/>
                    <a:pt x="82141" y="64270"/>
                  </a:cubicBezTo>
                  <a:cubicBezTo>
                    <a:pt x="82141" y="64568"/>
                    <a:pt x="81879" y="64829"/>
                    <a:pt x="81570" y="64829"/>
                  </a:cubicBezTo>
                  <a:cubicBezTo>
                    <a:pt x="81260" y="64829"/>
                    <a:pt x="81010" y="64579"/>
                    <a:pt x="81010" y="64270"/>
                  </a:cubicBezTo>
                  <a:cubicBezTo>
                    <a:pt x="81022" y="63937"/>
                    <a:pt x="81260" y="63698"/>
                    <a:pt x="81570" y="63698"/>
                  </a:cubicBezTo>
                  <a:close/>
                  <a:moveTo>
                    <a:pt x="85308" y="63698"/>
                  </a:moveTo>
                  <a:cubicBezTo>
                    <a:pt x="85606" y="63698"/>
                    <a:pt x="85880" y="63948"/>
                    <a:pt x="85880" y="64270"/>
                  </a:cubicBezTo>
                  <a:cubicBezTo>
                    <a:pt x="85880" y="64568"/>
                    <a:pt x="85618" y="64829"/>
                    <a:pt x="85308" y="64829"/>
                  </a:cubicBezTo>
                  <a:cubicBezTo>
                    <a:pt x="84999" y="64829"/>
                    <a:pt x="84749" y="64579"/>
                    <a:pt x="84749" y="64270"/>
                  </a:cubicBezTo>
                  <a:cubicBezTo>
                    <a:pt x="84749" y="63937"/>
                    <a:pt x="84999" y="63698"/>
                    <a:pt x="85308" y="63698"/>
                  </a:cubicBezTo>
                  <a:close/>
                  <a:moveTo>
                    <a:pt x="89035" y="63698"/>
                  </a:moveTo>
                  <a:cubicBezTo>
                    <a:pt x="89333" y="63698"/>
                    <a:pt x="89595" y="63948"/>
                    <a:pt x="89595" y="64270"/>
                  </a:cubicBezTo>
                  <a:cubicBezTo>
                    <a:pt x="89595" y="64568"/>
                    <a:pt x="89345" y="64829"/>
                    <a:pt x="89035" y="64829"/>
                  </a:cubicBezTo>
                  <a:cubicBezTo>
                    <a:pt x="88714" y="64829"/>
                    <a:pt x="88464" y="64579"/>
                    <a:pt x="88464" y="64270"/>
                  </a:cubicBezTo>
                  <a:cubicBezTo>
                    <a:pt x="88475" y="63937"/>
                    <a:pt x="88714" y="63698"/>
                    <a:pt x="89035" y="63698"/>
                  </a:cubicBezTo>
                  <a:close/>
                  <a:moveTo>
                    <a:pt x="92762" y="63698"/>
                  </a:moveTo>
                  <a:cubicBezTo>
                    <a:pt x="93059" y="63698"/>
                    <a:pt x="93333" y="63948"/>
                    <a:pt x="93333" y="64270"/>
                  </a:cubicBezTo>
                  <a:cubicBezTo>
                    <a:pt x="93333" y="64568"/>
                    <a:pt x="93071" y="64829"/>
                    <a:pt x="92762" y="64829"/>
                  </a:cubicBezTo>
                  <a:cubicBezTo>
                    <a:pt x="92452" y="64829"/>
                    <a:pt x="92202" y="64579"/>
                    <a:pt x="92202" y="64270"/>
                  </a:cubicBezTo>
                  <a:cubicBezTo>
                    <a:pt x="92202" y="63937"/>
                    <a:pt x="92452" y="63698"/>
                    <a:pt x="92762" y="63698"/>
                  </a:cubicBezTo>
                  <a:close/>
                  <a:moveTo>
                    <a:pt x="96488" y="63698"/>
                  </a:moveTo>
                  <a:cubicBezTo>
                    <a:pt x="96786" y="63698"/>
                    <a:pt x="97048" y="63948"/>
                    <a:pt x="97048" y="64270"/>
                  </a:cubicBezTo>
                  <a:cubicBezTo>
                    <a:pt x="97048" y="64568"/>
                    <a:pt x="96798" y="64829"/>
                    <a:pt x="96488" y="64829"/>
                  </a:cubicBezTo>
                  <a:cubicBezTo>
                    <a:pt x="96191" y="64829"/>
                    <a:pt x="95917" y="64579"/>
                    <a:pt x="95917" y="64270"/>
                  </a:cubicBezTo>
                  <a:cubicBezTo>
                    <a:pt x="95917" y="63937"/>
                    <a:pt x="96179" y="63698"/>
                    <a:pt x="96488" y="63698"/>
                  </a:cubicBezTo>
                  <a:close/>
                  <a:moveTo>
                    <a:pt x="100203" y="63698"/>
                  </a:moveTo>
                  <a:cubicBezTo>
                    <a:pt x="100501" y="63698"/>
                    <a:pt x="100775" y="63948"/>
                    <a:pt x="100775" y="64270"/>
                  </a:cubicBezTo>
                  <a:cubicBezTo>
                    <a:pt x="100775" y="64568"/>
                    <a:pt x="100513" y="64829"/>
                    <a:pt x="100203" y="64829"/>
                  </a:cubicBezTo>
                  <a:cubicBezTo>
                    <a:pt x="99905" y="64829"/>
                    <a:pt x="99644" y="64579"/>
                    <a:pt x="99644" y="64270"/>
                  </a:cubicBezTo>
                  <a:cubicBezTo>
                    <a:pt x="99655" y="63937"/>
                    <a:pt x="99894" y="63698"/>
                    <a:pt x="100203" y="63698"/>
                  </a:cubicBezTo>
                  <a:close/>
                  <a:moveTo>
                    <a:pt x="103942" y="63698"/>
                  </a:moveTo>
                  <a:cubicBezTo>
                    <a:pt x="104239" y="63698"/>
                    <a:pt x="104513" y="63948"/>
                    <a:pt x="104513" y="64270"/>
                  </a:cubicBezTo>
                  <a:cubicBezTo>
                    <a:pt x="104513" y="64568"/>
                    <a:pt x="104251" y="64829"/>
                    <a:pt x="103942" y="64829"/>
                  </a:cubicBezTo>
                  <a:cubicBezTo>
                    <a:pt x="103644" y="64829"/>
                    <a:pt x="103382" y="64579"/>
                    <a:pt x="103382" y="64270"/>
                  </a:cubicBezTo>
                  <a:cubicBezTo>
                    <a:pt x="103382" y="63937"/>
                    <a:pt x="103632" y="63698"/>
                    <a:pt x="103942" y="63698"/>
                  </a:cubicBezTo>
                  <a:close/>
                  <a:moveTo>
                    <a:pt x="107668" y="63698"/>
                  </a:moveTo>
                  <a:cubicBezTo>
                    <a:pt x="107966" y="63698"/>
                    <a:pt x="108228" y="63948"/>
                    <a:pt x="108228" y="64270"/>
                  </a:cubicBezTo>
                  <a:cubicBezTo>
                    <a:pt x="108228" y="64568"/>
                    <a:pt x="107978" y="64829"/>
                    <a:pt x="107668" y="64829"/>
                  </a:cubicBezTo>
                  <a:cubicBezTo>
                    <a:pt x="107371" y="64829"/>
                    <a:pt x="107097" y="64579"/>
                    <a:pt x="107097" y="64270"/>
                  </a:cubicBezTo>
                  <a:cubicBezTo>
                    <a:pt x="107109" y="63937"/>
                    <a:pt x="107347" y="63698"/>
                    <a:pt x="107668" y="63698"/>
                  </a:cubicBezTo>
                  <a:close/>
                  <a:moveTo>
                    <a:pt x="111395" y="63698"/>
                  </a:moveTo>
                  <a:cubicBezTo>
                    <a:pt x="111693" y="63698"/>
                    <a:pt x="111967" y="63948"/>
                    <a:pt x="111967" y="64270"/>
                  </a:cubicBezTo>
                  <a:cubicBezTo>
                    <a:pt x="111967" y="64568"/>
                    <a:pt x="111705" y="64829"/>
                    <a:pt x="111395" y="64829"/>
                  </a:cubicBezTo>
                  <a:cubicBezTo>
                    <a:pt x="111085" y="64829"/>
                    <a:pt x="110835" y="64579"/>
                    <a:pt x="110835" y="64270"/>
                  </a:cubicBezTo>
                  <a:cubicBezTo>
                    <a:pt x="110835" y="63937"/>
                    <a:pt x="111085" y="63698"/>
                    <a:pt x="111395" y="63698"/>
                  </a:cubicBezTo>
                  <a:close/>
                  <a:moveTo>
                    <a:pt x="115122" y="63698"/>
                  </a:moveTo>
                  <a:cubicBezTo>
                    <a:pt x="115419" y="63698"/>
                    <a:pt x="115681" y="63948"/>
                    <a:pt x="115681" y="64270"/>
                  </a:cubicBezTo>
                  <a:cubicBezTo>
                    <a:pt x="115681" y="64568"/>
                    <a:pt x="115431" y="64829"/>
                    <a:pt x="115122" y="64829"/>
                  </a:cubicBezTo>
                  <a:cubicBezTo>
                    <a:pt x="114812" y="64829"/>
                    <a:pt x="114550" y="64579"/>
                    <a:pt x="114550" y="64270"/>
                  </a:cubicBezTo>
                  <a:cubicBezTo>
                    <a:pt x="114574" y="63937"/>
                    <a:pt x="114812" y="63698"/>
                    <a:pt x="115122" y="63698"/>
                  </a:cubicBezTo>
                  <a:close/>
                  <a:moveTo>
                    <a:pt x="118860" y="63698"/>
                  </a:moveTo>
                  <a:cubicBezTo>
                    <a:pt x="119158" y="63698"/>
                    <a:pt x="119420" y="63948"/>
                    <a:pt x="119420" y="64270"/>
                  </a:cubicBezTo>
                  <a:cubicBezTo>
                    <a:pt x="119420" y="64568"/>
                    <a:pt x="119170" y="64829"/>
                    <a:pt x="118860" y="64829"/>
                  </a:cubicBezTo>
                  <a:cubicBezTo>
                    <a:pt x="118539" y="64829"/>
                    <a:pt x="118289" y="64579"/>
                    <a:pt x="118289" y="64270"/>
                  </a:cubicBezTo>
                  <a:cubicBezTo>
                    <a:pt x="118289" y="63937"/>
                    <a:pt x="118539" y="63698"/>
                    <a:pt x="118860" y="63698"/>
                  </a:cubicBezTo>
                  <a:close/>
                  <a:moveTo>
                    <a:pt x="122575" y="63698"/>
                  </a:moveTo>
                  <a:cubicBezTo>
                    <a:pt x="122873" y="63698"/>
                    <a:pt x="123146" y="63948"/>
                    <a:pt x="123146" y="64270"/>
                  </a:cubicBezTo>
                  <a:cubicBezTo>
                    <a:pt x="123146" y="64568"/>
                    <a:pt x="122885" y="64829"/>
                    <a:pt x="122575" y="64829"/>
                  </a:cubicBezTo>
                  <a:cubicBezTo>
                    <a:pt x="122265" y="64829"/>
                    <a:pt x="122015" y="64579"/>
                    <a:pt x="122015" y="64270"/>
                  </a:cubicBezTo>
                  <a:cubicBezTo>
                    <a:pt x="122027" y="63937"/>
                    <a:pt x="122277" y="63698"/>
                    <a:pt x="122575" y="63698"/>
                  </a:cubicBezTo>
                  <a:close/>
                  <a:moveTo>
                    <a:pt x="126314" y="63698"/>
                  </a:moveTo>
                  <a:cubicBezTo>
                    <a:pt x="126611" y="63698"/>
                    <a:pt x="126873" y="63948"/>
                    <a:pt x="126873" y="64270"/>
                  </a:cubicBezTo>
                  <a:cubicBezTo>
                    <a:pt x="126873" y="64568"/>
                    <a:pt x="126623" y="64829"/>
                    <a:pt x="126314" y="64829"/>
                  </a:cubicBezTo>
                  <a:cubicBezTo>
                    <a:pt x="126004" y="64829"/>
                    <a:pt x="125742" y="64579"/>
                    <a:pt x="125742" y="64270"/>
                  </a:cubicBezTo>
                  <a:cubicBezTo>
                    <a:pt x="125742" y="63937"/>
                    <a:pt x="126004" y="63698"/>
                    <a:pt x="126314" y="63698"/>
                  </a:cubicBezTo>
                  <a:close/>
                  <a:moveTo>
                    <a:pt x="130028" y="63698"/>
                  </a:moveTo>
                  <a:cubicBezTo>
                    <a:pt x="130326" y="63698"/>
                    <a:pt x="130600" y="63948"/>
                    <a:pt x="130600" y="64270"/>
                  </a:cubicBezTo>
                  <a:cubicBezTo>
                    <a:pt x="130600" y="64568"/>
                    <a:pt x="130350" y="64829"/>
                    <a:pt x="130028" y="64829"/>
                  </a:cubicBezTo>
                  <a:cubicBezTo>
                    <a:pt x="129731" y="64829"/>
                    <a:pt x="129469" y="64579"/>
                    <a:pt x="129469" y="64270"/>
                  </a:cubicBezTo>
                  <a:cubicBezTo>
                    <a:pt x="129469" y="63937"/>
                    <a:pt x="129719" y="63698"/>
                    <a:pt x="130028" y="63698"/>
                  </a:cubicBezTo>
                  <a:close/>
                  <a:moveTo>
                    <a:pt x="133767" y="63698"/>
                  </a:moveTo>
                  <a:cubicBezTo>
                    <a:pt x="134065" y="63698"/>
                    <a:pt x="134326" y="63948"/>
                    <a:pt x="134326" y="64270"/>
                  </a:cubicBezTo>
                  <a:cubicBezTo>
                    <a:pt x="134326" y="64568"/>
                    <a:pt x="134076" y="64829"/>
                    <a:pt x="133767" y="64829"/>
                  </a:cubicBezTo>
                  <a:cubicBezTo>
                    <a:pt x="133469" y="64829"/>
                    <a:pt x="133207" y="64579"/>
                    <a:pt x="133207" y="64270"/>
                  </a:cubicBezTo>
                  <a:cubicBezTo>
                    <a:pt x="133207" y="63937"/>
                    <a:pt x="133457" y="63698"/>
                    <a:pt x="133767" y="63698"/>
                  </a:cubicBezTo>
                  <a:close/>
                  <a:moveTo>
                    <a:pt x="137494" y="63698"/>
                  </a:moveTo>
                  <a:cubicBezTo>
                    <a:pt x="137791" y="63698"/>
                    <a:pt x="138053" y="63948"/>
                    <a:pt x="138053" y="64270"/>
                  </a:cubicBezTo>
                  <a:cubicBezTo>
                    <a:pt x="138053" y="64568"/>
                    <a:pt x="137803" y="64829"/>
                    <a:pt x="137494" y="64829"/>
                  </a:cubicBezTo>
                  <a:cubicBezTo>
                    <a:pt x="137196" y="64829"/>
                    <a:pt x="136922" y="64579"/>
                    <a:pt x="136922" y="64270"/>
                  </a:cubicBezTo>
                  <a:cubicBezTo>
                    <a:pt x="136934" y="63937"/>
                    <a:pt x="137172" y="63698"/>
                    <a:pt x="137494" y="63698"/>
                  </a:cubicBezTo>
                  <a:close/>
                  <a:moveTo>
                    <a:pt x="141220" y="63698"/>
                  </a:moveTo>
                  <a:cubicBezTo>
                    <a:pt x="141518" y="63698"/>
                    <a:pt x="141792" y="63948"/>
                    <a:pt x="141792" y="64270"/>
                  </a:cubicBezTo>
                  <a:cubicBezTo>
                    <a:pt x="141792" y="64568"/>
                    <a:pt x="141530" y="64829"/>
                    <a:pt x="141220" y="64829"/>
                  </a:cubicBezTo>
                  <a:cubicBezTo>
                    <a:pt x="140911" y="64829"/>
                    <a:pt x="140661" y="64579"/>
                    <a:pt x="140661" y="64270"/>
                  </a:cubicBezTo>
                  <a:cubicBezTo>
                    <a:pt x="140661" y="63937"/>
                    <a:pt x="140911" y="63698"/>
                    <a:pt x="141220" y="63698"/>
                  </a:cubicBezTo>
                  <a:close/>
                  <a:moveTo>
                    <a:pt x="144947" y="63698"/>
                  </a:moveTo>
                  <a:cubicBezTo>
                    <a:pt x="145244" y="63698"/>
                    <a:pt x="145506" y="63948"/>
                    <a:pt x="145506" y="64270"/>
                  </a:cubicBezTo>
                  <a:cubicBezTo>
                    <a:pt x="145506" y="64568"/>
                    <a:pt x="145256" y="64829"/>
                    <a:pt x="144947" y="64829"/>
                  </a:cubicBezTo>
                  <a:cubicBezTo>
                    <a:pt x="144637" y="64829"/>
                    <a:pt x="144375" y="64579"/>
                    <a:pt x="144375" y="64270"/>
                  </a:cubicBezTo>
                  <a:cubicBezTo>
                    <a:pt x="144399" y="63937"/>
                    <a:pt x="144637" y="63698"/>
                    <a:pt x="144947" y="63698"/>
                  </a:cubicBezTo>
                  <a:close/>
                  <a:moveTo>
                    <a:pt x="148685" y="63698"/>
                  </a:moveTo>
                  <a:cubicBezTo>
                    <a:pt x="148983" y="63698"/>
                    <a:pt x="149245" y="63948"/>
                    <a:pt x="149245" y="64270"/>
                  </a:cubicBezTo>
                  <a:cubicBezTo>
                    <a:pt x="149245" y="64568"/>
                    <a:pt x="148995" y="64829"/>
                    <a:pt x="148685" y="64829"/>
                  </a:cubicBezTo>
                  <a:cubicBezTo>
                    <a:pt x="148364" y="64829"/>
                    <a:pt x="148114" y="64579"/>
                    <a:pt x="148114" y="64270"/>
                  </a:cubicBezTo>
                  <a:cubicBezTo>
                    <a:pt x="148114" y="63937"/>
                    <a:pt x="148364" y="63698"/>
                    <a:pt x="148685" y="63698"/>
                  </a:cubicBezTo>
                  <a:close/>
                  <a:moveTo>
                    <a:pt x="152400" y="63698"/>
                  </a:moveTo>
                  <a:cubicBezTo>
                    <a:pt x="152698" y="63698"/>
                    <a:pt x="152972" y="63948"/>
                    <a:pt x="152972" y="64270"/>
                  </a:cubicBezTo>
                  <a:cubicBezTo>
                    <a:pt x="152972" y="64568"/>
                    <a:pt x="152710" y="64829"/>
                    <a:pt x="152400" y="64829"/>
                  </a:cubicBezTo>
                  <a:cubicBezTo>
                    <a:pt x="152091" y="64829"/>
                    <a:pt x="151841" y="64579"/>
                    <a:pt x="151841" y="64270"/>
                  </a:cubicBezTo>
                  <a:cubicBezTo>
                    <a:pt x="151852" y="63937"/>
                    <a:pt x="152091" y="63698"/>
                    <a:pt x="152400" y="63698"/>
                  </a:cubicBezTo>
                  <a:close/>
                  <a:moveTo>
                    <a:pt x="156139" y="63698"/>
                  </a:moveTo>
                  <a:cubicBezTo>
                    <a:pt x="156436" y="63698"/>
                    <a:pt x="156698" y="63948"/>
                    <a:pt x="156698" y="64270"/>
                  </a:cubicBezTo>
                  <a:cubicBezTo>
                    <a:pt x="156698" y="64568"/>
                    <a:pt x="156448" y="64829"/>
                    <a:pt x="156139" y="64829"/>
                  </a:cubicBezTo>
                  <a:cubicBezTo>
                    <a:pt x="155829" y="64829"/>
                    <a:pt x="155567" y="64579"/>
                    <a:pt x="155567" y="64270"/>
                  </a:cubicBezTo>
                  <a:cubicBezTo>
                    <a:pt x="155567" y="63937"/>
                    <a:pt x="155829" y="63698"/>
                    <a:pt x="156139" y="63698"/>
                  </a:cubicBezTo>
                  <a:close/>
                  <a:moveTo>
                    <a:pt x="1548" y="65556"/>
                  </a:moveTo>
                  <a:cubicBezTo>
                    <a:pt x="1846" y="65556"/>
                    <a:pt x="2119" y="65818"/>
                    <a:pt x="2119" y="66127"/>
                  </a:cubicBezTo>
                  <a:cubicBezTo>
                    <a:pt x="2119" y="66425"/>
                    <a:pt x="1858" y="66687"/>
                    <a:pt x="1548" y="66687"/>
                  </a:cubicBezTo>
                  <a:cubicBezTo>
                    <a:pt x="1238" y="66687"/>
                    <a:pt x="988" y="66437"/>
                    <a:pt x="988" y="66127"/>
                  </a:cubicBezTo>
                  <a:cubicBezTo>
                    <a:pt x="988" y="65818"/>
                    <a:pt x="1238" y="65556"/>
                    <a:pt x="1548" y="65556"/>
                  </a:cubicBezTo>
                  <a:close/>
                  <a:moveTo>
                    <a:pt x="5287" y="65556"/>
                  </a:moveTo>
                  <a:cubicBezTo>
                    <a:pt x="5596" y="65556"/>
                    <a:pt x="5846" y="65818"/>
                    <a:pt x="5846" y="66127"/>
                  </a:cubicBezTo>
                  <a:cubicBezTo>
                    <a:pt x="5846" y="66437"/>
                    <a:pt x="5596" y="66687"/>
                    <a:pt x="5287" y="66687"/>
                  </a:cubicBezTo>
                  <a:cubicBezTo>
                    <a:pt x="4977" y="66687"/>
                    <a:pt x="4715" y="66437"/>
                    <a:pt x="4715" y="66127"/>
                  </a:cubicBezTo>
                  <a:cubicBezTo>
                    <a:pt x="4715" y="65818"/>
                    <a:pt x="4977" y="65556"/>
                    <a:pt x="5287" y="65556"/>
                  </a:cubicBezTo>
                  <a:close/>
                  <a:moveTo>
                    <a:pt x="9001" y="65556"/>
                  </a:moveTo>
                  <a:cubicBezTo>
                    <a:pt x="9299" y="65556"/>
                    <a:pt x="9573" y="65818"/>
                    <a:pt x="9573" y="66127"/>
                  </a:cubicBezTo>
                  <a:cubicBezTo>
                    <a:pt x="9573" y="66425"/>
                    <a:pt x="9323" y="66687"/>
                    <a:pt x="9001" y="66687"/>
                  </a:cubicBezTo>
                  <a:cubicBezTo>
                    <a:pt x="8704" y="66687"/>
                    <a:pt x="8442" y="66437"/>
                    <a:pt x="8442" y="66127"/>
                  </a:cubicBezTo>
                  <a:cubicBezTo>
                    <a:pt x="8442" y="65818"/>
                    <a:pt x="8692" y="65556"/>
                    <a:pt x="9001" y="65556"/>
                  </a:cubicBezTo>
                  <a:close/>
                  <a:moveTo>
                    <a:pt x="12728" y="65556"/>
                  </a:moveTo>
                  <a:cubicBezTo>
                    <a:pt x="13037" y="65556"/>
                    <a:pt x="13288" y="65818"/>
                    <a:pt x="13288" y="66127"/>
                  </a:cubicBezTo>
                  <a:cubicBezTo>
                    <a:pt x="13288" y="66437"/>
                    <a:pt x="13037" y="66687"/>
                    <a:pt x="12728" y="66687"/>
                  </a:cubicBezTo>
                  <a:cubicBezTo>
                    <a:pt x="12418" y="66687"/>
                    <a:pt x="12156" y="66437"/>
                    <a:pt x="12156" y="66127"/>
                  </a:cubicBezTo>
                  <a:cubicBezTo>
                    <a:pt x="12156" y="65818"/>
                    <a:pt x="12418" y="65556"/>
                    <a:pt x="12728" y="65556"/>
                  </a:cubicBezTo>
                  <a:close/>
                  <a:moveTo>
                    <a:pt x="16466" y="65556"/>
                  </a:moveTo>
                  <a:cubicBezTo>
                    <a:pt x="16764" y="65556"/>
                    <a:pt x="17026" y="65818"/>
                    <a:pt x="17026" y="66127"/>
                  </a:cubicBezTo>
                  <a:cubicBezTo>
                    <a:pt x="17026" y="66425"/>
                    <a:pt x="16776" y="66687"/>
                    <a:pt x="16466" y="66687"/>
                  </a:cubicBezTo>
                  <a:cubicBezTo>
                    <a:pt x="16169" y="66687"/>
                    <a:pt x="15895" y="66437"/>
                    <a:pt x="15895" y="66127"/>
                  </a:cubicBezTo>
                  <a:cubicBezTo>
                    <a:pt x="15895" y="65818"/>
                    <a:pt x="16145" y="65556"/>
                    <a:pt x="16466" y="65556"/>
                  </a:cubicBezTo>
                  <a:close/>
                  <a:moveTo>
                    <a:pt x="20181" y="65556"/>
                  </a:moveTo>
                  <a:cubicBezTo>
                    <a:pt x="20491" y="65556"/>
                    <a:pt x="20753" y="65818"/>
                    <a:pt x="20753" y="66127"/>
                  </a:cubicBezTo>
                  <a:cubicBezTo>
                    <a:pt x="20753" y="66437"/>
                    <a:pt x="20491" y="66687"/>
                    <a:pt x="20181" y="66687"/>
                  </a:cubicBezTo>
                  <a:cubicBezTo>
                    <a:pt x="19872" y="66687"/>
                    <a:pt x="19622" y="66437"/>
                    <a:pt x="19622" y="66127"/>
                  </a:cubicBezTo>
                  <a:cubicBezTo>
                    <a:pt x="19622" y="65818"/>
                    <a:pt x="19872" y="65556"/>
                    <a:pt x="20181" y="65556"/>
                  </a:cubicBezTo>
                  <a:close/>
                  <a:moveTo>
                    <a:pt x="23920" y="65556"/>
                  </a:moveTo>
                  <a:cubicBezTo>
                    <a:pt x="24217" y="65556"/>
                    <a:pt x="24479" y="65818"/>
                    <a:pt x="24479" y="66127"/>
                  </a:cubicBezTo>
                  <a:cubicBezTo>
                    <a:pt x="24479" y="66425"/>
                    <a:pt x="24229" y="66687"/>
                    <a:pt x="23920" y="66687"/>
                  </a:cubicBezTo>
                  <a:cubicBezTo>
                    <a:pt x="23610" y="66687"/>
                    <a:pt x="23348" y="66437"/>
                    <a:pt x="23348" y="66127"/>
                  </a:cubicBezTo>
                  <a:cubicBezTo>
                    <a:pt x="23348" y="65818"/>
                    <a:pt x="23610" y="65556"/>
                    <a:pt x="23920" y="65556"/>
                  </a:cubicBezTo>
                  <a:close/>
                  <a:moveTo>
                    <a:pt x="27635" y="65556"/>
                  </a:moveTo>
                  <a:cubicBezTo>
                    <a:pt x="27956" y="65556"/>
                    <a:pt x="28206" y="65818"/>
                    <a:pt x="28206" y="66127"/>
                  </a:cubicBezTo>
                  <a:cubicBezTo>
                    <a:pt x="28206" y="66437"/>
                    <a:pt x="27956" y="66687"/>
                    <a:pt x="27635" y="66687"/>
                  </a:cubicBezTo>
                  <a:cubicBezTo>
                    <a:pt x="27325" y="66687"/>
                    <a:pt x="27075" y="66437"/>
                    <a:pt x="27075" y="66127"/>
                  </a:cubicBezTo>
                  <a:cubicBezTo>
                    <a:pt x="27075" y="65818"/>
                    <a:pt x="27325" y="65556"/>
                    <a:pt x="27635" y="65556"/>
                  </a:cubicBezTo>
                  <a:close/>
                  <a:moveTo>
                    <a:pt x="31373" y="65556"/>
                  </a:moveTo>
                  <a:cubicBezTo>
                    <a:pt x="31671" y="65556"/>
                    <a:pt x="31945" y="65818"/>
                    <a:pt x="31945" y="66127"/>
                  </a:cubicBezTo>
                  <a:cubicBezTo>
                    <a:pt x="31945" y="66425"/>
                    <a:pt x="31683" y="66687"/>
                    <a:pt x="31373" y="66687"/>
                  </a:cubicBezTo>
                  <a:cubicBezTo>
                    <a:pt x="31064" y="66687"/>
                    <a:pt x="30814" y="66437"/>
                    <a:pt x="30814" y="66127"/>
                  </a:cubicBezTo>
                  <a:cubicBezTo>
                    <a:pt x="30814" y="65818"/>
                    <a:pt x="31064" y="65556"/>
                    <a:pt x="31373" y="65556"/>
                  </a:cubicBezTo>
                  <a:close/>
                  <a:moveTo>
                    <a:pt x="35100" y="65556"/>
                  </a:moveTo>
                  <a:cubicBezTo>
                    <a:pt x="35409" y="65556"/>
                    <a:pt x="35659" y="65818"/>
                    <a:pt x="35659" y="66127"/>
                  </a:cubicBezTo>
                  <a:cubicBezTo>
                    <a:pt x="35659" y="66437"/>
                    <a:pt x="35409" y="66687"/>
                    <a:pt x="35100" y="66687"/>
                  </a:cubicBezTo>
                  <a:cubicBezTo>
                    <a:pt x="34778" y="66687"/>
                    <a:pt x="34528" y="66437"/>
                    <a:pt x="34528" y="66127"/>
                  </a:cubicBezTo>
                  <a:cubicBezTo>
                    <a:pt x="34528" y="65818"/>
                    <a:pt x="34778" y="65556"/>
                    <a:pt x="35100" y="65556"/>
                  </a:cubicBezTo>
                  <a:close/>
                  <a:moveTo>
                    <a:pt x="38815" y="65556"/>
                  </a:moveTo>
                  <a:cubicBezTo>
                    <a:pt x="39112" y="65556"/>
                    <a:pt x="39386" y="65818"/>
                    <a:pt x="39386" y="66127"/>
                  </a:cubicBezTo>
                  <a:cubicBezTo>
                    <a:pt x="39386" y="66425"/>
                    <a:pt x="39124" y="66687"/>
                    <a:pt x="38815" y="66687"/>
                  </a:cubicBezTo>
                  <a:cubicBezTo>
                    <a:pt x="38517" y="66687"/>
                    <a:pt x="38255" y="66437"/>
                    <a:pt x="38255" y="66127"/>
                  </a:cubicBezTo>
                  <a:cubicBezTo>
                    <a:pt x="38255" y="65818"/>
                    <a:pt x="38505" y="65556"/>
                    <a:pt x="38815" y="65556"/>
                  </a:cubicBezTo>
                  <a:close/>
                  <a:moveTo>
                    <a:pt x="42553" y="65556"/>
                  </a:moveTo>
                  <a:cubicBezTo>
                    <a:pt x="42863" y="65556"/>
                    <a:pt x="43113" y="65818"/>
                    <a:pt x="43113" y="66127"/>
                  </a:cubicBezTo>
                  <a:cubicBezTo>
                    <a:pt x="43113" y="66437"/>
                    <a:pt x="42863" y="66687"/>
                    <a:pt x="42553" y="66687"/>
                  </a:cubicBezTo>
                  <a:cubicBezTo>
                    <a:pt x="42232" y="66687"/>
                    <a:pt x="41982" y="66437"/>
                    <a:pt x="41982" y="66127"/>
                  </a:cubicBezTo>
                  <a:cubicBezTo>
                    <a:pt x="41982" y="65818"/>
                    <a:pt x="42244" y="65556"/>
                    <a:pt x="42553" y="65556"/>
                  </a:cubicBezTo>
                  <a:close/>
                  <a:moveTo>
                    <a:pt x="46268" y="65556"/>
                  </a:moveTo>
                  <a:cubicBezTo>
                    <a:pt x="46565" y="65556"/>
                    <a:pt x="46839" y="65818"/>
                    <a:pt x="46839" y="66127"/>
                  </a:cubicBezTo>
                  <a:cubicBezTo>
                    <a:pt x="46839" y="66425"/>
                    <a:pt x="46589" y="66687"/>
                    <a:pt x="46268" y="66687"/>
                  </a:cubicBezTo>
                  <a:cubicBezTo>
                    <a:pt x="45970" y="66687"/>
                    <a:pt x="45708" y="66437"/>
                    <a:pt x="45708" y="66127"/>
                  </a:cubicBezTo>
                  <a:cubicBezTo>
                    <a:pt x="45708" y="65818"/>
                    <a:pt x="45958" y="65556"/>
                    <a:pt x="46268" y="65556"/>
                  </a:cubicBezTo>
                  <a:close/>
                  <a:moveTo>
                    <a:pt x="50006" y="65556"/>
                  </a:moveTo>
                  <a:cubicBezTo>
                    <a:pt x="50316" y="65556"/>
                    <a:pt x="50578" y="65818"/>
                    <a:pt x="50578" y="66127"/>
                  </a:cubicBezTo>
                  <a:cubicBezTo>
                    <a:pt x="50578" y="66437"/>
                    <a:pt x="50316" y="66687"/>
                    <a:pt x="50006" y="66687"/>
                  </a:cubicBezTo>
                  <a:cubicBezTo>
                    <a:pt x="49697" y="66687"/>
                    <a:pt x="49447" y="66437"/>
                    <a:pt x="49447" y="66127"/>
                  </a:cubicBezTo>
                  <a:cubicBezTo>
                    <a:pt x="49447" y="65818"/>
                    <a:pt x="49697" y="65556"/>
                    <a:pt x="50006" y="65556"/>
                  </a:cubicBezTo>
                  <a:close/>
                  <a:moveTo>
                    <a:pt x="53733" y="65556"/>
                  </a:moveTo>
                  <a:cubicBezTo>
                    <a:pt x="54031" y="65556"/>
                    <a:pt x="54293" y="65818"/>
                    <a:pt x="54293" y="66127"/>
                  </a:cubicBezTo>
                  <a:cubicBezTo>
                    <a:pt x="54293" y="66425"/>
                    <a:pt x="54043" y="66687"/>
                    <a:pt x="53733" y="66687"/>
                  </a:cubicBezTo>
                  <a:cubicBezTo>
                    <a:pt x="53412" y="66687"/>
                    <a:pt x="53162" y="66437"/>
                    <a:pt x="53162" y="66127"/>
                  </a:cubicBezTo>
                  <a:cubicBezTo>
                    <a:pt x="53162" y="65818"/>
                    <a:pt x="53412" y="65556"/>
                    <a:pt x="53733" y="65556"/>
                  </a:cubicBezTo>
                  <a:close/>
                  <a:moveTo>
                    <a:pt x="57460" y="65556"/>
                  </a:moveTo>
                  <a:cubicBezTo>
                    <a:pt x="57781" y="65556"/>
                    <a:pt x="58031" y="65818"/>
                    <a:pt x="58031" y="66127"/>
                  </a:cubicBezTo>
                  <a:cubicBezTo>
                    <a:pt x="58031" y="66437"/>
                    <a:pt x="57781" y="66687"/>
                    <a:pt x="57460" y="66687"/>
                  </a:cubicBezTo>
                  <a:cubicBezTo>
                    <a:pt x="57150" y="66687"/>
                    <a:pt x="56900" y="66437"/>
                    <a:pt x="56900" y="66127"/>
                  </a:cubicBezTo>
                  <a:cubicBezTo>
                    <a:pt x="56900" y="65818"/>
                    <a:pt x="57150" y="65556"/>
                    <a:pt x="57460" y="65556"/>
                  </a:cubicBezTo>
                  <a:close/>
                  <a:moveTo>
                    <a:pt x="61186" y="65556"/>
                  </a:moveTo>
                  <a:cubicBezTo>
                    <a:pt x="61484" y="65556"/>
                    <a:pt x="61746" y="65818"/>
                    <a:pt x="61746" y="66127"/>
                  </a:cubicBezTo>
                  <a:cubicBezTo>
                    <a:pt x="61746" y="66425"/>
                    <a:pt x="61496" y="66687"/>
                    <a:pt x="61186" y="66687"/>
                  </a:cubicBezTo>
                  <a:cubicBezTo>
                    <a:pt x="60877" y="66687"/>
                    <a:pt x="60615" y="66437"/>
                    <a:pt x="60615" y="66127"/>
                  </a:cubicBezTo>
                  <a:cubicBezTo>
                    <a:pt x="60615" y="65818"/>
                    <a:pt x="60877" y="65556"/>
                    <a:pt x="61186" y="65556"/>
                  </a:cubicBezTo>
                  <a:close/>
                  <a:moveTo>
                    <a:pt x="64925" y="65556"/>
                  </a:moveTo>
                  <a:cubicBezTo>
                    <a:pt x="65234" y="65556"/>
                    <a:pt x="65485" y="65818"/>
                    <a:pt x="65485" y="66127"/>
                  </a:cubicBezTo>
                  <a:cubicBezTo>
                    <a:pt x="65485" y="66437"/>
                    <a:pt x="65234" y="66687"/>
                    <a:pt x="64925" y="66687"/>
                  </a:cubicBezTo>
                  <a:cubicBezTo>
                    <a:pt x="64603" y="66687"/>
                    <a:pt x="64353" y="66437"/>
                    <a:pt x="64353" y="66127"/>
                  </a:cubicBezTo>
                  <a:cubicBezTo>
                    <a:pt x="64353" y="65818"/>
                    <a:pt x="64603" y="65556"/>
                    <a:pt x="64925" y="65556"/>
                  </a:cubicBezTo>
                  <a:close/>
                  <a:moveTo>
                    <a:pt x="68640" y="65556"/>
                  </a:moveTo>
                  <a:cubicBezTo>
                    <a:pt x="68937" y="65556"/>
                    <a:pt x="69211" y="65818"/>
                    <a:pt x="69211" y="66127"/>
                  </a:cubicBezTo>
                  <a:cubicBezTo>
                    <a:pt x="69211" y="66425"/>
                    <a:pt x="68949" y="66687"/>
                    <a:pt x="68640" y="66687"/>
                  </a:cubicBezTo>
                  <a:cubicBezTo>
                    <a:pt x="68330" y="66687"/>
                    <a:pt x="68080" y="66437"/>
                    <a:pt x="68080" y="66127"/>
                  </a:cubicBezTo>
                  <a:cubicBezTo>
                    <a:pt x="68092" y="65818"/>
                    <a:pt x="68330" y="65556"/>
                    <a:pt x="68640" y="65556"/>
                  </a:cubicBezTo>
                  <a:close/>
                  <a:moveTo>
                    <a:pt x="72366" y="65556"/>
                  </a:moveTo>
                  <a:cubicBezTo>
                    <a:pt x="72676" y="65556"/>
                    <a:pt x="72926" y="65818"/>
                    <a:pt x="72926" y="66127"/>
                  </a:cubicBezTo>
                  <a:cubicBezTo>
                    <a:pt x="72926" y="66437"/>
                    <a:pt x="72676" y="66687"/>
                    <a:pt x="72366" y="66687"/>
                  </a:cubicBezTo>
                  <a:cubicBezTo>
                    <a:pt x="72045" y="66687"/>
                    <a:pt x="71795" y="66437"/>
                    <a:pt x="71795" y="66127"/>
                  </a:cubicBezTo>
                  <a:cubicBezTo>
                    <a:pt x="71795" y="65818"/>
                    <a:pt x="72069" y="65556"/>
                    <a:pt x="72366" y="65556"/>
                  </a:cubicBezTo>
                  <a:close/>
                  <a:moveTo>
                    <a:pt x="76093" y="65556"/>
                  </a:moveTo>
                  <a:cubicBezTo>
                    <a:pt x="76391" y="65556"/>
                    <a:pt x="76664" y="65818"/>
                    <a:pt x="76664" y="66127"/>
                  </a:cubicBezTo>
                  <a:cubicBezTo>
                    <a:pt x="76664" y="66425"/>
                    <a:pt x="76403" y="66687"/>
                    <a:pt x="76093" y="66687"/>
                  </a:cubicBezTo>
                  <a:cubicBezTo>
                    <a:pt x="75795" y="66687"/>
                    <a:pt x="75533" y="66437"/>
                    <a:pt x="75533" y="66127"/>
                  </a:cubicBezTo>
                  <a:cubicBezTo>
                    <a:pt x="75533" y="65818"/>
                    <a:pt x="75783" y="65556"/>
                    <a:pt x="76093" y="65556"/>
                  </a:cubicBezTo>
                  <a:close/>
                  <a:moveTo>
                    <a:pt x="79712" y="65556"/>
                  </a:moveTo>
                  <a:cubicBezTo>
                    <a:pt x="80010" y="65556"/>
                    <a:pt x="80284" y="65818"/>
                    <a:pt x="80284" y="66127"/>
                  </a:cubicBezTo>
                  <a:cubicBezTo>
                    <a:pt x="80284" y="66425"/>
                    <a:pt x="80022" y="66687"/>
                    <a:pt x="79712" y="66687"/>
                  </a:cubicBezTo>
                  <a:cubicBezTo>
                    <a:pt x="79403" y="66687"/>
                    <a:pt x="79153" y="66437"/>
                    <a:pt x="79153" y="66127"/>
                  </a:cubicBezTo>
                  <a:cubicBezTo>
                    <a:pt x="79153" y="65818"/>
                    <a:pt x="79403" y="65556"/>
                    <a:pt x="79712" y="65556"/>
                  </a:cubicBezTo>
                  <a:close/>
                  <a:moveTo>
                    <a:pt x="83451" y="65556"/>
                  </a:moveTo>
                  <a:cubicBezTo>
                    <a:pt x="83761" y="65556"/>
                    <a:pt x="84011" y="65818"/>
                    <a:pt x="84011" y="66127"/>
                  </a:cubicBezTo>
                  <a:cubicBezTo>
                    <a:pt x="84011" y="66437"/>
                    <a:pt x="83761" y="66687"/>
                    <a:pt x="83451" y="66687"/>
                  </a:cubicBezTo>
                  <a:cubicBezTo>
                    <a:pt x="83141" y="66687"/>
                    <a:pt x="82880" y="66437"/>
                    <a:pt x="82880" y="66127"/>
                  </a:cubicBezTo>
                  <a:cubicBezTo>
                    <a:pt x="82880" y="65818"/>
                    <a:pt x="83141" y="65556"/>
                    <a:pt x="83451" y="65556"/>
                  </a:cubicBezTo>
                  <a:close/>
                  <a:moveTo>
                    <a:pt x="87166" y="65556"/>
                  </a:moveTo>
                  <a:cubicBezTo>
                    <a:pt x="87463" y="65556"/>
                    <a:pt x="87737" y="65818"/>
                    <a:pt x="87737" y="66127"/>
                  </a:cubicBezTo>
                  <a:cubicBezTo>
                    <a:pt x="87737" y="66425"/>
                    <a:pt x="87475" y="66687"/>
                    <a:pt x="87166" y="66687"/>
                  </a:cubicBezTo>
                  <a:cubicBezTo>
                    <a:pt x="86856" y="66687"/>
                    <a:pt x="86606" y="66437"/>
                    <a:pt x="86606" y="66127"/>
                  </a:cubicBezTo>
                  <a:cubicBezTo>
                    <a:pt x="86606" y="65818"/>
                    <a:pt x="86856" y="65556"/>
                    <a:pt x="87166" y="65556"/>
                  </a:cubicBezTo>
                  <a:close/>
                  <a:moveTo>
                    <a:pt x="90904" y="65556"/>
                  </a:moveTo>
                  <a:cubicBezTo>
                    <a:pt x="91214" y="65556"/>
                    <a:pt x="91464" y="65818"/>
                    <a:pt x="91464" y="66127"/>
                  </a:cubicBezTo>
                  <a:cubicBezTo>
                    <a:pt x="91464" y="66437"/>
                    <a:pt x="91214" y="66687"/>
                    <a:pt x="90904" y="66687"/>
                  </a:cubicBezTo>
                  <a:cubicBezTo>
                    <a:pt x="90595" y="66687"/>
                    <a:pt x="90345" y="66437"/>
                    <a:pt x="90345" y="66127"/>
                  </a:cubicBezTo>
                  <a:cubicBezTo>
                    <a:pt x="90345" y="65818"/>
                    <a:pt x="90595" y="65556"/>
                    <a:pt x="90904" y="65556"/>
                  </a:cubicBezTo>
                  <a:close/>
                  <a:moveTo>
                    <a:pt x="94631" y="65556"/>
                  </a:moveTo>
                  <a:cubicBezTo>
                    <a:pt x="94929" y="65556"/>
                    <a:pt x="95191" y="65818"/>
                    <a:pt x="95191" y="66127"/>
                  </a:cubicBezTo>
                  <a:cubicBezTo>
                    <a:pt x="95191" y="66425"/>
                    <a:pt x="94941" y="66687"/>
                    <a:pt x="94631" y="66687"/>
                  </a:cubicBezTo>
                  <a:cubicBezTo>
                    <a:pt x="94310" y="66687"/>
                    <a:pt x="94060" y="66437"/>
                    <a:pt x="94060" y="66127"/>
                  </a:cubicBezTo>
                  <a:cubicBezTo>
                    <a:pt x="94071" y="65818"/>
                    <a:pt x="94310" y="65556"/>
                    <a:pt x="94631" y="65556"/>
                  </a:cubicBezTo>
                  <a:close/>
                  <a:moveTo>
                    <a:pt x="98346" y="65556"/>
                  </a:moveTo>
                  <a:cubicBezTo>
                    <a:pt x="98655" y="65556"/>
                    <a:pt x="98905" y="65818"/>
                    <a:pt x="98905" y="66127"/>
                  </a:cubicBezTo>
                  <a:cubicBezTo>
                    <a:pt x="98905" y="66437"/>
                    <a:pt x="98655" y="66687"/>
                    <a:pt x="98346" y="66687"/>
                  </a:cubicBezTo>
                  <a:cubicBezTo>
                    <a:pt x="98036" y="66687"/>
                    <a:pt x="97786" y="66437"/>
                    <a:pt x="97786" y="66127"/>
                  </a:cubicBezTo>
                  <a:cubicBezTo>
                    <a:pt x="97786" y="65818"/>
                    <a:pt x="98036" y="65556"/>
                    <a:pt x="98346" y="65556"/>
                  </a:cubicBezTo>
                  <a:close/>
                  <a:moveTo>
                    <a:pt x="102084" y="65556"/>
                  </a:moveTo>
                  <a:cubicBezTo>
                    <a:pt x="102382" y="65556"/>
                    <a:pt x="102644" y="65818"/>
                    <a:pt x="102644" y="66127"/>
                  </a:cubicBezTo>
                  <a:cubicBezTo>
                    <a:pt x="102644" y="66425"/>
                    <a:pt x="102394" y="66687"/>
                    <a:pt x="102084" y="66687"/>
                  </a:cubicBezTo>
                  <a:cubicBezTo>
                    <a:pt x="101787" y="66687"/>
                    <a:pt x="101513" y="66437"/>
                    <a:pt x="101513" y="66127"/>
                  </a:cubicBezTo>
                  <a:cubicBezTo>
                    <a:pt x="101513" y="65818"/>
                    <a:pt x="101775" y="65556"/>
                    <a:pt x="102084" y="65556"/>
                  </a:cubicBezTo>
                  <a:close/>
                  <a:moveTo>
                    <a:pt x="105799" y="65556"/>
                  </a:moveTo>
                  <a:cubicBezTo>
                    <a:pt x="106121" y="65556"/>
                    <a:pt x="106371" y="65818"/>
                    <a:pt x="106371" y="66127"/>
                  </a:cubicBezTo>
                  <a:cubicBezTo>
                    <a:pt x="106371" y="66437"/>
                    <a:pt x="106109" y="66687"/>
                    <a:pt x="105799" y="66687"/>
                  </a:cubicBezTo>
                  <a:cubicBezTo>
                    <a:pt x="105490" y="66687"/>
                    <a:pt x="105239" y="66437"/>
                    <a:pt x="105239" y="66127"/>
                  </a:cubicBezTo>
                  <a:cubicBezTo>
                    <a:pt x="105239" y="65818"/>
                    <a:pt x="105490" y="65556"/>
                    <a:pt x="105799" y="65556"/>
                  </a:cubicBezTo>
                  <a:close/>
                  <a:moveTo>
                    <a:pt x="109538" y="65556"/>
                  </a:moveTo>
                  <a:cubicBezTo>
                    <a:pt x="109835" y="65556"/>
                    <a:pt x="110109" y="65818"/>
                    <a:pt x="110109" y="66127"/>
                  </a:cubicBezTo>
                  <a:cubicBezTo>
                    <a:pt x="110109" y="66425"/>
                    <a:pt x="109847" y="66687"/>
                    <a:pt x="109538" y="66687"/>
                  </a:cubicBezTo>
                  <a:cubicBezTo>
                    <a:pt x="109228" y="66687"/>
                    <a:pt x="108978" y="66437"/>
                    <a:pt x="108978" y="66127"/>
                  </a:cubicBezTo>
                  <a:cubicBezTo>
                    <a:pt x="108978" y="65818"/>
                    <a:pt x="109228" y="65556"/>
                    <a:pt x="109538" y="65556"/>
                  </a:cubicBezTo>
                  <a:close/>
                  <a:moveTo>
                    <a:pt x="113264" y="65556"/>
                  </a:moveTo>
                  <a:cubicBezTo>
                    <a:pt x="113574" y="65556"/>
                    <a:pt x="113824" y="65818"/>
                    <a:pt x="113824" y="66127"/>
                  </a:cubicBezTo>
                  <a:cubicBezTo>
                    <a:pt x="113824" y="66437"/>
                    <a:pt x="113574" y="66687"/>
                    <a:pt x="113264" y="66687"/>
                  </a:cubicBezTo>
                  <a:cubicBezTo>
                    <a:pt x="112943" y="66687"/>
                    <a:pt x="112693" y="66437"/>
                    <a:pt x="112693" y="66127"/>
                  </a:cubicBezTo>
                  <a:cubicBezTo>
                    <a:pt x="112693" y="65818"/>
                    <a:pt x="112943" y="65556"/>
                    <a:pt x="113264" y="65556"/>
                  </a:cubicBezTo>
                  <a:close/>
                  <a:moveTo>
                    <a:pt x="116991" y="65556"/>
                  </a:moveTo>
                  <a:cubicBezTo>
                    <a:pt x="117289" y="65556"/>
                    <a:pt x="117562" y="65818"/>
                    <a:pt x="117562" y="66127"/>
                  </a:cubicBezTo>
                  <a:cubicBezTo>
                    <a:pt x="117562" y="66425"/>
                    <a:pt x="117312" y="66687"/>
                    <a:pt x="116991" y="66687"/>
                  </a:cubicBezTo>
                  <a:cubicBezTo>
                    <a:pt x="116681" y="66687"/>
                    <a:pt x="116431" y="66437"/>
                    <a:pt x="116431" y="66127"/>
                  </a:cubicBezTo>
                  <a:cubicBezTo>
                    <a:pt x="116431" y="65818"/>
                    <a:pt x="116681" y="65556"/>
                    <a:pt x="116991" y="65556"/>
                  </a:cubicBezTo>
                  <a:close/>
                  <a:moveTo>
                    <a:pt x="120718" y="65556"/>
                  </a:moveTo>
                  <a:cubicBezTo>
                    <a:pt x="121027" y="65556"/>
                    <a:pt x="121277" y="65818"/>
                    <a:pt x="121277" y="66127"/>
                  </a:cubicBezTo>
                  <a:cubicBezTo>
                    <a:pt x="121277" y="66437"/>
                    <a:pt x="121027" y="66687"/>
                    <a:pt x="120718" y="66687"/>
                  </a:cubicBezTo>
                  <a:cubicBezTo>
                    <a:pt x="120408" y="66687"/>
                    <a:pt x="120146" y="66437"/>
                    <a:pt x="120146" y="66127"/>
                  </a:cubicBezTo>
                  <a:cubicBezTo>
                    <a:pt x="120146" y="65818"/>
                    <a:pt x="120420" y="65556"/>
                    <a:pt x="120718" y="65556"/>
                  </a:cubicBezTo>
                  <a:close/>
                  <a:moveTo>
                    <a:pt x="124456" y="65556"/>
                  </a:moveTo>
                  <a:cubicBezTo>
                    <a:pt x="124754" y="65556"/>
                    <a:pt x="125016" y="65818"/>
                    <a:pt x="125016" y="66127"/>
                  </a:cubicBezTo>
                  <a:cubicBezTo>
                    <a:pt x="125016" y="66425"/>
                    <a:pt x="124766" y="66687"/>
                    <a:pt x="124456" y="66687"/>
                  </a:cubicBezTo>
                  <a:cubicBezTo>
                    <a:pt x="124135" y="66687"/>
                    <a:pt x="123885" y="66437"/>
                    <a:pt x="123885" y="66127"/>
                  </a:cubicBezTo>
                  <a:cubicBezTo>
                    <a:pt x="123885" y="65818"/>
                    <a:pt x="124135" y="65556"/>
                    <a:pt x="124456" y="65556"/>
                  </a:cubicBezTo>
                  <a:close/>
                  <a:moveTo>
                    <a:pt x="128171" y="65556"/>
                  </a:moveTo>
                  <a:cubicBezTo>
                    <a:pt x="128480" y="65556"/>
                    <a:pt x="128742" y="65818"/>
                    <a:pt x="128742" y="66127"/>
                  </a:cubicBezTo>
                  <a:cubicBezTo>
                    <a:pt x="128742" y="66437"/>
                    <a:pt x="128480" y="66687"/>
                    <a:pt x="128171" y="66687"/>
                  </a:cubicBezTo>
                  <a:cubicBezTo>
                    <a:pt x="127861" y="66687"/>
                    <a:pt x="127611" y="66437"/>
                    <a:pt x="127611" y="66127"/>
                  </a:cubicBezTo>
                  <a:cubicBezTo>
                    <a:pt x="127611" y="65818"/>
                    <a:pt x="127861" y="65556"/>
                    <a:pt x="128171" y="65556"/>
                  </a:cubicBezTo>
                  <a:close/>
                  <a:moveTo>
                    <a:pt x="131898" y="65556"/>
                  </a:moveTo>
                  <a:cubicBezTo>
                    <a:pt x="132195" y="65556"/>
                    <a:pt x="132457" y="65818"/>
                    <a:pt x="132457" y="66127"/>
                  </a:cubicBezTo>
                  <a:cubicBezTo>
                    <a:pt x="132457" y="66425"/>
                    <a:pt x="132207" y="66687"/>
                    <a:pt x="131898" y="66687"/>
                  </a:cubicBezTo>
                  <a:cubicBezTo>
                    <a:pt x="131600" y="66687"/>
                    <a:pt x="131326" y="66437"/>
                    <a:pt x="131326" y="66127"/>
                  </a:cubicBezTo>
                  <a:cubicBezTo>
                    <a:pt x="131338" y="65818"/>
                    <a:pt x="131576" y="65556"/>
                    <a:pt x="131898" y="65556"/>
                  </a:cubicBezTo>
                  <a:close/>
                  <a:moveTo>
                    <a:pt x="135624" y="65556"/>
                  </a:moveTo>
                  <a:cubicBezTo>
                    <a:pt x="135946" y="65556"/>
                    <a:pt x="136196" y="65818"/>
                    <a:pt x="136196" y="66127"/>
                  </a:cubicBezTo>
                  <a:cubicBezTo>
                    <a:pt x="136196" y="66437"/>
                    <a:pt x="135934" y="66687"/>
                    <a:pt x="135624" y="66687"/>
                  </a:cubicBezTo>
                  <a:cubicBezTo>
                    <a:pt x="135315" y="66687"/>
                    <a:pt x="135065" y="66437"/>
                    <a:pt x="135065" y="66127"/>
                  </a:cubicBezTo>
                  <a:cubicBezTo>
                    <a:pt x="135065" y="65818"/>
                    <a:pt x="135315" y="65556"/>
                    <a:pt x="135624" y="65556"/>
                  </a:cubicBezTo>
                  <a:close/>
                  <a:moveTo>
                    <a:pt x="139351" y="65556"/>
                  </a:moveTo>
                  <a:cubicBezTo>
                    <a:pt x="139649" y="65556"/>
                    <a:pt x="139910" y="65818"/>
                    <a:pt x="139910" y="66127"/>
                  </a:cubicBezTo>
                  <a:cubicBezTo>
                    <a:pt x="139910" y="66425"/>
                    <a:pt x="139660" y="66687"/>
                    <a:pt x="139351" y="66687"/>
                  </a:cubicBezTo>
                  <a:cubicBezTo>
                    <a:pt x="139053" y="66687"/>
                    <a:pt x="138779" y="66437"/>
                    <a:pt x="138779" y="66127"/>
                  </a:cubicBezTo>
                  <a:cubicBezTo>
                    <a:pt x="138779" y="65818"/>
                    <a:pt x="139041" y="65556"/>
                    <a:pt x="139351" y="65556"/>
                  </a:cubicBezTo>
                  <a:close/>
                  <a:moveTo>
                    <a:pt x="143089" y="65556"/>
                  </a:moveTo>
                  <a:cubicBezTo>
                    <a:pt x="143399" y="65556"/>
                    <a:pt x="143649" y="65818"/>
                    <a:pt x="143649" y="66127"/>
                  </a:cubicBezTo>
                  <a:cubicBezTo>
                    <a:pt x="143649" y="66437"/>
                    <a:pt x="143399" y="66687"/>
                    <a:pt x="143089" y="66687"/>
                  </a:cubicBezTo>
                  <a:cubicBezTo>
                    <a:pt x="142768" y="66687"/>
                    <a:pt x="142518" y="66437"/>
                    <a:pt x="142518" y="66127"/>
                  </a:cubicBezTo>
                  <a:cubicBezTo>
                    <a:pt x="142518" y="65818"/>
                    <a:pt x="142768" y="65556"/>
                    <a:pt x="143089" y="65556"/>
                  </a:cubicBezTo>
                  <a:close/>
                  <a:moveTo>
                    <a:pt x="146804" y="65556"/>
                  </a:moveTo>
                  <a:cubicBezTo>
                    <a:pt x="147102" y="65556"/>
                    <a:pt x="147376" y="65818"/>
                    <a:pt x="147376" y="66127"/>
                  </a:cubicBezTo>
                  <a:cubicBezTo>
                    <a:pt x="147376" y="66425"/>
                    <a:pt x="147114" y="66687"/>
                    <a:pt x="146804" y="66687"/>
                  </a:cubicBezTo>
                  <a:cubicBezTo>
                    <a:pt x="146495" y="66687"/>
                    <a:pt x="146245" y="66437"/>
                    <a:pt x="146245" y="66127"/>
                  </a:cubicBezTo>
                  <a:cubicBezTo>
                    <a:pt x="146257" y="65818"/>
                    <a:pt x="146495" y="65556"/>
                    <a:pt x="146804" y="65556"/>
                  </a:cubicBezTo>
                  <a:close/>
                  <a:moveTo>
                    <a:pt x="150543" y="65556"/>
                  </a:moveTo>
                  <a:cubicBezTo>
                    <a:pt x="150852" y="65556"/>
                    <a:pt x="151102" y="65818"/>
                    <a:pt x="151102" y="66127"/>
                  </a:cubicBezTo>
                  <a:cubicBezTo>
                    <a:pt x="151102" y="66437"/>
                    <a:pt x="150852" y="66687"/>
                    <a:pt x="150543" y="66687"/>
                  </a:cubicBezTo>
                  <a:cubicBezTo>
                    <a:pt x="150233" y="66687"/>
                    <a:pt x="149971" y="66437"/>
                    <a:pt x="149971" y="66127"/>
                  </a:cubicBezTo>
                  <a:cubicBezTo>
                    <a:pt x="149971" y="65818"/>
                    <a:pt x="150233" y="65556"/>
                    <a:pt x="150543" y="65556"/>
                  </a:cubicBezTo>
                  <a:close/>
                  <a:moveTo>
                    <a:pt x="154258" y="65556"/>
                  </a:moveTo>
                  <a:cubicBezTo>
                    <a:pt x="154555" y="65556"/>
                    <a:pt x="154829" y="65818"/>
                    <a:pt x="154829" y="66127"/>
                  </a:cubicBezTo>
                  <a:cubicBezTo>
                    <a:pt x="154829" y="66425"/>
                    <a:pt x="154567" y="66687"/>
                    <a:pt x="154258" y="66687"/>
                  </a:cubicBezTo>
                  <a:cubicBezTo>
                    <a:pt x="153948" y="66687"/>
                    <a:pt x="153698" y="66437"/>
                    <a:pt x="153698" y="66127"/>
                  </a:cubicBezTo>
                  <a:cubicBezTo>
                    <a:pt x="153698" y="65818"/>
                    <a:pt x="153948" y="65556"/>
                    <a:pt x="154258" y="65556"/>
                  </a:cubicBezTo>
                  <a:close/>
                  <a:moveTo>
                    <a:pt x="157996" y="65556"/>
                  </a:moveTo>
                  <a:cubicBezTo>
                    <a:pt x="158306" y="65556"/>
                    <a:pt x="158556" y="65818"/>
                    <a:pt x="158556" y="66127"/>
                  </a:cubicBezTo>
                  <a:cubicBezTo>
                    <a:pt x="158556" y="66437"/>
                    <a:pt x="158306" y="66687"/>
                    <a:pt x="157996" y="66687"/>
                  </a:cubicBezTo>
                  <a:cubicBezTo>
                    <a:pt x="157687" y="66687"/>
                    <a:pt x="157436" y="66437"/>
                    <a:pt x="157436" y="66127"/>
                  </a:cubicBezTo>
                  <a:cubicBezTo>
                    <a:pt x="157436" y="65818"/>
                    <a:pt x="157687" y="65556"/>
                    <a:pt x="157996" y="65556"/>
                  </a:cubicBezTo>
                  <a:close/>
                  <a:moveTo>
                    <a:pt x="3405" y="67425"/>
                  </a:moveTo>
                  <a:cubicBezTo>
                    <a:pt x="3703" y="67425"/>
                    <a:pt x="3977" y="67675"/>
                    <a:pt x="3977" y="67985"/>
                  </a:cubicBezTo>
                  <a:cubicBezTo>
                    <a:pt x="3977" y="68282"/>
                    <a:pt x="3727" y="68556"/>
                    <a:pt x="3405" y="68556"/>
                  </a:cubicBezTo>
                  <a:cubicBezTo>
                    <a:pt x="3096" y="68556"/>
                    <a:pt x="2846" y="68294"/>
                    <a:pt x="2846" y="67985"/>
                  </a:cubicBezTo>
                  <a:cubicBezTo>
                    <a:pt x="2858" y="67675"/>
                    <a:pt x="3096" y="67425"/>
                    <a:pt x="3405" y="67425"/>
                  </a:cubicBezTo>
                  <a:close/>
                  <a:moveTo>
                    <a:pt x="7132" y="67425"/>
                  </a:moveTo>
                  <a:cubicBezTo>
                    <a:pt x="7430" y="67425"/>
                    <a:pt x="7692" y="67675"/>
                    <a:pt x="7692" y="67985"/>
                  </a:cubicBezTo>
                  <a:cubicBezTo>
                    <a:pt x="7692" y="68282"/>
                    <a:pt x="7442" y="68556"/>
                    <a:pt x="7132" y="68556"/>
                  </a:cubicBezTo>
                  <a:cubicBezTo>
                    <a:pt x="6834" y="68556"/>
                    <a:pt x="6560" y="68294"/>
                    <a:pt x="6560" y="67985"/>
                  </a:cubicBezTo>
                  <a:cubicBezTo>
                    <a:pt x="6584" y="67675"/>
                    <a:pt x="6822" y="67425"/>
                    <a:pt x="7132" y="67425"/>
                  </a:cubicBezTo>
                  <a:close/>
                  <a:moveTo>
                    <a:pt x="10871" y="67425"/>
                  </a:moveTo>
                  <a:cubicBezTo>
                    <a:pt x="11168" y="67425"/>
                    <a:pt x="11430" y="67675"/>
                    <a:pt x="11430" y="67985"/>
                  </a:cubicBezTo>
                  <a:cubicBezTo>
                    <a:pt x="11430" y="68282"/>
                    <a:pt x="11180" y="68556"/>
                    <a:pt x="10871" y="68556"/>
                  </a:cubicBezTo>
                  <a:cubicBezTo>
                    <a:pt x="10573" y="68556"/>
                    <a:pt x="10299" y="68294"/>
                    <a:pt x="10299" y="67985"/>
                  </a:cubicBezTo>
                  <a:cubicBezTo>
                    <a:pt x="10299" y="67675"/>
                    <a:pt x="10549" y="67425"/>
                    <a:pt x="10871" y="67425"/>
                  </a:cubicBezTo>
                  <a:close/>
                  <a:moveTo>
                    <a:pt x="14585" y="67425"/>
                  </a:moveTo>
                  <a:cubicBezTo>
                    <a:pt x="14883" y="67425"/>
                    <a:pt x="15157" y="67675"/>
                    <a:pt x="15157" y="67985"/>
                  </a:cubicBezTo>
                  <a:cubicBezTo>
                    <a:pt x="15157" y="68282"/>
                    <a:pt x="14895" y="68556"/>
                    <a:pt x="14585" y="68556"/>
                  </a:cubicBezTo>
                  <a:cubicBezTo>
                    <a:pt x="14288" y="68556"/>
                    <a:pt x="14014" y="68294"/>
                    <a:pt x="14014" y="67985"/>
                  </a:cubicBezTo>
                  <a:cubicBezTo>
                    <a:pt x="14038" y="67675"/>
                    <a:pt x="14276" y="67425"/>
                    <a:pt x="14585" y="67425"/>
                  </a:cubicBezTo>
                  <a:close/>
                  <a:moveTo>
                    <a:pt x="18324" y="67425"/>
                  </a:moveTo>
                  <a:cubicBezTo>
                    <a:pt x="18622" y="67425"/>
                    <a:pt x="18883" y="67675"/>
                    <a:pt x="18883" y="67985"/>
                  </a:cubicBezTo>
                  <a:cubicBezTo>
                    <a:pt x="18883" y="68282"/>
                    <a:pt x="18633" y="68556"/>
                    <a:pt x="18324" y="68556"/>
                  </a:cubicBezTo>
                  <a:cubicBezTo>
                    <a:pt x="18026" y="68556"/>
                    <a:pt x="17752" y="68294"/>
                    <a:pt x="17752" y="67985"/>
                  </a:cubicBezTo>
                  <a:cubicBezTo>
                    <a:pt x="17752" y="67675"/>
                    <a:pt x="18014" y="67425"/>
                    <a:pt x="18324" y="67425"/>
                  </a:cubicBezTo>
                  <a:close/>
                  <a:moveTo>
                    <a:pt x="22039" y="67425"/>
                  </a:moveTo>
                  <a:cubicBezTo>
                    <a:pt x="22336" y="67425"/>
                    <a:pt x="22610" y="67675"/>
                    <a:pt x="22610" y="67985"/>
                  </a:cubicBezTo>
                  <a:cubicBezTo>
                    <a:pt x="22610" y="68282"/>
                    <a:pt x="22360" y="68556"/>
                    <a:pt x="22039" y="68556"/>
                  </a:cubicBezTo>
                  <a:cubicBezTo>
                    <a:pt x="21729" y="68556"/>
                    <a:pt x="21479" y="68294"/>
                    <a:pt x="21479" y="67985"/>
                  </a:cubicBezTo>
                  <a:cubicBezTo>
                    <a:pt x="21491" y="67675"/>
                    <a:pt x="21729" y="67425"/>
                    <a:pt x="22039" y="67425"/>
                  </a:cubicBezTo>
                  <a:close/>
                  <a:moveTo>
                    <a:pt x="25777" y="67425"/>
                  </a:moveTo>
                  <a:cubicBezTo>
                    <a:pt x="26075" y="67425"/>
                    <a:pt x="26349" y="67675"/>
                    <a:pt x="26349" y="67985"/>
                  </a:cubicBezTo>
                  <a:cubicBezTo>
                    <a:pt x="26349" y="68282"/>
                    <a:pt x="26087" y="68556"/>
                    <a:pt x="25777" y="68556"/>
                  </a:cubicBezTo>
                  <a:cubicBezTo>
                    <a:pt x="25468" y="68556"/>
                    <a:pt x="25206" y="68294"/>
                    <a:pt x="25206" y="67985"/>
                  </a:cubicBezTo>
                  <a:cubicBezTo>
                    <a:pt x="25218" y="67675"/>
                    <a:pt x="25468" y="67425"/>
                    <a:pt x="25777" y="67425"/>
                  </a:cubicBezTo>
                  <a:close/>
                  <a:moveTo>
                    <a:pt x="29504" y="67425"/>
                  </a:moveTo>
                  <a:cubicBezTo>
                    <a:pt x="29801" y="67425"/>
                    <a:pt x="30063" y="67675"/>
                    <a:pt x="30063" y="67985"/>
                  </a:cubicBezTo>
                  <a:cubicBezTo>
                    <a:pt x="30063" y="68282"/>
                    <a:pt x="29813" y="68556"/>
                    <a:pt x="29504" y="68556"/>
                  </a:cubicBezTo>
                  <a:cubicBezTo>
                    <a:pt x="29182" y="68556"/>
                    <a:pt x="28932" y="68294"/>
                    <a:pt x="28932" y="67985"/>
                  </a:cubicBezTo>
                  <a:cubicBezTo>
                    <a:pt x="28944" y="67675"/>
                    <a:pt x="29182" y="67425"/>
                    <a:pt x="29504" y="67425"/>
                  </a:cubicBezTo>
                  <a:close/>
                  <a:moveTo>
                    <a:pt x="33230" y="67425"/>
                  </a:moveTo>
                  <a:cubicBezTo>
                    <a:pt x="33528" y="67425"/>
                    <a:pt x="33802" y="67675"/>
                    <a:pt x="33802" y="67985"/>
                  </a:cubicBezTo>
                  <a:cubicBezTo>
                    <a:pt x="33802" y="68282"/>
                    <a:pt x="33552" y="68556"/>
                    <a:pt x="33230" y="68556"/>
                  </a:cubicBezTo>
                  <a:cubicBezTo>
                    <a:pt x="32921" y="68556"/>
                    <a:pt x="32671" y="68294"/>
                    <a:pt x="32671" y="67985"/>
                  </a:cubicBezTo>
                  <a:cubicBezTo>
                    <a:pt x="32671" y="67675"/>
                    <a:pt x="32921" y="67425"/>
                    <a:pt x="33230" y="67425"/>
                  </a:cubicBezTo>
                  <a:close/>
                  <a:moveTo>
                    <a:pt x="36957" y="67425"/>
                  </a:moveTo>
                  <a:cubicBezTo>
                    <a:pt x="37255" y="67425"/>
                    <a:pt x="37517" y="67675"/>
                    <a:pt x="37517" y="67985"/>
                  </a:cubicBezTo>
                  <a:cubicBezTo>
                    <a:pt x="37517" y="68282"/>
                    <a:pt x="37267" y="68556"/>
                    <a:pt x="36957" y="68556"/>
                  </a:cubicBezTo>
                  <a:cubicBezTo>
                    <a:pt x="36648" y="68556"/>
                    <a:pt x="36386" y="68294"/>
                    <a:pt x="36386" y="67985"/>
                  </a:cubicBezTo>
                  <a:cubicBezTo>
                    <a:pt x="36409" y="67675"/>
                    <a:pt x="36648" y="67425"/>
                    <a:pt x="36957" y="67425"/>
                  </a:cubicBezTo>
                  <a:close/>
                  <a:moveTo>
                    <a:pt x="40672" y="67425"/>
                  </a:moveTo>
                  <a:cubicBezTo>
                    <a:pt x="40970" y="67425"/>
                    <a:pt x="41243" y="67675"/>
                    <a:pt x="41243" y="67985"/>
                  </a:cubicBezTo>
                  <a:cubicBezTo>
                    <a:pt x="41243" y="68282"/>
                    <a:pt x="40993" y="68556"/>
                    <a:pt x="40672" y="68556"/>
                  </a:cubicBezTo>
                  <a:cubicBezTo>
                    <a:pt x="40374" y="68556"/>
                    <a:pt x="40112" y="68294"/>
                    <a:pt x="40112" y="67985"/>
                  </a:cubicBezTo>
                  <a:cubicBezTo>
                    <a:pt x="40124" y="67675"/>
                    <a:pt x="40362" y="67425"/>
                    <a:pt x="40672" y="67425"/>
                  </a:cubicBezTo>
                  <a:close/>
                  <a:moveTo>
                    <a:pt x="44410" y="67425"/>
                  </a:moveTo>
                  <a:cubicBezTo>
                    <a:pt x="44708" y="67425"/>
                    <a:pt x="44982" y="67675"/>
                    <a:pt x="44982" y="67985"/>
                  </a:cubicBezTo>
                  <a:cubicBezTo>
                    <a:pt x="44982" y="68282"/>
                    <a:pt x="44720" y="68556"/>
                    <a:pt x="44410" y="68556"/>
                  </a:cubicBezTo>
                  <a:cubicBezTo>
                    <a:pt x="44113" y="68556"/>
                    <a:pt x="43851" y="68294"/>
                    <a:pt x="43851" y="67985"/>
                  </a:cubicBezTo>
                  <a:cubicBezTo>
                    <a:pt x="43851" y="67675"/>
                    <a:pt x="44101" y="67425"/>
                    <a:pt x="44410" y="67425"/>
                  </a:cubicBezTo>
                  <a:close/>
                  <a:moveTo>
                    <a:pt x="48137" y="67425"/>
                  </a:moveTo>
                  <a:cubicBezTo>
                    <a:pt x="48435" y="67425"/>
                    <a:pt x="48697" y="67675"/>
                    <a:pt x="48697" y="67985"/>
                  </a:cubicBezTo>
                  <a:cubicBezTo>
                    <a:pt x="48697" y="68282"/>
                    <a:pt x="48447" y="68556"/>
                    <a:pt x="48137" y="68556"/>
                  </a:cubicBezTo>
                  <a:cubicBezTo>
                    <a:pt x="47839" y="68556"/>
                    <a:pt x="47566" y="68294"/>
                    <a:pt x="47566" y="67985"/>
                  </a:cubicBezTo>
                  <a:cubicBezTo>
                    <a:pt x="47578" y="67675"/>
                    <a:pt x="47839" y="67425"/>
                    <a:pt x="48137" y="67425"/>
                  </a:cubicBezTo>
                  <a:close/>
                  <a:moveTo>
                    <a:pt x="51864" y="67425"/>
                  </a:moveTo>
                  <a:cubicBezTo>
                    <a:pt x="52161" y="67425"/>
                    <a:pt x="52435" y="67675"/>
                    <a:pt x="52435" y="67985"/>
                  </a:cubicBezTo>
                  <a:cubicBezTo>
                    <a:pt x="52435" y="68282"/>
                    <a:pt x="52185" y="68556"/>
                    <a:pt x="51864" y="68556"/>
                  </a:cubicBezTo>
                  <a:cubicBezTo>
                    <a:pt x="51566" y="68556"/>
                    <a:pt x="51304" y="68294"/>
                    <a:pt x="51304" y="67985"/>
                  </a:cubicBezTo>
                  <a:cubicBezTo>
                    <a:pt x="51304" y="67675"/>
                    <a:pt x="51554" y="67425"/>
                    <a:pt x="51864" y="67425"/>
                  </a:cubicBezTo>
                  <a:close/>
                  <a:moveTo>
                    <a:pt x="55602" y="67425"/>
                  </a:moveTo>
                  <a:cubicBezTo>
                    <a:pt x="55900" y="67425"/>
                    <a:pt x="56174" y="67675"/>
                    <a:pt x="56174" y="67985"/>
                  </a:cubicBezTo>
                  <a:cubicBezTo>
                    <a:pt x="56174" y="68282"/>
                    <a:pt x="55912" y="68556"/>
                    <a:pt x="55602" y="68556"/>
                  </a:cubicBezTo>
                  <a:cubicBezTo>
                    <a:pt x="55293" y="68556"/>
                    <a:pt x="55043" y="68294"/>
                    <a:pt x="55043" y="67985"/>
                  </a:cubicBezTo>
                  <a:cubicBezTo>
                    <a:pt x="55043" y="67675"/>
                    <a:pt x="55293" y="67425"/>
                    <a:pt x="55602" y="67425"/>
                  </a:cubicBezTo>
                  <a:close/>
                  <a:moveTo>
                    <a:pt x="59329" y="67425"/>
                  </a:moveTo>
                  <a:cubicBezTo>
                    <a:pt x="59627" y="67425"/>
                    <a:pt x="59889" y="67675"/>
                    <a:pt x="59889" y="67985"/>
                  </a:cubicBezTo>
                  <a:cubicBezTo>
                    <a:pt x="59889" y="68282"/>
                    <a:pt x="59639" y="68556"/>
                    <a:pt x="59329" y="68556"/>
                  </a:cubicBezTo>
                  <a:cubicBezTo>
                    <a:pt x="59008" y="68556"/>
                    <a:pt x="58757" y="68294"/>
                    <a:pt x="58757" y="67985"/>
                  </a:cubicBezTo>
                  <a:cubicBezTo>
                    <a:pt x="58757" y="67675"/>
                    <a:pt x="59008" y="67425"/>
                    <a:pt x="59329" y="67425"/>
                  </a:cubicBezTo>
                  <a:close/>
                  <a:moveTo>
                    <a:pt x="63056" y="67425"/>
                  </a:moveTo>
                  <a:cubicBezTo>
                    <a:pt x="63353" y="67425"/>
                    <a:pt x="63627" y="67675"/>
                    <a:pt x="63627" y="67985"/>
                  </a:cubicBezTo>
                  <a:cubicBezTo>
                    <a:pt x="63627" y="68282"/>
                    <a:pt x="63377" y="68556"/>
                    <a:pt x="63056" y="68556"/>
                  </a:cubicBezTo>
                  <a:cubicBezTo>
                    <a:pt x="62746" y="68556"/>
                    <a:pt x="62496" y="68294"/>
                    <a:pt x="62496" y="67985"/>
                  </a:cubicBezTo>
                  <a:cubicBezTo>
                    <a:pt x="62496" y="67675"/>
                    <a:pt x="62746" y="67425"/>
                    <a:pt x="63056" y="67425"/>
                  </a:cubicBezTo>
                  <a:close/>
                  <a:moveTo>
                    <a:pt x="66782" y="67425"/>
                  </a:moveTo>
                  <a:cubicBezTo>
                    <a:pt x="67080" y="67425"/>
                    <a:pt x="67342" y="67675"/>
                    <a:pt x="67342" y="67985"/>
                  </a:cubicBezTo>
                  <a:cubicBezTo>
                    <a:pt x="67342" y="68282"/>
                    <a:pt x="67092" y="68556"/>
                    <a:pt x="66782" y="68556"/>
                  </a:cubicBezTo>
                  <a:cubicBezTo>
                    <a:pt x="66473" y="68556"/>
                    <a:pt x="66211" y="68294"/>
                    <a:pt x="66211" y="67985"/>
                  </a:cubicBezTo>
                  <a:cubicBezTo>
                    <a:pt x="66235" y="67675"/>
                    <a:pt x="66473" y="67425"/>
                    <a:pt x="66782" y="67425"/>
                  </a:cubicBezTo>
                  <a:close/>
                  <a:moveTo>
                    <a:pt x="70509" y="67425"/>
                  </a:moveTo>
                  <a:cubicBezTo>
                    <a:pt x="70807" y="67425"/>
                    <a:pt x="71080" y="67675"/>
                    <a:pt x="71080" y="67985"/>
                  </a:cubicBezTo>
                  <a:cubicBezTo>
                    <a:pt x="71080" y="68282"/>
                    <a:pt x="70830" y="68556"/>
                    <a:pt x="70509" y="68556"/>
                  </a:cubicBezTo>
                  <a:cubicBezTo>
                    <a:pt x="70199" y="68556"/>
                    <a:pt x="69949" y="68294"/>
                    <a:pt x="69949" y="67985"/>
                  </a:cubicBezTo>
                  <a:cubicBezTo>
                    <a:pt x="69949" y="67675"/>
                    <a:pt x="70199" y="67425"/>
                    <a:pt x="70509" y="67425"/>
                  </a:cubicBezTo>
                  <a:close/>
                  <a:moveTo>
                    <a:pt x="74236" y="67425"/>
                  </a:moveTo>
                  <a:cubicBezTo>
                    <a:pt x="74533" y="67425"/>
                    <a:pt x="74795" y="67675"/>
                    <a:pt x="74795" y="67985"/>
                  </a:cubicBezTo>
                  <a:cubicBezTo>
                    <a:pt x="74795" y="68282"/>
                    <a:pt x="74545" y="68556"/>
                    <a:pt x="74236" y="68556"/>
                  </a:cubicBezTo>
                  <a:cubicBezTo>
                    <a:pt x="73938" y="68556"/>
                    <a:pt x="73676" y="68294"/>
                    <a:pt x="73676" y="67985"/>
                  </a:cubicBezTo>
                  <a:cubicBezTo>
                    <a:pt x="73676" y="67675"/>
                    <a:pt x="73926" y="67425"/>
                    <a:pt x="74236" y="67425"/>
                  </a:cubicBezTo>
                  <a:close/>
                  <a:moveTo>
                    <a:pt x="77855" y="67425"/>
                  </a:moveTo>
                  <a:cubicBezTo>
                    <a:pt x="78153" y="67425"/>
                    <a:pt x="78415" y="67675"/>
                    <a:pt x="78415" y="67985"/>
                  </a:cubicBezTo>
                  <a:cubicBezTo>
                    <a:pt x="78415" y="68282"/>
                    <a:pt x="78165" y="68556"/>
                    <a:pt x="77855" y="68556"/>
                  </a:cubicBezTo>
                  <a:cubicBezTo>
                    <a:pt x="77546" y="68556"/>
                    <a:pt x="77284" y="68294"/>
                    <a:pt x="77284" y="67985"/>
                  </a:cubicBezTo>
                  <a:cubicBezTo>
                    <a:pt x="77284" y="67675"/>
                    <a:pt x="77546" y="67425"/>
                    <a:pt x="77855" y="67425"/>
                  </a:cubicBezTo>
                  <a:close/>
                  <a:moveTo>
                    <a:pt x="81570" y="67425"/>
                  </a:moveTo>
                  <a:cubicBezTo>
                    <a:pt x="81868" y="67425"/>
                    <a:pt x="82141" y="67675"/>
                    <a:pt x="82141" y="67985"/>
                  </a:cubicBezTo>
                  <a:cubicBezTo>
                    <a:pt x="82141" y="68282"/>
                    <a:pt x="81879" y="68556"/>
                    <a:pt x="81570" y="68556"/>
                  </a:cubicBezTo>
                  <a:cubicBezTo>
                    <a:pt x="81260" y="68556"/>
                    <a:pt x="81010" y="68294"/>
                    <a:pt x="81010" y="67985"/>
                  </a:cubicBezTo>
                  <a:cubicBezTo>
                    <a:pt x="81022" y="67675"/>
                    <a:pt x="81260" y="67425"/>
                    <a:pt x="81570" y="67425"/>
                  </a:cubicBezTo>
                  <a:close/>
                  <a:moveTo>
                    <a:pt x="85308" y="67425"/>
                  </a:moveTo>
                  <a:cubicBezTo>
                    <a:pt x="85606" y="67425"/>
                    <a:pt x="85880" y="67675"/>
                    <a:pt x="85880" y="67985"/>
                  </a:cubicBezTo>
                  <a:cubicBezTo>
                    <a:pt x="85880" y="68282"/>
                    <a:pt x="85618" y="68556"/>
                    <a:pt x="85308" y="68556"/>
                  </a:cubicBezTo>
                  <a:cubicBezTo>
                    <a:pt x="84999" y="68556"/>
                    <a:pt x="84749" y="68294"/>
                    <a:pt x="84749" y="67985"/>
                  </a:cubicBezTo>
                  <a:cubicBezTo>
                    <a:pt x="84749" y="67675"/>
                    <a:pt x="84999" y="67425"/>
                    <a:pt x="85308" y="67425"/>
                  </a:cubicBezTo>
                  <a:close/>
                  <a:moveTo>
                    <a:pt x="89035" y="67425"/>
                  </a:moveTo>
                  <a:cubicBezTo>
                    <a:pt x="89333" y="67425"/>
                    <a:pt x="89595" y="67675"/>
                    <a:pt x="89595" y="67985"/>
                  </a:cubicBezTo>
                  <a:cubicBezTo>
                    <a:pt x="89595" y="68282"/>
                    <a:pt x="89345" y="68556"/>
                    <a:pt x="89035" y="68556"/>
                  </a:cubicBezTo>
                  <a:cubicBezTo>
                    <a:pt x="88714" y="68556"/>
                    <a:pt x="88464" y="68294"/>
                    <a:pt x="88464" y="67985"/>
                  </a:cubicBezTo>
                  <a:cubicBezTo>
                    <a:pt x="88475" y="67675"/>
                    <a:pt x="88714" y="67425"/>
                    <a:pt x="89035" y="67425"/>
                  </a:cubicBezTo>
                  <a:close/>
                  <a:moveTo>
                    <a:pt x="92762" y="67425"/>
                  </a:moveTo>
                  <a:cubicBezTo>
                    <a:pt x="93059" y="67425"/>
                    <a:pt x="93333" y="67675"/>
                    <a:pt x="93333" y="67985"/>
                  </a:cubicBezTo>
                  <a:cubicBezTo>
                    <a:pt x="93333" y="68282"/>
                    <a:pt x="93071" y="68556"/>
                    <a:pt x="92762" y="68556"/>
                  </a:cubicBezTo>
                  <a:cubicBezTo>
                    <a:pt x="92452" y="68556"/>
                    <a:pt x="92202" y="68294"/>
                    <a:pt x="92202" y="67985"/>
                  </a:cubicBezTo>
                  <a:cubicBezTo>
                    <a:pt x="92202" y="67675"/>
                    <a:pt x="92452" y="67425"/>
                    <a:pt x="92762" y="67425"/>
                  </a:cubicBezTo>
                  <a:close/>
                  <a:moveTo>
                    <a:pt x="96488" y="67425"/>
                  </a:moveTo>
                  <a:cubicBezTo>
                    <a:pt x="96786" y="67425"/>
                    <a:pt x="97048" y="67675"/>
                    <a:pt x="97048" y="67985"/>
                  </a:cubicBezTo>
                  <a:cubicBezTo>
                    <a:pt x="97048" y="68282"/>
                    <a:pt x="96798" y="68556"/>
                    <a:pt x="96488" y="68556"/>
                  </a:cubicBezTo>
                  <a:cubicBezTo>
                    <a:pt x="96191" y="68556"/>
                    <a:pt x="95917" y="68294"/>
                    <a:pt x="95917" y="67985"/>
                  </a:cubicBezTo>
                  <a:cubicBezTo>
                    <a:pt x="95917" y="67675"/>
                    <a:pt x="96179" y="67425"/>
                    <a:pt x="96488" y="67425"/>
                  </a:cubicBezTo>
                  <a:close/>
                  <a:moveTo>
                    <a:pt x="100203" y="67425"/>
                  </a:moveTo>
                  <a:cubicBezTo>
                    <a:pt x="100501" y="67425"/>
                    <a:pt x="100775" y="67675"/>
                    <a:pt x="100775" y="67985"/>
                  </a:cubicBezTo>
                  <a:cubicBezTo>
                    <a:pt x="100775" y="68282"/>
                    <a:pt x="100513" y="68556"/>
                    <a:pt x="100203" y="68556"/>
                  </a:cubicBezTo>
                  <a:cubicBezTo>
                    <a:pt x="99905" y="68556"/>
                    <a:pt x="99644" y="68294"/>
                    <a:pt x="99644" y="67985"/>
                  </a:cubicBezTo>
                  <a:cubicBezTo>
                    <a:pt x="99655" y="67675"/>
                    <a:pt x="99894" y="67425"/>
                    <a:pt x="100203" y="67425"/>
                  </a:cubicBezTo>
                  <a:close/>
                  <a:moveTo>
                    <a:pt x="103942" y="67425"/>
                  </a:moveTo>
                  <a:cubicBezTo>
                    <a:pt x="104239" y="67425"/>
                    <a:pt x="104513" y="67675"/>
                    <a:pt x="104513" y="67985"/>
                  </a:cubicBezTo>
                  <a:cubicBezTo>
                    <a:pt x="104513" y="68282"/>
                    <a:pt x="104251" y="68556"/>
                    <a:pt x="103942" y="68556"/>
                  </a:cubicBezTo>
                  <a:cubicBezTo>
                    <a:pt x="103644" y="68556"/>
                    <a:pt x="103382" y="68294"/>
                    <a:pt x="103382" y="67985"/>
                  </a:cubicBezTo>
                  <a:cubicBezTo>
                    <a:pt x="103382" y="67675"/>
                    <a:pt x="103632" y="67425"/>
                    <a:pt x="103942" y="67425"/>
                  </a:cubicBezTo>
                  <a:close/>
                  <a:moveTo>
                    <a:pt x="107668" y="67425"/>
                  </a:moveTo>
                  <a:cubicBezTo>
                    <a:pt x="107966" y="67425"/>
                    <a:pt x="108228" y="67675"/>
                    <a:pt x="108228" y="67985"/>
                  </a:cubicBezTo>
                  <a:cubicBezTo>
                    <a:pt x="108228" y="68282"/>
                    <a:pt x="107978" y="68556"/>
                    <a:pt x="107668" y="68556"/>
                  </a:cubicBezTo>
                  <a:cubicBezTo>
                    <a:pt x="107371" y="68556"/>
                    <a:pt x="107097" y="68294"/>
                    <a:pt x="107097" y="67985"/>
                  </a:cubicBezTo>
                  <a:cubicBezTo>
                    <a:pt x="107109" y="67675"/>
                    <a:pt x="107347" y="67425"/>
                    <a:pt x="107668" y="67425"/>
                  </a:cubicBezTo>
                  <a:close/>
                  <a:moveTo>
                    <a:pt x="111395" y="67425"/>
                  </a:moveTo>
                  <a:cubicBezTo>
                    <a:pt x="111693" y="67425"/>
                    <a:pt x="111967" y="67675"/>
                    <a:pt x="111967" y="67985"/>
                  </a:cubicBezTo>
                  <a:cubicBezTo>
                    <a:pt x="111967" y="68282"/>
                    <a:pt x="111705" y="68556"/>
                    <a:pt x="111395" y="68556"/>
                  </a:cubicBezTo>
                  <a:cubicBezTo>
                    <a:pt x="111085" y="68556"/>
                    <a:pt x="110835" y="68294"/>
                    <a:pt x="110835" y="67985"/>
                  </a:cubicBezTo>
                  <a:cubicBezTo>
                    <a:pt x="110835" y="67675"/>
                    <a:pt x="111085" y="67425"/>
                    <a:pt x="111395" y="67425"/>
                  </a:cubicBezTo>
                  <a:close/>
                  <a:moveTo>
                    <a:pt x="115122" y="67425"/>
                  </a:moveTo>
                  <a:cubicBezTo>
                    <a:pt x="115419" y="67425"/>
                    <a:pt x="115681" y="67675"/>
                    <a:pt x="115681" y="67985"/>
                  </a:cubicBezTo>
                  <a:cubicBezTo>
                    <a:pt x="115681" y="68282"/>
                    <a:pt x="115431" y="68556"/>
                    <a:pt x="115122" y="68556"/>
                  </a:cubicBezTo>
                  <a:cubicBezTo>
                    <a:pt x="114812" y="68556"/>
                    <a:pt x="114550" y="68294"/>
                    <a:pt x="114550" y="67985"/>
                  </a:cubicBezTo>
                  <a:cubicBezTo>
                    <a:pt x="114574" y="67675"/>
                    <a:pt x="114812" y="67425"/>
                    <a:pt x="115122" y="67425"/>
                  </a:cubicBezTo>
                  <a:close/>
                  <a:moveTo>
                    <a:pt x="118860" y="67425"/>
                  </a:moveTo>
                  <a:cubicBezTo>
                    <a:pt x="119158" y="67425"/>
                    <a:pt x="119420" y="67675"/>
                    <a:pt x="119420" y="67985"/>
                  </a:cubicBezTo>
                  <a:cubicBezTo>
                    <a:pt x="119420" y="68282"/>
                    <a:pt x="119170" y="68556"/>
                    <a:pt x="118860" y="68556"/>
                  </a:cubicBezTo>
                  <a:cubicBezTo>
                    <a:pt x="118539" y="68556"/>
                    <a:pt x="118289" y="68294"/>
                    <a:pt x="118289" y="67985"/>
                  </a:cubicBezTo>
                  <a:cubicBezTo>
                    <a:pt x="118289" y="67675"/>
                    <a:pt x="118539" y="67425"/>
                    <a:pt x="118860" y="67425"/>
                  </a:cubicBezTo>
                  <a:close/>
                  <a:moveTo>
                    <a:pt x="122575" y="67425"/>
                  </a:moveTo>
                  <a:cubicBezTo>
                    <a:pt x="122873" y="67425"/>
                    <a:pt x="123146" y="67675"/>
                    <a:pt x="123146" y="67985"/>
                  </a:cubicBezTo>
                  <a:cubicBezTo>
                    <a:pt x="123146" y="68282"/>
                    <a:pt x="122885" y="68556"/>
                    <a:pt x="122575" y="68556"/>
                  </a:cubicBezTo>
                  <a:cubicBezTo>
                    <a:pt x="122265" y="68556"/>
                    <a:pt x="122015" y="68294"/>
                    <a:pt x="122015" y="67985"/>
                  </a:cubicBezTo>
                  <a:cubicBezTo>
                    <a:pt x="122027" y="67675"/>
                    <a:pt x="122277" y="67425"/>
                    <a:pt x="122575" y="67425"/>
                  </a:cubicBezTo>
                  <a:close/>
                  <a:moveTo>
                    <a:pt x="126314" y="67425"/>
                  </a:moveTo>
                  <a:cubicBezTo>
                    <a:pt x="126611" y="67425"/>
                    <a:pt x="126873" y="67675"/>
                    <a:pt x="126873" y="67985"/>
                  </a:cubicBezTo>
                  <a:cubicBezTo>
                    <a:pt x="126873" y="68282"/>
                    <a:pt x="126623" y="68556"/>
                    <a:pt x="126314" y="68556"/>
                  </a:cubicBezTo>
                  <a:cubicBezTo>
                    <a:pt x="126004" y="68556"/>
                    <a:pt x="125742" y="68294"/>
                    <a:pt x="125742" y="67985"/>
                  </a:cubicBezTo>
                  <a:cubicBezTo>
                    <a:pt x="125742" y="67675"/>
                    <a:pt x="126004" y="67425"/>
                    <a:pt x="126314" y="67425"/>
                  </a:cubicBezTo>
                  <a:close/>
                  <a:moveTo>
                    <a:pt x="130028" y="67425"/>
                  </a:moveTo>
                  <a:cubicBezTo>
                    <a:pt x="130326" y="67425"/>
                    <a:pt x="130600" y="67675"/>
                    <a:pt x="130600" y="67985"/>
                  </a:cubicBezTo>
                  <a:cubicBezTo>
                    <a:pt x="130600" y="68282"/>
                    <a:pt x="130350" y="68556"/>
                    <a:pt x="130028" y="68556"/>
                  </a:cubicBezTo>
                  <a:cubicBezTo>
                    <a:pt x="129731" y="68556"/>
                    <a:pt x="129469" y="68294"/>
                    <a:pt x="129469" y="67985"/>
                  </a:cubicBezTo>
                  <a:cubicBezTo>
                    <a:pt x="129469" y="67675"/>
                    <a:pt x="129719" y="67425"/>
                    <a:pt x="130028" y="67425"/>
                  </a:cubicBezTo>
                  <a:close/>
                  <a:moveTo>
                    <a:pt x="133767" y="67425"/>
                  </a:moveTo>
                  <a:cubicBezTo>
                    <a:pt x="134065" y="67425"/>
                    <a:pt x="134326" y="67675"/>
                    <a:pt x="134326" y="67985"/>
                  </a:cubicBezTo>
                  <a:cubicBezTo>
                    <a:pt x="134326" y="68282"/>
                    <a:pt x="134076" y="68556"/>
                    <a:pt x="133767" y="68556"/>
                  </a:cubicBezTo>
                  <a:cubicBezTo>
                    <a:pt x="133469" y="68556"/>
                    <a:pt x="133207" y="68294"/>
                    <a:pt x="133207" y="67985"/>
                  </a:cubicBezTo>
                  <a:cubicBezTo>
                    <a:pt x="133207" y="67675"/>
                    <a:pt x="133457" y="67425"/>
                    <a:pt x="133767" y="67425"/>
                  </a:cubicBezTo>
                  <a:close/>
                  <a:moveTo>
                    <a:pt x="137494" y="67425"/>
                  </a:moveTo>
                  <a:cubicBezTo>
                    <a:pt x="137791" y="67425"/>
                    <a:pt x="138053" y="67675"/>
                    <a:pt x="138053" y="67985"/>
                  </a:cubicBezTo>
                  <a:cubicBezTo>
                    <a:pt x="138053" y="68282"/>
                    <a:pt x="137803" y="68556"/>
                    <a:pt x="137494" y="68556"/>
                  </a:cubicBezTo>
                  <a:cubicBezTo>
                    <a:pt x="137196" y="68556"/>
                    <a:pt x="136922" y="68294"/>
                    <a:pt x="136922" y="67985"/>
                  </a:cubicBezTo>
                  <a:cubicBezTo>
                    <a:pt x="136934" y="67675"/>
                    <a:pt x="137172" y="67425"/>
                    <a:pt x="137494" y="67425"/>
                  </a:cubicBezTo>
                  <a:close/>
                  <a:moveTo>
                    <a:pt x="141220" y="67425"/>
                  </a:moveTo>
                  <a:cubicBezTo>
                    <a:pt x="141518" y="67425"/>
                    <a:pt x="141792" y="67675"/>
                    <a:pt x="141792" y="67985"/>
                  </a:cubicBezTo>
                  <a:cubicBezTo>
                    <a:pt x="141792" y="68282"/>
                    <a:pt x="141530" y="68556"/>
                    <a:pt x="141220" y="68556"/>
                  </a:cubicBezTo>
                  <a:cubicBezTo>
                    <a:pt x="140911" y="68556"/>
                    <a:pt x="140661" y="68294"/>
                    <a:pt x="140661" y="67985"/>
                  </a:cubicBezTo>
                  <a:cubicBezTo>
                    <a:pt x="140661" y="67675"/>
                    <a:pt x="140911" y="67425"/>
                    <a:pt x="141220" y="67425"/>
                  </a:cubicBezTo>
                  <a:close/>
                  <a:moveTo>
                    <a:pt x="144947" y="67425"/>
                  </a:moveTo>
                  <a:cubicBezTo>
                    <a:pt x="145244" y="67425"/>
                    <a:pt x="145506" y="67675"/>
                    <a:pt x="145506" y="67985"/>
                  </a:cubicBezTo>
                  <a:cubicBezTo>
                    <a:pt x="145506" y="68282"/>
                    <a:pt x="145256" y="68556"/>
                    <a:pt x="144947" y="68556"/>
                  </a:cubicBezTo>
                  <a:cubicBezTo>
                    <a:pt x="144637" y="68556"/>
                    <a:pt x="144375" y="68294"/>
                    <a:pt x="144375" y="67985"/>
                  </a:cubicBezTo>
                  <a:cubicBezTo>
                    <a:pt x="144399" y="67675"/>
                    <a:pt x="144637" y="67425"/>
                    <a:pt x="144947" y="67425"/>
                  </a:cubicBezTo>
                  <a:close/>
                  <a:moveTo>
                    <a:pt x="148685" y="67425"/>
                  </a:moveTo>
                  <a:cubicBezTo>
                    <a:pt x="148983" y="67425"/>
                    <a:pt x="149245" y="67675"/>
                    <a:pt x="149245" y="67985"/>
                  </a:cubicBezTo>
                  <a:cubicBezTo>
                    <a:pt x="149245" y="68282"/>
                    <a:pt x="148995" y="68556"/>
                    <a:pt x="148685" y="68556"/>
                  </a:cubicBezTo>
                  <a:cubicBezTo>
                    <a:pt x="148364" y="68556"/>
                    <a:pt x="148114" y="68294"/>
                    <a:pt x="148114" y="67985"/>
                  </a:cubicBezTo>
                  <a:cubicBezTo>
                    <a:pt x="148114" y="67675"/>
                    <a:pt x="148364" y="67425"/>
                    <a:pt x="148685" y="67425"/>
                  </a:cubicBezTo>
                  <a:close/>
                  <a:moveTo>
                    <a:pt x="152400" y="67425"/>
                  </a:moveTo>
                  <a:cubicBezTo>
                    <a:pt x="152698" y="67425"/>
                    <a:pt x="152972" y="67675"/>
                    <a:pt x="152972" y="67985"/>
                  </a:cubicBezTo>
                  <a:cubicBezTo>
                    <a:pt x="152972" y="68282"/>
                    <a:pt x="152710" y="68556"/>
                    <a:pt x="152400" y="68556"/>
                  </a:cubicBezTo>
                  <a:cubicBezTo>
                    <a:pt x="152091" y="68556"/>
                    <a:pt x="151841" y="68294"/>
                    <a:pt x="151841" y="67985"/>
                  </a:cubicBezTo>
                  <a:cubicBezTo>
                    <a:pt x="151852" y="67675"/>
                    <a:pt x="152091" y="67425"/>
                    <a:pt x="152400" y="67425"/>
                  </a:cubicBezTo>
                  <a:close/>
                  <a:moveTo>
                    <a:pt x="156139" y="67425"/>
                  </a:moveTo>
                  <a:cubicBezTo>
                    <a:pt x="156436" y="67425"/>
                    <a:pt x="156698" y="67675"/>
                    <a:pt x="156698" y="67985"/>
                  </a:cubicBezTo>
                  <a:cubicBezTo>
                    <a:pt x="156698" y="68282"/>
                    <a:pt x="156448" y="68556"/>
                    <a:pt x="156139" y="68556"/>
                  </a:cubicBezTo>
                  <a:cubicBezTo>
                    <a:pt x="155829" y="68556"/>
                    <a:pt x="155567" y="68294"/>
                    <a:pt x="155567" y="67985"/>
                  </a:cubicBezTo>
                  <a:cubicBezTo>
                    <a:pt x="155567" y="67675"/>
                    <a:pt x="155829" y="67425"/>
                    <a:pt x="156139" y="67425"/>
                  </a:cubicBezTo>
                  <a:close/>
                  <a:moveTo>
                    <a:pt x="159853" y="67425"/>
                  </a:moveTo>
                  <a:cubicBezTo>
                    <a:pt x="160151" y="67425"/>
                    <a:pt x="160425" y="67675"/>
                    <a:pt x="160425" y="67985"/>
                  </a:cubicBezTo>
                  <a:cubicBezTo>
                    <a:pt x="160425" y="68282"/>
                    <a:pt x="160163" y="68556"/>
                    <a:pt x="159853" y="68556"/>
                  </a:cubicBezTo>
                  <a:cubicBezTo>
                    <a:pt x="159544" y="68556"/>
                    <a:pt x="159294" y="68294"/>
                    <a:pt x="159294" y="67985"/>
                  </a:cubicBezTo>
                  <a:cubicBezTo>
                    <a:pt x="159306" y="67675"/>
                    <a:pt x="159544" y="67425"/>
                    <a:pt x="159853" y="67425"/>
                  </a:cubicBezTo>
                  <a:close/>
                  <a:moveTo>
                    <a:pt x="1548" y="69294"/>
                  </a:moveTo>
                  <a:cubicBezTo>
                    <a:pt x="1846" y="69294"/>
                    <a:pt x="2119" y="69544"/>
                    <a:pt x="2119" y="69866"/>
                  </a:cubicBezTo>
                  <a:cubicBezTo>
                    <a:pt x="2119" y="70163"/>
                    <a:pt x="1858" y="70425"/>
                    <a:pt x="1548" y="70425"/>
                  </a:cubicBezTo>
                  <a:cubicBezTo>
                    <a:pt x="1238" y="70425"/>
                    <a:pt x="988" y="70175"/>
                    <a:pt x="988" y="69866"/>
                  </a:cubicBezTo>
                  <a:cubicBezTo>
                    <a:pt x="988" y="69544"/>
                    <a:pt x="1238" y="69294"/>
                    <a:pt x="1548" y="69294"/>
                  </a:cubicBezTo>
                  <a:close/>
                  <a:moveTo>
                    <a:pt x="5287" y="69294"/>
                  </a:moveTo>
                  <a:cubicBezTo>
                    <a:pt x="5596" y="69294"/>
                    <a:pt x="5846" y="69544"/>
                    <a:pt x="5846" y="69866"/>
                  </a:cubicBezTo>
                  <a:cubicBezTo>
                    <a:pt x="5846" y="70175"/>
                    <a:pt x="5596" y="70425"/>
                    <a:pt x="5287" y="70425"/>
                  </a:cubicBezTo>
                  <a:cubicBezTo>
                    <a:pt x="4977" y="70425"/>
                    <a:pt x="4715" y="70175"/>
                    <a:pt x="4715" y="69866"/>
                  </a:cubicBezTo>
                  <a:cubicBezTo>
                    <a:pt x="4715" y="69532"/>
                    <a:pt x="4977" y="69294"/>
                    <a:pt x="5287" y="69294"/>
                  </a:cubicBezTo>
                  <a:close/>
                  <a:moveTo>
                    <a:pt x="9001" y="69294"/>
                  </a:moveTo>
                  <a:cubicBezTo>
                    <a:pt x="9299" y="69294"/>
                    <a:pt x="9573" y="69544"/>
                    <a:pt x="9573" y="69866"/>
                  </a:cubicBezTo>
                  <a:cubicBezTo>
                    <a:pt x="9573" y="70163"/>
                    <a:pt x="9323" y="70425"/>
                    <a:pt x="9001" y="70425"/>
                  </a:cubicBezTo>
                  <a:cubicBezTo>
                    <a:pt x="8704" y="70425"/>
                    <a:pt x="8442" y="70175"/>
                    <a:pt x="8442" y="69866"/>
                  </a:cubicBezTo>
                  <a:cubicBezTo>
                    <a:pt x="8442" y="69544"/>
                    <a:pt x="8692" y="69294"/>
                    <a:pt x="9001" y="69294"/>
                  </a:cubicBezTo>
                  <a:close/>
                  <a:moveTo>
                    <a:pt x="12728" y="69294"/>
                  </a:moveTo>
                  <a:cubicBezTo>
                    <a:pt x="13037" y="69294"/>
                    <a:pt x="13288" y="69544"/>
                    <a:pt x="13288" y="69866"/>
                  </a:cubicBezTo>
                  <a:cubicBezTo>
                    <a:pt x="13288" y="70175"/>
                    <a:pt x="13037" y="70425"/>
                    <a:pt x="12728" y="70425"/>
                  </a:cubicBezTo>
                  <a:cubicBezTo>
                    <a:pt x="12418" y="70425"/>
                    <a:pt x="12156" y="70175"/>
                    <a:pt x="12156" y="69866"/>
                  </a:cubicBezTo>
                  <a:cubicBezTo>
                    <a:pt x="12180" y="69532"/>
                    <a:pt x="12418" y="69294"/>
                    <a:pt x="12728" y="69294"/>
                  </a:cubicBezTo>
                  <a:close/>
                  <a:moveTo>
                    <a:pt x="16466" y="69294"/>
                  </a:moveTo>
                  <a:cubicBezTo>
                    <a:pt x="16764" y="69294"/>
                    <a:pt x="17026" y="69544"/>
                    <a:pt x="17026" y="69866"/>
                  </a:cubicBezTo>
                  <a:cubicBezTo>
                    <a:pt x="17026" y="70163"/>
                    <a:pt x="16776" y="70425"/>
                    <a:pt x="16466" y="70425"/>
                  </a:cubicBezTo>
                  <a:cubicBezTo>
                    <a:pt x="16169" y="70425"/>
                    <a:pt x="15895" y="70175"/>
                    <a:pt x="15895" y="69866"/>
                  </a:cubicBezTo>
                  <a:cubicBezTo>
                    <a:pt x="15895" y="69544"/>
                    <a:pt x="16145" y="69294"/>
                    <a:pt x="16466" y="69294"/>
                  </a:cubicBezTo>
                  <a:close/>
                  <a:moveTo>
                    <a:pt x="20181" y="69294"/>
                  </a:moveTo>
                  <a:cubicBezTo>
                    <a:pt x="20491" y="69294"/>
                    <a:pt x="20753" y="69544"/>
                    <a:pt x="20753" y="69866"/>
                  </a:cubicBezTo>
                  <a:cubicBezTo>
                    <a:pt x="20753" y="70175"/>
                    <a:pt x="20491" y="70425"/>
                    <a:pt x="20181" y="70425"/>
                  </a:cubicBezTo>
                  <a:cubicBezTo>
                    <a:pt x="19872" y="70425"/>
                    <a:pt x="19622" y="70175"/>
                    <a:pt x="19622" y="69866"/>
                  </a:cubicBezTo>
                  <a:cubicBezTo>
                    <a:pt x="19634" y="69532"/>
                    <a:pt x="19872" y="69294"/>
                    <a:pt x="20181" y="69294"/>
                  </a:cubicBezTo>
                  <a:close/>
                  <a:moveTo>
                    <a:pt x="23920" y="69294"/>
                  </a:moveTo>
                  <a:cubicBezTo>
                    <a:pt x="24217" y="69294"/>
                    <a:pt x="24479" y="69544"/>
                    <a:pt x="24479" y="69866"/>
                  </a:cubicBezTo>
                  <a:cubicBezTo>
                    <a:pt x="24479" y="70163"/>
                    <a:pt x="24229" y="70425"/>
                    <a:pt x="23920" y="70425"/>
                  </a:cubicBezTo>
                  <a:cubicBezTo>
                    <a:pt x="23610" y="70425"/>
                    <a:pt x="23348" y="70175"/>
                    <a:pt x="23348" y="69866"/>
                  </a:cubicBezTo>
                  <a:cubicBezTo>
                    <a:pt x="23348" y="69544"/>
                    <a:pt x="23610" y="69294"/>
                    <a:pt x="23920" y="69294"/>
                  </a:cubicBezTo>
                  <a:close/>
                  <a:moveTo>
                    <a:pt x="27635" y="69294"/>
                  </a:moveTo>
                  <a:cubicBezTo>
                    <a:pt x="27956" y="69294"/>
                    <a:pt x="28206" y="69544"/>
                    <a:pt x="28206" y="69866"/>
                  </a:cubicBezTo>
                  <a:cubicBezTo>
                    <a:pt x="28206" y="70175"/>
                    <a:pt x="27956" y="70425"/>
                    <a:pt x="27635" y="70425"/>
                  </a:cubicBezTo>
                  <a:cubicBezTo>
                    <a:pt x="27325" y="70425"/>
                    <a:pt x="27075" y="70175"/>
                    <a:pt x="27075" y="69866"/>
                  </a:cubicBezTo>
                  <a:cubicBezTo>
                    <a:pt x="27087" y="69532"/>
                    <a:pt x="27325" y="69294"/>
                    <a:pt x="27635" y="69294"/>
                  </a:cubicBezTo>
                  <a:close/>
                  <a:moveTo>
                    <a:pt x="31373" y="69294"/>
                  </a:moveTo>
                  <a:cubicBezTo>
                    <a:pt x="31671" y="69294"/>
                    <a:pt x="31945" y="69544"/>
                    <a:pt x="31945" y="69866"/>
                  </a:cubicBezTo>
                  <a:cubicBezTo>
                    <a:pt x="31945" y="70163"/>
                    <a:pt x="31683" y="70425"/>
                    <a:pt x="31373" y="70425"/>
                  </a:cubicBezTo>
                  <a:cubicBezTo>
                    <a:pt x="31064" y="70425"/>
                    <a:pt x="30814" y="70175"/>
                    <a:pt x="30814" y="69866"/>
                  </a:cubicBezTo>
                  <a:cubicBezTo>
                    <a:pt x="30814" y="69544"/>
                    <a:pt x="31064" y="69294"/>
                    <a:pt x="31373" y="69294"/>
                  </a:cubicBezTo>
                  <a:close/>
                  <a:moveTo>
                    <a:pt x="35100" y="69294"/>
                  </a:moveTo>
                  <a:cubicBezTo>
                    <a:pt x="35409" y="69294"/>
                    <a:pt x="35659" y="69544"/>
                    <a:pt x="35659" y="69866"/>
                  </a:cubicBezTo>
                  <a:cubicBezTo>
                    <a:pt x="35659" y="70175"/>
                    <a:pt x="35409" y="70425"/>
                    <a:pt x="35100" y="70425"/>
                  </a:cubicBezTo>
                  <a:cubicBezTo>
                    <a:pt x="34778" y="70425"/>
                    <a:pt x="34528" y="70175"/>
                    <a:pt x="34528" y="69866"/>
                  </a:cubicBezTo>
                  <a:cubicBezTo>
                    <a:pt x="34540" y="69532"/>
                    <a:pt x="34778" y="69294"/>
                    <a:pt x="35100" y="69294"/>
                  </a:cubicBezTo>
                  <a:close/>
                  <a:moveTo>
                    <a:pt x="38815" y="69294"/>
                  </a:moveTo>
                  <a:cubicBezTo>
                    <a:pt x="39112" y="69294"/>
                    <a:pt x="39386" y="69544"/>
                    <a:pt x="39386" y="69866"/>
                  </a:cubicBezTo>
                  <a:cubicBezTo>
                    <a:pt x="39386" y="70163"/>
                    <a:pt x="39124" y="70425"/>
                    <a:pt x="38815" y="70425"/>
                  </a:cubicBezTo>
                  <a:cubicBezTo>
                    <a:pt x="38517" y="70425"/>
                    <a:pt x="38255" y="70175"/>
                    <a:pt x="38255" y="69866"/>
                  </a:cubicBezTo>
                  <a:cubicBezTo>
                    <a:pt x="38267" y="69544"/>
                    <a:pt x="38505" y="69294"/>
                    <a:pt x="38815" y="69294"/>
                  </a:cubicBezTo>
                  <a:close/>
                  <a:moveTo>
                    <a:pt x="42553" y="69294"/>
                  </a:moveTo>
                  <a:cubicBezTo>
                    <a:pt x="42863" y="69294"/>
                    <a:pt x="43113" y="69544"/>
                    <a:pt x="43113" y="69866"/>
                  </a:cubicBezTo>
                  <a:cubicBezTo>
                    <a:pt x="43113" y="70175"/>
                    <a:pt x="42863" y="70425"/>
                    <a:pt x="42553" y="70425"/>
                  </a:cubicBezTo>
                  <a:cubicBezTo>
                    <a:pt x="42232" y="70425"/>
                    <a:pt x="41982" y="70175"/>
                    <a:pt x="41982" y="69866"/>
                  </a:cubicBezTo>
                  <a:cubicBezTo>
                    <a:pt x="41982" y="69532"/>
                    <a:pt x="42244" y="69294"/>
                    <a:pt x="42553" y="69294"/>
                  </a:cubicBezTo>
                  <a:close/>
                  <a:moveTo>
                    <a:pt x="46268" y="69294"/>
                  </a:moveTo>
                  <a:cubicBezTo>
                    <a:pt x="46565" y="69294"/>
                    <a:pt x="46839" y="69544"/>
                    <a:pt x="46839" y="69866"/>
                  </a:cubicBezTo>
                  <a:cubicBezTo>
                    <a:pt x="46839" y="70163"/>
                    <a:pt x="46589" y="70425"/>
                    <a:pt x="46268" y="70425"/>
                  </a:cubicBezTo>
                  <a:cubicBezTo>
                    <a:pt x="45970" y="70425"/>
                    <a:pt x="45708" y="70175"/>
                    <a:pt x="45708" y="69866"/>
                  </a:cubicBezTo>
                  <a:cubicBezTo>
                    <a:pt x="45720" y="69544"/>
                    <a:pt x="45958" y="69294"/>
                    <a:pt x="46268" y="69294"/>
                  </a:cubicBezTo>
                  <a:close/>
                  <a:moveTo>
                    <a:pt x="50006" y="69294"/>
                  </a:moveTo>
                  <a:cubicBezTo>
                    <a:pt x="50316" y="69294"/>
                    <a:pt x="50578" y="69544"/>
                    <a:pt x="50578" y="69866"/>
                  </a:cubicBezTo>
                  <a:cubicBezTo>
                    <a:pt x="50578" y="70175"/>
                    <a:pt x="50316" y="70425"/>
                    <a:pt x="50006" y="70425"/>
                  </a:cubicBezTo>
                  <a:cubicBezTo>
                    <a:pt x="49697" y="70425"/>
                    <a:pt x="49447" y="70175"/>
                    <a:pt x="49447" y="69866"/>
                  </a:cubicBezTo>
                  <a:cubicBezTo>
                    <a:pt x="49447" y="69532"/>
                    <a:pt x="49697" y="69294"/>
                    <a:pt x="50006" y="69294"/>
                  </a:cubicBezTo>
                  <a:close/>
                  <a:moveTo>
                    <a:pt x="53733" y="69294"/>
                  </a:moveTo>
                  <a:cubicBezTo>
                    <a:pt x="54031" y="69294"/>
                    <a:pt x="54293" y="69544"/>
                    <a:pt x="54293" y="69866"/>
                  </a:cubicBezTo>
                  <a:cubicBezTo>
                    <a:pt x="54293" y="70163"/>
                    <a:pt x="54043" y="70425"/>
                    <a:pt x="53733" y="70425"/>
                  </a:cubicBezTo>
                  <a:cubicBezTo>
                    <a:pt x="53412" y="70425"/>
                    <a:pt x="53162" y="70175"/>
                    <a:pt x="53162" y="69866"/>
                  </a:cubicBezTo>
                  <a:cubicBezTo>
                    <a:pt x="53173" y="69544"/>
                    <a:pt x="53412" y="69294"/>
                    <a:pt x="53733" y="69294"/>
                  </a:cubicBezTo>
                  <a:close/>
                  <a:moveTo>
                    <a:pt x="57460" y="69294"/>
                  </a:moveTo>
                  <a:cubicBezTo>
                    <a:pt x="57781" y="69294"/>
                    <a:pt x="58031" y="69544"/>
                    <a:pt x="58031" y="69866"/>
                  </a:cubicBezTo>
                  <a:cubicBezTo>
                    <a:pt x="58031" y="70175"/>
                    <a:pt x="57781" y="70425"/>
                    <a:pt x="57460" y="70425"/>
                  </a:cubicBezTo>
                  <a:cubicBezTo>
                    <a:pt x="57150" y="70425"/>
                    <a:pt x="56900" y="70175"/>
                    <a:pt x="56900" y="69866"/>
                  </a:cubicBezTo>
                  <a:cubicBezTo>
                    <a:pt x="56900" y="69532"/>
                    <a:pt x="57150" y="69294"/>
                    <a:pt x="57460" y="69294"/>
                  </a:cubicBezTo>
                  <a:close/>
                  <a:moveTo>
                    <a:pt x="61186" y="69294"/>
                  </a:moveTo>
                  <a:cubicBezTo>
                    <a:pt x="61484" y="69294"/>
                    <a:pt x="61746" y="69544"/>
                    <a:pt x="61746" y="69866"/>
                  </a:cubicBezTo>
                  <a:cubicBezTo>
                    <a:pt x="61746" y="70163"/>
                    <a:pt x="61496" y="70425"/>
                    <a:pt x="61186" y="70425"/>
                  </a:cubicBezTo>
                  <a:cubicBezTo>
                    <a:pt x="60877" y="70425"/>
                    <a:pt x="60615" y="70175"/>
                    <a:pt x="60615" y="69866"/>
                  </a:cubicBezTo>
                  <a:cubicBezTo>
                    <a:pt x="60639" y="69544"/>
                    <a:pt x="60877" y="69294"/>
                    <a:pt x="61186" y="69294"/>
                  </a:cubicBezTo>
                  <a:close/>
                  <a:moveTo>
                    <a:pt x="64925" y="69294"/>
                  </a:moveTo>
                  <a:cubicBezTo>
                    <a:pt x="65234" y="69294"/>
                    <a:pt x="65485" y="69544"/>
                    <a:pt x="65485" y="69866"/>
                  </a:cubicBezTo>
                  <a:cubicBezTo>
                    <a:pt x="65485" y="70175"/>
                    <a:pt x="65234" y="70425"/>
                    <a:pt x="64925" y="70425"/>
                  </a:cubicBezTo>
                  <a:cubicBezTo>
                    <a:pt x="64603" y="70425"/>
                    <a:pt x="64353" y="70175"/>
                    <a:pt x="64353" y="69866"/>
                  </a:cubicBezTo>
                  <a:cubicBezTo>
                    <a:pt x="64353" y="69532"/>
                    <a:pt x="64603" y="69294"/>
                    <a:pt x="64925" y="69294"/>
                  </a:cubicBezTo>
                  <a:close/>
                  <a:moveTo>
                    <a:pt x="68640" y="69294"/>
                  </a:moveTo>
                  <a:cubicBezTo>
                    <a:pt x="68937" y="69294"/>
                    <a:pt x="69211" y="69544"/>
                    <a:pt x="69211" y="69866"/>
                  </a:cubicBezTo>
                  <a:cubicBezTo>
                    <a:pt x="69211" y="70163"/>
                    <a:pt x="68949" y="70425"/>
                    <a:pt x="68640" y="70425"/>
                  </a:cubicBezTo>
                  <a:cubicBezTo>
                    <a:pt x="68330" y="70425"/>
                    <a:pt x="68080" y="70175"/>
                    <a:pt x="68080" y="69866"/>
                  </a:cubicBezTo>
                  <a:cubicBezTo>
                    <a:pt x="68092" y="69544"/>
                    <a:pt x="68330" y="69294"/>
                    <a:pt x="68640" y="69294"/>
                  </a:cubicBezTo>
                  <a:close/>
                  <a:moveTo>
                    <a:pt x="72366" y="69294"/>
                  </a:moveTo>
                  <a:cubicBezTo>
                    <a:pt x="72676" y="69294"/>
                    <a:pt x="72926" y="69544"/>
                    <a:pt x="72926" y="69866"/>
                  </a:cubicBezTo>
                  <a:cubicBezTo>
                    <a:pt x="72926" y="70175"/>
                    <a:pt x="72676" y="70425"/>
                    <a:pt x="72366" y="70425"/>
                  </a:cubicBezTo>
                  <a:cubicBezTo>
                    <a:pt x="72045" y="70425"/>
                    <a:pt x="71795" y="70175"/>
                    <a:pt x="71795" y="69866"/>
                  </a:cubicBezTo>
                  <a:cubicBezTo>
                    <a:pt x="71807" y="69532"/>
                    <a:pt x="72069" y="69294"/>
                    <a:pt x="72366" y="69294"/>
                  </a:cubicBezTo>
                  <a:close/>
                  <a:moveTo>
                    <a:pt x="76093" y="69294"/>
                  </a:moveTo>
                  <a:cubicBezTo>
                    <a:pt x="76391" y="69294"/>
                    <a:pt x="76664" y="69544"/>
                    <a:pt x="76664" y="69866"/>
                  </a:cubicBezTo>
                  <a:cubicBezTo>
                    <a:pt x="76664" y="70163"/>
                    <a:pt x="76403" y="70425"/>
                    <a:pt x="76093" y="70425"/>
                  </a:cubicBezTo>
                  <a:cubicBezTo>
                    <a:pt x="75795" y="70425"/>
                    <a:pt x="75533" y="70175"/>
                    <a:pt x="75533" y="69866"/>
                  </a:cubicBezTo>
                  <a:cubicBezTo>
                    <a:pt x="75533" y="69544"/>
                    <a:pt x="75783" y="69294"/>
                    <a:pt x="76093" y="69294"/>
                  </a:cubicBezTo>
                  <a:close/>
                  <a:moveTo>
                    <a:pt x="79712" y="69294"/>
                  </a:moveTo>
                  <a:cubicBezTo>
                    <a:pt x="80010" y="69294"/>
                    <a:pt x="80284" y="69544"/>
                    <a:pt x="80284" y="69866"/>
                  </a:cubicBezTo>
                  <a:cubicBezTo>
                    <a:pt x="80284" y="70163"/>
                    <a:pt x="80022" y="70425"/>
                    <a:pt x="79712" y="70425"/>
                  </a:cubicBezTo>
                  <a:cubicBezTo>
                    <a:pt x="79403" y="70425"/>
                    <a:pt x="79153" y="70175"/>
                    <a:pt x="79153" y="69866"/>
                  </a:cubicBezTo>
                  <a:cubicBezTo>
                    <a:pt x="79165" y="69544"/>
                    <a:pt x="79403" y="69294"/>
                    <a:pt x="79712" y="69294"/>
                  </a:cubicBezTo>
                  <a:close/>
                  <a:moveTo>
                    <a:pt x="83451" y="69294"/>
                  </a:moveTo>
                  <a:cubicBezTo>
                    <a:pt x="83761" y="69294"/>
                    <a:pt x="84011" y="69544"/>
                    <a:pt x="84011" y="69866"/>
                  </a:cubicBezTo>
                  <a:cubicBezTo>
                    <a:pt x="84011" y="70175"/>
                    <a:pt x="83761" y="70425"/>
                    <a:pt x="83451" y="70425"/>
                  </a:cubicBezTo>
                  <a:cubicBezTo>
                    <a:pt x="83141" y="70425"/>
                    <a:pt x="82880" y="70175"/>
                    <a:pt x="82880" y="69866"/>
                  </a:cubicBezTo>
                  <a:cubicBezTo>
                    <a:pt x="82880" y="69532"/>
                    <a:pt x="83141" y="69294"/>
                    <a:pt x="83451" y="69294"/>
                  </a:cubicBezTo>
                  <a:close/>
                  <a:moveTo>
                    <a:pt x="87166" y="69294"/>
                  </a:moveTo>
                  <a:cubicBezTo>
                    <a:pt x="87463" y="69294"/>
                    <a:pt x="87737" y="69544"/>
                    <a:pt x="87737" y="69866"/>
                  </a:cubicBezTo>
                  <a:cubicBezTo>
                    <a:pt x="87737" y="70163"/>
                    <a:pt x="87475" y="70425"/>
                    <a:pt x="87166" y="70425"/>
                  </a:cubicBezTo>
                  <a:cubicBezTo>
                    <a:pt x="86856" y="70425"/>
                    <a:pt x="86606" y="70175"/>
                    <a:pt x="86606" y="69866"/>
                  </a:cubicBezTo>
                  <a:cubicBezTo>
                    <a:pt x="86618" y="69544"/>
                    <a:pt x="86856" y="69294"/>
                    <a:pt x="87166" y="69294"/>
                  </a:cubicBezTo>
                  <a:close/>
                  <a:moveTo>
                    <a:pt x="90904" y="69294"/>
                  </a:moveTo>
                  <a:cubicBezTo>
                    <a:pt x="91214" y="69294"/>
                    <a:pt x="91464" y="69544"/>
                    <a:pt x="91464" y="69866"/>
                  </a:cubicBezTo>
                  <a:cubicBezTo>
                    <a:pt x="91464" y="70175"/>
                    <a:pt x="91214" y="70425"/>
                    <a:pt x="90904" y="70425"/>
                  </a:cubicBezTo>
                  <a:cubicBezTo>
                    <a:pt x="90595" y="70425"/>
                    <a:pt x="90345" y="70175"/>
                    <a:pt x="90345" y="69866"/>
                  </a:cubicBezTo>
                  <a:cubicBezTo>
                    <a:pt x="90345" y="69532"/>
                    <a:pt x="90595" y="69294"/>
                    <a:pt x="90904" y="69294"/>
                  </a:cubicBezTo>
                  <a:close/>
                  <a:moveTo>
                    <a:pt x="94631" y="69294"/>
                  </a:moveTo>
                  <a:cubicBezTo>
                    <a:pt x="94929" y="69294"/>
                    <a:pt x="95191" y="69544"/>
                    <a:pt x="95191" y="69866"/>
                  </a:cubicBezTo>
                  <a:cubicBezTo>
                    <a:pt x="95191" y="70163"/>
                    <a:pt x="94941" y="70425"/>
                    <a:pt x="94631" y="70425"/>
                  </a:cubicBezTo>
                  <a:cubicBezTo>
                    <a:pt x="94310" y="70425"/>
                    <a:pt x="94060" y="70175"/>
                    <a:pt x="94060" y="69866"/>
                  </a:cubicBezTo>
                  <a:cubicBezTo>
                    <a:pt x="94071" y="69544"/>
                    <a:pt x="94310" y="69294"/>
                    <a:pt x="94631" y="69294"/>
                  </a:cubicBezTo>
                  <a:close/>
                  <a:moveTo>
                    <a:pt x="98346" y="69294"/>
                  </a:moveTo>
                  <a:cubicBezTo>
                    <a:pt x="98655" y="69294"/>
                    <a:pt x="98905" y="69544"/>
                    <a:pt x="98905" y="69866"/>
                  </a:cubicBezTo>
                  <a:cubicBezTo>
                    <a:pt x="98905" y="70175"/>
                    <a:pt x="98655" y="70425"/>
                    <a:pt x="98346" y="70425"/>
                  </a:cubicBezTo>
                  <a:cubicBezTo>
                    <a:pt x="98036" y="70425"/>
                    <a:pt x="97786" y="70175"/>
                    <a:pt x="97786" y="69866"/>
                  </a:cubicBezTo>
                  <a:cubicBezTo>
                    <a:pt x="97798" y="69532"/>
                    <a:pt x="98036" y="69294"/>
                    <a:pt x="98346" y="69294"/>
                  </a:cubicBezTo>
                  <a:close/>
                  <a:moveTo>
                    <a:pt x="102084" y="69294"/>
                  </a:moveTo>
                  <a:cubicBezTo>
                    <a:pt x="102382" y="69294"/>
                    <a:pt x="102644" y="69544"/>
                    <a:pt x="102644" y="69866"/>
                  </a:cubicBezTo>
                  <a:cubicBezTo>
                    <a:pt x="102644" y="70163"/>
                    <a:pt x="102394" y="70425"/>
                    <a:pt x="102084" y="70425"/>
                  </a:cubicBezTo>
                  <a:cubicBezTo>
                    <a:pt x="101787" y="70425"/>
                    <a:pt x="101513" y="70175"/>
                    <a:pt x="101513" y="69866"/>
                  </a:cubicBezTo>
                  <a:cubicBezTo>
                    <a:pt x="101513" y="69544"/>
                    <a:pt x="101775" y="69294"/>
                    <a:pt x="102084" y="69294"/>
                  </a:cubicBezTo>
                  <a:close/>
                  <a:moveTo>
                    <a:pt x="105799" y="69294"/>
                  </a:moveTo>
                  <a:cubicBezTo>
                    <a:pt x="106121" y="69294"/>
                    <a:pt x="106371" y="69544"/>
                    <a:pt x="106371" y="69866"/>
                  </a:cubicBezTo>
                  <a:cubicBezTo>
                    <a:pt x="106371" y="70175"/>
                    <a:pt x="106109" y="70425"/>
                    <a:pt x="105799" y="70425"/>
                  </a:cubicBezTo>
                  <a:cubicBezTo>
                    <a:pt x="105490" y="70425"/>
                    <a:pt x="105239" y="70175"/>
                    <a:pt x="105239" y="69866"/>
                  </a:cubicBezTo>
                  <a:cubicBezTo>
                    <a:pt x="105251" y="69532"/>
                    <a:pt x="105490" y="69294"/>
                    <a:pt x="105799" y="69294"/>
                  </a:cubicBezTo>
                  <a:close/>
                  <a:moveTo>
                    <a:pt x="109538" y="69294"/>
                  </a:moveTo>
                  <a:cubicBezTo>
                    <a:pt x="109835" y="69294"/>
                    <a:pt x="110109" y="69544"/>
                    <a:pt x="110109" y="69866"/>
                  </a:cubicBezTo>
                  <a:cubicBezTo>
                    <a:pt x="110109" y="70163"/>
                    <a:pt x="109847" y="70425"/>
                    <a:pt x="109538" y="70425"/>
                  </a:cubicBezTo>
                  <a:cubicBezTo>
                    <a:pt x="109228" y="70425"/>
                    <a:pt x="108978" y="70175"/>
                    <a:pt x="108978" y="69866"/>
                  </a:cubicBezTo>
                  <a:cubicBezTo>
                    <a:pt x="108978" y="69544"/>
                    <a:pt x="109228" y="69294"/>
                    <a:pt x="109538" y="69294"/>
                  </a:cubicBezTo>
                  <a:close/>
                  <a:moveTo>
                    <a:pt x="113264" y="69294"/>
                  </a:moveTo>
                  <a:cubicBezTo>
                    <a:pt x="113574" y="69294"/>
                    <a:pt x="113824" y="69544"/>
                    <a:pt x="113824" y="69866"/>
                  </a:cubicBezTo>
                  <a:cubicBezTo>
                    <a:pt x="113824" y="70175"/>
                    <a:pt x="113574" y="70425"/>
                    <a:pt x="113264" y="70425"/>
                  </a:cubicBezTo>
                  <a:cubicBezTo>
                    <a:pt x="112943" y="70425"/>
                    <a:pt x="112693" y="70175"/>
                    <a:pt x="112693" y="69866"/>
                  </a:cubicBezTo>
                  <a:cubicBezTo>
                    <a:pt x="112705" y="69532"/>
                    <a:pt x="112943" y="69294"/>
                    <a:pt x="113264" y="69294"/>
                  </a:cubicBezTo>
                  <a:close/>
                  <a:moveTo>
                    <a:pt x="116991" y="69294"/>
                  </a:moveTo>
                  <a:cubicBezTo>
                    <a:pt x="117289" y="69294"/>
                    <a:pt x="117562" y="69544"/>
                    <a:pt x="117562" y="69866"/>
                  </a:cubicBezTo>
                  <a:cubicBezTo>
                    <a:pt x="117562" y="70163"/>
                    <a:pt x="117312" y="70425"/>
                    <a:pt x="116991" y="70425"/>
                  </a:cubicBezTo>
                  <a:cubicBezTo>
                    <a:pt x="116681" y="70425"/>
                    <a:pt x="116431" y="70175"/>
                    <a:pt x="116431" y="69866"/>
                  </a:cubicBezTo>
                  <a:cubicBezTo>
                    <a:pt x="116431" y="69544"/>
                    <a:pt x="116681" y="69294"/>
                    <a:pt x="116991" y="69294"/>
                  </a:cubicBezTo>
                  <a:close/>
                  <a:moveTo>
                    <a:pt x="120718" y="69294"/>
                  </a:moveTo>
                  <a:cubicBezTo>
                    <a:pt x="121027" y="69294"/>
                    <a:pt x="121277" y="69544"/>
                    <a:pt x="121277" y="69866"/>
                  </a:cubicBezTo>
                  <a:cubicBezTo>
                    <a:pt x="121277" y="70175"/>
                    <a:pt x="121027" y="70425"/>
                    <a:pt x="120718" y="70425"/>
                  </a:cubicBezTo>
                  <a:cubicBezTo>
                    <a:pt x="120408" y="70425"/>
                    <a:pt x="120146" y="70175"/>
                    <a:pt x="120146" y="69866"/>
                  </a:cubicBezTo>
                  <a:cubicBezTo>
                    <a:pt x="120170" y="69532"/>
                    <a:pt x="120420" y="69294"/>
                    <a:pt x="120718" y="69294"/>
                  </a:cubicBezTo>
                  <a:close/>
                  <a:moveTo>
                    <a:pt x="124456" y="69294"/>
                  </a:moveTo>
                  <a:cubicBezTo>
                    <a:pt x="124754" y="69294"/>
                    <a:pt x="125016" y="69544"/>
                    <a:pt x="125016" y="69866"/>
                  </a:cubicBezTo>
                  <a:cubicBezTo>
                    <a:pt x="125016" y="70163"/>
                    <a:pt x="124766" y="70425"/>
                    <a:pt x="124456" y="70425"/>
                  </a:cubicBezTo>
                  <a:cubicBezTo>
                    <a:pt x="124135" y="70425"/>
                    <a:pt x="123885" y="70175"/>
                    <a:pt x="123885" y="69866"/>
                  </a:cubicBezTo>
                  <a:cubicBezTo>
                    <a:pt x="123885" y="69544"/>
                    <a:pt x="124135" y="69294"/>
                    <a:pt x="124456" y="69294"/>
                  </a:cubicBezTo>
                  <a:close/>
                  <a:moveTo>
                    <a:pt x="128171" y="69294"/>
                  </a:moveTo>
                  <a:cubicBezTo>
                    <a:pt x="128480" y="69294"/>
                    <a:pt x="128742" y="69544"/>
                    <a:pt x="128742" y="69866"/>
                  </a:cubicBezTo>
                  <a:cubicBezTo>
                    <a:pt x="128742" y="70175"/>
                    <a:pt x="128480" y="70425"/>
                    <a:pt x="128171" y="70425"/>
                  </a:cubicBezTo>
                  <a:cubicBezTo>
                    <a:pt x="127861" y="70425"/>
                    <a:pt x="127611" y="70175"/>
                    <a:pt x="127611" y="69866"/>
                  </a:cubicBezTo>
                  <a:cubicBezTo>
                    <a:pt x="127611" y="69532"/>
                    <a:pt x="127861" y="69294"/>
                    <a:pt x="128171" y="69294"/>
                  </a:cubicBezTo>
                  <a:close/>
                  <a:moveTo>
                    <a:pt x="131898" y="69294"/>
                  </a:moveTo>
                  <a:cubicBezTo>
                    <a:pt x="132195" y="69294"/>
                    <a:pt x="132457" y="69544"/>
                    <a:pt x="132457" y="69866"/>
                  </a:cubicBezTo>
                  <a:cubicBezTo>
                    <a:pt x="132457" y="70163"/>
                    <a:pt x="132207" y="70425"/>
                    <a:pt x="131898" y="70425"/>
                  </a:cubicBezTo>
                  <a:cubicBezTo>
                    <a:pt x="131600" y="70425"/>
                    <a:pt x="131326" y="70175"/>
                    <a:pt x="131326" y="69866"/>
                  </a:cubicBezTo>
                  <a:cubicBezTo>
                    <a:pt x="131338" y="69544"/>
                    <a:pt x="131576" y="69294"/>
                    <a:pt x="131898" y="69294"/>
                  </a:cubicBezTo>
                  <a:close/>
                  <a:moveTo>
                    <a:pt x="135624" y="69294"/>
                  </a:moveTo>
                  <a:cubicBezTo>
                    <a:pt x="135946" y="69294"/>
                    <a:pt x="136196" y="69544"/>
                    <a:pt x="136196" y="69866"/>
                  </a:cubicBezTo>
                  <a:cubicBezTo>
                    <a:pt x="136196" y="70175"/>
                    <a:pt x="135934" y="70425"/>
                    <a:pt x="135624" y="70425"/>
                  </a:cubicBezTo>
                  <a:cubicBezTo>
                    <a:pt x="135315" y="70425"/>
                    <a:pt x="135065" y="70175"/>
                    <a:pt x="135065" y="69866"/>
                  </a:cubicBezTo>
                  <a:cubicBezTo>
                    <a:pt x="135065" y="69532"/>
                    <a:pt x="135315" y="69294"/>
                    <a:pt x="135624" y="69294"/>
                  </a:cubicBezTo>
                  <a:close/>
                  <a:moveTo>
                    <a:pt x="139351" y="69294"/>
                  </a:moveTo>
                  <a:cubicBezTo>
                    <a:pt x="139649" y="69294"/>
                    <a:pt x="139910" y="69544"/>
                    <a:pt x="139910" y="69866"/>
                  </a:cubicBezTo>
                  <a:cubicBezTo>
                    <a:pt x="139910" y="70163"/>
                    <a:pt x="139660" y="70425"/>
                    <a:pt x="139351" y="70425"/>
                  </a:cubicBezTo>
                  <a:cubicBezTo>
                    <a:pt x="139053" y="70425"/>
                    <a:pt x="138779" y="70175"/>
                    <a:pt x="138779" y="69866"/>
                  </a:cubicBezTo>
                  <a:cubicBezTo>
                    <a:pt x="138803" y="69544"/>
                    <a:pt x="139041" y="69294"/>
                    <a:pt x="139351" y="69294"/>
                  </a:cubicBezTo>
                  <a:close/>
                  <a:moveTo>
                    <a:pt x="143089" y="69294"/>
                  </a:moveTo>
                  <a:cubicBezTo>
                    <a:pt x="143399" y="69294"/>
                    <a:pt x="143649" y="69544"/>
                    <a:pt x="143649" y="69866"/>
                  </a:cubicBezTo>
                  <a:cubicBezTo>
                    <a:pt x="143649" y="70175"/>
                    <a:pt x="143399" y="70425"/>
                    <a:pt x="143089" y="70425"/>
                  </a:cubicBezTo>
                  <a:cubicBezTo>
                    <a:pt x="142768" y="70425"/>
                    <a:pt x="142518" y="70175"/>
                    <a:pt x="142518" y="69866"/>
                  </a:cubicBezTo>
                  <a:cubicBezTo>
                    <a:pt x="142518" y="69532"/>
                    <a:pt x="142768" y="69294"/>
                    <a:pt x="143089" y="69294"/>
                  </a:cubicBezTo>
                  <a:close/>
                  <a:moveTo>
                    <a:pt x="146804" y="69294"/>
                  </a:moveTo>
                  <a:cubicBezTo>
                    <a:pt x="147102" y="69294"/>
                    <a:pt x="147376" y="69544"/>
                    <a:pt x="147376" y="69866"/>
                  </a:cubicBezTo>
                  <a:cubicBezTo>
                    <a:pt x="147376" y="70163"/>
                    <a:pt x="147114" y="70425"/>
                    <a:pt x="146804" y="70425"/>
                  </a:cubicBezTo>
                  <a:cubicBezTo>
                    <a:pt x="146495" y="70425"/>
                    <a:pt x="146245" y="70175"/>
                    <a:pt x="146245" y="69866"/>
                  </a:cubicBezTo>
                  <a:cubicBezTo>
                    <a:pt x="146257" y="69544"/>
                    <a:pt x="146495" y="69294"/>
                    <a:pt x="146804" y="69294"/>
                  </a:cubicBezTo>
                  <a:close/>
                  <a:moveTo>
                    <a:pt x="150543" y="69294"/>
                  </a:moveTo>
                  <a:cubicBezTo>
                    <a:pt x="150852" y="69294"/>
                    <a:pt x="151102" y="69544"/>
                    <a:pt x="151102" y="69866"/>
                  </a:cubicBezTo>
                  <a:cubicBezTo>
                    <a:pt x="151102" y="70175"/>
                    <a:pt x="150852" y="70425"/>
                    <a:pt x="150543" y="70425"/>
                  </a:cubicBezTo>
                  <a:cubicBezTo>
                    <a:pt x="150233" y="70425"/>
                    <a:pt x="149971" y="70175"/>
                    <a:pt x="149971" y="69866"/>
                  </a:cubicBezTo>
                  <a:cubicBezTo>
                    <a:pt x="149971" y="69532"/>
                    <a:pt x="150233" y="69294"/>
                    <a:pt x="150543" y="69294"/>
                  </a:cubicBezTo>
                  <a:close/>
                  <a:moveTo>
                    <a:pt x="154258" y="69294"/>
                  </a:moveTo>
                  <a:cubicBezTo>
                    <a:pt x="154555" y="69294"/>
                    <a:pt x="154829" y="69544"/>
                    <a:pt x="154829" y="69866"/>
                  </a:cubicBezTo>
                  <a:cubicBezTo>
                    <a:pt x="154829" y="70163"/>
                    <a:pt x="154567" y="70425"/>
                    <a:pt x="154258" y="70425"/>
                  </a:cubicBezTo>
                  <a:cubicBezTo>
                    <a:pt x="153948" y="70425"/>
                    <a:pt x="153698" y="70175"/>
                    <a:pt x="153698" y="69866"/>
                  </a:cubicBezTo>
                  <a:cubicBezTo>
                    <a:pt x="153710" y="69544"/>
                    <a:pt x="153948" y="69294"/>
                    <a:pt x="154258" y="69294"/>
                  </a:cubicBezTo>
                  <a:close/>
                  <a:moveTo>
                    <a:pt x="157996" y="69294"/>
                  </a:moveTo>
                  <a:cubicBezTo>
                    <a:pt x="158306" y="69294"/>
                    <a:pt x="158556" y="69544"/>
                    <a:pt x="158556" y="69866"/>
                  </a:cubicBezTo>
                  <a:cubicBezTo>
                    <a:pt x="158556" y="70175"/>
                    <a:pt x="158306" y="70425"/>
                    <a:pt x="157996" y="70425"/>
                  </a:cubicBezTo>
                  <a:cubicBezTo>
                    <a:pt x="157687" y="70425"/>
                    <a:pt x="157436" y="70175"/>
                    <a:pt x="157436" y="69866"/>
                  </a:cubicBezTo>
                  <a:cubicBezTo>
                    <a:pt x="157436" y="69532"/>
                    <a:pt x="157687" y="69294"/>
                    <a:pt x="157996" y="69294"/>
                  </a:cubicBezTo>
                  <a:close/>
                  <a:moveTo>
                    <a:pt x="3405" y="71152"/>
                  </a:moveTo>
                  <a:cubicBezTo>
                    <a:pt x="3703" y="71152"/>
                    <a:pt x="3977" y="71414"/>
                    <a:pt x="3977" y="71723"/>
                  </a:cubicBezTo>
                  <a:cubicBezTo>
                    <a:pt x="3977" y="72021"/>
                    <a:pt x="3727" y="72283"/>
                    <a:pt x="3405" y="72283"/>
                  </a:cubicBezTo>
                  <a:cubicBezTo>
                    <a:pt x="3096" y="72283"/>
                    <a:pt x="2846" y="72033"/>
                    <a:pt x="2846" y="71723"/>
                  </a:cubicBezTo>
                  <a:cubicBezTo>
                    <a:pt x="2858" y="71414"/>
                    <a:pt x="3096" y="71152"/>
                    <a:pt x="3405" y="71152"/>
                  </a:cubicBezTo>
                  <a:close/>
                  <a:moveTo>
                    <a:pt x="7132" y="71152"/>
                  </a:moveTo>
                  <a:cubicBezTo>
                    <a:pt x="7430" y="71152"/>
                    <a:pt x="7692" y="71414"/>
                    <a:pt x="7692" y="71723"/>
                  </a:cubicBezTo>
                  <a:cubicBezTo>
                    <a:pt x="7692" y="72021"/>
                    <a:pt x="7442" y="72283"/>
                    <a:pt x="7132" y="72283"/>
                  </a:cubicBezTo>
                  <a:cubicBezTo>
                    <a:pt x="6834" y="72283"/>
                    <a:pt x="6560" y="72033"/>
                    <a:pt x="6560" y="71723"/>
                  </a:cubicBezTo>
                  <a:cubicBezTo>
                    <a:pt x="6560" y="71414"/>
                    <a:pt x="6822" y="71152"/>
                    <a:pt x="7132" y="71152"/>
                  </a:cubicBezTo>
                  <a:close/>
                  <a:moveTo>
                    <a:pt x="10871" y="71152"/>
                  </a:moveTo>
                  <a:cubicBezTo>
                    <a:pt x="11168" y="71152"/>
                    <a:pt x="11430" y="71414"/>
                    <a:pt x="11430" y="71723"/>
                  </a:cubicBezTo>
                  <a:cubicBezTo>
                    <a:pt x="11430" y="72021"/>
                    <a:pt x="11180" y="72283"/>
                    <a:pt x="10871" y="72283"/>
                  </a:cubicBezTo>
                  <a:cubicBezTo>
                    <a:pt x="10573" y="72283"/>
                    <a:pt x="10299" y="72033"/>
                    <a:pt x="10299" y="71723"/>
                  </a:cubicBezTo>
                  <a:cubicBezTo>
                    <a:pt x="10299" y="71414"/>
                    <a:pt x="10549" y="71152"/>
                    <a:pt x="10871" y="71152"/>
                  </a:cubicBezTo>
                  <a:close/>
                  <a:moveTo>
                    <a:pt x="14585" y="71152"/>
                  </a:moveTo>
                  <a:cubicBezTo>
                    <a:pt x="14883" y="71152"/>
                    <a:pt x="15157" y="71414"/>
                    <a:pt x="15157" y="71723"/>
                  </a:cubicBezTo>
                  <a:cubicBezTo>
                    <a:pt x="15157" y="72021"/>
                    <a:pt x="14895" y="72283"/>
                    <a:pt x="14585" y="72283"/>
                  </a:cubicBezTo>
                  <a:cubicBezTo>
                    <a:pt x="14288" y="72283"/>
                    <a:pt x="14014" y="72033"/>
                    <a:pt x="14014" y="71723"/>
                  </a:cubicBezTo>
                  <a:cubicBezTo>
                    <a:pt x="14014" y="71414"/>
                    <a:pt x="14276" y="71152"/>
                    <a:pt x="14585" y="71152"/>
                  </a:cubicBezTo>
                  <a:close/>
                  <a:moveTo>
                    <a:pt x="18324" y="71152"/>
                  </a:moveTo>
                  <a:cubicBezTo>
                    <a:pt x="18622" y="71152"/>
                    <a:pt x="18883" y="71414"/>
                    <a:pt x="18883" y="71723"/>
                  </a:cubicBezTo>
                  <a:cubicBezTo>
                    <a:pt x="18883" y="72021"/>
                    <a:pt x="18633" y="72283"/>
                    <a:pt x="18324" y="72283"/>
                  </a:cubicBezTo>
                  <a:cubicBezTo>
                    <a:pt x="18026" y="72283"/>
                    <a:pt x="17752" y="72033"/>
                    <a:pt x="17752" y="71723"/>
                  </a:cubicBezTo>
                  <a:cubicBezTo>
                    <a:pt x="17752" y="71414"/>
                    <a:pt x="18014" y="71152"/>
                    <a:pt x="18324" y="71152"/>
                  </a:cubicBezTo>
                  <a:close/>
                  <a:moveTo>
                    <a:pt x="22039" y="71152"/>
                  </a:moveTo>
                  <a:cubicBezTo>
                    <a:pt x="22336" y="71152"/>
                    <a:pt x="22610" y="71414"/>
                    <a:pt x="22610" y="71723"/>
                  </a:cubicBezTo>
                  <a:cubicBezTo>
                    <a:pt x="22610" y="72021"/>
                    <a:pt x="22360" y="72283"/>
                    <a:pt x="22039" y="72283"/>
                  </a:cubicBezTo>
                  <a:cubicBezTo>
                    <a:pt x="21729" y="72283"/>
                    <a:pt x="21479" y="72033"/>
                    <a:pt x="21479" y="71723"/>
                  </a:cubicBezTo>
                  <a:cubicBezTo>
                    <a:pt x="21479" y="71414"/>
                    <a:pt x="21729" y="71152"/>
                    <a:pt x="22039" y="71152"/>
                  </a:cubicBezTo>
                  <a:close/>
                  <a:moveTo>
                    <a:pt x="25777" y="71152"/>
                  </a:moveTo>
                  <a:cubicBezTo>
                    <a:pt x="26075" y="71152"/>
                    <a:pt x="26349" y="71414"/>
                    <a:pt x="26349" y="71723"/>
                  </a:cubicBezTo>
                  <a:cubicBezTo>
                    <a:pt x="26349" y="72021"/>
                    <a:pt x="26087" y="72283"/>
                    <a:pt x="25777" y="72283"/>
                  </a:cubicBezTo>
                  <a:cubicBezTo>
                    <a:pt x="25468" y="72283"/>
                    <a:pt x="25206" y="72033"/>
                    <a:pt x="25206" y="71723"/>
                  </a:cubicBezTo>
                  <a:cubicBezTo>
                    <a:pt x="25206" y="71414"/>
                    <a:pt x="25468" y="71152"/>
                    <a:pt x="25777" y="71152"/>
                  </a:cubicBezTo>
                  <a:close/>
                  <a:moveTo>
                    <a:pt x="29504" y="71152"/>
                  </a:moveTo>
                  <a:cubicBezTo>
                    <a:pt x="29801" y="71152"/>
                    <a:pt x="30063" y="71414"/>
                    <a:pt x="30063" y="71723"/>
                  </a:cubicBezTo>
                  <a:cubicBezTo>
                    <a:pt x="30063" y="72021"/>
                    <a:pt x="29813" y="72283"/>
                    <a:pt x="29504" y="72283"/>
                  </a:cubicBezTo>
                  <a:cubicBezTo>
                    <a:pt x="29182" y="72283"/>
                    <a:pt x="28932" y="72033"/>
                    <a:pt x="28932" y="71723"/>
                  </a:cubicBezTo>
                  <a:cubicBezTo>
                    <a:pt x="28932" y="71414"/>
                    <a:pt x="29182" y="71152"/>
                    <a:pt x="29504" y="71152"/>
                  </a:cubicBezTo>
                  <a:close/>
                  <a:moveTo>
                    <a:pt x="33230" y="71152"/>
                  </a:moveTo>
                  <a:cubicBezTo>
                    <a:pt x="33528" y="71152"/>
                    <a:pt x="33802" y="71414"/>
                    <a:pt x="33802" y="71723"/>
                  </a:cubicBezTo>
                  <a:cubicBezTo>
                    <a:pt x="33802" y="72021"/>
                    <a:pt x="33552" y="72283"/>
                    <a:pt x="33230" y="72283"/>
                  </a:cubicBezTo>
                  <a:cubicBezTo>
                    <a:pt x="32921" y="72283"/>
                    <a:pt x="32671" y="72033"/>
                    <a:pt x="32671" y="71723"/>
                  </a:cubicBezTo>
                  <a:cubicBezTo>
                    <a:pt x="32671" y="71414"/>
                    <a:pt x="32921" y="71152"/>
                    <a:pt x="33230" y="71152"/>
                  </a:cubicBezTo>
                  <a:close/>
                  <a:moveTo>
                    <a:pt x="36957" y="71152"/>
                  </a:moveTo>
                  <a:cubicBezTo>
                    <a:pt x="37255" y="71152"/>
                    <a:pt x="37517" y="71414"/>
                    <a:pt x="37517" y="71723"/>
                  </a:cubicBezTo>
                  <a:cubicBezTo>
                    <a:pt x="37517" y="72021"/>
                    <a:pt x="37267" y="72283"/>
                    <a:pt x="36957" y="72283"/>
                  </a:cubicBezTo>
                  <a:cubicBezTo>
                    <a:pt x="36648" y="72283"/>
                    <a:pt x="36386" y="72033"/>
                    <a:pt x="36386" y="71723"/>
                  </a:cubicBezTo>
                  <a:cubicBezTo>
                    <a:pt x="36409" y="71414"/>
                    <a:pt x="36648" y="71152"/>
                    <a:pt x="36957" y="71152"/>
                  </a:cubicBezTo>
                  <a:close/>
                  <a:moveTo>
                    <a:pt x="40672" y="71152"/>
                  </a:moveTo>
                  <a:cubicBezTo>
                    <a:pt x="40970" y="71152"/>
                    <a:pt x="41243" y="71414"/>
                    <a:pt x="41243" y="71723"/>
                  </a:cubicBezTo>
                  <a:cubicBezTo>
                    <a:pt x="41243" y="72021"/>
                    <a:pt x="40993" y="72283"/>
                    <a:pt x="40672" y="72283"/>
                  </a:cubicBezTo>
                  <a:cubicBezTo>
                    <a:pt x="40374" y="72283"/>
                    <a:pt x="40112" y="72033"/>
                    <a:pt x="40112" y="71723"/>
                  </a:cubicBezTo>
                  <a:cubicBezTo>
                    <a:pt x="40112" y="71414"/>
                    <a:pt x="40362" y="71152"/>
                    <a:pt x="40672" y="71152"/>
                  </a:cubicBezTo>
                  <a:close/>
                  <a:moveTo>
                    <a:pt x="44410" y="71152"/>
                  </a:moveTo>
                  <a:cubicBezTo>
                    <a:pt x="44708" y="71152"/>
                    <a:pt x="44982" y="71414"/>
                    <a:pt x="44982" y="71723"/>
                  </a:cubicBezTo>
                  <a:cubicBezTo>
                    <a:pt x="44982" y="72021"/>
                    <a:pt x="44720" y="72283"/>
                    <a:pt x="44410" y="72283"/>
                  </a:cubicBezTo>
                  <a:cubicBezTo>
                    <a:pt x="44113" y="72283"/>
                    <a:pt x="43851" y="72033"/>
                    <a:pt x="43851" y="71723"/>
                  </a:cubicBezTo>
                  <a:cubicBezTo>
                    <a:pt x="43851" y="71414"/>
                    <a:pt x="44101" y="71152"/>
                    <a:pt x="44410" y="71152"/>
                  </a:cubicBezTo>
                  <a:close/>
                  <a:moveTo>
                    <a:pt x="48137" y="71152"/>
                  </a:moveTo>
                  <a:cubicBezTo>
                    <a:pt x="48435" y="71152"/>
                    <a:pt x="48697" y="71414"/>
                    <a:pt x="48697" y="71723"/>
                  </a:cubicBezTo>
                  <a:cubicBezTo>
                    <a:pt x="48697" y="72021"/>
                    <a:pt x="48447" y="72283"/>
                    <a:pt x="48137" y="72283"/>
                  </a:cubicBezTo>
                  <a:cubicBezTo>
                    <a:pt x="47839" y="72283"/>
                    <a:pt x="47566" y="72033"/>
                    <a:pt x="47566" y="71723"/>
                  </a:cubicBezTo>
                  <a:cubicBezTo>
                    <a:pt x="47566" y="71414"/>
                    <a:pt x="47839" y="71152"/>
                    <a:pt x="48137" y="71152"/>
                  </a:cubicBezTo>
                  <a:close/>
                  <a:moveTo>
                    <a:pt x="51864" y="71152"/>
                  </a:moveTo>
                  <a:cubicBezTo>
                    <a:pt x="52161" y="71152"/>
                    <a:pt x="52435" y="71414"/>
                    <a:pt x="52435" y="71723"/>
                  </a:cubicBezTo>
                  <a:cubicBezTo>
                    <a:pt x="52435" y="72021"/>
                    <a:pt x="52185" y="72283"/>
                    <a:pt x="51864" y="72283"/>
                  </a:cubicBezTo>
                  <a:cubicBezTo>
                    <a:pt x="51566" y="72283"/>
                    <a:pt x="51304" y="72033"/>
                    <a:pt x="51304" y="71723"/>
                  </a:cubicBezTo>
                  <a:cubicBezTo>
                    <a:pt x="51304" y="71414"/>
                    <a:pt x="51554" y="71152"/>
                    <a:pt x="51864" y="71152"/>
                  </a:cubicBezTo>
                  <a:close/>
                  <a:moveTo>
                    <a:pt x="55602" y="71152"/>
                  </a:moveTo>
                  <a:cubicBezTo>
                    <a:pt x="55900" y="71152"/>
                    <a:pt x="56174" y="71414"/>
                    <a:pt x="56174" y="71723"/>
                  </a:cubicBezTo>
                  <a:cubicBezTo>
                    <a:pt x="56174" y="72021"/>
                    <a:pt x="55912" y="72283"/>
                    <a:pt x="55602" y="72283"/>
                  </a:cubicBezTo>
                  <a:cubicBezTo>
                    <a:pt x="55293" y="72283"/>
                    <a:pt x="55043" y="72033"/>
                    <a:pt x="55043" y="71723"/>
                  </a:cubicBezTo>
                  <a:cubicBezTo>
                    <a:pt x="55043" y="71414"/>
                    <a:pt x="55293" y="71152"/>
                    <a:pt x="55602" y="71152"/>
                  </a:cubicBezTo>
                  <a:close/>
                  <a:moveTo>
                    <a:pt x="59329" y="71152"/>
                  </a:moveTo>
                  <a:cubicBezTo>
                    <a:pt x="59627" y="71152"/>
                    <a:pt x="59889" y="71414"/>
                    <a:pt x="59889" y="71723"/>
                  </a:cubicBezTo>
                  <a:cubicBezTo>
                    <a:pt x="59889" y="72021"/>
                    <a:pt x="59639" y="72283"/>
                    <a:pt x="59329" y="72283"/>
                  </a:cubicBezTo>
                  <a:cubicBezTo>
                    <a:pt x="59008" y="72283"/>
                    <a:pt x="58757" y="72033"/>
                    <a:pt x="58757" y="71723"/>
                  </a:cubicBezTo>
                  <a:cubicBezTo>
                    <a:pt x="58757" y="71414"/>
                    <a:pt x="59008" y="71152"/>
                    <a:pt x="59329" y="71152"/>
                  </a:cubicBezTo>
                  <a:close/>
                  <a:moveTo>
                    <a:pt x="63056" y="71152"/>
                  </a:moveTo>
                  <a:cubicBezTo>
                    <a:pt x="63353" y="71152"/>
                    <a:pt x="63627" y="71414"/>
                    <a:pt x="63627" y="71723"/>
                  </a:cubicBezTo>
                  <a:cubicBezTo>
                    <a:pt x="63627" y="72021"/>
                    <a:pt x="63377" y="72283"/>
                    <a:pt x="63056" y="72283"/>
                  </a:cubicBezTo>
                  <a:cubicBezTo>
                    <a:pt x="62746" y="72283"/>
                    <a:pt x="62496" y="72033"/>
                    <a:pt x="62496" y="71723"/>
                  </a:cubicBezTo>
                  <a:cubicBezTo>
                    <a:pt x="62496" y="71414"/>
                    <a:pt x="62746" y="71152"/>
                    <a:pt x="63056" y="71152"/>
                  </a:cubicBezTo>
                  <a:close/>
                  <a:moveTo>
                    <a:pt x="66782" y="71152"/>
                  </a:moveTo>
                  <a:cubicBezTo>
                    <a:pt x="67080" y="71152"/>
                    <a:pt x="67342" y="71414"/>
                    <a:pt x="67342" y="71723"/>
                  </a:cubicBezTo>
                  <a:cubicBezTo>
                    <a:pt x="67342" y="72021"/>
                    <a:pt x="67092" y="72283"/>
                    <a:pt x="66782" y="72283"/>
                  </a:cubicBezTo>
                  <a:cubicBezTo>
                    <a:pt x="66473" y="72283"/>
                    <a:pt x="66211" y="72033"/>
                    <a:pt x="66211" y="71723"/>
                  </a:cubicBezTo>
                  <a:cubicBezTo>
                    <a:pt x="66211" y="71414"/>
                    <a:pt x="66473" y="71152"/>
                    <a:pt x="66782" y="71152"/>
                  </a:cubicBezTo>
                  <a:close/>
                  <a:moveTo>
                    <a:pt x="70509" y="71152"/>
                  </a:moveTo>
                  <a:cubicBezTo>
                    <a:pt x="70807" y="71152"/>
                    <a:pt x="71080" y="71414"/>
                    <a:pt x="71080" y="71723"/>
                  </a:cubicBezTo>
                  <a:cubicBezTo>
                    <a:pt x="71080" y="72021"/>
                    <a:pt x="70830" y="72283"/>
                    <a:pt x="70509" y="72283"/>
                  </a:cubicBezTo>
                  <a:cubicBezTo>
                    <a:pt x="70199" y="72283"/>
                    <a:pt x="69949" y="72033"/>
                    <a:pt x="69949" y="71723"/>
                  </a:cubicBezTo>
                  <a:cubicBezTo>
                    <a:pt x="69949" y="71414"/>
                    <a:pt x="70199" y="71152"/>
                    <a:pt x="70509" y="71152"/>
                  </a:cubicBezTo>
                  <a:close/>
                  <a:moveTo>
                    <a:pt x="74236" y="71152"/>
                  </a:moveTo>
                  <a:cubicBezTo>
                    <a:pt x="74533" y="71152"/>
                    <a:pt x="74795" y="71414"/>
                    <a:pt x="74795" y="71723"/>
                  </a:cubicBezTo>
                  <a:cubicBezTo>
                    <a:pt x="74795" y="72021"/>
                    <a:pt x="74545" y="72283"/>
                    <a:pt x="74236" y="72283"/>
                  </a:cubicBezTo>
                  <a:cubicBezTo>
                    <a:pt x="73938" y="72283"/>
                    <a:pt x="73676" y="72033"/>
                    <a:pt x="73676" y="71723"/>
                  </a:cubicBezTo>
                  <a:cubicBezTo>
                    <a:pt x="73676" y="71414"/>
                    <a:pt x="73926" y="71152"/>
                    <a:pt x="74236" y="71152"/>
                  </a:cubicBezTo>
                  <a:close/>
                  <a:moveTo>
                    <a:pt x="77855" y="71152"/>
                  </a:moveTo>
                  <a:cubicBezTo>
                    <a:pt x="78153" y="71152"/>
                    <a:pt x="78415" y="71414"/>
                    <a:pt x="78415" y="71723"/>
                  </a:cubicBezTo>
                  <a:cubicBezTo>
                    <a:pt x="78415" y="72021"/>
                    <a:pt x="78165" y="72283"/>
                    <a:pt x="77855" y="72283"/>
                  </a:cubicBezTo>
                  <a:cubicBezTo>
                    <a:pt x="77546" y="72283"/>
                    <a:pt x="77284" y="72033"/>
                    <a:pt x="77284" y="71723"/>
                  </a:cubicBezTo>
                  <a:cubicBezTo>
                    <a:pt x="77284" y="71414"/>
                    <a:pt x="77546" y="71152"/>
                    <a:pt x="77855" y="71152"/>
                  </a:cubicBezTo>
                  <a:close/>
                  <a:moveTo>
                    <a:pt x="81570" y="71152"/>
                  </a:moveTo>
                  <a:cubicBezTo>
                    <a:pt x="81868" y="71152"/>
                    <a:pt x="82141" y="71414"/>
                    <a:pt x="82141" y="71723"/>
                  </a:cubicBezTo>
                  <a:cubicBezTo>
                    <a:pt x="82141" y="72021"/>
                    <a:pt x="81879" y="72283"/>
                    <a:pt x="81570" y="72283"/>
                  </a:cubicBezTo>
                  <a:cubicBezTo>
                    <a:pt x="81260" y="72283"/>
                    <a:pt x="81010" y="72033"/>
                    <a:pt x="81010" y="71723"/>
                  </a:cubicBezTo>
                  <a:cubicBezTo>
                    <a:pt x="81010" y="71414"/>
                    <a:pt x="81260" y="71152"/>
                    <a:pt x="81570" y="71152"/>
                  </a:cubicBezTo>
                  <a:close/>
                  <a:moveTo>
                    <a:pt x="85308" y="71152"/>
                  </a:moveTo>
                  <a:cubicBezTo>
                    <a:pt x="85606" y="71152"/>
                    <a:pt x="85880" y="71414"/>
                    <a:pt x="85880" y="71723"/>
                  </a:cubicBezTo>
                  <a:cubicBezTo>
                    <a:pt x="85880" y="72021"/>
                    <a:pt x="85618" y="72283"/>
                    <a:pt x="85308" y="72283"/>
                  </a:cubicBezTo>
                  <a:cubicBezTo>
                    <a:pt x="84999" y="72283"/>
                    <a:pt x="84749" y="72033"/>
                    <a:pt x="84749" y="71723"/>
                  </a:cubicBezTo>
                  <a:cubicBezTo>
                    <a:pt x="84749" y="71414"/>
                    <a:pt x="84999" y="71152"/>
                    <a:pt x="85308" y="71152"/>
                  </a:cubicBezTo>
                  <a:close/>
                  <a:moveTo>
                    <a:pt x="89035" y="71152"/>
                  </a:moveTo>
                  <a:cubicBezTo>
                    <a:pt x="89333" y="71152"/>
                    <a:pt x="89595" y="71414"/>
                    <a:pt x="89595" y="71723"/>
                  </a:cubicBezTo>
                  <a:cubicBezTo>
                    <a:pt x="89595" y="72021"/>
                    <a:pt x="89345" y="72283"/>
                    <a:pt x="89035" y="72283"/>
                  </a:cubicBezTo>
                  <a:cubicBezTo>
                    <a:pt x="88714" y="72283"/>
                    <a:pt x="88464" y="72033"/>
                    <a:pt x="88464" y="71723"/>
                  </a:cubicBezTo>
                  <a:cubicBezTo>
                    <a:pt x="88464" y="71414"/>
                    <a:pt x="88714" y="71152"/>
                    <a:pt x="89035" y="71152"/>
                  </a:cubicBezTo>
                  <a:close/>
                  <a:moveTo>
                    <a:pt x="92762" y="71152"/>
                  </a:moveTo>
                  <a:cubicBezTo>
                    <a:pt x="93059" y="71152"/>
                    <a:pt x="93333" y="71414"/>
                    <a:pt x="93333" y="71723"/>
                  </a:cubicBezTo>
                  <a:cubicBezTo>
                    <a:pt x="93333" y="72021"/>
                    <a:pt x="93071" y="72283"/>
                    <a:pt x="92762" y="72283"/>
                  </a:cubicBezTo>
                  <a:cubicBezTo>
                    <a:pt x="92452" y="72283"/>
                    <a:pt x="92202" y="72033"/>
                    <a:pt x="92202" y="71723"/>
                  </a:cubicBezTo>
                  <a:cubicBezTo>
                    <a:pt x="92202" y="71414"/>
                    <a:pt x="92452" y="71152"/>
                    <a:pt x="92762" y="71152"/>
                  </a:cubicBezTo>
                  <a:close/>
                  <a:moveTo>
                    <a:pt x="96488" y="71152"/>
                  </a:moveTo>
                  <a:cubicBezTo>
                    <a:pt x="96786" y="71152"/>
                    <a:pt x="97048" y="71414"/>
                    <a:pt x="97048" y="71723"/>
                  </a:cubicBezTo>
                  <a:cubicBezTo>
                    <a:pt x="97048" y="72021"/>
                    <a:pt x="96798" y="72283"/>
                    <a:pt x="96488" y="72283"/>
                  </a:cubicBezTo>
                  <a:cubicBezTo>
                    <a:pt x="96191" y="72283"/>
                    <a:pt x="95917" y="72033"/>
                    <a:pt x="95917" y="71723"/>
                  </a:cubicBezTo>
                  <a:cubicBezTo>
                    <a:pt x="95917" y="71414"/>
                    <a:pt x="96179" y="71152"/>
                    <a:pt x="96488" y="71152"/>
                  </a:cubicBezTo>
                  <a:close/>
                  <a:moveTo>
                    <a:pt x="100203" y="71152"/>
                  </a:moveTo>
                  <a:cubicBezTo>
                    <a:pt x="100501" y="71152"/>
                    <a:pt x="100775" y="71414"/>
                    <a:pt x="100775" y="71723"/>
                  </a:cubicBezTo>
                  <a:cubicBezTo>
                    <a:pt x="100775" y="72021"/>
                    <a:pt x="100513" y="72283"/>
                    <a:pt x="100203" y="72283"/>
                  </a:cubicBezTo>
                  <a:cubicBezTo>
                    <a:pt x="99905" y="72283"/>
                    <a:pt x="99644" y="72033"/>
                    <a:pt x="99644" y="71723"/>
                  </a:cubicBezTo>
                  <a:cubicBezTo>
                    <a:pt x="99644" y="71414"/>
                    <a:pt x="99894" y="71152"/>
                    <a:pt x="100203" y="71152"/>
                  </a:cubicBezTo>
                  <a:close/>
                  <a:moveTo>
                    <a:pt x="103942" y="71152"/>
                  </a:moveTo>
                  <a:cubicBezTo>
                    <a:pt x="104239" y="71152"/>
                    <a:pt x="104513" y="71414"/>
                    <a:pt x="104513" y="71723"/>
                  </a:cubicBezTo>
                  <a:cubicBezTo>
                    <a:pt x="104513" y="72021"/>
                    <a:pt x="104251" y="72283"/>
                    <a:pt x="103942" y="72283"/>
                  </a:cubicBezTo>
                  <a:cubicBezTo>
                    <a:pt x="103644" y="72283"/>
                    <a:pt x="103382" y="72033"/>
                    <a:pt x="103382" y="71723"/>
                  </a:cubicBezTo>
                  <a:cubicBezTo>
                    <a:pt x="103382" y="71414"/>
                    <a:pt x="103632" y="71152"/>
                    <a:pt x="103942" y="71152"/>
                  </a:cubicBezTo>
                  <a:close/>
                  <a:moveTo>
                    <a:pt x="107668" y="71152"/>
                  </a:moveTo>
                  <a:cubicBezTo>
                    <a:pt x="107966" y="71152"/>
                    <a:pt x="108228" y="71414"/>
                    <a:pt x="108228" y="71723"/>
                  </a:cubicBezTo>
                  <a:cubicBezTo>
                    <a:pt x="108228" y="72021"/>
                    <a:pt x="107978" y="72283"/>
                    <a:pt x="107668" y="72283"/>
                  </a:cubicBezTo>
                  <a:cubicBezTo>
                    <a:pt x="107371" y="72283"/>
                    <a:pt x="107097" y="72033"/>
                    <a:pt x="107097" y="71723"/>
                  </a:cubicBezTo>
                  <a:cubicBezTo>
                    <a:pt x="107097" y="71414"/>
                    <a:pt x="107347" y="71152"/>
                    <a:pt x="107668" y="71152"/>
                  </a:cubicBezTo>
                  <a:close/>
                  <a:moveTo>
                    <a:pt x="111395" y="71152"/>
                  </a:moveTo>
                  <a:cubicBezTo>
                    <a:pt x="111693" y="71152"/>
                    <a:pt x="111967" y="71414"/>
                    <a:pt x="111967" y="71723"/>
                  </a:cubicBezTo>
                  <a:cubicBezTo>
                    <a:pt x="111967" y="72021"/>
                    <a:pt x="111705" y="72283"/>
                    <a:pt x="111395" y="72283"/>
                  </a:cubicBezTo>
                  <a:cubicBezTo>
                    <a:pt x="111085" y="72283"/>
                    <a:pt x="110835" y="72033"/>
                    <a:pt x="110835" y="71723"/>
                  </a:cubicBezTo>
                  <a:cubicBezTo>
                    <a:pt x="110835" y="71414"/>
                    <a:pt x="111085" y="71152"/>
                    <a:pt x="111395" y="71152"/>
                  </a:cubicBezTo>
                  <a:close/>
                  <a:moveTo>
                    <a:pt x="115122" y="71152"/>
                  </a:moveTo>
                  <a:cubicBezTo>
                    <a:pt x="115419" y="71152"/>
                    <a:pt x="115681" y="71414"/>
                    <a:pt x="115681" y="71723"/>
                  </a:cubicBezTo>
                  <a:cubicBezTo>
                    <a:pt x="115681" y="72021"/>
                    <a:pt x="115431" y="72283"/>
                    <a:pt x="115122" y="72283"/>
                  </a:cubicBezTo>
                  <a:cubicBezTo>
                    <a:pt x="114812" y="72283"/>
                    <a:pt x="114550" y="72033"/>
                    <a:pt x="114550" y="71723"/>
                  </a:cubicBezTo>
                  <a:cubicBezTo>
                    <a:pt x="114550" y="71414"/>
                    <a:pt x="114812" y="71152"/>
                    <a:pt x="115122" y="71152"/>
                  </a:cubicBezTo>
                  <a:close/>
                  <a:moveTo>
                    <a:pt x="118860" y="71152"/>
                  </a:moveTo>
                  <a:cubicBezTo>
                    <a:pt x="119158" y="71152"/>
                    <a:pt x="119420" y="71414"/>
                    <a:pt x="119420" y="71723"/>
                  </a:cubicBezTo>
                  <a:cubicBezTo>
                    <a:pt x="119420" y="72021"/>
                    <a:pt x="119170" y="72283"/>
                    <a:pt x="118860" y="72283"/>
                  </a:cubicBezTo>
                  <a:cubicBezTo>
                    <a:pt x="118539" y="72283"/>
                    <a:pt x="118289" y="72033"/>
                    <a:pt x="118289" y="71723"/>
                  </a:cubicBezTo>
                  <a:cubicBezTo>
                    <a:pt x="118289" y="71414"/>
                    <a:pt x="118539" y="71152"/>
                    <a:pt x="118860" y="71152"/>
                  </a:cubicBezTo>
                  <a:close/>
                  <a:moveTo>
                    <a:pt x="122575" y="71152"/>
                  </a:moveTo>
                  <a:cubicBezTo>
                    <a:pt x="122873" y="71152"/>
                    <a:pt x="123146" y="71414"/>
                    <a:pt x="123146" y="71723"/>
                  </a:cubicBezTo>
                  <a:cubicBezTo>
                    <a:pt x="123146" y="72021"/>
                    <a:pt x="122885" y="72283"/>
                    <a:pt x="122575" y="72283"/>
                  </a:cubicBezTo>
                  <a:cubicBezTo>
                    <a:pt x="122265" y="72283"/>
                    <a:pt x="122015" y="72033"/>
                    <a:pt x="122015" y="71723"/>
                  </a:cubicBezTo>
                  <a:cubicBezTo>
                    <a:pt x="122027" y="71414"/>
                    <a:pt x="122277" y="71152"/>
                    <a:pt x="122575" y="71152"/>
                  </a:cubicBezTo>
                  <a:close/>
                  <a:moveTo>
                    <a:pt x="126314" y="71152"/>
                  </a:moveTo>
                  <a:cubicBezTo>
                    <a:pt x="126611" y="71152"/>
                    <a:pt x="126873" y="71414"/>
                    <a:pt x="126873" y="71723"/>
                  </a:cubicBezTo>
                  <a:cubicBezTo>
                    <a:pt x="126873" y="72021"/>
                    <a:pt x="126623" y="72283"/>
                    <a:pt x="126314" y="72283"/>
                  </a:cubicBezTo>
                  <a:cubicBezTo>
                    <a:pt x="126004" y="72283"/>
                    <a:pt x="125742" y="72033"/>
                    <a:pt x="125742" y="71723"/>
                  </a:cubicBezTo>
                  <a:cubicBezTo>
                    <a:pt x="125742" y="71414"/>
                    <a:pt x="126004" y="71152"/>
                    <a:pt x="126314" y="71152"/>
                  </a:cubicBezTo>
                  <a:close/>
                  <a:moveTo>
                    <a:pt x="130028" y="71152"/>
                  </a:moveTo>
                  <a:cubicBezTo>
                    <a:pt x="130326" y="71152"/>
                    <a:pt x="130600" y="71414"/>
                    <a:pt x="130600" y="71723"/>
                  </a:cubicBezTo>
                  <a:cubicBezTo>
                    <a:pt x="130600" y="72021"/>
                    <a:pt x="130350" y="72283"/>
                    <a:pt x="130028" y="72283"/>
                  </a:cubicBezTo>
                  <a:cubicBezTo>
                    <a:pt x="129731" y="72283"/>
                    <a:pt x="129469" y="72033"/>
                    <a:pt x="129469" y="71723"/>
                  </a:cubicBezTo>
                  <a:cubicBezTo>
                    <a:pt x="129469" y="71414"/>
                    <a:pt x="129719" y="71152"/>
                    <a:pt x="130028" y="71152"/>
                  </a:cubicBezTo>
                  <a:close/>
                  <a:moveTo>
                    <a:pt x="133767" y="71152"/>
                  </a:moveTo>
                  <a:cubicBezTo>
                    <a:pt x="134065" y="71152"/>
                    <a:pt x="134326" y="71414"/>
                    <a:pt x="134326" y="71723"/>
                  </a:cubicBezTo>
                  <a:cubicBezTo>
                    <a:pt x="134326" y="72021"/>
                    <a:pt x="134076" y="72283"/>
                    <a:pt x="133767" y="72283"/>
                  </a:cubicBezTo>
                  <a:cubicBezTo>
                    <a:pt x="133469" y="72283"/>
                    <a:pt x="133207" y="72033"/>
                    <a:pt x="133207" y="71723"/>
                  </a:cubicBezTo>
                  <a:cubicBezTo>
                    <a:pt x="133207" y="71414"/>
                    <a:pt x="133457" y="71152"/>
                    <a:pt x="133767" y="71152"/>
                  </a:cubicBezTo>
                  <a:close/>
                  <a:moveTo>
                    <a:pt x="137494" y="71152"/>
                  </a:moveTo>
                  <a:cubicBezTo>
                    <a:pt x="137791" y="71152"/>
                    <a:pt x="138053" y="71414"/>
                    <a:pt x="138053" y="71723"/>
                  </a:cubicBezTo>
                  <a:cubicBezTo>
                    <a:pt x="138053" y="72021"/>
                    <a:pt x="137803" y="72283"/>
                    <a:pt x="137494" y="72283"/>
                  </a:cubicBezTo>
                  <a:cubicBezTo>
                    <a:pt x="137196" y="72283"/>
                    <a:pt x="136922" y="72033"/>
                    <a:pt x="136922" y="71723"/>
                  </a:cubicBezTo>
                  <a:cubicBezTo>
                    <a:pt x="136934" y="71414"/>
                    <a:pt x="137172" y="71152"/>
                    <a:pt x="137494" y="71152"/>
                  </a:cubicBezTo>
                  <a:close/>
                  <a:moveTo>
                    <a:pt x="141220" y="71152"/>
                  </a:moveTo>
                  <a:cubicBezTo>
                    <a:pt x="141518" y="71152"/>
                    <a:pt x="141792" y="71414"/>
                    <a:pt x="141792" y="71723"/>
                  </a:cubicBezTo>
                  <a:cubicBezTo>
                    <a:pt x="141792" y="72021"/>
                    <a:pt x="141530" y="72283"/>
                    <a:pt x="141220" y="72283"/>
                  </a:cubicBezTo>
                  <a:cubicBezTo>
                    <a:pt x="140911" y="72283"/>
                    <a:pt x="140661" y="72033"/>
                    <a:pt x="140661" y="71723"/>
                  </a:cubicBezTo>
                  <a:cubicBezTo>
                    <a:pt x="140661" y="71414"/>
                    <a:pt x="140911" y="71152"/>
                    <a:pt x="141220" y="71152"/>
                  </a:cubicBezTo>
                  <a:close/>
                  <a:moveTo>
                    <a:pt x="144947" y="71152"/>
                  </a:moveTo>
                  <a:cubicBezTo>
                    <a:pt x="145244" y="71152"/>
                    <a:pt x="145506" y="71414"/>
                    <a:pt x="145506" y="71723"/>
                  </a:cubicBezTo>
                  <a:cubicBezTo>
                    <a:pt x="145506" y="72021"/>
                    <a:pt x="145256" y="72283"/>
                    <a:pt x="144947" y="72283"/>
                  </a:cubicBezTo>
                  <a:cubicBezTo>
                    <a:pt x="144637" y="72283"/>
                    <a:pt x="144375" y="72033"/>
                    <a:pt x="144375" y="71723"/>
                  </a:cubicBezTo>
                  <a:cubicBezTo>
                    <a:pt x="144375" y="71414"/>
                    <a:pt x="144637" y="71152"/>
                    <a:pt x="144947" y="71152"/>
                  </a:cubicBezTo>
                  <a:close/>
                  <a:moveTo>
                    <a:pt x="148685" y="71152"/>
                  </a:moveTo>
                  <a:cubicBezTo>
                    <a:pt x="148983" y="71152"/>
                    <a:pt x="149245" y="71414"/>
                    <a:pt x="149245" y="71723"/>
                  </a:cubicBezTo>
                  <a:cubicBezTo>
                    <a:pt x="149245" y="72021"/>
                    <a:pt x="148995" y="72283"/>
                    <a:pt x="148685" y="72283"/>
                  </a:cubicBezTo>
                  <a:cubicBezTo>
                    <a:pt x="148364" y="72283"/>
                    <a:pt x="148114" y="72033"/>
                    <a:pt x="148114" y="71723"/>
                  </a:cubicBezTo>
                  <a:cubicBezTo>
                    <a:pt x="148114" y="71414"/>
                    <a:pt x="148364" y="71152"/>
                    <a:pt x="148685" y="71152"/>
                  </a:cubicBezTo>
                  <a:close/>
                  <a:moveTo>
                    <a:pt x="152400" y="71152"/>
                  </a:moveTo>
                  <a:cubicBezTo>
                    <a:pt x="152698" y="71152"/>
                    <a:pt x="152972" y="71414"/>
                    <a:pt x="152972" y="71723"/>
                  </a:cubicBezTo>
                  <a:cubicBezTo>
                    <a:pt x="152972" y="72021"/>
                    <a:pt x="152710" y="72283"/>
                    <a:pt x="152400" y="72283"/>
                  </a:cubicBezTo>
                  <a:cubicBezTo>
                    <a:pt x="152091" y="72283"/>
                    <a:pt x="151841" y="72033"/>
                    <a:pt x="151841" y="71723"/>
                  </a:cubicBezTo>
                  <a:cubicBezTo>
                    <a:pt x="151841" y="71414"/>
                    <a:pt x="152091" y="71152"/>
                    <a:pt x="152400" y="71152"/>
                  </a:cubicBezTo>
                  <a:close/>
                  <a:moveTo>
                    <a:pt x="156139" y="71152"/>
                  </a:moveTo>
                  <a:cubicBezTo>
                    <a:pt x="156436" y="71152"/>
                    <a:pt x="156698" y="71414"/>
                    <a:pt x="156698" y="71723"/>
                  </a:cubicBezTo>
                  <a:cubicBezTo>
                    <a:pt x="156698" y="72021"/>
                    <a:pt x="156448" y="72283"/>
                    <a:pt x="156139" y="72283"/>
                  </a:cubicBezTo>
                  <a:cubicBezTo>
                    <a:pt x="155829" y="72283"/>
                    <a:pt x="155567" y="72033"/>
                    <a:pt x="155567" y="71723"/>
                  </a:cubicBezTo>
                  <a:cubicBezTo>
                    <a:pt x="155567" y="71414"/>
                    <a:pt x="155829" y="71152"/>
                    <a:pt x="156139" y="71152"/>
                  </a:cubicBezTo>
                  <a:close/>
                  <a:moveTo>
                    <a:pt x="159853" y="71152"/>
                  </a:moveTo>
                  <a:cubicBezTo>
                    <a:pt x="160151" y="71152"/>
                    <a:pt x="160425" y="71414"/>
                    <a:pt x="160425" y="71723"/>
                  </a:cubicBezTo>
                  <a:cubicBezTo>
                    <a:pt x="160425" y="72021"/>
                    <a:pt x="160163" y="72283"/>
                    <a:pt x="159853" y="72283"/>
                  </a:cubicBezTo>
                  <a:cubicBezTo>
                    <a:pt x="159544" y="72283"/>
                    <a:pt x="159294" y="72033"/>
                    <a:pt x="159294" y="71723"/>
                  </a:cubicBezTo>
                  <a:cubicBezTo>
                    <a:pt x="159306" y="71414"/>
                    <a:pt x="159544" y="71152"/>
                    <a:pt x="159853" y="71152"/>
                  </a:cubicBezTo>
                  <a:close/>
                  <a:moveTo>
                    <a:pt x="0" y="0"/>
                  </a:moveTo>
                  <a:lnTo>
                    <a:pt x="0" y="631"/>
                  </a:lnTo>
                  <a:cubicBezTo>
                    <a:pt x="155" y="726"/>
                    <a:pt x="238" y="893"/>
                    <a:pt x="238" y="1084"/>
                  </a:cubicBezTo>
                  <a:cubicBezTo>
                    <a:pt x="238" y="1274"/>
                    <a:pt x="155" y="1441"/>
                    <a:pt x="0" y="1548"/>
                  </a:cubicBezTo>
                  <a:lnTo>
                    <a:pt x="0" y="4346"/>
                  </a:lnTo>
                  <a:cubicBezTo>
                    <a:pt x="155" y="4453"/>
                    <a:pt x="238" y="4608"/>
                    <a:pt x="238" y="4810"/>
                  </a:cubicBezTo>
                  <a:cubicBezTo>
                    <a:pt x="238" y="5001"/>
                    <a:pt x="155" y="5167"/>
                    <a:pt x="0" y="5263"/>
                  </a:cubicBezTo>
                  <a:lnTo>
                    <a:pt x="0" y="8084"/>
                  </a:lnTo>
                  <a:cubicBezTo>
                    <a:pt x="155" y="8180"/>
                    <a:pt x="238" y="8346"/>
                    <a:pt x="238" y="8537"/>
                  </a:cubicBezTo>
                  <a:cubicBezTo>
                    <a:pt x="238" y="8739"/>
                    <a:pt x="155" y="8894"/>
                    <a:pt x="0" y="9001"/>
                  </a:cubicBezTo>
                  <a:lnTo>
                    <a:pt x="0" y="11811"/>
                  </a:lnTo>
                  <a:cubicBezTo>
                    <a:pt x="155" y="11918"/>
                    <a:pt x="238" y="12085"/>
                    <a:pt x="238" y="12275"/>
                  </a:cubicBezTo>
                  <a:cubicBezTo>
                    <a:pt x="238" y="12466"/>
                    <a:pt x="155" y="12633"/>
                    <a:pt x="0" y="12740"/>
                  </a:cubicBezTo>
                  <a:lnTo>
                    <a:pt x="0" y="15550"/>
                  </a:lnTo>
                  <a:cubicBezTo>
                    <a:pt x="155" y="15657"/>
                    <a:pt x="238" y="15823"/>
                    <a:pt x="238" y="16014"/>
                  </a:cubicBezTo>
                  <a:cubicBezTo>
                    <a:pt x="238" y="16204"/>
                    <a:pt x="155" y="16371"/>
                    <a:pt x="0" y="16478"/>
                  </a:cubicBezTo>
                  <a:lnTo>
                    <a:pt x="0" y="19288"/>
                  </a:lnTo>
                  <a:cubicBezTo>
                    <a:pt x="155" y="19395"/>
                    <a:pt x="238" y="19550"/>
                    <a:pt x="238" y="19753"/>
                  </a:cubicBezTo>
                  <a:cubicBezTo>
                    <a:pt x="238" y="19943"/>
                    <a:pt x="155" y="20110"/>
                    <a:pt x="0" y="20205"/>
                  </a:cubicBezTo>
                  <a:lnTo>
                    <a:pt x="0" y="23027"/>
                  </a:lnTo>
                  <a:cubicBezTo>
                    <a:pt x="155" y="23122"/>
                    <a:pt x="238" y="23289"/>
                    <a:pt x="238" y="23479"/>
                  </a:cubicBezTo>
                  <a:cubicBezTo>
                    <a:pt x="238" y="23682"/>
                    <a:pt x="155" y="23836"/>
                    <a:pt x="0" y="23944"/>
                  </a:cubicBezTo>
                  <a:lnTo>
                    <a:pt x="0" y="26753"/>
                  </a:lnTo>
                  <a:cubicBezTo>
                    <a:pt x="155" y="26861"/>
                    <a:pt x="238" y="27027"/>
                    <a:pt x="238" y="27218"/>
                  </a:cubicBezTo>
                  <a:cubicBezTo>
                    <a:pt x="238" y="27408"/>
                    <a:pt x="155" y="27575"/>
                    <a:pt x="0" y="27682"/>
                  </a:cubicBezTo>
                  <a:lnTo>
                    <a:pt x="0" y="30492"/>
                  </a:lnTo>
                  <a:cubicBezTo>
                    <a:pt x="155" y="30599"/>
                    <a:pt x="238" y="30766"/>
                    <a:pt x="238" y="30956"/>
                  </a:cubicBezTo>
                  <a:cubicBezTo>
                    <a:pt x="238" y="31147"/>
                    <a:pt x="155" y="31313"/>
                    <a:pt x="0" y="31421"/>
                  </a:cubicBezTo>
                  <a:lnTo>
                    <a:pt x="0" y="34219"/>
                  </a:lnTo>
                  <a:cubicBezTo>
                    <a:pt x="155" y="34314"/>
                    <a:pt x="238" y="34481"/>
                    <a:pt x="238" y="34671"/>
                  </a:cubicBezTo>
                  <a:cubicBezTo>
                    <a:pt x="238" y="34873"/>
                    <a:pt x="155" y="35028"/>
                    <a:pt x="0" y="35135"/>
                  </a:cubicBezTo>
                  <a:lnTo>
                    <a:pt x="0" y="37945"/>
                  </a:lnTo>
                  <a:cubicBezTo>
                    <a:pt x="155" y="38052"/>
                    <a:pt x="238" y="38219"/>
                    <a:pt x="238" y="38410"/>
                  </a:cubicBezTo>
                  <a:cubicBezTo>
                    <a:pt x="238" y="38600"/>
                    <a:pt x="155" y="38767"/>
                    <a:pt x="0" y="38874"/>
                  </a:cubicBezTo>
                  <a:lnTo>
                    <a:pt x="0" y="41684"/>
                  </a:lnTo>
                  <a:cubicBezTo>
                    <a:pt x="155" y="41791"/>
                    <a:pt x="238" y="41958"/>
                    <a:pt x="238" y="42148"/>
                  </a:cubicBezTo>
                  <a:cubicBezTo>
                    <a:pt x="238" y="42339"/>
                    <a:pt x="155" y="42505"/>
                    <a:pt x="0" y="42612"/>
                  </a:cubicBezTo>
                  <a:lnTo>
                    <a:pt x="0" y="45422"/>
                  </a:lnTo>
                  <a:cubicBezTo>
                    <a:pt x="155" y="45529"/>
                    <a:pt x="238" y="45684"/>
                    <a:pt x="238" y="45887"/>
                  </a:cubicBezTo>
                  <a:cubicBezTo>
                    <a:pt x="238" y="46077"/>
                    <a:pt x="155" y="46244"/>
                    <a:pt x="0" y="46339"/>
                  </a:cubicBezTo>
                  <a:lnTo>
                    <a:pt x="0" y="49161"/>
                  </a:lnTo>
                  <a:cubicBezTo>
                    <a:pt x="155" y="49256"/>
                    <a:pt x="238" y="49423"/>
                    <a:pt x="238" y="49613"/>
                  </a:cubicBezTo>
                  <a:cubicBezTo>
                    <a:pt x="238" y="49816"/>
                    <a:pt x="155" y="49971"/>
                    <a:pt x="0" y="50078"/>
                  </a:cubicBezTo>
                  <a:lnTo>
                    <a:pt x="0" y="52888"/>
                  </a:lnTo>
                  <a:cubicBezTo>
                    <a:pt x="155" y="52995"/>
                    <a:pt x="238" y="53161"/>
                    <a:pt x="238" y="53352"/>
                  </a:cubicBezTo>
                  <a:cubicBezTo>
                    <a:pt x="238" y="53542"/>
                    <a:pt x="155" y="53709"/>
                    <a:pt x="0" y="53816"/>
                  </a:cubicBezTo>
                  <a:lnTo>
                    <a:pt x="0" y="56626"/>
                  </a:lnTo>
                  <a:cubicBezTo>
                    <a:pt x="155" y="56733"/>
                    <a:pt x="238" y="56900"/>
                    <a:pt x="238" y="57090"/>
                  </a:cubicBezTo>
                  <a:cubicBezTo>
                    <a:pt x="238" y="57281"/>
                    <a:pt x="155" y="57448"/>
                    <a:pt x="0" y="57555"/>
                  </a:cubicBezTo>
                  <a:lnTo>
                    <a:pt x="0" y="60365"/>
                  </a:lnTo>
                  <a:cubicBezTo>
                    <a:pt x="155" y="60472"/>
                    <a:pt x="238" y="60627"/>
                    <a:pt x="238" y="60829"/>
                  </a:cubicBezTo>
                  <a:cubicBezTo>
                    <a:pt x="238" y="61019"/>
                    <a:pt x="155" y="61186"/>
                    <a:pt x="0" y="61281"/>
                  </a:cubicBezTo>
                  <a:lnTo>
                    <a:pt x="0" y="63901"/>
                  </a:lnTo>
                  <a:cubicBezTo>
                    <a:pt x="155" y="64008"/>
                    <a:pt x="238" y="64175"/>
                    <a:pt x="238" y="64365"/>
                  </a:cubicBezTo>
                  <a:cubicBezTo>
                    <a:pt x="238" y="64556"/>
                    <a:pt x="155" y="64722"/>
                    <a:pt x="0" y="64829"/>
                  </a:cubicBezTo>
                  <a:lnTo>
                    <a:pt x="0" y="67639"/>
                  </a:lnTo>
                  <a:cubicBezTo>
                    <a:pt x="155" y="67747"/>
                    <a:pt x="238" y="67913"/>
                    <a:pt x="238" y="68104"/>
                  </a:cubicBezTo>
                  <a:cubicBezTo>
                    <a:pt x="238" y="68294"/>
                    <a:pt x="155" y="68461"/>
                    <a:pt x="0" y="68568"/>
                  </a:cubicBezTo>
                  <a:lnTo>
                    <a:pt x="0" y="71378"/>
                  </a:lnTo>
                  <a:cubicBezTo>
                    <a:pt x="155" y="71485"/>
                    <a:pt x="238" y="71640"/>
                    <a:pt x="238" y="71842"/>
                  </a:cubicBezTo>
                  <a:cubicBezTo>
                    <a:pt x="238" y="72033"/>
                    <a:pt x="155" y="72199"/>
                    <a:pt x="0" y="72295"/>
                  </a:cubicBezTo>
                  <a:lnTo>
                    <a:pt x="0" y="73057"/>
                  </a:lnTo>
                  <a:lnTo>
                    <a:pt x="163116" y="73057"/>
                  </a:lnTo>
                  <a:lnTo>
                    <a:pt x="161937" y="70497"/>
                  </a:lnTo>
                  <a:cubicBezTo>
                    <a:pt x="161866" y="70533"/>
                    <a:pt x="161806" y="70544"/>
                    <a:pt x="161711" y="70544"/>
                  </a:cubicBezTo>
                  <a:cubicBezTo>
                    <a:pt x="161413" y="70544"/>
                    <a:pt x="161151" y="70294"/>
                    <a:pt x="161151" y="69973"/>
                  </a:cubicBezTo>
                  <a:cubicBezTo>
                    <a:pt x="161151" y="69759"/>
                    <a:pt x="161270" y="69580"/>
                    <a:pt x="161461" y="69485"/>
                  </a:cubicBezTo>
                  <a:lnTo>
                    <a:pt x="158413" y="62877"/>
                  </a:lnTo>
                  <a:cubicBezTo>
                    <a:pt x="158306" y="62996"/>
                    <a:pt x="158163" y="63091"/>
                    <a:pt x="157984" y="63091"/>
                  </a:cubicBezTo>
                  <a:cubicBezTo>
                    <a:pt x="157663" y="63091"/>
                    <a:pt x="157413" y="62829"/>
                    <a:pt x="157413" y="62520"/>
                  </a:cubicBezTo>
                  <a:cubicBezTo>
                    <a:pt x="157413" y="62210"/>
                    <a:pt x="157663" y="61960"/>
                    <a:pt x="157984" y="61960"/>
                  </a:cubicBezTo>
                  <a:lnTo>
                    <a:pt x="157996" y="61960"/>
                  </a:lnTo>
                  <a:lnTo>
                    <a:pt x="156020" y="57674"/>
                  </a:lnTo>
                  <a:cubicBezTo>
                    <a:pt x="155746" y="57626"/>
                    <a:pt x="155555" y="57388"/>
                    <a:pt x="155555" y="57114"/>
                  </a:cubicBezTo>
                  <a:cubicBezTo>
                    <a:pt x="155555" y="57019"/>
                    <a:pt x="155579" y="56924"/>
                    <a:pt x="155627" y="56840"/>
                  </a:cubicBezTo>
                  <a:lnTo>
                    <a:pt x="154828" y="55103"/>
                  </a:lnTo>
                  <a:lnTo>
                    <a:pt x="154828" y="55103"/>
                  </a:lnTo>
                  <a:cubicBezTo>
                    <a:pt x="154829" y="55114"/>
                    <a:pt x="154829" y="55126"/>
                    <a:pt x="154829" y="55138"/>
                  </a:cubicBezTo>
                  <a:cubicBezTo>
                    <a:pt x="154829" y="55435"/>
                    <a:pt x="154567" y="55709"/>
                    <a:pt x="154258" y="55709"/>
                  </a:cubicBezTo>
                  <a:cubicBezTo>
                    <a:pt x="153948" y="55709"/>
                    <a:pt x="153698" y="55459"/>
                    <a:pt x="153698" y="55138"/>
                  </a:cubicBezTo>
                  <a:cubicBezTo>
                    <a:pt x="153698" y="54828"/>
                    <a:pt x="153948" y="54578"/>
                    <a:pt x="154258" y="54578"/>
                  </a:cubicBezTo>
                  <a:cubicBezTo>
                    <a:pt x="154413" y="54578"/>
                    <a:pt x="154561" y="54646"/>
                    <a:pt x="154668" y="54755"/>
                  </a:cubicBezTo>
                  <a:lnTo>
                    <a:pt x="154668" y="54755"/>
                  </a:lnTo>
                  <a:lnTo>
                    <a:pt x="152567" y="50185"/>
                  </a:lnTo>
                  <a:cubicBezTo>
                    <a:pt x="152507" y="50197"/>
                    <a:pt x="152448" y="50209"/>
                    <a:pt x="152388" y="50209"/>
                  </a:cubicBezTo>
                  <a:cubicBezTo>
                    <a:pt x="152079" y="50209"/>
                    <a:pt x="151817" y="49959"/>
                    <a:pt x="151817" y="49649"/>
                  </a:cubicBezTo>
                  <a:cubicBezTo>
                    <a:pt x="151817" y="49435"/>
                    <a:pt x="151924" y="49256"/>
                    <a:pt x="152102" y="49173"/>
                  </a:cubicBezTo>
                  <a:lnTo>
                    <a:pt x="149066" y="42577"/>
                  </a:lnTo>
                  <a:cubicBezTo>
                    <a:pt x="148959" y="42684"/>
                    <a:pt x="148828" y="42755"/>
                    <a:pt x="148662" y="42755"/>
                  </a:cubicBezTo>
                  <a:cubicBezTo>
                    <a:pt x="148352" y="42755"/>
                    <a:pt x="148102" y="42505"/>
                    <a:pt x="148102" y="42196"/>
                  </a:cubicBezTo>
                  <a:cubicBezTo>
                    <a:pt x="148102" y="41898"/>
                    <a:pt x="148340" y="41660"/>
                    <a:pt x="148638" y="41636"/>
                  </a:cubicBezTo>
                  <a:lnTo>
                    <a:pt x="146530" y="37100"/>
                  </a:lnTo>
                  <a:cubicBezTo>
                    <a:pt x="146352" y="37017"/>
                    <a:pt x="146221" y="36814"/>
                    <a:pt x="146221" y="36612"/>
                  </a:cubicBezTo>
                  <a:cubicBezTo>
                    <a:pt x="146221" y="36564"/>
                    <a:pt x="146221" y="36516"/>
                    <a:pt x="146233" y="36481"/>
                  </a:cubicBezTo>
                  <a:lnTo>
                    <a:pt x="145459" y="34814"/>
                  </a:lnTo>
                  <a:cubicBezTo>
                    <a:pt x="145435" y="35088"/>
                    <a:pt x="145197" y="35302"/>
                    <a:pt x="144911" y="35302"/>
                  </a:cubicBezTo>
                  <a:cubicBezTo>
                    <a:pt x="144602" y="35302"/>
                    <a:pt x="144352" y="35052"/>
                    <a:pt x="144352" y="34731"/>
                  </a:cubicBezTo>
                  <a:cubicBezTo>
                    <a:pt x="144352" y="34421"/>
                    <a:pt x="144602" y="34171"/>
                    <a:pt x="144911" y="34171"/>
                  </a:cubicBezTo>
                  <a:cubicBezTo>
                    <a:pt x="145030" y="34171"/>
                    <a:pt x="145137" y="34195"/>
                    <a:pt x="145221" y="34254"/>
                  </a:cubicBezTo>
                  <a:lnTo>
                    <a:pt x="143125" y="29694"/>
                  </a:lnTo>
                  <a:lnTo>
                    <a:pt x="143054" y="29694"/>
                  </a:lnTo>
                  <a:cubicBezTo>
                    <a:pt x="142744" y="29694"/>
                    <a:pt x="142482" y="29432"/>
                    <a:pt x="142482" y="29123"/>
                  </a:cubicBezTo>
                  <a:cubicBezTo>
                    <a:pt x="142482" y="28956"/>
                    <a:pt x="142566" y="28813"/>
                    <a:pt x="142661" y="28706"/>
                  </a:cubicBezTo>
                  <a:lnTo>
                    <a:pt x="139637" y="22110"/>
                  </a:lnTo>
                  <a:cubicBezTo>
                    <a:pt x="139541" y="22169"/>
                    <a:pt x="139434" y="22217"/>
                    <a:pt x="139315" y="22217"/>
                  </a:cubicBezTo>
                  <a:cubicBezTo>
                    <a:pt x="139018" y="22217"/>
                    <a:pt x="138756" y="21967"/>
                    <a:pt x="138756" y="21658"/>
                  </a:cubicBezTo>
                  <a:cubicBezTo>
                    <a:pt x="138756" y="21396"/>
                    <a:pt x="138934" y="21181"/>
                    <a:pt x="139172" y="21122"/>
                  </a:cubicBezTo>
                  <a:lnTo>
                    <a:pt x="136982" y="16383"/>
                  </a:lnTo>
                  <a:cubicBezTo>
                    <a:pt x="136946" y="16335"/>
                    <a:pt x="136922" y="16276"/>
                    <a:pt x="136910" y="16216"/>
                  </a:cubicBezTo>
                  <a:lnTo>
                    <a:pt x="136089" y="14430"/>
                  </a:lnTo>
                  <a:cubicBezTo>
                    <a:pt x="135993" y="14633"/>
                    <a:pt x="135803" y="14764"/>
                    <a:pt x="135577" y="14764"/>
                  </a:cubicBezTo>
                  <a:cubicBezTo>
                    <a:pt x="135267" y="14764"/>
                    <a:pt x="135017" y="14514"/>
                    <a:pt x="135017" y="14192"/>
                  </a:cubicBezTo>
                  <a:cubicBezTo>
                    <a:pt x="135017" y="13883"/>
                    <a:pt x="135267" y="13633"/>
                    <a:pt x="135577" y="13633"/>
                  </a:cubicBezTo>
                  <a:cubicBezTo>
                    <a:pt x="135636" y="13633"/>
                    <a:pt x="135684" y="13645"/>
                    <a:pt x="135731" y="13657"/>
                  </a:cubicBezTo>
                  <a:lnTo>
                    <a:pt x="133660" y="9156"/>
                  </a:lnTo>
                  <a:cubicBezTo>
                    <a:pt x="133386" y="9120"/>
                    <a:pt x="133160" y="8882"/>
                    <a:pt x="133160" y="8596"/>
                  </a:cubicBezTo>
                  <a:cubicBezTo>
                    <a:pt x="133160" y="8477"/>
                    <a:pt x="133183" y="8382"/>
                    <a:pt x="133267" y="8287"/>
                  </a:cubicBezTo>
                  <a:lnTo>
                    <a:pt x="130207" y="1667"/>
                  </a:lnTo>
                  <a:cubicBezTo>
                    <a:pt x="130135" y="1691"/>
                    <a:pt x="130064" y="1715"/>
                    <a:pt x="129993" y="1715"/>
                  </a:cubicBezTo>
                  <a:cubicBezTo>
                    <a:pt x="129695" y="1715"/>
                    <a:pt x="129421" y="1453"/>
                    <a:pt x="129421" y="1143"/>
                  </a:cubicBezTo>
                  <a:cubicBezTo>
                    <a:pt x="129421" y="917"/>
                    <a:pt x="129552" y="738"/>
                    <a:pt x="129731" y="643"/>
                  </a:cubicBezTo>
                  <a:lnTo>
                    <a:pt x="12943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0895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08952" y="1925382"/>
              <a:ext cx="15977" cy="28243"/>
            </a:xfrm>
            <a:custGeom>
              <a:avLst/>
              <a:gdLst/>
              <a:ahLst/>
              <a:cxnLst/>
              <a:rect l="l" t="t" r="r" b="b"/>
              <a:pathLst>
                <a:path w="465" h="822" extrusionOk="0">
                  <a:moveTo>
                    <a:pt x="84" y="0"/>
                  </a:moveTo>
                  <a:cubicBezTo>
                    <a:pt x="36" y="84"/>
                    <a:pt x="0" y="179"/>
                    <a:pt x="0" y="286"/>
                  </a:cubicBezTo>
                  <a:cubicBezTo>
                    <a:pt x="0" y="548"/>
                    <a:pt x="191" y="774"/>
                    <a:pt x="465" y="82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5284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52840" y="1403365"/>
              <a:ext cx="33191" cy="38104"/>
            </a:xfrm>
            <a:custGeom>
              <a:avLst/>
              <a:gdLst/>
              <a:ahLst/>
              <a:cxnLst/>
              <a:rect l="l" t="t" r="r" b="b"/>
              <a:pathLst>
                <a:path w="966" h="1109" extrusionOk="0">
                  <a:moveTo>
                    <a:pt x="537" y="1"/>
                  </a:moveTo>
                  <a:cubicBezTo>
                    <a:pt x="239" y="13"/>
                    <a:pt x="1" y="263"/>
                    <a:pt x="1" y="549"/>
                  </a:cubicBezTo>
                  <a:cubicBezTo>
                    <a:pt x="1" y="858"/>
                    <a:pt x="251" y="1108"/>
                    <a:pt x="572" y="1108"/>
                  </a:cubicBezTo>
                  <a:cubicBezTo>
                    <a:pt x="727" y="1108"/>
                    <a:pt x="870" y="1037"/>
                    <a:pt x="965" y="93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16679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5284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8089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284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1309" y="1661917"/>
              <a:ext cx="25391" cy="36043"/>
            </a:xfrm>
            <a:custGeom>
              <a:avLst/>
              <a:gdLst/>
              <a:ahLst/>
              <a:cxnLst/>
              <a:rect l="l" t="t" r="r" b="b"/>
              <a:pathLst>
                <a:path w="739" h="1049" extrusionOk="0">
                  <a:moveTo>
                    <a:pt x="286" y="1"/>
                  </a:moveTo>
                  <a:cubicBezTo>
                    <a:pt x="108" y="108"/>
                    <a:pt x="0" y="286"/>
                    <a:pt x="0" y="477"/>
                  </a:cubicBezTo>
                  <a:cubicBezTo>
                    <a:pt x="0" y="775"/>
                    <a:pt x="250" y="1048"/>
                    <a:pt x="560" y="1048"/>
                  </a:cubicBezTo>
                  <a:cubicBezTo>
                    <a:pt x="620" y="1048"/>
                    <a:pt x="679" y="1025"/>
                    <a:pt x="739" y="1013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66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47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16679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5284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8089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5284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8089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447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166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60568" y="960340"/>
              <a:ext cx="22127" cy="33156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91" y="1"/>
                  </a:moveTo>
                  <a:cubicBezTo>
                    <a:pt x="72" y="96"/>
                    <a:pt x="1" y="239"/>
                    <a:pt x="1" y="405"/>
                  </a:cubicBezTo>
                  <a:cubicBezTo>
                    <a:pt x="1" y="715"/>
                    <a:pt x="251" y="965"/>
                    <a:pt x="572" y="965"/>
                  </a:cubicBezTo>
                  <a:lnTo>
                    <a:pt x="644" y="96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676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9676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9036" y="1225832"/>
              <a:ext cx="10273" cy="21303"/>
            </a:xfrm>
            <a:custGeom>
              <a:avLst/>
              <a:gdLst/>
              <a:ahLst/>
              <a:cxnLst/>
              <a:rect l="l" t="t" r="r" b="b"/>
              <a:pathLst>
                <a:path w="299" h="620" extrusionOk="0">
                  <a:moveTo>
                    <a:pt x="12" y="1"/>
                  </a:moveTo>
                  <a:cubicBezTo>
                    <a:pt x="1" y="48"/>
                    <a:pt x="1" y="84"/>
                    <a:pt x="1" y="132"/>
                  </a:cubicBezTo>
                  <a:cubicBezTo>
                    <a:pt x="1" y="346"/>
                    <a:pt x="120" y="536"/>
                    <a:pt x="298" y="62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0568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676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82440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9676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25231" y="1147631"/>
              <a:ext cx="38070" cy="37726"/>
            </a:xfrm>
            <a:custGeom>
              <a:avLst/>
              <a:gdLst/>
              <a:ahLst/>
              <a:cxnLst/>
              <a:rect l="l" t="t" r="r" b="b"/>
              <a:pathLst>
                <a:path w="1108" h="1098" extrusionOk="0">
                  <a:moveTo>
                    <a:pt x="516" y="1"/>
                  </a:moveTo>
                  <a:cubicBezTo>
                    <a:pt x="217" y="1"/>
                    <a:pt x="0" y="232"/>
                    <a:pt x="0" y="538"/>
                  </a:cubicBezTo>
                  <a:cubicBezTo>
                    <a:pt x="0" y="848"/>
                    <a:pt x="250" y="1098"/>
                    <a:pt x="560" y="1098"/>
                  </a:cubicBezTo>
                  <a:cubicBezTo>
                    <a:pt x="845" y="1098"/>
                    <a:pt x="1084" y="872"/>
                    <a:pt x="1107" y="610"/>
                  </a:cubicBezTo>
                  <a:lnTo>
                    <a:pt x="869" y="86"/>
                  </a:lnTo>
                  <a:cubicBezTo>
                    <a:pt x="786" y="26"/>
                    <a:pt x="679" y="3"/>
                    <a:pt x="560" y="3"/>
                  </a:cubicBezTo>
                  <a:cubicBezTo>
                    <a:pt x="545" y="2"/>
                    <a:pt x="530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60568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8862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60568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9676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440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9676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440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8862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0568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862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60568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9676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2440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9676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2440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862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0568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8862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0568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9676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2440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9676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2440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8862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60568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273" y="258352"/>
              <a:ext cx="17626" cy="30305"/>
            </a:xfrm>
            <a:custGeom>
              <a:avLst/>
              <a:gdLst/>
              <a:ahLst/>
              <a:cxnLst/>
              <a:rect l="l" t="t" r="r" b="b"/>
              <a:pathLst>
                <a:path w="513" h="882" extrusionOk="0">
                  <a:moveTo>
                    <a:pt x="108" y="0"/>
                  </a:moveTo>
                  <a:cubicBezTo>
                    <a:pt x="48" y="84"/>
                    <a:pt x="0" y="191"/>
                    <a:pt x="0" y="310"/>
                  </a:cubicBezTo>
                  <a:cubicBezTo>
                    <a:pt x="12" y="620"/>
                    <a:pt x="227" y="846"/>
                    <a:pt x="512" y="88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04490" y="442860"/>
              <a:ext cx="36867" cy="38482"/>
            </a:xfrm>
            <a:custGeom>
              <a:avLst/>
              <a:gdLst/>
              <a:ahLst/>
              <a:cxnLst/>
              <a:rect l="l" t="t" r="r" b="b"/>
              <a:pathLst>
                <a:path w="1073" h="1120" extrusionOk="0">
                  <a:moveTo>
                    <a:pt x="560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69"/>
                    <a:pt x="251" y="1119"/>
                    <a:pt x="560" y="1119"/>
                  </a:cubicBezTo>
                  <a:cubicBezTo>
                    <a:pt x="786" y="1119"/>
                    <a:pt x="977" y="988"/>
                    <a:pt x="1072" y="786"/>
                  </a:cubicBezTo>
                  <a:lnTo>
                    <a:pt x="715" y="36"/>
                  </a:lnTo>
                  <a:cubicBezTo>
                    <a:pt x="667" y="12"/>
                    <a:pt x="608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0685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69532" y="531197"/>
              <a:ext cx="2508" cy="5772"/>
            </a:xfrm>
            <a:custGeom>
              <a:avLst/>
              <a:gdLst/>
              <a:ahLst/>
              <a:cxnLst/>
              <a:rect l="l" t="t" r="r" b="b"/>
              <a:pathLst>
                <a:path w="73" h="168" extrusionOk="0">
                  <a:moveTo>
                    <a:pt x="1" y="1"/>
                  </a:moveTo>
                  <a:cubicBezTo>
                    <a:pt x="13" y="60"/>
                    <a:pt x="36" y="120"/>
                    <a:pt x="72" y="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0685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2958" y="699350"/>
              <a:ext cx="29892" cy="38070"/>
            </a:xfrm>
            <a:custGeom>
              <a:avLst/>
              <a:gdLst/>
              <a:ahLst/>
              <a:cxnLst/>
              <a:rect l="l" t="t" r="r" b="b"/>
              <a:pathLst>
                <a:path w="870" h="1108" extrusionOk="0">
                  <a:moveTo>
                    <a:pt x="417" y="0"/>
                  </a:moveTo>
                  <a:cubicBezTo>
                    <a:pt x="179" y="72"/>
                    <a:pt x="0" y="286"/>
                    <a:pt x="0" y="548"/>
                  </a:cubicBezTo>
                  <a:cubicBezTo>
                    <a:pt x="0" y="846"/>
                    <a:pt x="250" y="1108"/>
                    <a:pt x="560" y="1108"/>
                  </a:cubicBezTo>
                  <a:cubicBezTo>
                    <a:pt x="679" y="1108"/>
                    <a:pt x="786" y="1060"/>
                    <a:pt x="869" y="1001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0449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40685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6832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440685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6832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0449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63213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0449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40685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6832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40685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56832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32134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0449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32134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0449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40685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6832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685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32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3213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0449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3213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0449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40685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6832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440685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56832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13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0449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13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0449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40685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56832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40685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832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74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3213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0449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213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0449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40685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56832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685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56832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63213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50449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1841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12217" y="-3051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22" y="0"/>
                  </a:moveTo>
                  <a:cubicBezTo>
                    <a:pt x="132" y="72"/>
                    <a:pt x="1" y="274"/>
                    <a:pt x="1" y="489"/>
                  </a:cubicBezTo>
                  <a:cubicBezTo>
                    <a:pt x="1" y="786"/>
                    <a:pt x="251" y="1060"/>
                    <a:pt x="560" y="1060"/>
                  </a:cubicBezTo>
                  <a:cubicBezTo>
                    <a:pt x="644" y="1060"/>
                    <a:pt x="715" y="1048"/>
                    <a:pt x="787" y="1012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760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74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4841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841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1221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841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1221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4841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760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4841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41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1221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841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1221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3760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4841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3760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24841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1841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1221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841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1221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760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4841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760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4841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841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1221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1841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31221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760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4841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3760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4841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41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31221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41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1221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60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24841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3760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4841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841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1221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841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1221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760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4841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760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4841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841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31221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1841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31221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760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4841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760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841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1841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31221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41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31221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3760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4841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2808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5613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203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99192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92808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05613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92808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5613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2035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192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1203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9192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2808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5613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92808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05613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1203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9192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203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9192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92808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5613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808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5613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1203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9192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203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9192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92808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5613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92808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5613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203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9192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3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9192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92808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5613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2808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05613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1203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99192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92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2808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05613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2808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05613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203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9192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1203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99192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808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05613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2808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5613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203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99192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203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9192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2808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613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92808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5613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1203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9192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67200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9965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6427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73581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7200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9965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7200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79965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6427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73581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6427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73581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7200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9965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67200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79965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86427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3581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86427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73581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67200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9965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67200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79965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86427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73581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86427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3581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7200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9965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67200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79965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6427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3581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86427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581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7200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79965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67200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9965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86427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73581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86427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3581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67200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9965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7200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9965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6427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3581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86427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3581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7200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9965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67200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9965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8642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73581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6427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73581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7200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9965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7200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79965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8642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73581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41592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4353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0820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47973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51"/>
                    <a:pt x="0" y="561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1592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54353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41592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54353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60820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973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60820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7973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41592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4353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1592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4353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60820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7973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60820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47973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41592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353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1592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54353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60820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7973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60820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47973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41592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54353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1592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54353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60820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7973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60820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47973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41592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4353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1592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54353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60820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47973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60820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973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41592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54353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41592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4353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60820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47973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60820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47973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41592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4353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41592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4353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60820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47973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082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47973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41592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54353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41592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4353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6082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973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1594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28746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35167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22324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1594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28746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1594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28746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35167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22324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35167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22324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1594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28746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1594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28746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35167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22324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35167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22324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594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8746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1594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8746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35167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2324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5167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2324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1594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28746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1594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28746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5167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22324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5167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22324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1594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28746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1594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28746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35167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22324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35167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22324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1594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28746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1594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28746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35167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22324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35167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22324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1594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28746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1594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8746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35167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22324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5167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22324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1594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28746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594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8746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35167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22324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9033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0317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09559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96754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9033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317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9033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0317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09559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6754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09559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96754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033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0317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033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0317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09559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96754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09559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6754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9033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0317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9033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0317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309559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96754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309559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296754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9033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0317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9033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0317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9559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96754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09559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6754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9033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0317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9033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0317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09559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96754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309559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6754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9033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0317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9033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0317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309559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96754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09559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96754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9033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0317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9033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0317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09559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96754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09559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96754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9033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0317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9033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0317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09559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96754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724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77568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839522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711466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51"/>
                    <a:pt x="1" y="561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64724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77568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64724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77568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83952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71146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83952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71146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64724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77568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264724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277568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839522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711466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83952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271146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64724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77568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64724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77568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839522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711466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83952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71146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64724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77568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4724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77568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839522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711466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839522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711466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64724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77568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264724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277568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283952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271146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2839522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2711466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264724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277568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64724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77568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83952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271146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2839522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711466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64724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277568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264724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277568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283952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271146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2839522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2711466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264724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277568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264724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277568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283952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271146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251919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2583410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251919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251919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258341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258341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251919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251919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2583410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258341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251919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251919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2583410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258341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251919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251919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2583410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2583410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251919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251919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258341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2583410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251919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251919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258341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2583410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251919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251919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258341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2583410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251919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251919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58341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273169" y="2101300"/>
              <a:ext cx="33981" cy="38482"/>
            </a:xfrm>
            <a:custGeom>
              <a:avLst/>
              <a:gdLst/>
              <a:ahLst/>
              <a:cxnLst/>
              <a:rect l="l" t="t" r="r" b="b"/>
              <a:pathLst>
                <a:path w="989" h="1120" extrusionOk="0">
                  <a:moveTo>
                    <a:pt x="560" y="0"/>
                  </a:moveTo>
                  <a:cubicBezTo>
                    <a:pt x="251" y="0"/>
                    <a:pt x="0" y="238"/>
                    <a:pt x="0" y="548"/>
                  </a:cubicBezTo>
                  <a:cubicBezTo>
                    <a:pt x="0" y="857"/>
                    <a:pt x="251" y="1119"/>
                    <a:pt x="560" y="1119"/>
                  </a:cubicBezTo>
                  <a:cubicBezTo>
                    <a:pt x="739" y="1119"/>
                    <a:pt x="893" y="1036"/>
                    <a:pt x="989" y="905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0895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400813" y="2359404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34" y="1"/>
                  </a:moveTo>
                  <a:cubicBezTo>
                    <a:pt x="131" y="96"/>
                    <a:pt x="0" y="287"/>
                    <a:pt x="0" y="489"/>
                  </a:cubicBezTo>
                  <a:cubicBezTo>
                    <a:pt x="0" y="787"/>
                    <a:pt x="250" y="1061"/>
                    <a:pt x="560" y="1061"/>
                  </a:cubicBezTo>
                  <a:cubicBezTo>
                    <a:pt x="643" y="1061"/>
                    <a:pt x="715" y="1049"/>
                    <a:pt x="786" y="1013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527275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20895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33697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0895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33697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275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51447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5016679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95284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08089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1447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0166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95284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08089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95284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08089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1447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016679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88862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760568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69676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82440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88862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60568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69676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82440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9676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82440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88862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60568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63213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50449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440685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56832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63213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50449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4440685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56832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440685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56832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63213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50449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3760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24841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1841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31221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3760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24841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1841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31221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1841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31221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3760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24841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203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99192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92808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05613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203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99192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392808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05613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92808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05613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203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399192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386427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373581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367200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379965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8642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73581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367200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379965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367200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379965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386427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373581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36082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347973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341592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354353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36082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347973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41592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54353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41592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54353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6082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47973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35167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22324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1594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28746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335167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22324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1594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328746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1594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28746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335167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22324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09559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296754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29033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0317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309559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296754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29033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30317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29033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0317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09559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296754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2839522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2711466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264724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277568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283952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271146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264724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277568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264724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277568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2839522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2711466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2583410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251919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258341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251919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251919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2583410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22672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2395260" y="-59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245906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2330597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22672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2395260" y="25017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22672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2395260" y="12170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245906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233059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245906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233059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22672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2395260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22672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2395260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245906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2330597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245906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233059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22672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2395260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22672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2395260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245906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2330597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245906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233059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2672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2395260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22672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2395260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245906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2330597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245906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2330597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22672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2395260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22672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2395260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245906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233059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245906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2330597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22672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2395260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22672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2395260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245906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233059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245906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2330597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22672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2395260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22672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2395260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245906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233059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245906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330597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2672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395260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2672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395260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45906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3059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0111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13873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20298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07493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111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13873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0111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13873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20298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0749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0298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0749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0111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3873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0111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13873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20298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07493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20298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0749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0111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13873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0111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3873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20298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07493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0298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0749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111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13873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0111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13873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20298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07493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0298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07493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0111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873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0111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3873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20298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0749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20298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207493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20111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213873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20111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3873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20298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0749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220298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207493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0111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213873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20111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213873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220298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20749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220298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207493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20111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213873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0111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13873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20298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0749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175501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188265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1946463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181885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175501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188265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175501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188265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194646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181885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194646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181885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175501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188265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175501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188265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1946463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181885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194646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181885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175501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188265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175501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188265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1946463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181885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194646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181885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175501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188265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175501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188265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1946463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181885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1946463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181885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175501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188265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175501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188265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194646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181885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1946463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181885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175501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188265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175501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188265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194646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181885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1946463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181885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175501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188265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175501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188265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194646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181885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1946463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181885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175501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188265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175501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188265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194646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181885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149811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162658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169038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1562742" y="186335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1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149811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162658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149811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162658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16903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1562742" y="583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16903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1562742" y="442447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149811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162658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149811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162658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169038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1562742" y="31439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16903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1562742" y="69852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149811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162658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149811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162658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169038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1562742" y="570881"/>
              <a:ext cx="38482" cy="38482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16903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1562742" y="9546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149811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162658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149811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162658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169038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1562742" y="82699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169038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1562742" y="12107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149811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162658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149811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162658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16903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1562742" y="108265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169038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1562742" y="146720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149811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162658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149811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162658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16903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1562742" y="13387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169038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1562742" y="172328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149811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162658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149811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162658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16903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1562742" y="159484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169038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1562742" y="1979359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149811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162658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149811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162658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16903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1562742" y="185133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12420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137046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1434308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62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30625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2420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37046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2420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137046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1434308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130625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1434308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130625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12420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137046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12420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137046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1434308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130625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1434308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130625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12420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37046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12420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137046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1434308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130625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1434308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130625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12420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37046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2420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37046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1434308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130625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1434308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30625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2420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137046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12420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137046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434308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30625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434308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30625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2420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137046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12420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137046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1434308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130625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1434308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130625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12420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137046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12420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137046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1434308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130625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1434308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130625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12420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137046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2420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37046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434308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30625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9863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11397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117819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63" y="1120"/>
                    <a:pt x="561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105017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9863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111397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9863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111397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117819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105017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117819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105017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9863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111397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9863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111397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117819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105017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117819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5017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9863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397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9863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1397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17819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105017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117819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105017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9863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111397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9863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111397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117819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105017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117819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105017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9863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111397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9863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111397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117819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105017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117819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63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5017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9863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397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9863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1397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17819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105017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117819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105017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9863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111397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9863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111397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117819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105017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117819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105017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9863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111397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9863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111397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117819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105017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29845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85790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92253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94062" y="186335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9845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85790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9845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85790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9225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94062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9225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94062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29845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85790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29845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93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85790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92253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94062" y="3143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9225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94062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29845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5790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9845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85790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2253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94062" y="570881"/>
              <a:ext cx="38929" cy="38482"/>
            </a:xfrm>
            <a:custGeom>
              <a:avLst/>
              <a:gdLst/>
              <a:ahLst/>
              <a:cxnLst/>
              <a:rect l="l" t="t" r="r" b="b"/>
              <a:pathLst>
                <a:path w="1133" h="1120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1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9225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94062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9845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5790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9845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85790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92253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94062" y="82699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92253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94062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29845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85790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29845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85790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9225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94062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92253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94062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1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9845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85790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29845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5790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225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94062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2253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94062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9845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85790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29845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85790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9225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94062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92253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94062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29845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85790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29845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85790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9225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94062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7376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0182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6604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3798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7376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0182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7376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0182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604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379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6604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379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7376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60182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47376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60182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6604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798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6604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379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7376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60182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7376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60182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66604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3798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6604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379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7376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60182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47376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60182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66604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798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66604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798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7376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60182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47376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60182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66604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379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66604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93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3798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47376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60182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7376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60182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66604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379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6604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3798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47376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60182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7376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60182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66604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379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66604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53798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7376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60182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7376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60182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66604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379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21769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5300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09929" y="186335"/>
              <a:ext cx="38929" cy="38516"/>
            </a:xfrm>
            <a:custGeom>
              <a:avLst/>
              <a:gdLst/>
              <a:ahLst/>
              <a:cxnLst/>
              <a:rect l="l" t="t" r="r" b="b"/>
              <a:pathLst>
                <a:path w="1133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8149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1769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45300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1769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5300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09929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8149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09929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8149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1769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45300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1769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5300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09929" y="31397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28149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09929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28149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21769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45300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21769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5300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09929" y="5700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28149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9929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8149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1769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45300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21769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5300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09929" y="82658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28149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09929" y="121030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28149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21769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45300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21769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5300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09929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28149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9929" y="146679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28149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21769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45300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21769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45300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09929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28149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09929" y="1722870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28149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21769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45300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1769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5300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929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28149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929" y="19789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28149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21769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45300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21769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5300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929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28149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-38422" y="-5903"/>
              <a:ext cx="38896" cy="3889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92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15385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25830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-384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92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-384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92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5385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2583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5385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2583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-384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92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-384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92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15385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25830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15385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2583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-384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92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-384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92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15385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2583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15385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2583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-384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92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-384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892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15385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2583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5385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2583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-384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892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-384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892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15385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2583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15385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2583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-384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892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-384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892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15385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2583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15385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2583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-384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92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-384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892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15385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2583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5385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2583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-384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892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-384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892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15385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2583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-136173" y="-181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-10222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70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-136173" y="25385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-136173" y="12579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30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75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-10222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-10222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-136173" y="50992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-136173" y="38190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-10222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-10222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-136173" y="766040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-136173" y="638397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2"/>
                    <a:pt x="131" y="9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-10222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-10222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-136173" y="1022118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-136173" y="894474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-10222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-10222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-136173" y="127860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-136173" y="115017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33"/>
                    <a:pt x="238" y="655"/>
                    <a:pt x="238" y="464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-10222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-10222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-136173" y="1534685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-136173" y="1406251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-10222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-10222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-136173" y="179079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-136173" y="1662329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29"/>
                  </a:lnTo>
                  <a:cubicBezTo>
                    <a:pt x="155" y="834"/>
                    <a:pt x="238" y="679"/>
                    <a:pt x="238" y="465"/>
                  </a:cubicBezTo>
                  <a:cubicBezTo>
                    <a:pt x="238" y="274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-10222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-10222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-136173" y="204687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-136173" y="191923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44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-10222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45906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330597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672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395260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45906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33059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22672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2395260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2672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395260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45906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33059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220298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7493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11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13873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20298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749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20111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213873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20111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213873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220298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207493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1946463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181885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175501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188265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194646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181885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175501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188265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175501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188265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946463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81885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69038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562742" y="21004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49811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62658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16903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1562742" y="23569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149811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162658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149811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162658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169038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1562742" y="22289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1434308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130625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12420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137046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1434308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130625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12420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137046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12420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137046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434308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30625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7819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05017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9863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11397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117819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105017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9863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111397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9863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111397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117819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105017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92253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794062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29845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85790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9225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794062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729845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85790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729845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85790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92253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794062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6604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3798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47376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182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6604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379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7376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0182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7376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0182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6604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3798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409929" y="210088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28149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1769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345300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409929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8149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1769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345300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21769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345300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409929" y="222849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8149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5385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583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-384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892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15385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2583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-384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892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-384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892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15385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2583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-10222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-136173" y="216836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34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-10222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70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-136173" y="2424446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34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-136173" y="2296424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-10222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-136173" y="-33734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solidFill>
              <a:schemeClr val="dk2"/>
            </a:solidFill>
            <a:ln w="297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-143972" y="-18994"/>
              <a:ext cx="5607388" cy="2508928"/>
            </a:xfrm>
            <a:custGeom>
              <a:avLst/>
              <a:gdLst/>
              <a:ahLst/>
              <a:cxnLst/>
              <a:rect l="l" t="t" r="r" b="b"/>
              <a:pathLst>
                <a:path w="163200" h="73021" fill="none" extrusionOk="0">
                  <a:moveTo>
                    <a:pt x="1" y="24"/>
                  </a:moveTo>
                  <a:lnTo>
                    <a:pt x="1" y="73021"/>
                  </a:lnTo>
                  <a:lnTo>
                    <a:pt x="163200" y="7302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2"/>
          <p:cNvGrpSpPr/>
          <p:nvPr/>
        </p:nvGrpSpPr>
        <p:grpSpPr>
          <a:xfrm>
            <a:off x="-191971" y="3505201"/>
            <a:ext cx="9158171" cy="3416300"/>
            <a:chOff x="-143978" y="2628900"/>
            <a:chExt cx="6868628" cy="2562225"/>
          </a:xfrm>
        </p:grpSpPr>
        <p:sp>
          <p:nvSpPr>
            <p:cNvPr id="1574" name="Google Shape;1574;p2"/>
            <p:cNvSpPr/>
            <p:nvPr/>
          </p:nvSpPr>
          <p:spPr>
            <a:xfrm>
              <a:off x="-142875" y="2628900"/>
              <a:ext cx="6867525" cy="2562225"/>
            </a:xfrm>
            <a:custGeom>
              <a:avLst/>
              <a:gdLst/>
              <a:ahLst/>
              <a:cxnLst/>
              <a:rect l="l" t="t" r="r" b="b"/>
              <a:pathLst>
                <a:path w="274701" h="102489" extrusionOk="0">
                  <a:moveTo>
                    <a:pt x="0" y="1143"/>
                  </a:moveTo>
                  <a:lnTo>
                    <a:pt x="228219" y="0"/>
                  </a:lnTo>
                  <a:lnTo>
                    <a:pt x="274701" y="102489"/>
                  </a:lnTo>
                  <a:lnTo>
                    <a:pt x="381" y="1013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5" name="Google Shape;1575;p2"/>
            <p:cNvSpPr/>
            <p:nvPr/>
          </p:nvSpPr>
          <p:spPr>
            <a:xfrm>
              <a:off x="3062850" y="2634723"/>
              <a:ext cx="2431314" cy="2537280"/>
            </a:xfrm>
            <a:custGeom>
              <a:avLst/>
              <a:gdLst/>
              <a:ahLst/>
              <a:cxnLst/>
              <a:rect l="l" t="t" r="r" b="b"/>
              <a:pathLst>
                <a:path w="70760" h="73844" extrusionOk="0">
                  <a:moveTo>
                    <a:pt x="70760" y="1"/>
                  </a:moveTo>
                  <a:lnTo>
                    <a:pt x="56758" y="36"/>
                  </a:lnTo>
                  <a:lnTo>
                    <a:pt x="1" y="73843"/>
                  </a:lnTo>
                  <a:lnTo>
                    <a:pt x="382" y="73843"/>
                  </a:lnTo>
                  <a:lnTo>
                    <a:pt x="707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040757" y="2637197"/>
              <a:ext cx="1559486" cy="2534732"/>
            </a:xfrm>
            <a:custGeom>
              <a:avLst/>
              <a:gdLst/>
              <a:ahLst/>
              <a:cxnLst/>
              <a:rect l="l" t="t" r="r" b="b"/>
              <a:pathLst>
                <a:path w="45388" h="73772" extrusionOk="0">
                  <a:moveTo>
                    <a:pt x="45387" y="0"/>
                  </a:moveTo>
                  <a:lnTo>
                    <a:pt x="34767" y="24"/>
                  </a:lnTo>
                  <a:lnTo>
                    <a:pt x="1" y="73771"/>
                  </a:lnTo>
                  <a:lnTo>
                    <a:pt x="299" y="73771"/>
                  </a:lnTo>
                  <a:lnTo>
                    <a:pt x="45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244094" y="4239150"/>
              <a:ext cx="3184357" cy="932778"/>
            </a:xfrm>
            <a:custGeom>
              <a:avLst/>
              <a:gdLst/>
              <a:ahLst/>
              <a:cxnLst/>
              <a:rect l="l" t="t" r="r" b="b"/>
              <a:pathLst>
                <a:path w="92679" h="27148" extrusionOk="0">
                  <a:moveTo>
                    <a:pt x="88428" y="1"/>
                  </a:moveTo>
                  <a:lnTo>
                    <a:pt x="0" y="27147"/>
                  </a:lnTo>
                  <a:lnTo>
                    <a:pt x="3655" y="27147"/>
                  </a:lnTo>
                  <a:lnTo>
                    <a:pt x="92679" y="9276"/>
                  </a:lnTo>
                  <a:lnTo>
                    <a:pt x="88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092330" y="2958728"/>
              <a:ext cx="2755626" cy="2213200"/>
            </a:xfrm>
            <a:custGeom>
              <a:avLst/>
              <a:gdLst/>
              <a:ahLst/>
              <a:cxnLst/>
              <a:rect l="l" t="t" r="r" b="b"/>
              <a:pathLst>
                <a:path w="80201" h="64414" extrusionOk="0">
                  <a:moveTo>
                    <a:pt x="75712" y="0"/>
                  </a:moveTo>
                  <a:lnTo>
                    <a:pt x="0" y="64413"/>
                  </a:lnTo>
                  <a:lnTo>
                    <a:pt x="595" y="64413"/>
                  </a:lnTo>
                  <a:lnTo>
                    <a:pt x="80201" y="9775"/>
                  </a:lnTo>
                  <a:lnTo>
                    <a:pt x="7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740718" y="4890013"/>
              <a:ext cx="2970404" cy="281916"/>
            </a:xfrm>
            <a:custGeom>
              <a:avLst/>
              <a:gdLst/>
              <a:ahLst/>
              <a:cxnLst/>
              <a:rect l="l" t="t" r="r" b="b"/>
              <a:pathLst>
                <a:path w="86452" h="8205" extrusionOk="0">
                  <a:moveTo>
                    <a:pt x="82677" y="1"/>
                  </a:moveTo>
                  <a:lnTo>
                    <a:pt x="0" y="8204"/>
                  </a:lnTo>
                  <a:lnTo>
                    <a:pt x="86452" y="8204"/>
                  </a:lnTo>
                  <a:lnTo>
                    <a:pt x="826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022753" y="2639224"/>
              <a:ext cx="880003" cy="2532704"/>
            </a:xfrm>
            <a:custGeom>
              <a:avLst/>
              <a:gdLst/>
              <a:ahLst/>
              <a:cxnLst/>
              <a:rect l="l" t="t" r="r" b="b"/>
              <a:pathLst>
                <a:path w="25612" h="73713" extrusionOk="0">
                  <a:moveTo>
                    <a:pt x="25611" y="1"/>
                  </a:moveTo>
                  <a:lnTo>
                    <a:pt x="16586" y="25"/>
                  </a:lnTo>
                  <a:lnTo>
                    <a:pt x="1" y="73712"/>
                  </a:lnTo>
                  <a:lnTo>
                    <a:pt x="251" y="73712"/>
                  </a:lnTo>
                  <a:lnTo>
                    <a:pt x="25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140570" y="3614916"/>
              <a:ext cx="2998647" cy="1557012"/>
            </a:xfrm>
            <a:custGeom>
              <a:avLst/>
              <a:gdLst/>
              <a:ahLst/>
              <a:cxnLst/>
              <a:rect l="l" t="t" r="r" b="b"/>
              <a:pathLst>
                <a:path w="87274" h="45316" extrusionOk="0">
                  <a:moveTo>
                    <a:pt x="83083" y="0"/>
                  </a:moveTo>
                  <a:lnTo>
                    <a:pt x="1" y="45315"/>
                  </a:lnTo>
                  <a:lnTo>
                    <a:pt x="1144" y="45315"/>
                  </a:lnTo>
                  <a:lnTo>
                    <a:pt x="87274" y="9096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1008423" y="2645787"/>
              <a:ext cx="1953412" cy="2526142"/>
            </a:xfrm>
            <a:custGeom>
              <a:avLst/>
              <a:gdLst/>
              <a:ahLst/>
              <a:cxnLst/>
              <a:rect l="l" t="t" r="r" b="b"/>
              <a:pathLst>
                <a:path w="56853" h="73522" extrusionOk="0">
                  <a:moveTo>
                    <a:pt x="11931" y="0"/>
                  </a:moveTo>
                  <a:lnTo>
                    <a:pt x="1" y="36"/>
                  </a:lnTo>
                  <a:lnTo>
                    <a:pt x="56520" y="73521"/>
                  </a:lnTo>
                  <a:lnTo>
                    <a:pt x="56853" y="73521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1781191" y="2643725"/>
              <a:ext cx="1200297" cy="2528203"/>
            </a:xfrm>
            <a:custGeom>
              <a:avLst/>
              <a:gdLst/>
              <a:ahLst/>
              <a:cxnLst/>
              <a:rect l="l" t="t" r="r" b="b"/>
              <a:pathLst>
                <a:path w="34934" h="73582" extrusionOk="0">
                  <a:moveTo>
                    <a:pt x="9633" y="1"/>
                  </a:moveTo>
                  <a:lnTo>
                    <a:pt x="1" y="36"/>
                  </a:lnTo>
                  <a:lnTo>
                    <a:pt x="34660" y="73581"/>
                  </a:lnTo>
                  <a:lnTo>
                    <a:pt x="34933" y="73581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-141504" y="3921295"/>
              <a:ext cx="2974492" cy="1250633"/>
            </a:xfrm>
            <a:custGeom>
              <a:avLst/>
              <a:gdLst/>
              <a:ahLst/>
              <a:cxnLst/>
              <a:rect l="l" t="t" r="r" b="b"/>
              <a:pathLst>
                <a:path w="86571" h="36399" extrusionOk="0">
                  <a:moveTo>
                    <a:pt x="0" y="1"/>
                  </a:moveTo>
                  <a:lnTo>
                    <a:pt x="0" y="10395"/>
                  </a:lnTo>
                  <a:lnTo>
                    <a:pt x="84713" y="36398"/>
                  </a:lnTo>
                  <a:lnTo>
                    <a:pt x="86570" y="363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-141504" y="4613079"/>
              <a:ext cx="2785071" cy="558849"/>
            </a:xfrm>
            <a:custGeom>
              <a:avLst/>
              <a:gdLst/>
              <a:ahLst/>
              <a:cxnLst/>
              <a:rect l="l" t="t" r="r" b="b"/>
              <a:pathLst>
                <a:path w="81058" h="16265" extrusionOk="0">
                  <a:moveTo>
                    <a:pt x="0" y="0"/>
                  </a:moveTo>
                  <a:lnTo>
                    <a:pt x="0" y="9299"/>
                  </a:lnTo>
                  <a:lnTo>
                    <a:pt x="70247" y="16264"/>
                  </a:lnTo>
                  <a:lnTo>
                    <a:pt x="81058" y="1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-141504" y="3083898"/>
              <a:ext cx="3041595" cy="2088030"/>
            </a:xfrm>
            <a:custGeom>
              <a:avLst/>
              <a:gdLst/>
              <a:ahLst/>
              <a:cxnLst/>
              <a:rect l="l" t="t" r="r" b="b"/>
              <a:pathLst>
                <a:path w="88524" h="60771" extrusionOk="0">
                  <a:moveTo>
                    <a:pt x="0" y="1"/>
                  </a:moveTo>
                  <a:lnTo>
                    <a:pt x="0" y="12919"/>
                  </a:lnTo>
                  <a:lnTo>
                    <a:pt x="87737" y="60770"/>
                  </a:lnTo>
                  <a:lnTo>
                    <a:pt x="88523" y="607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2420990" y="2642110"/>
              <a:ext cx="577265" cy="2529818"/>
            </a:xfrm>
            <a:custGeom>
              <a:avLst/>
              <a:gdLst/>
              <a:ahLst/>
              <a:cxnLst/>
              <a:rect l="l" t="t" r="r" b="b"/>
              <a:pathLst>
                <a:path w="16801" h="73629" extrusionOk="0">
                  <a:moveTo>
                    <a:pt x="8621" y="0"/>
                  </a:moveTo>
                  <a:lnTo>
                    <a:pt x="1" y="36"/>
                  </a:lnTo>
                  <a:lnTo>
                    <a:pt x="16562" y="73628"/>
                  </a:lnTo>
                  <a:lnTo>
                    <a:pt x="16801" y="73628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008460" y="2640873"/>
              <a:ext cx="288856" cy="2531055"/>
            </a:xfrm>
            <a:custGeom>
              <a:avLst/>
              <a:gdLst/>
              <a:ahLst/>
              <a:cxnLst/>
              <a:rect l="l" t="t" r="r" b="b"/>
              <a:pathLst>
                <a:path w="8407" h="73665" extrusionOk="0">
                  <a:moveTo>
                    <a:pt x="8406" y="0"/>
                  </a:moveTo>
                  <a:lnTo>
                    <a:pt x="0" y="24"/>
                  </a:lnTo>
                  <a:lnTo>
                    <a:pt x="0" y="73664"/>
                  </a:lnTo>
                  <a:lnTo>
                    <a:pt x="179" y="73664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2717989" y="2641698"/>
              <a:ext cx="290505" cy="2530231"/>
            </a:xfrm>
            <a:custGeom>
              <a:avLst/>
              <a:gdLst/>
              <a:ahLst/>
              <a:cxnLst/>
              <a:rect l="l" t="t" r="r" b="b"/>
              <a:pathLst>
                <a:path w="8455" h="73641" extrusionOk="0">
                  <a:moveTo>
                    <a:pt x="8454" y="0"/>
                  </a:moveTo>
                  <a:lnTo>
                    <a:pt x="1" y="12"/>
                  </a:lnTo>
                  <a:lnTo>
                    <a:pt x="8157" y="73640"/>
                  </a:lnTo>
                  <a:lnTo>
                    <a:pt x="8454" y="73640"/>
                  </a:lnTo>
                  <a:lnTo>
                    <a:pt x="84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2112137" y="2643313"/>
              <a:ext cx="877941" cy="2528616"/>
            </a:xfrm>
            <a:custGeom>
              <a:avLst/>
              <a:gdLst/>
              <a:ahLst/>
              <a:cxnLst/>
              <a:rect l="l" t="t" r="r" b="b"/>
              <a:pathLst>
                <a:path w="25552" h="73594" extrusionOk="0">
                  <a:moveTo>
                    <a:pt x="8990" y="1"/>
                  </a:moveTo>
                  <a:lnTo>
                    <a:pt x="1" y="13"/>
                  </a:lnTo>
                  <a:lnTo>
                    <a:pt x="25301" y="73593"/>
                  </a:lnTo>
                  <a:lnTo>
                    <a:pt x="25551" y="73593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1418325" y="2644962"/>
              <a:ext cx="1553748" cy="2526966"/>
            </a:xfrm>
            <a:custGeom>
              <a:avLst/>
              <a:gdLst/>
              <a:ahLst/>
              <a:cxnLst/>
              <a:rect l="l" t="t" r="r" b="b"/>
              <a:pathLst>
                <a:path w="45221" h="73546" extrusionOk="0">
                  <a:moveTo>
                    <a:pt x="10562" y="0"/>
                  </a:moveTo>
                  <a:lnTo>
                    <a:pt x="1" y="24"/>
                  </a:lnTo>
                  <a:lnTo>
                    <a:pt x="44923" y="73545"/>
                  </a:lnTo>
                  <a:lnTo>
                    <a:pt x="45221" y="73545"/>
                  </a:lnTo>
                  <a:lnTo>
                    <a:pt x="10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531417" y="2646989"/>
              <a:ext cx="2418976" cy="2524939"/>
            </a:xfrm>
            <a:custGeom>
              <a:avLst/>
              <a:gdLst/>
              <a:ahLst/>
              <a:cxnLst/>
              <a:rect l="l" t="t" r="r" b="b"/>
              <a:pathLst>
                <a:path w="70403" h="73487" extrusionOk="0">
                  <a:moveTo>
                    <a:pt x="13884" y="1"/>
                  </a:moveTo>
                  <a:lnTo>
                    <a:pt x="1" y="37"/>
                  </a:lnTo>
                  <a:lnTo>
                    <a:pt x="70010" y="73486"/>
                  </a:lnTo>
                  <a:lnTo>
                    <a:pt x="70403" y="73486"/>
                  </a:lnTo>
                  <a:lnTo>
                    <a:pt x="13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-141504" y="2649875"/>
              <a:ext cx="3062451" cy="2522053"/>
            </a:xfrm>
            <a:custGeom>
              <a:avLst/>
              <a:gdLst/>
              <a:ahLst/>
              <a:cxnLst/>
              <a:rect l="l" t="t" r="r" b="b"/>
              <a:pathLst>
                <a:path w="89131" h="73403" extrusionOk="0">
                  <a:moveTo>
                    <a:pt x="0" y="0"/>
                  </a:moveTo>
                  <a:lnTo>
                    <a:pt x="0" y="12633"/>
                  </a:lnTo>
                  <a:lnTo>
                    <a:pt x="88523" y="73402"/>
                  </a:lnTo>
                  <a:lnTo>
                    <a:pt x="89130" y="73402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-141504" y="3527782"/>
              <a:ext cx="3014589" cy="1644147"/>
            </a:xfrm>
            <a:custGeom>
              <a:avLst/>
              <a:gdLst/>
              <a:ahLst/>
              <a:cxnLst/>
              <a:rect l="l" t="t" r="r" b="b"/>
              <a:pathLst>
                <a:path w="87738" h="47852" extrusionOk="0">
                  <a:moveTo>
                    <a:pt x="0" y="0"/>
                  </a:moveTo>
                  <a:lnTo>
                    <a:pt x="0" y="11454"/>
                  </a:lnTo>
                  <a:lnTo>
                    <a:pt x="86570" y="47851"/>
                  </a:lnTo>
                  <a:lnTo>
                    <a:pt x="87737" y="47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-141504" y="4278423"/>
              <a:ext cx="2910688" cy="893506"/>
            </a:xfrm>
            <a:custGeom>
              <a:avLst/>
              <a:gdLst/>
              <a:ahLst/>
              <a:cxnLst/>
              <a:rect l="l" t="t" r="r" b="b"/>
              <a:pathLst>
                <a:path w="84714" h="26005" extrusionOk="0">
                  <a:moveTo>
                    <a:pt x="0" y="1"/>
                  </a:moveTo>
                  <a:lnTo>
                    <a:pt x="0" y="9740"/>
                  </a:lnTo>
                  <a:lnTo>
                    <a:pt x="81058" y="26004"/>
                  </a:lnTo>
                  <a:lnTo>
                    <a:pt x="84713" y="26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-141504" y="4932584"/>
              <a:ext cx="2413616" cy="239345"/>
            </a:xfrm>
            <a:custGeom>
              <a:avLst/>
              <a:gdLst/>
              <a:ahLst/>
              <a:cxnLst/>
              <a:rect l="l" t="t" r="r" b="b"/>
              <a:pathLst>
                <a:path w="70247" h="6966" extrusionOk="0">
                  <a:moveTo>
                    <a:pt x="0" y="0"/>
                  </a:moveTo>
                  <a:lnTo>
                    <a:pt x="0" y="6965"/>
                  </a:lnTo>
                  <a:lnTo>
                    <a:pt x="70247" y="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3369676" y="4557830"/>
              <a:ext cx="3211776" cy="614098"/>
            </a:xfrm>
            <a:custGeom>
              <a:avLst/>
              <a:gdLst/>
              <a:ahLst/>
              <a:cxnLst/>
              <a:rect l="l" t="t" r="r" b="b"/>
              <a:pathLst>
                <a:path w="93477" h="17873" extrusionOk="0">
                  <a:moveTo>
                    <a:pt x="89024" y="1"/>
                  </a:moveTo>
                  <a:lnTo>
                    <a:pt x="0" y="17872"/>
                  </a:lnTo>
                  <a:lnTo>
                    <a:pt x="10799" y="17872"/>
                  </a:lnTo>
                  <a:lnTo>
                    <a:pt x="93476" y="9669"/>
                  </a:lnTo>
                  <a:lnTo>
                    <a:pt x="890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3179842" y="3927446"/>
              <a:ext cx="3102548" cy="1244483"/>
            </a:xfrm>
            <a:custGeom>
              <a:avLst/>
              <a:gdLst/>
              <a:ahLst/>
              <a:cxnLst/>
              <a:rect l="l" t="t" r="r" b="b"/>
              <a:pathLst>
                <a:path w="90298" h="36220" extrusionOk="0">
                  <a:moveTo>
                    <a:pt x="86131" y="0"/>
                  </a:moveTo>
                  <a:lnTo>
                    <a:pt x="1" y="36219"/>
                  </a:lnTo>
                  <a:lnTo>
                    <a:pt x="1870" y="36219"/>
                  </a:lnTo>
                  <a:lnTo>
                    <a:pt x="90298" y="9073"/>
                  </a:lnTo>
                  <a:lnTo>
                    <a:pt x="861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3112773" y="3294587"/>
              <a:ext cx="2882445" cy="1877341"/>
            </a:xfrm>
            <a:custGeom>
              <a:avLst/>
              <a:gdLst/>
              <a:ahLst/>
              <a:cxnLst/>
              <a:rect l="l" t="t" r="r" b="b"/>
              <a:pathLst>
                <a:path w="83892" h="54639" extrusionOk="0">
                  <a:moveTo>
                    <a:pt x="79606" y="0"/>
                  </a:moveTo>
                  <a:lnTo>
                    <a:pt x="0" y="54638"/>
                  </a:lnTo>
                  <a:lnTo>
                    <a:pt x="810" y="54638"/>
                  </a:lnTo>
                  <a:lnTo>
                    <a:pt x="83892" y="9323"/>
                  </a:lnTo>
                  <a:lnTo>
                    <a:pt x="796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3075941" y="2634723"/>
              <a:ext cx="2617777" cy="2537205"/>
            </a:xfrm>
            <a:custGeom>
              <a:avLst/>
              <a:gdLst/>
              <a:ahLst/>
              <a:cxnLst/>
              <a:rect l="l" t="t" r="r" b="b"/>
              <a:pathLst>
                <a:path w="76189" h="73844" extrusionOk="0">
                  <a:moveTo>
                    <a:pt x="71855" y="1"/>
                  </a:moveTo>
                  <a:lnTo>
                    <a:pt x="70379" y="13"/>
                  </a:lnTo>
                  <a:lnTo>
                    <a:pt x="1" y="73843"/>
                  </a:lnTo>
                  <a:lnTo>
                    <a:pt x="477" y="73843"/>
                  </a:lnTo>
                  <a:lnTo>
                    <a:pt x="76189" y="9430"/>
                  </a:lnTo>
                  <a:lnTo>
                    <a:pt x="718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3050996" y="2635960"/>
              <a:ext cx="1962002" cy="2535969"/>
            </a:xfrm>
            <a:custGeom>
              <a:avLst/>
              <a:gdLst/>
              <a:ahLst/>
              <a:cxnLst/>
              <a:rect l="l" t="t" r="r" b="b"/>
              <a:pathLst>
                <a:path w="57103" h="73808" extrusionOk="0">
                  <a:moveTo>
                    <a:pt x="57103" y="0"/>
                  </a:moveTo>
                  <a:lnTo>
                    <a:pt x="45089" y="36"/>
                  </a:lnTo>
                  <a:lnTo>
                    <a:pt x="1" y="73807"/>
                  </a:lnTo>
                  <a:lnTo>
                    <a:pt x="346" y="73807"/>
                  </a:lnTo>
                  <a:lnTo>
                    <a:pt x="5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3031377" y="2637987"/>
              <a:ext cx="1203973" cy="2533941"/>
            </a:xfrm>
            <a:custGeom>
              <a:avLst/>
              <a:gdLst/>
              <a:ahLst/>
              <a:cxnLst/>
              <a:rect l="l" t="t" r="r" b="b"/>
              <a:pathLst>
                <a:path w="35041" h="73749" extrusionOk="0">
                  <a:moveTo>
                    <a:pt x="35040" y="1"/>
                  </a:moveTo>
                  <a:lnTo>
                    <a:pt x="25360" y="37"/>
                  </a:lnTo>
                  <a:lnTo>
                    <a:pt x="0" y="73748"/>
                  </a:lnTo>
                  <a:lnTo>
                    <a:pt x="274" y="73748"/>
                  </a:lnTo>
                  <a:lnTo>
                    <a:pt x="350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3014575" y="2639636"/>
              <a:ext cx="578090" cy="2532292"/>
            </a:xfrm>
            <a:custGeom>
              <a:avLst/>
              <a:gdLst/>
              <a:ahLst/>
              <a:cxnLst/>
              <a:rect l="l" t="t" r="r" b="b"/>
              <a:pathLst>
                <a:path w="16825" h="73701" extrusionOk="0">
                  <a:moveTo>
                    <a:pt x="16824" y="1"/>
                  </a:moveTo>
                  <a:lnTo>
                    <a:pt x="8204" y="36"/>
                  </a:lnTo>
                  <a:lnTo>
                    <a:pt x="1" y="73700"/>
                  </a:lnTo>
                  <a:lnTo>
                    <a:pt x="239" y="73700"/>
                  </a:lnTo>
                  <a:lnTo>
                    <a:pt x="168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-143978" y="2634723"/>
              <a:ext cx="6853863" cy="2537205"/>
            </a:xfrm>
            <a:custGeom>
              <a:avLst/>
              <a:gdLst/>
              <a:ahLst/>
              <a:cxnLst/>
              <a:rect l="l" t="t" r="r" b="b"/>
              <a:pathLst>
                <a:path w="199478" h="73844" fill="none" extrusionOk="0">
                  <a:moveTo>
                    <a:pt x="1" y="441"/>
                  </a:moveTo>
                  <a:lnTo>
                    <a:pt x="1" y="73843"/>
                  </a:lnTo>
                  <a:lnTo>
                    <a:pt x="199478" y="73843"/>
                  </a:lnTo>
                  <a:lnTo>
                    <a:pt x="165509" y="1"/>
                  </a:lnTo>
                  <a:close/>
                </a:path>
              </a:pathLst>
            </a:custGeom>
            <a:noFill/>
            <a:ln w="3875" cap="flat" cmpd="sng">
              <a:solidFill>
                <a:srgbClr val="101D2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-44165" y="2648226"/>
              <a:ext cx="2981055" cy="2523702"/>
            </a:xfrm>
            <a:custGeom>
              <a:avLst/>
              <a:gdLst/>
              <a:ahLst/>
              <a:cxnLst/>
              <a:rect l="l" t="t" r="r" b="b"/>
              <a:pathLst>
                <a:path w="86762" h="73451" extrusionOk="0">
                  <a:moveTo>
                    <a:pt x="16753" y="1"/>
                  </a:moveTo>
                  <a:lnTo>
                    <a:pt x="1" y="48"/>
                  </a:lnTo>
                  <a:lnTo>
                    <a:pt x="86297" y="73450"/>
                  </a:lnTo>
                  <a:lnTo>
                    <a:pt x="86762" y="73450"/>
                  </a:lnTo>
                  <a:lnTo>
                    <a:pt x="16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8" name="Google Shape;1608;p2"/>
          <p:cNvSpPr txBox="1">
            <a:spLocks noGrp="1"/>
          </p:cNvSpPr>
          <p:nvPr>
            <p:ph type="ctrTitle"/>
          </p:nvPr>
        </p:nvSpPr>
        <p:spPr>
          <a:xfrm>
            <a:off x="2849233" y="2089519"/>
            <a:ext cx="7965200" cy="1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9" name="Google Shape;1609;p2"/>
          <p:cNvSpPr txBox="1">
            <a:spLocks noGrp="1"/>
          </p:cNvSpPr>
          <p:nvPr>
            <p:ph type="subTitle" idx="1"/>
          </p:nvPr>
        </p:nvSpPr>
        <p:spPr>
          <a:xfrm rot="-1384">
            <a:off x="3850800" y="3462577"/>
            <a:ext cx="5962000" cy="5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184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3"/>
          <p:cNvSpPr txBox="1">
            <a:spLocks noGrp="1"/>
          </p:cNvSpPr>
          <p:nvPr>
            <p:ph type="title"/>
          </p:nvPr>
        </p:nvSpPr>
        <p:spPr>
          <a:xfrm>
            <a:off x="3608000" y="3071000"/>
            <a:ext cx="497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12" name="Google Shape;1612;p3"/>
          <p:cNvSpPr txBox="1">
            <a:spLocks noGrp="1"/>
          </p:cNvSpPr>
          <p:nvPr>
            <p:ph type="title" idx="2" hasCustomPrompt="1"/>
          </p:nvPr>
        </p:nvSpPr>
        <p:spPr>
          <a:xfrm>
            <a:off x="4646400" y="1950200"/>
            <a:ext cx="2899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3" name="Google Shape;1613;p3"/>
          <p:cNvSpPr txBox="1">
            <a:spLocks noGrp="1"/>
          </p:cNvSpPr>
          <p:nvPr>
            <p:ph type="subTitle" idx="1"/>
          </p:nvPr>
        </p:nvSpPr>
        <p:spPr>
          <a:xfrm>
            <a:off x="4258633" y="3873833"/>
            <a:ext cx="3674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630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9" name="Google Shape;3209;p5"/>
          <p:cNvGrpSpPr/>
          <p:nvPr/>
        </p:nvGrpSpPr>
        <p:grpSpPr>
          <a:xfrm>
            <a:off x="1" y="-38165"/>
            <a:ext cx="12192052" cy="5757433"/>
            <a:chOff x="0" y="-28624"/>
            <a:chExt cx="9144039" cy="4318075"/>
          </a:xfrm>
        </p:grpSpPr>
        <p:sp>
          <p:nvSpPr>
            <p:cNvPr id="3210" name="Google Shape;3210;p5"/>
            <p:cNvSpPr/>
            <p:nvPr/>
          </p:nvSpPr>
          <p:spPr>
            <a:xfrm>
              <a:off x="0" y="400206"/>
              <a:ext cx="4571109" cy="3889244"/>
            </a:xfrm>
            <a:custGeom>
              <a:avLst/>
              <a:gdLst/>
              <a:ahLst/>
              <a:cxnLst/>
              <a:rect l="l" t="t" r="r" b="b"/>
              <a:pathLst>
                <a:path w="60663" h="51614" extrusionOk="0">
                  <a:moveTo>
                    <a:pt x="1" y="0"/>
                  </a:moveTo>
                  <a:lnTo>
                    <a:pt x="1" y="9978"/>
                  </a:lnTo>
                  <a:lnTo>
                    <a:pt x="60663" y="516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5"/>
            <p:cNvSpPr/>
            <p:nvPr/>
          </p:nvSpPr>
          <p:spPr>
            <a:xfrm>
              <a:off x="4571122" y="-28624"/>
              <a:ext cx="4572917" cy="4318075"/>
            </a:xfrm>
            <a:custGeom>
              <a:avLst/>
              <a:gdLst/>
              <a:ahLst/>
              <a:cxnLst/>
              <a:rect l="l" t="t" r="r" b="b"/>
              <a:pathLst>
                <a:path w="60687" h="57305" extrusionOk="0">
                  <a:moveTo>
                    <a:pt x="54638" y="0"/>
                  </a:moveTo>
                  <a:lnTo>
                    <a:pt x="0" y="57305"/>
                  </a:lnTo>
                  <a:lnTo>
                    <a:pt x="60686" y="5691"/>
                  </a:lnTo>
                  <a:lnTo>
                    <a:pt x="60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12" name="Google Shape;3212;p5"/>
          <p:cNvSpPr txBox="1">
            <a:spLocks noGrp="1"/>
          </p:cNvSpPr>
          <p:nvPr>
            <p:ph type="title"/>
          </p:nvPr>
        </p:nvSpPr>
        <p:spPr>
          <a:xfrm>
            <a:off x="1798800" y="720000"/>
            <a:ext cx="85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13" name="Google Shape;3213;p5"/>
          <p:cNvSpPr txBox="1">
            <a:spLocks noGrp="1"/>
          </p:cNvSpPr>
          <p:nvPr>
            <p:ph type="body" idx="1"/>
          </p:nvPr>
        </p:nvSpPr>
        <p:spPr>
          <a:xfrm>
            <a:off x="1435200" y="1282700"/>
            <a:ext cx="9321600" cy="47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600">
                <a:solidFill>
                  <a:srgbClr val="162130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600">
                <a:solidFill>
                  <a:srgbClr val="162130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■"/>
              <a:defRPr sz="1600">
                <a:solidFill>
                  <a:srgbClr val="162130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600">
                <a:solidFill>
                  <a:srgbClr val="162130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600">
                <a:solidFill>
                  <a:srgbClr val="162130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■"/>
              <a:defRPr sz="1600">
                <a:solidFill>
                  <a:srgbClr val="162130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600">
                <a:solidFill>
                  <a:srgbClr val="162130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600">
                <a:solidFill>
                  <a:srgbClr val="162130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162130"/>
              </a:buClr>
              <a:buSzPts val="1200"/>
              <a:buChar char="■"/>
              <a:defRPr sz="1600">
                <a:solidFill>
                  <a:srgbClr val="16213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821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5" name="Google Shape;3215;p6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3216" name="Google Shape;3216;p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31" name="Google Shape;3231;p6"/>
          <p:cNvSpPr txBox="1">
            <a:spLocks noGrp="1"/>
          </p:cNvSpPr>
          <p:nvPr>
            <p:ph type="subTitle" idx="1"/>
          </p:nvPr>
        </p:nvSpPr>
        <p:spPr>
          <a:xfrm>
            <a:off x="2232600" y="2984500"/>
            <a:ext cx="2997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3232" name="Google Shape;3232;p6"/>
          <p:cNvSpPr txBox="1">
            <a:spLocks noGrp="1"/>
          </p:cNvSpPr>
          <p:nvPr>
            <p:ph type="subTitle" idx="2"/>
          </p:nvPr>
        </p:nvSpPr>
        <p:spPr>
          <a:xfrm>
            <a:off x="2232600" y="3530600"/>
            <a:ext cx="2997200" cy="1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33" name="Google Shape;3233;p6"/>
          <p:cNvSpPr txBox="1">
            <a:spLocks noGrp="1"/>
          </p:cNvSpPr>
          <p:nvPr>
            <p:ph type="subTitle" idx="3"/>
          </p:nvPr>
        </p:nvSpPr>
        <p:spPr>
          <a:xfrm>
            <a:off x="6962200" y="2984500"/>
            <a:ext cx="2997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3234" name="Google Shape;3234;p6"/>
          <p:cNvSpPr txBox="1">
            <a:spLocks noGrp="1"/>
          </p:cNvSpPr>
          <p:nvPr>
            <p:ph type="subTitle" idx="4"/>
          </p:nvPr>
        </p:nvSpPr>
        <p:spPr>
          <a:xfrm>
            <a:off x="6962200" y="3530600"/>
            <a:ext cx="2997200" cy="1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35" name="Google Shape;3235;p6"/>
          <p:cNvSpPr txBox="1">
            <a:spLocks noGrp="1"/>
          </p:cNvSpPr>
          <p:nvPr>
            <p:ph type="title"/>
          </p:nvPr>
        </p:nvSpPr>
        <p:spPr>
          <a:xfrm>
            <a:off x="2407400" y="720000"/>
            <a:ext cx="73768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828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Google Shape;3237;p7"/>
          <p:cNvSpPr txBox="1">
            <a:spLocks noGrp="1"/>
          </p:cNvSpPr>
          <p:nvPr>
            <p:ph type="title"/>
          </p:nvPr>
        </p:nvSpPr>
        <p:spPr>
          <a:xfrm>
            <a:off x="3026200" y="2767400"/>
            <a:ext cx="6139600" cy="13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49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3257;p9"/>
          <p:cNvGrpSpPr/>
          <p:nvPr/>
        </p:nvGrpSpPr>
        <p:grpSpPr>
          <a:xfrm>
            <a:off x="-89075" y="-115735"/>
            <a:ext cx="12370161" cy="8319393"/>
            <a:chOff x="14670875" y="846675"/>
            <a:chExt cx="7166400" cy="8013800"/>
          </a:xfrm>
        </p:grpSpPr>
        <p:sp>
          <p:nvSpPr>
            <p:cNvPr id="3258" name="Google Shape;3258;p9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9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9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9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9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9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9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9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9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9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9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9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9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9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9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9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9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9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9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9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9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9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9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9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9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9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9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9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9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9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8" name="Google Shape;3288;p9"/>
          <p:cNvSpPr txBox="1">
            <a:spLocks noGrp="1"/>
          </p:cNvSpPr>
          <p:nvPr>
            <p:ph type="title"/>
          </p:nvPr>
        </p:nvSpPr>
        <p:spPr>
          <a:xfrm>
            <a:off x="4131400" y="2108300"/>
            <a:ext cx="3929200" cy="1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289" name="Google Shape;3289;p9"/>
          <p:cNvSpPr txBox="1">
            <a:spLocks noGrp="1"/>
          </p:cNvSpPr>
          <p:nvPr>
            <p:ph type="subTitle" idx="1"/>
          </p:nvPr>
        </p:nvSpPr>
        <p:spPr>
          <a:xfrm>
            <a:off x="3397200" y="3072533"/>
            <a:ext cx="5397600" cy="11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03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1" name="Google Shape;3291;p10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3292" name="Google Shape;3292;p10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3" name="Google Shape;3293;p10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3294" name="Google Shape;3294;p10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10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10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10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10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9" name="Google Shape;3299;p10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0" name="Google Shape;3300;p10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10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10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3" name="Google Shape;3303;p10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4" name="Google Shape;3304;p10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10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06" name="Google Shape;3306;p10"/>
          <p:cNvSpPr txBox="1">
            <a:spLocks noGrp="1"/>
          </p:cNvSpPr>
          <p:nvPr>
            <p:ph type="body" idx="1"/>
          </p:nvPr>
        </p:nvSpPr>
        <p:spPr>
          <a:xfrm>
            <a:off x="6586000" y="1246900"/>
            <a:ext cx="4381600" cy="46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307" name="Google Shape;3307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8" name="Google Shape;3308;p10"/>
          <p:cNvSpPr txBox="1">
            <a:spLocks noGrp="1"/>
          </p:cNvSpPr>
          <p:nvPr>
            <p:ph type="subTitle" idx="2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80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3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0" name="Google Shape;3310;p11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3311" name="Google Shape;3311;p11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6" name="Google Shape;3326;p11"/>
          <p:cNvSpPr txBox="1">
            <a:spLocks noGrp="1"/>
          </p:cNvSpPr>
          <p:nvPr>
            <p:ph type="body" idx="1"/>
          </p:nvPr>
        </p:nvSpPr>
        <p:spPr>
          <a:xfrm>
            <a:off x="4301817" y="3679233"/>
            <a:ext cx="361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</a:lstStyle>
          <a:p>
            <a:endParaRPr/>
          </a:p>
        </p:txBody>
      </p:sp>
      <p:sp>
        <p:nvSpPr>
          <p:cNvPr id="3327" name="Google Shape;3327;p11"/>
          <p:cNvSpPr txBox="1">
            <a:spLocks noGrp="1"/>
          </p:cNvSpPr>
          <p:nvPr>
            <p:ph type="title"/>
          </p:nvPr>
        </p:nvSpPr>
        <p:spPr>
          <a:xfrm>
            <a:off x="2559200" y="1822500"/>
            <a:ext cx="7074000" cy="20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37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" name="Google Shape;4923;p14"/>
          <p:cNvGrpSpPr/>
          <p:nvPr/>
        </p:nvGrpSpPr>
        <p:grpSpPr>
          <a:xfrm>
            <a:off x="-89075" y="-115735"/>
            <a:ext cx="12370161" cy="8319393"/>
            <a:chOff x="14670875" y="846675"/>
            <a:chExt cx="7166400" cy="8013800"/>
          </a:xfrm>
        </p:grpSpPr>
        <p:sp>
          <p:nvSpPr>
            <p:cNvPr id="4924" name="Google Shape;4924;p14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4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4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4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4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4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4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4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4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4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4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4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4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4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4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4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4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4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4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4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4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4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4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4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4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4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4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4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4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14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086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27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5" name="Google Shape;4955;p15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4956" name="Google Shape;4956;p15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5960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3"/>
        </a:solidFill>
        <a:effectLst/>
      </p:bgPr>
    </p:bg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9" name="Google Shape;4969;p16"/>
          <p:cNvGrpSpPr/>
          <p:nvPr/>
        </p:nvGrpSpPr>
        <p:grpSpPr>
          <a:xfrm>
            <a:off x="-70629" y="49331"/>
            <a:ext cx="12262623" cy="6799363"/>
            <a:chOff x="-52972" y="36998"/>
            <a:chExt cx="9196967" cy="5099522"/>
          </a:xfrm>
        </p:grpSpPr>
        <p:sp>
          <p:nvSpPr>
            <p:cNvPr id="4970" name="Google Shape;4970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6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6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6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6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6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6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6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6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6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16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16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16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6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6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6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6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6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6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6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6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16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6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6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6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6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6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6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6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6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6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6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6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16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16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6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6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6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6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6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16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6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6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6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6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6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6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6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6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6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6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6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6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6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6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6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6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6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6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6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6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6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16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16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6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6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6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6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6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6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6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16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16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6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6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16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16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16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16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16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6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16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6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6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6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6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6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6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6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6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6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6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6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6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6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6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6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6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6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6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6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6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6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6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6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6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16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16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6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6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6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6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6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6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6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6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6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6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6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6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6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6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6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6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6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6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6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6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6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6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6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6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6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16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16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6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6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6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6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6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6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6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6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6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6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6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6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6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16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16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6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6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6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6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6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6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16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6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6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6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6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16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16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16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16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16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16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16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16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16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16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" name="Google Shape;543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" name="Google Shape;5435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16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16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16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16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16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6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6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6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6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6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6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6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6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6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6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6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6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6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6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6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6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6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6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6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6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6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6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6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6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6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6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6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6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6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6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6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6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6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6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6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" name="Google Shape;5530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" name="Google Shape;553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6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6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6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6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6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6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6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6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6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6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6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6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6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6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6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6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6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6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6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6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" name="Google Shape;5592;p16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" name="Google Shape;5593;p16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6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6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6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6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6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6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6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6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6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6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6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6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6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" name="Google Shape;562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" name="Google Shape;5625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" name="Google Shape;5626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" name="Google Shape;5627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" name="Google Shape;562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" name="Google Shape;5629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" name="Google Shape;5630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16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16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16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16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16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" name="Google Shape;5638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" name="Google Shape;5639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16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16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16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16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16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16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16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16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16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16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16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16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16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16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16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16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16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16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16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16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9" name="Google Shape;5689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0" name="Google Shape;5690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16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16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16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0" name="Google Shape;5700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16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16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16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16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16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16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16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16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16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16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16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16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16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16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16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16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16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16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16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16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16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16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16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16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16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16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16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16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16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16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16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16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16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16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16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16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16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16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16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16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16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16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16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16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16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16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16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16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16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16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16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16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16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16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16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16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16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16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16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16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16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16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16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16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16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16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16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16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16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16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16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16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16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16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16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16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16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16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16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16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16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16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16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16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16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16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16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16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16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16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16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16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16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16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16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16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16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16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16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16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16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16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16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16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16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16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16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16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16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16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16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16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16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16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16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16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16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16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16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16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16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16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16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16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16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16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16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16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16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16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16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16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16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16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16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16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16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16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16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16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16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16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16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16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16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16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16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16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16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16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16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6" name="Google Shape;6126;p16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7" name="Google Shape;6127;p16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16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16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16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16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16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16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16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16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6" name="Google Shape;6146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7" name="Google Shape;6147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0" name="Google Shape;6150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1" name="Google Shape;6151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16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16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16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16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16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0" name="Google Shape;6160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1" name="Google Shape;6161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2" name="Google Shape;616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3" name="Google Shape;6163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4" name="Google Shape;6164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5" name="Google Shape;6165;p16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6" name="Google Shape;6166;p16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16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16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16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4" name="Google Shape;6174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5" name="Google Shape;617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16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16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16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16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16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16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16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16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16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16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16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16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16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16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16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16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16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16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16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16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5" name="Google Shape;6225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6" name="Google Shape;6226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16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16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16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16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16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16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16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16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16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16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16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16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16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16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16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16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16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16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16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16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16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16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16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16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16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7" name="Google Shape;6287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8" name="Google Shape;628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1" name="Google Shape;6291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2" name="Google Shape;629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16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16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16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16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16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16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16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16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16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16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9" name="Google Shape;6319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0" name="Google Shape;6320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16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16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16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16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16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16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16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16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16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16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9" name="Google Shape;6339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0" name="Google Shape;6340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16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16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16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16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16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16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16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16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2" name="Google Shape;6362;p16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3" name="Google Shape;6363;p16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16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16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16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16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16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16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16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16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16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16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5" name="Google Shape;6385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6" name="Google Shape;638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16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16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16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16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16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16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16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16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16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16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5" name="Google Shape;6405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6" name="Google Shape;6406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16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16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9" name="Google Shape;6409;p16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0" name="Google Shape;6410;p16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16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9" name="Google Shape;6419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0" name="Google Shape;6420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1" name="Google Shape;6421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16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16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16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16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16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16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16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16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16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16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16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16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16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16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16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16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16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16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16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16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16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16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2" name="Google Shape;6482;p16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3" name="Google Shape;6483;p16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16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16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16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16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16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16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16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16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16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16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16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16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16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16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16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16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16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16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16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16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16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16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16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16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16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16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16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16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16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16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16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3101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6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0" name="Google Shape;6560;p17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561" name="Google Shape;6561;p1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1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1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1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1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1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1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1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1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1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1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1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73" name="Google Shape;6573;p17"/>
          <p:cNvSpPr txBox="1">
            <a:spLocks noGrp="1"/>
          </p:cNvSpPr>
          <p:nvPr>
            <p:ph type="title"/>
          </p:nvPr>
        </p:nvSpPr>
        <p:spPr>
          <a:xfrm>
            <a:off x="3608000" y="3071000"/>
            <a:ext cx="497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74" name="Google Shape;6574;p17"/>
          <p:cNvSpPr txBox="1">
            <a:spLocks noGrp="1"/>
          </p:cNvSpPr>
          <p:nvPr>
            <p:ph type="title" idx="2" hasCustomPrompt="1"/>
          </p:nvPr>
        </p:nvSpPr>
        <p:spPr>
          <a:xfrm>
            <a:off x="4646400" y="1950200"/>
            <a:ext cx="2899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75" name="Google Shape;6575;p17"/>
          <p:cNvSpPr txBox="1">
            <a:spLocks noGrp="1"/>
          </p:cNvSpPr>
          <p:nvPr>
            <p:ph type="subTitle" idx="1"/>
          </p:nvPr>
        </p:nvSpPr>
        <p:spPr>
          <a:xfrm>
            <a:off x="4258633" y="3873833"/>
            <a:ext cx="3674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4335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bg>
      <p:bgPr>
        <a:solidFill>
          <a:schemeClr val="accent2"/>
        </a:solidFill>
        <a:effectLst/>
      </p:bgPr>
    </p:bg>
    <p:spTree>
      <p:nvGrpSpPr>
        <p:cNvPr id="1" name="Shape 6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6" name="Google Shape;6676;p21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677" name="Google Shape;6677;p2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89" name="Google Shape;6689;p21"/>
          <p:cNvSpPr txBox="1">
            <a:spLocks noGrp="1"/>
          </p:cNvSpPr>
          <p:nvPr>
            <p:ph type="subTitle" idx="1"/>
          </p:nvPr>
        </p:nvSpPr>
        <p:spPr>
          <a:xfrm>
            <a:off x="7213600" y="3687400"/>
            <a:ext cx="2895600" cy="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90" name="Google Shape;6690;p21"/>
          <p:cNvSpPr txBox="1">
            <a:spLocks noGrp="1"/>
          </p:cNvSpPr>
          <p:nvPr>
            <p:ph type="subTitle" idx="2"/>
          </p:nvPr>
        </p:nvSpPr>
        <p:spPr>
          <a:xfrm>
            <a:off x="2997033" y="5368533"/>
            <a:ext cx="2197200" cy="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91" name="Google Shape;6691;p21"/>
          <p:cNvSpPr txBox="1">
            <a:spLocks noGrp="1"/>
          </p:cNvSpPr>
          <p:nvPr>
            <p:ph type="subTitle" idx="3"/>
          </p:nvPr>
        </p:nvSpPr>
        <p:spPr>
          <a:xfrm>
            <a:off x="2006600" y="2159200"/>
            <a:ext cx="2895600" cy="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92" name="Google Shape;6692;p21"/>
          <p:cNvSpPr txBox="1">
            <a:spLocks noGrp="1"/>
          </p:cNvSpPr>
          <p:nvPr>
            <p:ph type="title" hasCustomPrompt="1"/>
          </p:nvPr>
        </p:nvSpPr>
        <p:spPr>
          <a:xfrm>
            <a:off x="2004800" y="1231900"/>
            <a:ext cx="28992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93" name="Google Shape;6693;p21"/>
          <p:cNvSpPr txBox="1">
            <a:spLocks noGrp="1"/>
          </p:cNvSpPr>
          <p:nvPr>
            <p:ph type="title" idx="4" hasCustomPrompt="1"/>
          </p:nvPr>
        </p:nvSpPr>
        <p:spPr>
          <a:xfrm>
            <a:off x="2372433" y="4427100"/>
            <a:ext cx="28992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94" name="Google Shape;6694;p21"/>
          <p:cNvSpPr txBox="1">
            <a:spLocks noGrp="1"/>
          </p:cNvSpPr>
          <p:nvPr>
            <p:ph type="title" idx="5" hasCustomPrompt="1"/>
          </p:nvPr>
        </p:nvSpPr>
        <p:spPr>
          <a:xfrm>
            <a:off x="6999800" y="2745967"/>
            <a:ext cx="3323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246469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">
  <p:cSld name="Bullet point">
    <p:bg>
      <p:bgPr>
        <a:solidFill>
          <a:schemeClr val="accent2"/>
        </a:solidFill>
        <a:effectLst/>
      </p:bgPr>
    </p:bg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22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697" name="Google Shape;6697;p22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98" name="Google Shape;6698;p22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699" name="Google Shape;6699;p22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0" name="Google Shape;6700;p22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1" name="Google Shape;6701;p22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2" name="Google Shape;6702;p22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3" name="Google Shape;6703;p22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4" name="Google Shape;6704;p22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5" name="Google Shape;6705;p22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6" name="Google Shape;6706;p22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7" name="Google Shape;6707;p22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8" name="Google Shape;6708;p22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9" name="Google Shape;6709;p22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0" name="Google Shape;6710;p22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11" name="Google Shape;671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2" name="Google Shape;6712;p22"/>
          <p:cNvSpPr txBox="1">
            <a:spLocks noGrp="1"/>
          </p:cNvSpPr>
          <p:nvPr>
            <p:ph type="subTitle" idx="1"/>
          </p:nvPr>
        </p:nvSpPr>
        <p:spPr>
          <a:xfrm>
            <a:off x="1675500" y="2268967"/>
            <a:ext cx="3967200" cy="3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240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">
  <p:cSld name="Percentage">
    <p:bg>
      <p:bgPr>
        <a:solidFill>
          <a:schemeClr val="accent2"/>
        </a:solidFill>
        <a:effectLst/>
      </p:bgPr>
    </p:bg>
    <p:spTree>
      <p:nvGrpSpPr>
        <p:cNvPr id="1" name="Shape 6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2" name="Google Shape;6732;p24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733" name="Google Shape;6733;p24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4" name="Google Shape;6734;p24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735" name="Google Shape;6735;p24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6" name="Google Shape;6736;p24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7" name="Google Shape;6737;p24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8" name="Google Shape;6738;p24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9" name="Google Shape;6739;p24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0" name="Google Shape;6740;p24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1" name="Google Shape;6741;p24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2" name="Google Shape;6742;p24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3" name="Google Shape;6743;p24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4" name="Google Shape;6744;p24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5" name="Google Shape;6745;p24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6" name="Google Shape;6746;p24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47" name="Google Shape;6747;p24"/>
          <p:cNvSpPr txBox="1">
            <a:spLocks noGrp="1"/>
          </p:cNvSpPr>
          <p:nvPr>
            <p:ph type="title"/>
          </p:nvPr>
        </p:nvSpPr>
        <p:spPr>
          <a:xfrm>
            <a:off x="1064200" y="3453700"/>
            <a:ext cx="4361200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48" name="Google Shape;6748;p24"/>
          <p:cNvSpPr txBox="1">
            <a:spLocks noGrp="1"/>
          </p:cNvSpPr>
          <p:nvPr>
            <p:ph type="title" idx="2" hasCustomPrompt="1"/>
          </p:nvPr>
        </p:nvSpPr>
        <p:spPr>
          <a:xfrm>
            <a:off x="1795200" y="2129700"/>
            <a:ext cx="2899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24954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2"/>
        </a:solidFill>
        <a:effectLst/>
      </p:bgPr>
    </p:bg>
    <p:spTree>
      <p:nvGrpSpPr>
        <p:cNvPr id="1" name="Shape 6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0" name="Google Shape;6750;p25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751" name="Google Shape;6751;p25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52" name="Google Shape;6752;p25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753" name="Google Shape;6753;p25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4" name="Google Shape;6754;p25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5" name="Google Shape;6755;p25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6" name="Google Shape;6756;p25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7" name="Google Shape;6757;p25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8" name="Google Shape;6758;p25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9" name="Google Shape;6759;p25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0" name="Google Shape;6760;p25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1" name="Google Shape;6761;p25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2" name="Google Shape;6762;p25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3" name="Google Shape;6763;p25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4" name="Google Shape;6764;p25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65" name="Google Shape;6765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66" name="Google Shape;6766;p25"/>
          <p:cNvSpPr txBox="1">
            <a:spLocks noGrp="1"/>
          </p:cNvSpPr>
          <p:nvPr>
            <p:ph type="subTitle" idx="1"/>
          </p:nvPr>
        </p:nvSpPr>
        <p:spPr>
          <a:xfrm>
            <a:off x="960000" y="1992733"/>
            <a:ext cx="46660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767" name="Google Shape;6767;p25"/>
          <p:cNvSpPr txBox="1">
            <a:spLocks noGrp="1"/>
          </p:cNvSpPr>
          <p:nvPr>
            <p:ph type="subTitle" idx="2"/>
          </p:nvPr>
        </p:nvSpPr>
        <p:spPr>
          <a:xfrm>
            <a:off x="960000" y="2455333"/>
            <a:ext cx="51360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8" name="Google Shape;6768;p25"/>
          <p:cNvSpPr txBox="1">
            <a:spLocks noGrp="1"/>
          </p:cNvSpPr>
          <p:nvPr>
            <p:ph type="subTitle" idx="3"/>
          </p:nvPr>
        </p:nvSpPr>
        <p:spPr>
          <a:xfrm>
            <a:off x="960000" y="3420529"/>
            <a:ext cx="46660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769" name="Google Shape;6769;p25"/>
          <p:cNvSpPr txBox="1">
            <a:spLocks noGrp="1"/>
          </p:cNvSpPr>
          <p:nvPr>
            <p:ph type="subTitle" idx="4"/>
          </p:nvPr>
        </p:nvSpPr>
        <p:spPr>
          <a:xfrm>
            <a:off x="960000" y="3883129"/>
            <a:ext cx="51360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70" name="Google Shape;6770;p25"/>
          <p:cNvSpPr txBox="1">
            <a:spLocks noGrp="1"/>
          </p:cNvSpPr>
          <p:nvPr>
            <p:ph type="subTitle" idx="5"/>
          </p:nvPr>
        </p:nvSpPr>
        <p:spPr>
          <a:xfrm>
            <a:off x="960000" y="4833624"/>
            <a:ext cx="46660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771" name="Google Shape;6771;p25"/>
          <p:cNvSpPr txBox="1">
            <a:spLocks noGrp="1"/>
          </p:cNvSpPr>
          <p:nvPr>
            <p:ph type="subTitle" idx="6"/>
          </p:nvPr>
        </p:nvSpPr>
        <p:spPr>
          <a:xfrm>
            <a:off x="960000" y="5296231"/>
            <a:ext cx="51360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194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bg>
      <p:bgPr>
        <a:solidFill>
          <a:schemeClr val="accent2"/>
        </a:solidFill>
        <a:effectLst/>
      </p:bgPr>
    </p:bg>
    <p:spTree>
      <p:nvGrpSpPr>
        <p:cNvPr id="1" name="Shape 6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3" name="Google Shape;6773;p26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774" name="Google Shape;6774;p26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5" name="Google Shape;6775;p26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776" name="Google Shape;6776;p26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7" name="Google Shape;6777;p26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8" name="Google Shape;6778;p26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9" name="Google Shape;6779;p26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0" name="Google Shape;6780;p26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1" name="Google Shape;6781;p26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2" name="Google Shape;6782;p26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3" name="Google Shape;6783;p26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4" name="Google Shape;6784;p26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5" name="Google Shape;6785;p26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6" name="Google Shape;6786;p26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7" name="Google Shape;6787;p26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88" name="Google Shape;678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89" name="Google Shape;6789;p26"/>
          <p:cNvSpPr txBox="1">
            <a:spLocks noGrp="1"/>
          </p:cNvSpPr>
          <p:nvPr>
            <p:ph type="subTitle" idx="1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675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bg>
      <p:bgPr>
        <a:solidFill>
          <a:schemeClr val="accent2"/>
        </a:solidFill>
        <a:effectLst/>
      </p:bgPr>
    </p:bg>
    <p:spTree>
      <p:nvGrpSpPr>
        <p:cNvPr id="1" name="Shape 6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1" name="Google Shape;6791;p27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792" name="Google Shape;6792;p2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4" name="Google Shape;6804;p27"/>
          <p:cNvSpPr txBox="1">
            <a:spLocks noGrp="1"/>
          </p:cNvSpPr>
          <p:nvPr>
            <p:ph type="title"/>
          </p:nvPr>
        </p:nvSpPr>
        <p:spPr>
          <a:xfrm>
            <a:off x="3207033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5" name="Google Shape;6805;p27"/>
          <p:cNvSpPr txBox="1">
            <a:spLocks noGrp="1"/>
          </p:cNvSpPr>
          <p:nvPr>
            <p:ph type="subTitle" idx="1"/>
          </p:nvPr>
        </p:nvSpPr>
        <p:spPr>
          <a:xfrm>
            <a:off x="3848200" y="2895700"/>
            <a:ext cx="40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653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4">
  <p:cSld name="One column 4">
    <p:bg>
      <p:bgPr>
        <a:solidFill>
          <a:schemeClr val="accent1"/>
        </a:solidFill>
        <a:effectLst/>
      </p:bgPr>
    </p:bg>
    <p:spTree>
      <p:nvGrpSpPr>
        <p:cNvPr id="1" name="Shape 6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7" name="Google Shape;6807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8" name="Google Shape;6808;p28"/>
          <p:cNvSpPr txBox="1">
            <a:spLocks noGrp="1"/>
          </p:cNvSpPr>
          <p:nvPr>
            <p:ph type="subTitle" idx="1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14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460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bg>
      <p:bgPr>
        <a:solidFill>
          <a:schemeClr val="accent2"/>
        </a:solidFill>
        <a:effectLst/>
      </p:bgPr>
    </p:bg>
    <p:spTree>
      <p:nvGrpSpPr>
        <p:cNvPr id="1" name="Shape 6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0" name="Google Shape;6810;p29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811" name="Google Shape;6811;p29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12" name="Google Shape;6812;p29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813" name="Google Shape;6813;p29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4" name="Google Shape;6814;p29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5" name="Google Shape;6815;p29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6" name="Google Shape;6816;p29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7" name="Google Shape;6817;p29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8" name="Google Shape;6818;p29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9" name="Google Shape;6819;p29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0" name="Google Shape;6820;p29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1" name="Google Shape;6821;p29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2" name="Google Shape;6822;p29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3" name="Google Shape;6823;p29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4" name="Google Shape;6824;p29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25" name="Google Shape;6825;p29"/>
          <p:cNvSpPr txBox="1">
            <a:spLocks noGrp="1"/>
          </p:cNvSpPr>
          <p:nvPr>
            <p:ph type="title"/>
          </p:nvPr>
        </p:nvSpPr>
        <p:spPr>
          <a:xfrm>
            <a:off x="6604000" y="720000"/>
            <a:ext cx="4617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26" name="Google Shape;6826;p29"/>
          <p:cNvSpPr txBox="1">
            <a:spLocks noGrp="1"/>
          </p:cNvSpPr>
          <p:nvPr>
            <p:ph type="subTitle" idx="1"/>
          </p:nvPr>
        </p:nvSpPr>
        <p:spPr>
          <a:xfrm>
            <a:off x="7539867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262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2"/>
        </a:solidFill>
        <a:effectLst/>
      </p:bgPr>
    </p:bg>
    <p:spTree>
      <p:nvGrpSpPr>
        <p:cNvPr id="1" name="Shape 6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7" name="Google Shape;6847;p31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848" name="Google Shape;6848;p3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3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3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3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3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3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3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3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3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3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3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3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60" name="Google Shape;6860;p31"/>
          <p:cNvSpPr txBox="1">
            <a:spLocks noGrp="1"/>
          </p:cNvSpPr>
          <p:nvPr>
            <p:ph type="title"/>
          </p:nvPr>
        </p:nvSpPr>
        <p:spPr>
          <a:xfrm>
            <a:off x="1683600" y="720000"/>
            <a:ext cx="88248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194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2"/>
        </a:solidFill>
        <a:effectLst/>
      </p:bgPr>
    </p:bg>
    <p:spTree>
      <p:nvGrpSpPr>
        <p:cNvPr id="1" name="Shape 6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2" name="Google Shape;6862;p32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6863" name="Google Shape;6863;p32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32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32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32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32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32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32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32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32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32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32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32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75" name="Google Shape;6875;p32"/>
          <p:cNvSpPr txBox="1">
            <a:spLocks noGrp="1"/>
          </p:cNvSpPr>
          <p:nvPr>
            <p:ph type="title"/>
          </p:nvPr>
        </p:nvSpPr>
        <p:spPr>
          <a:xfrm>
            <a:off x="1683600" y="720000"/>
            <a:ext cx="88248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250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6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7" name="Google Shape;6877;p33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878" name="Google Shape;6878;p33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79" name="Google Shape;6879;p33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880" name="Google Shape;6880;p33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1" name="Google Shape;6881;p33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2" name="Google Shape;6882;p33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3" name="Google Shape;6883;p33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4" name="Google Shape;6884;p33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5" name="Google Shape;6885;p33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6" name="Google Shape;6886;p33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7" name="Google Shape;6887;p33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8" name="Google Shape;6888;p33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9" name="Google Shape;6889;p33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0" name="Google Shape;6890;p33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1" name="Google Shape;6891;p33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92" name="Google Shape;6892;p33"/>
          <p:cNvSpPr txBox="1">
            <a:spLocks noGrp="1"/>
          </p:cNvSpPr>
          <p:nvPr>
            <p:ph type="subTitle" idx="1"/>
          </p:nvPr>
        </p:nvSpPr>
        <p:spPr>
          <a:xfrm>
            <a:off x="7289600" y="922233"/>
            <a:ext cx="33328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3" name="Google Shape;6893;p33"/>
          <p:cNvSpPr txBox="1">
            <a:spLocks noGrp="1"/>
          </p:cNvSpPr>
          <p:nvPr>
            <p:ph type="subTitle" idx="2"/>
          </p:nvPr>
        </p:nvSpPr>
        <p:spPr>
          <a:xfrm>
            <a:off x="7289600" y="1384849"/>
            <a:ext cx="33328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4" name="Google Shape;6894;p33"/>
          <p:cNvSpPr txBox="1">
            <a:spLocks noGrp="1"/>
          </p:cNvSpPr>
          <p:nvPr>
            <p:ph type="subTitle" idx="3"/>
          </p:nvPr>
        </p:nvSpPr>
        <p:spPr>
          <a:xfrm>
            <a:off x="7289600" y="2756433"/>
            <a:ext cx="33328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5" name="Google Shape;6895;p33"/>
          <p:cNvSpPr txBox="1">
            <a:spLocks noGrp="1"/>
          </p:cNvSpPr>
          <p:nvPr>
            <p:ph type="subTitle" idx="4"/>
          </p:nvPr>
        </p:nvSpPr>
        <p:spPr>
          <a:xfrm>
            <a:off x="7289600" y="3219045"/>
            <a:ext cx="33328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6" name="Google Shape;6896;p33"/>
          <p:cNvSpPr txBox="1">
            <a:spLocks noGrp="1"/>
          </p:cNvSpPr>
          <p:nvPr>
            <p:ph type="subTitle" idx="5"/>
          </p:nvPr>
        </p:nvSpPr>
        <p:spPr>
          <a:xfrm>
            <a:off x="7289600" y="4587840"/>
            <a:ext cx="33328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7" name="Google Shape;6897;p33"/>
          <p:cNvSpPr txBox="1">
            <a:spLocks noGrp="1"/>
          </p:cNvSpPr>
          <p:nvPr>
            <p:ph type="subTitle" idx="6"/>
          </p:nvPr>
        </p:nvSpPr>
        <p:spPr>
          <a:xfrm>
            <a:off x="7289600" y="5056008"/>
            <a:ext cx="33328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8" name="Google Shape;6898;p3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77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2"/>
        </a:solidFill>
        <a:effectLst/>
      </p:bgPr>
    </p:bg>
    <p:spTree>
      <p:nvGrpSpPr>
        <p:cNvPr id="1" name="Shape 6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5" name="Google Shape;6945;p35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6946" name="Google Shape;6946;p35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35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35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35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35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35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35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35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35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35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35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35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35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35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35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61" name="Google Shape;6961;p35"/>
          <p:cNvSpPr txBox="1">
            <a:spLocks noGrp="1"/>
          </p:cNvSpPr>
          <p:nvPr>
            <p:ph type="subTitle" idx="1"/>
          </p:nvPr>
        </p:nvSpPr>
        <p:spPr>
          <a:xfrm>
            <a:off x="7379867" y="2794533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2" name="Google Shape;6962;p35"/>
          <p:cNvSpPr txBox="1">
            <a:spLocks noGrp="1"/>
          </p:cNvSpPr>
          <p:nvPr>
            <p:ph type="subTitle" idx="2"/>
          </p:nvPr>
        </p:nvSpPr>
        <p:spPr>
          <a:xfrm>
            <a:off x="7379867" y="3257144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3" name="Google Shape;6963;p35"/>
          <p:cNvSpPr txBox="1">
            <a:spLocks noGrp="1"/>
          </p:cNvSpPr>
          <p:nvPr>
            <p:ph type="subTitle" idx="3"/>
          </p:nvPr>
        </p:nvSpPr>
        <p:spPr>
          <a:xfrm>
            <a:off x="7379867" y="4410825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4" name="Google Shape;6964;p35"/>
          <p:cNvSpPr txBox="1">
            <a:spLocks noGrp="1"/>
          </p:cNvSpPr>
          <p:nvPr>
            <p:ph type="subTitle" idx="4"/>
          </p:nvPr>
        </p:nvSpPr>
        <p:spPr>
          <a:xfrm>
            <a:off x="7379867" y="4873435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5" name="Google Shape;6965;p35"/>
          <p:cNvSpPr txBox="1">
            <a:spLocks noGrp="1"/>
          </p:cNvSpPr>
          <p:nvPr>
            <p:ph type="subTitle" idx="5"/>
          </p:nvPr>
        </p:nvSpPr>
        <p:spPr>
          <a:xfrm>
            <a:off x="2124367" y="2794533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6" name="Google Shape;6966;p35"/>
          <p:cNvSpPr txBox="1">
            <a:spLocks noGrp="1"/>
          </p:cNvSpPr>
          <p:nvPr>
            <p:ph type="subTitle" idx="6"/>
          </p:nvPr>
        </p:nvSpPr>
        <p:spPr>
          <a:xfrm>
            <a:off x="2124367" y="3257144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7" name="Google Shape;6967;p35"/>
          <p:cNvSpPr txBox="1">
            <a:spLocks noGrp="1"/>
          </p:cNvSpPr>
          <p:nvPr>
            <p:ph type="subTitle" idx="7"/>
          </p:nvPr>
        </p:nvSpPr>
        <p:spPr>
          <a:xfrm>
            <a:off x="2124367" y="4410825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8" name="Google Shape;6968;p35"/>
          <p:cNvSpPr txBox="1">
            <a:spLocks noGrp="1"/>
          </p:cNvSpPr>
          <p:nvPr>
            <p:ph type="subTitle" idx="8"/>
          </p:nvPr>
        </p:nvSpPr>
        <p:spPr>
          <a:xfrm>
            <a:off x="2124367" y="4873435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9" name="Google Shape;6969;p35"/>
          <p:cNvSpPr txBox="1">
            <a:spLocks noGrp="1"/>
          </p:cNvSpPr>
          <p:nvPr>
            <p:ph type="title"/>
          </p:nvPr>
        </p:nvSpPr>
        <p:spPr>
          <a:xfrm>
            <a:off x="1960800" y="720000"/>
            <a:ext cx="82704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17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6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1" name="Google Shape;6971;p36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6972" name="Google Shape;6972;p3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3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3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3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3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3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3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3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3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3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3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3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3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3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3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87" name="Google Shape;6987;p36"/>
          <p:cNvSpPr txBox="1">
            <a:spLocks noGrp="1"/>
          </p:cNvSpPr>
          <p:nvPr>
            <p:ph type="title"/>
          </p:nvPr>
        </p:nvSpPr>
        <p:spPr>
          <a:xfrm>
            <a:off x="2215400" y="720000"/>
            <a:ext cx="77612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88" name="Google Shape;6988;p36"/>
          <p:cNvSpPr txBox="1">
            <a:spLocks noGrp="1"/>
          </p:cNvSpPr>
          <p:nvPr>
            <p:ph type="title" idx="2" hasCustomPrompt="1"/>
          </p:nvPr>
        </p:nvSpPr>
        <p:spPr>
          <a:xfrm>
            <a:off x="1981200" y="2108200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89" name="Google Shape;6989;p36"/>
          <p:cNvSpPr txBox="1">
            <a:spLocks noGrp="1"/>
          </p:cNvSpPr>
          <p:nvPr>
            <p:ph type="subTitle" idx="1"/>
          </p:nvPr>
        </p:nvSpPr>
        <p:spPr>
          <a:xfrm>
            <a:off x="1651000" y="2755900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0" name="Google Shape;6990;p36"/>
          <p:cNvSpPr txBox="1">
            <a:spLocks noGrp="1"/>
          </p:cNvSpPr>
          <p:nvPr>
            <p:ph type="subTitle" idx="3"/>
          </p:nvPr>
        </p:nvSpPr>
        <p:spPr>
          <a:xfrm>
            <a:off x="1261800" y="3218500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1" name="Google Shape;6991;p36"/>
          <p:cNvSpPr txBox="1">
            <a:spLocks noGrp="1"/>
          </p:cNvSpPr>
          <p:nvPr>
            <p:ph type="title" idx="4" hasCustomPrompt="1"/>
          </p:nvPr>
        </p:nvSpPr>
        <p:spPr>
          <a:xfrm>
            <a:off x="5245000" y="2108200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2" name="Google Shape;6992;p36"/>
          <p:cNvSpPr txBox="1">
            <a:spLocks noGrp="1"/>
          </p:cNvSpPr>
          <p:nvPr>
            <p:ph type="subTitle" idx="5"/>
          </p:nvPr>
        </p:nvSpPr>
        <p:spPr>
          <a:xfrm>
            <a:off x="4914800" y="2755900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3" name="Google Shape;6993;p36"/>
          <p:cNvSpPr txBox="1">
            <a:spLocks noGrp="1"/>
          </p:cNvSpPr>
          <p:nvPr>
            <p:ph type="subTitle" idx="6"/>
          </p:nvPr>
        </p:nvSpPr>
        <p:spPr>
          <a:xfrm>
            <a:off x="4570200" y="3218500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4" name="Google Shape;6994;p36"/>
          <p:cNvSpPr txBox="1">
            <a:spLocks noGrp="1"/>
          </p:cNvSpPr>
          <p:nvPr>
            <p:ph type="title" idx="7" hasCustomPrompt="1"/>
          </p:nvPr>
        </p:nvSpPr>
        <p:spPr>
          <a:xfrm>
            <a:off x="8508800" y="2108200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5" name="Google Shape;6995;p36"/>
          <p:cNvSpPr txBox="1">
            <a:spLocks noGrp="1"/>
          </p:cNvSpPr>
          <p:nvPr>
            <p:ph type="subTitle" idx="8"/>
          </p:nvPr>
        </p:nvSpPr>
        <p:spPr>
          <a:xfrm>
            <a:off x="8178600" y="2755900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6" name="Google Shape;6996;p36"/>
          <p:cNvSpPr txBox="1">
            <a:spLocks noGrp="1"/>
          </p:cNvSpPr>
          <p:nvPr>
            <p:ph type="subTitle" idx="9"/>
          </p:nvPr>
        </p:nvSpPr>
        <p:spPr>
          <a:xfrm>
            <a:off x="7834000" y="3218500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7" name="Google Shape;6997;p36"/>
          <p:cNvSpPr txBox="1">
            <a:spLocks noGrp="1"/>
          </p:cNvSpPr>
          <p:nvPr>
            <p:ph type="title" idx="13" hasCustomPrompt="1"/>
          </p:nvPr>
        </p:nvSpPr>
        <p:spPr>
          <a:xfrm>
            <a:off x="1981200" y="4284733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8" name="Google Shape;6998;p36"/>
          <p:cNvSpPr txBox="1">
            <a:spLocks noGrp="1"/>
          </p:cNvSpPr>
          <p:nvPr>
            <p:ph type="subTitle" idx="14"/>
          </p:nvPr>
        </p:nvSpPr>
        <p:spPr>
          <a:xfrm>
            <a:off x="1651000" y="4932433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9" name="Google Shape;6999;p36"/>
          <p:cNvSpPr txBox="1">
            <a:spLocks noGrp="1"/>
          </p:cNvSpPr>
          <p:nvPr>
            <p:ph type="subTitle" idx="15"/>
          </p:nvPr>
        </p:nvSpPr>
        <p:spPr>
          <a:xfrm>
            <a:off x="1261800" y="5395033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0" name="Google Shape;7000;p36"/>
          <p:cNvSpPr txBox="1">
            <a:spLocks noGrp="1"/>
          </p:cNvSpPr>
          <p:nvPr>
            <p:ph type="title" idx="16" hasCustomPrompt="1"/>
          </p:nvPr>
        </p:nvSpPr>
        <p:spPr>
          <a:xfrm>
            <a:off x="5245000" y="4284733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01" name="Google Shape;7001;p36"/>
          <p:cNvSpPr txBox="1">
            <a:spLocks noGrp="1"/>
          </p:cNvSpPr>
          <p:nvPr>
            <p:ph type="subTitle" idx="17"/>
          </p:nvPr>
        </p:nvSpPr>
        <p:spPr>
          <a:xfrm>
            <a:off x="4914800" y="4932433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002" name="Google Shape;7002;p36"/>
          <p:cNvSpPr txBox="1">
            <a:spLocks noGrp="1"/>
          </p:cNvSpPr>
          <p:nvPr>
            <p:ph type="subTitle" idx="18"/>
          </p:nvPr>
        </p:nvSpPr>
        <p:spPr>
          <a:xfrm>
            <a:off x="4570200" y="5395033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3" name="Google Shape;7003;p36"/>
          <p:cNvSpPr txBox="1">
            <a:spLocks noGrp="1"/>
          </p:cNvSpPr>
          <p:nvPr>
            <p:ph type="title" idx="19" hasCustomPrompt="1"/>
          </p:nvPr>
        </p:nvSpPr>
        <p:spPr>
          <a:xfrm>
            <a:off x="8508800" y="4284733"/>
            <a:ext cx="17020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04" name="Google Shape;7004;p36"/>
          <p:cNvSpPr txBox="1">
            <a:spLocks noGrp="1"/>
          </p:cNvSpPr>
          <p:nvPr>
            <p:ph type="subTitle" idx="20"/>
          </p:nvPr>
        </p:nvSpPr>
        <p:spPr>
          <a:xfrm>
            <a:off x="8178600" y="4932433"/>
            <a:ext cx="22732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005" name="Google Shape;7005;p36"/>
          <p:cNvSpPr txBox="1">
            <a:spLocks noGrp="1"/>
          </p:cNvSpPr>
          <p:nvPr>
            <p:ph type="subTitle" idx="21"/>
          </p:nvPr>
        </p:nvSpPr>
        <p:spPr>
          <a:xfrm>
            <a:off x="7834000" y="5395033"/>
            <a:ext cx="305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867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3"/>
        </a:solidFill>
        <a:effectLst/>
      </p:bgPr>
    </p:bg>
    <p:spTree>
      <p:nvGrpSpPr>
        <p:cNvPr id="1" name="Shape 8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" name="Google Shape;8602;p38"/>
          <p:cNvGrpSpPr/>
          <p:nvPr/>
        </p:nvGrpSpPr>
        <p:grpSpPr>
          <a:xfrm>
            <a:off x="-70629" y="49331"/>
            <a:ext cx="12262623" cy="6799363"/>
            <a:chOff x="-52972" y="36998"/>
            <a:chExt cx="9196967" cy="5099522"/>
          </a:xfrm>
        </p:grpSpPr>
        <p:sp>
          <p:nvSpPr>
            <p:cNvPr id="8603" name="Google Shape;8603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4" name="Google Shape;8604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5" name="Google Shape;8605;p3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6" name="Google Shape;8606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7" name="Google Shape;8607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8" name="Google Shape;8608;p3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9" name="Google Shape;8609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0" name="Google Shape;8610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1" name="Google Shape;8611;p3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2" name="Google Shape;8612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3" name="Google Shape;8613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4" name="Google Shape;8614;p3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5" name="Google Shape;8615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6" name="Google Shape;8616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7" name="Google Shape;8617;p3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8" name="Google Shape;8618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9" name="Google Shape;8619;p3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0" name="Google Shape;8620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1" name="Google Shape;8621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2" name="Google Shape;8622;p3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3" name="Google Shape;8623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4" name="Google Shape;8624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5" name="Google Shape;8625;p3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6" name="Google Shape;8626;p3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7" name="Google Shape;8627;p38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8" name="Google Shape;8628;p38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9" name="Google Shape;8629;p38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0" name="Google Shape;8630;p38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1" name="Google Shape;8631;p38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2" name="Google Shape;8632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3" name="Google Shape;8633;p3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4" name="Google Shape;8634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5" name="Google Shape;8635;p3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6" name="Google Shape;8636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7" name="Google Shape;8637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8" name="Google Shape;8638;p3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9" name="Google Shape;8639;p3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0" name="Google Shape;8640;p38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1" name="Google Shape;8641;p38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2" name="Google Shape;8642;p38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3" name="Google Shape;8643;p38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4" name="Google Shape;8644;p38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5" name="Google Shape;8645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6" name="Google Shape;8646;p3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7" name="Google Shape;8647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8" name="Google Shape;8648;p3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9" name="Google Shape;8649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0" name="Google Shape;8650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1" name="Google Shape;8651;p3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2" name="Google Shape;8652;p3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3" name="Google Shape;8653;p38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4" name="Google Shape;8654;p38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5" name="Google Shape;8655;p38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6" name="Google Shape;8656;p38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7" name="Google Shape;8657;p38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8" name="Google Shape;8658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9" name="Google Shape;8659;p3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0" name="Google Shape;8660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1" name="Google Shape;8661;p3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2" name="Google Shape;8662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3" name="Google Shape;8663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4" name="Google Shape;8664;p3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5" name="Google Shape;8665;p3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6" name="Google Shape;8666;p38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7" name="Google Shape;8667;p38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8" name="Google Shape;8668;p38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9" name="Google Shape;8669;p38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0" name="Google Shape;8670;p38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1" name="Google Shape;8671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2" name="Google Shape;8672;p3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3" name="Google Shape;8673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4" name="Google Shape;8674;p3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5" name="Google Shape;8675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6" name="Google Shape;8676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7" name="Google Shape;8677;p3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8" name="Google Shape;8678;p3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9" name="Google Shape;8679;p38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0" name="Google Shape;8680;p38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1" name="Google Shape;8681;p38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2" name="Google Shape;8682;p38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3" name="Google Shape;8683;p38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4" name="Google Shape;8684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5" name="Google Shape;8685;p3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6" name="Google Shape;8686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7" name="Google Shape;8687;p3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8" name="Google Shape;8688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9" name="Google Shape;8689;p3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0" name="Google Shape;8690;p38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1" name="Google Shape;8691;p38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2" name="Google Shape;8692;p38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3" name="Google Shape;8693;p38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4" name="Google Shape;8694;p38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5" name="Google Shape;8695;p3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6" name="Google Shape;8696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7" name="Google Shape;8697;p3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8" name="Google Shape;8698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9" name="Google Shape;8699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0" name="Google Shape;8700;p3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1" name="Google Shape;8701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2" name="Google Shape;8702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3" name="Google Shape;8703;p3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4" name="Google Shape;8704;p3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5" name="Google Shape;8705;p38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6" name="Google Shape;8706;p38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7" name="Google Shape;8707;p38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8" name="Google Shape;8708;p38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9" name="Google Shape;8709;p38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0" name="Google Shape;8710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1" name="Google Shape;8711;p3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2" name="Google Shape;8712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3" name="Google Shape;8713;p3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4" name="Google Shape;8714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5" name="Google Shape;8715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6" name="Google Shape;8716;p3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7" name="Google Shape;8717;p3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8" name="Google Shape;8718;p38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9" name="Google Shape;8719;p38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0" name="Google Shape;8720;p38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1" name="Google Shape;8721;p38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2" name="Google Shape;8722;p38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3" name="Google Shape;8723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4" name="Google Shape;8724;p3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5" name="Google Shape;8725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6" name="Google Shape;8726;p3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7" name="Google Shape;8727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8" name="Google Shape;8728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9" name="Google Shape;8729;p3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0" name="Google Shape;8730;p3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1" name="Google Shape;8731;p38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2" name="Google Shape;8732;p38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3" name="Google Shape;8733;p38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4" name="Google Shape;8734;p38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5" name="Google Shape;8735;p38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6" name="Google Shape;8736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7" name="Google Shape;8737;p3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8" name="Google Shape;8738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9" name="Google Shape;8739;p3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0" name="Google Shape;8740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1" name="Google Shape;8741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2" name="Google Shape;8742;p3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3" name="Google Shape;8743;p3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4" name="Google Shape;8744;p38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5" name="Google Shape;8745;p38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6" name="Google Shape;8746;p38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7" name="Google Shape;8747;p38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8" name="Google Shape;8748;p38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9" name="Google Shape;8749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0" name="Google Shape;8750;p3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1" name="Google Shape;8751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2" name="Google Shape;8752;p3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3" name="Google Shape;8753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4" name="Google Shape;8754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5" name="Google Shape;8755;p3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6" name="Google Shape;8756;p3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7" name="Google Shape;8757;p38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8" name="Google Shape;8758;p38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9" name="Google Shape;8759;p38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0" name="Google Shape;8760;p38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1" name="Google Shape;8761;p38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2" name="Google Shape;8762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3" name="Google Shape;8763;p3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4" name="Google Shape;8764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5" name="Google Shape;8765;p3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6" name="Google Shape;8766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7" name="Google Shape;8767;p3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8" name="Google Shape;8768;p38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9" name="Google Shape;8769;p38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0" name="Google Shape;8770;p38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1" name="Google Shape;8771;p38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2" name="Google Shape;8772;p38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3" name="Google Shape;8773;p3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4" name="Google Shape;8774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5" name="Google Shape;8775;p3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6" name="Google Shape;8776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7" name="Google Shape;8777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8" name="Google Shape;8778;p3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9" name="Google Shape;8779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0" name="Google Shape;8780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1" name="Google Shape;8781;p3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2" name="Google Shape;8782;p3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3" name="Google Shape;8783;p38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4" name="Google Shape;8784;p38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5" name="Google Shape;8785;p38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6" name="Google Shape;8786;p38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7" name="Google Shape;8787;p38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8" name="Google Shape;8788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9" name="Google Shape;8789;p3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0" name="Google Shape;8790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1" name="Google Shape;8791;p3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2" name="Google Shape;8792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3" name="Google Shape;8793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4" name="Google Shape;8794;p3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5" name="Google Shape;8795;p3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6" name="Google Shape;8796;p38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7" name="Google Shape;8797;p38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8" name="Google Shape;8798;p38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9" name="Google Shape;8799;p38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0" name="Google Shape;8800;p38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1" name="Google Shape;8801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2" name="Google Shape;8802;p3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3" name="Google Shape;8803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4" name="Google Shape;8804;p3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5" name="Google Shape;8805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6" name="Google Shape;8806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7" name="Google Shape;8807;p3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8" name="Google Shape;8808;p3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9" name="Google Shape;8809;p38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0" name="Google Shape;8810;p38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1" name="Google Shape;8811;p38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2" name="Google Shape;8812;p38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3" name="Google Shape;8813;p38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4" name="Google Shape;8814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5" name="Google Shape;8815;p3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6" name="Google Shape;8816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7" name="Google Shape;8817;p3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8" name="Google Shape;8818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9" name="Google Shape;8819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0" name="Google Shape;8820;p3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1" name="Google Shape;8821;p3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2" name="Google Shape;8822;p38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3" name="Google Shape;8823;p38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4" name="Google Shape;8824;p38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5" name="Google Shape;8825;p38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6" name="Google Shape;8826;p38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7" name="Google Shape;8827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8" name="Google Shape;8828;p3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9" name="Google Shape;8829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0" name="Google Shape;8830;p3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1" name="Google Shape;8831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2" name="Google Shape;8832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3" name="Google Shape;8833;p3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4" name="Google Shape;8834;p3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5" name="Google Shape;8835;p38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6" name="Google Shape;8836;p38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7" name="Google Shape;8837;p38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8" name="Google Shape;8838;p38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9" name="Google Shape;8839;p38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0" name="Google Shape;8840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1" name="Google Shape;8841;p3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2" name="Google Shape;8842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3" name="Google Shape;8843;p3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4" name="Google Shape;8844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5" name="Google Shape;8845;p3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6" name="Google Shape;8846;p38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7" name="Google Shape;8847;p38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8" name="Google Shape;8848;p38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9" name="Google Shape;8849;p38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0" name="Google Shape;8850;p38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1" name="Google Shape;8851;p3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2" name="Google Shape;8852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3" name="Google Shape;8853;p3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4" name="Google Shape;8854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5" name="Google Shape;8855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6" name="Google Shape;8856;p3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7" name="Google Shape;8857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8" name="Google Shape;8858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9" name="Google Shape;8859;p3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0" name="Google Shape;8860;p3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1" name="Google Shape;8861;p38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2" name="Google Shape;8862;p38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3" name="Google Shape;8863;p38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4" name="Google Shape;8864;p38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5" name="Google Shape;8865;p38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6" name="Google Shape;8866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7" name="Google Shape;8867;p3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8" name="Google Shape;8868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9" name="Google Shape;8869;p3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0" name="Google Shape;8870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1" name="Google Shape;8871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2" name="Google Shape;8872;p3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3" name="Google Shape;8873;p3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4" name="Google Shape;8874;p38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5" name="Google Shape;8875;p38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6" name="Google Shape;8876;p38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7" name="Google Shape;8877;p38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8" name="Google Shape;8878;p38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9" name="Google Shape;8879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0" name="Google Shape;8880;p3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1" name="Google Shape;8881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2" name="Google Shape;8882;p3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3" name="Google Shape;8883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4" name="Google Shape;8884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5" name="Google Shape;8885;p3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6" name="Google Shape;8886;p3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7" name="Google Shape;8887;p38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8" name="Google Shape;8888;p38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9" name="Google Shape;8889;p38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0" name="Google Shape;8890;p38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1" name="Google Shape;8891;p38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2" name="Google Shape;8892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3" name="Google Shape;8893;p3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4" name="Google Shape;8894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5" name="Google Shape;8895;p3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6" name="Google Shape;8896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7" name="Google Shape;8897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8" name="Google Shape;8898;p3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9" name="Google Shape;8899;p3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0" name="Google Shape;8900;p38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1" name="Google Shape;8901;p38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2" name="Google Shape;8902;p38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3" name="Google Shape;8903;p38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4" name="Google Shape;8904;p38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5" name="Google Shape;8905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6" name="Google Shape;8906;p3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7" name="Google Shape;8907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8" name="Google Shape;8908;p3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9" name="Google Shape;8909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0" name="Google Shape;8910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1" name="Google Shape;8911;p3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2" name="Google Shape;8912;p3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3" name="Google Shape;8913;p38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4" name="Google Shape;8914;p38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5" name="Google Shape;8915;p38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6" name="Google Shape;8916;p38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7" name="Google Shape;8917;p38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8" name="Google Shape;8918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9" name="Google Shape;8919;p3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0" name="Google Shape;8920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1" name="Google Shape;8921;p3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2" name="Google Shape;8922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3" name="Google Shape;8923;p3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4" name="Google Shape;8924;p38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5" name="Google Shape;8925;p38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6" name="Google Shape;8926;p38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7" name="Google Shape;8927;p38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8" name="Google Shape;8928;p38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9" name="Google Shape;8929;p3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0" name="Google Shape;8930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1" name="Google Shape;8931;p3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2" name="Google Shape;8932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3" name="Google Shape;8933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4" name="Google Shape;8934;p3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5" name="Google Shape;8935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6" name="Google Shape;8936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7" name="Google Shape;8937;p3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8" name="Google Shape;8938;p3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9" name="Google Shape;8939;p38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0" name="Google Shape;8940;p38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1" name="Google Shape;8941;p38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2" name="Google Shape;8942;p38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3" name="Google Shape;8943;p38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4" name="Google Shape;8944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5" name="Google Shape;8945;p3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6" name="Google Shape;8946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7" name="Google Shape;8947;p3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8" name="Google Shape;8948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9" name="Google Shape;8949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0" name="Google Shape;8950;p3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1" name="Google Shape;8951;p3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2" name="Google Shape;8952;p38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3" name="Google Shape;8953;p38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4" name="Google Shape;8954;p38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5" name="Google Shape;8955;p38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6" name="Google Shape;8956;p38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7" name="Google Shape;8957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8" name="Google Shape;8958;p3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9" name="Google Shape;8959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0" name="Google Shape;8960;p3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1" name="Google Shape;8961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2" name="Google Shape;8962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3" name="Google Shape;8963;p3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4" name="Google Shape;8964;p3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5" name="Google Shape;8965;p38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6" name="Google Shape;8966;p38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7" name="Google Shape;8967;p38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8" name="Google Shape;8968;p38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9" name="Google Shape;8969;p38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0" name="Google Shape;8970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1" name="Google Shape;8971;p3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2" name="Google Shape;8972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3" name="Google Shape;8973;p3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4" name="Google Shape;8974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5" name="Google Shape;8975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6" name="Google Shape;8976;p3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7" name="Google Shape;8977;p3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8" name="Google Shape;8978;p38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9" name="Google Shape;8979;p38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0" name="Google Shape;8980;p38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1" name="Google Shape;8981;p38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2" name="Google Shape;8982;p38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3" name="Google Shape;8983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4" name="Google Shape;8984;p3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5" name="Google Shape;8985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6" name="Google Shape;8986;p3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7" name="Google Shape;8987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8" name="Google Shape;8988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9" name="Google Shape;8989;p3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0" name="Google Shape;8990;p3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1" name="Google Shape;8991;p38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2" name="Google Shape;8992;p38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3" name="Google Shape;8993;p38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4" name="Google Shape;8994;p38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5" name="Google Shape;8995;p38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6" name="Google Shape;8996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7" name="Google Shape;8997;p3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8" name="Google Shape;8998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9" name="Google Shape;8999;p3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0" name="Google Shape;9000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1" name="Google Shape;9001;p3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2" name="Google Shape;9002;p38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3" name="Google Shape;9003;p38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4" name="Google Shape;9004;p38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5" name="Google Shape;9005;p38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6" name="Google Shape;9006;p38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7" name="Google Shape;9007;p3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8" name="Google Shape;9008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9" name="Google Shape;9009;p3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0" name="Google Shape;9010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1" name="Google Shape;9011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2" name="Google Shape;9012;p3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3" name="Google Shape;9013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4" name="Google Shape;9014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5" name="Google Shape;9015;p3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6" name="Google Shape;9016;p3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7" name="Google Shape;9017;p38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8" name="Google Shape;9018;p38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9" name="Google Shape;9019;p38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0" name="Google Shape;9020;p38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1" name="Google Shape;9021;p38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2" name="Google Shape;9022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3" name="Google Shape;9023;p3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4" name="Google Shape;9024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5" name="Google Shape;9025;p3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6" name="Google Shape;9026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7" name="Google Shape;9027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8" name="Google Shape;9028;p3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9" name="Google Shape;9029;p3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0" name="Google Shape;9030;p38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1" name="Google Shape;9031;p38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2" name="Google Shape;9032;p38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3" name="Google Shape;9033;p38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4" name="Google Shape;9034;p38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5" name="Google Shape;9035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6" name="Google Shape;9036;p3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7" name="Google Shape;9037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8" name="Google Shape;9038;p3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9" name="Google Shape;9039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0" name="Google Shape;9040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1" name="Google Shape;9041;p3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2" name="Google Shape;9042;p3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3" name="Google Shape;9043;p38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4" name="Google Shape;9044;p38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5" name="Google Shape;9045;p38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6" name="Google Shape;9046;p38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7" name="Google Shape;9047;p38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8" name="Google Shape;9048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9" name="Google Shape;9049;p3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0" name="Google Shape;9050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1" name="Google Shape;9051;p3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2" name="Google Shape;9052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3" name="Google Shape;9053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4" name="Google Shape;9054;p3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5" name="Google Shape;9055;p3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6" name="Google Shape;9056;p38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7" name="Google Shape;9057;p38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8" name="Google Shape;9058;p38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9" name="Google Shape;9059;p38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0" name="Google Shape;9060;p38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1" name="Google Shape;9061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2" name="Google Shape;9062;p3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3" name="Google Shape;9063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4" name="Google Shape;9064;p3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5" name="Google Shape;9065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6" name="Google Shape;9066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7" name="Google Shape;9067;p3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8" name="Google Shape;9068;p3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9" name="Google Shape;9069;p38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0" name="Google Shape;9070;p38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1" name="Google Shape;9071;p38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2" name="Google Shape;9072;p38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3" name="Google Shape;9073;p38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4" name="Google Shape;9074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5" name="Google Shape;9075;p3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6" name="Google Shape;9076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7" name="Google Shape;9077;p3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8" name="Google Shape;9078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9" name="Google Shape;9079;p3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0" name="Google Shape;9080;p38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1" name="Google Shape;9081;p38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2" name="Google Shape;9082;p38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3" name="Google Shape;9083;p38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4" name="Google Shape;9084;p38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5" name="Google Shape;9085;p3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6" name="Google Shape;9086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7" name="Google Shape;9087;p3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8" name="Google Shape;9088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9" name="Google Shape;9089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0" name="Google Shape;9090;p3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1" name="Google Shape;9091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2" name="Google Shape;9092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3" name="Google Shape;9093;p3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4" name="Google Shape;9094;p3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5" name="Google Shape;9095;p38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6" name="Google Shape;9096;p38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7" name="Google Shape;9097;p38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8" name="Google Shape;9098;p38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9" name="Google Shape;9099;p38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0" name="Google Shape;9100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1" name="Google Shape;9101;p3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2" name="Google Shape;9102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3" name="Google Shape;9103;p3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4" name="Google Shape;9104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5" name="Google Shape;9105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6" name="Google Shape;9106;p3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7" name="Google Shape;9107;p3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8" name="Google Shape;9108;p38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9" name="Google Shape;9109;p38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0" name="Google Shape;9110;p38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1" name="Google Shape;9111;p38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2" name="Google Shape;9112;p38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3" name="Google Shape;9113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4" name="Google Shape;9114;p3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5" name="Google Shape;9115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6" name="Google Shape;9116;p3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7" name="Google Shape;9117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8" name="Google Shape;9118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9" name="Google Shape;9119;p3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0" name="Google Shape;9120;p3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1" name="Google Shape;9121;p38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2" name="Google Shape;9122;p38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3" name="Google Shape;9123;p38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4" name="Google Shape;9124;p38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5" name="Google Shape;9125;p38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6" name="Google Shape;9126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7" name="Google Shape;9127;p3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8" name="Google Shape;9128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9" name="Google Shape;9129;p3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0" name="Google Shape;9130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1" name="Google Shape;9131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2" name="Google Shape;9132;p3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3" name="Google Shape;9133;p3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4" name="Google Shape;9134;p38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5" name="Google Shape;9135;p38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6" name="Google Shape;9136;p38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7" name="Google Shape;9137;p38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8" name="Google Shape;9138;p38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9" name="Google Shape;9139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0" name="Google Shape;9140;p3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1" name="Google Shape;9141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2" name="Google Shape;9142;p3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3" name="Google Shape;9143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4" name="Google Shape;9144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5" name="Google Shape;9145;p3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6" name="Google Shape;9146;p3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7" name="Google Shape;9147;p38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8" name="Google Shape;9148;p38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9" name="Google Shape;9149;p38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0" name="Google Shape;9150;p38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1" name="Google Shape;9151;p38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2" name="Google Shape;9152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3" name="Google Shape;9153;p3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4" name="Google Shape;9154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5" name="Google Shape;9155;p3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6" name="Google Shape;9156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7" name="Google Shape;9157;p3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8" name="Google Shape;9158;p38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9" name="Google Shape;9159;p38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0" name="Google Shape;9160;p38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1" name="Google Shape;9161;p38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2" name="Google Shape;9162;p38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3" name="Google Shape;9163;p3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4" name="Google Shape;9164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5" name="Google Shape;9165;p3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6" name="Google Shape;9166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7" name="Google Shape;9167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8" name="Google Shape;9168;p3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9" name="Google Shape;9169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0" name="Google Shape;9170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1" name="Google Shape;9171;p3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2" name="Google Shape;9172;p3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3" name="Google Shape;9173;p38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4" name="Google Shape;9174;p38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5" name="Google Shape;9175;p38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6" name="Google Shape;9176;p38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7" name="Google Shape;9177;p38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8" name="Google Shape;9178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9" name="Google Shape;9179;p3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0" name="Google Shape;9180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1" name="Google Shape;9181;p3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2" name="Google Shape;9182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3" name="Google Shape;9183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4" name="Google Shape;9184;p3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5" name="Google Shape;9185;p3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6" name="Google Shape;9186;p38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7" name="Google Shape;9187;p38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8" name="Google Shape;9188;p38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9" name="Google Shape;9189;p38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0" name="Google Shape;9190;p38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1" name="Google Shape;9191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2" name="Google Shape;9192;p3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3" name="Google Shape;9193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4" name="Google Shape;9194;p3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5" name="Google Shape;9195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6" name="Google Shape;9196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7" name="Google Shape;9197;p3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8" name="Google Shape;9198;p3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9" name="Google Shape;9199;p38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0" name="Google Shape;9200;p38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1" name="Google Shape;9201;p38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2" name="Google Shape;9202;p38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3" name="Google Shape;9203;p38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4" name="Google Shape;9204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5" name="Google Shape;9205;p3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6" name="Google Shape;9206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7" name="Google Shape;9207;p3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8" name="Google Shape;9208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9" name="Google Shape;9209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0" name="Google Shape;9210;p3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1" name="Google Shape;9211;p3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2" name="Google Shape;9212;p38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3" name="Google Shape;9213;p38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4" name="Google Shape;9214;p38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5" name="Google Shape;9215;p38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6" name="Google Shape;9216;p38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7" name="Google Shape;9217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8" name="Google Shape;9218;p3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9" name="Google Shape;9219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0" name="Google Shape;9220;p3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1" name="Google Shape;9221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2" name="Google Shape;9222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3" name="Google Shape;9223;p3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4" name="Google Shape;9224;p3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5" name="Google Shape;9225;p38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6" name="Google Shape;9226;p38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7" name="Google Shape;9227;p38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8" name="Google Shape;9228;p38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9" name="Google Shape;9229;p38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0" name="Google Shape;9230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1" name="Google Shape;9231;p3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2" name="Google Shape;9232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3" name="Google Shape;9233;p3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4" name="Google Shape;9234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5" name="Google Shape;9235;p3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6" name="Google Shape;9236;p38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7" name="Google Shape;9237;p38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8" name="Google Shape;9238;p38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9" name="Google Shape;9239;p38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0" name="Google Shape;9240;p38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1" name="Google Shape;9241;p3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2" name="Google Shape;9242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3" name="Google Shape;9243;p3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4" name="Google Shape;9244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5" name="Google Shape;9245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6" name="Google Shape;9246;p3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7" name="Google Shape;9247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8" name="Google Shape;9248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9" name="Google Shape;9249;p3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0" name="Google Shape;9250;p3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1" name="Google Shape;9251;p38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2" name="Google Shape;9252;p38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3" name="Google Shape;9253;p38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4" name="Google Shape;9254;p38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5" name="Google Shape;9255;p38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6" name="Google Shape;9256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7" name="Google Shape;9257;p3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8" name="Google Shape;9258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9" name="Google Shape;9259;p3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0" name="Google Shape;9260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1" name="Google Shape;9261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2" name="Google Shape;9262;p3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3" name="Google Shape;9263;p3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4" name="Google Shape;9264;p38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5" name="Google Shape;9265;p38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6" name="Google Shape;9266;p38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7" name="Google Shape;9267;p38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8" name="Google Shape;9268;p38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9" name="Google Shape;9269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0" name="Google Shape;9270;p3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1" name="Google Shape;9271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2" name="Google Shape;9272;p3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3" name="Google Shape;9273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4" name="Google Shape;9274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5" name="Google Shape;9275;p3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6" name="Google Shape;9276;p3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7" name="Google Shape;9277;p38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8" name="Google Shape;9278;p38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9" name="Google Shape;9279;p38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0" name="Google Shape;9280;p38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1" name="Google Shape;9281;p38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2" name="Google Shape;9282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3" name="Google Shape;9283;p3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4" name="Google Shape;9284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5" name="Google Shape;9285;p3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6" name="Google Shape;9286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7" name="Google Shape;9287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8" name="Google Shape;9288;p3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9" name="Google Shape;9289;p3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0" name="Google Shape;9290;p38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1" name="Google Shape;9291;p38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2" name="Google Shape;9292;p38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3" name="Google Shape;9293;p38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4" name="Google Shape;9294;p38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5" name="Google Shape;9295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6" name="Google Shape;9296;p3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7" name="Google Shape;9297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8" name="Google Shape;9298;p3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9" name="Google Shape;9299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0" name="Google Shape;9300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1" name="Google Shape;9301;p3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2" name="Google Shape;9302;p3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3" name="Google Shape;9303;p38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4" name="Google Shape;9304;p38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5" name="Google Shape;9305;p38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6" name="Google Shape;9306;p38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7" name="Google Shape;9307;p38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8" name="Google Shape;9308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9" name="Google Shape;9309;p3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0" name="Google Shape;9310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1" name="Google Shape;9311;p3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2" name="Google Shape;9312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3" name="Google Shape;9313;p3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4" name="Google Shape;9314;p38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5" name="Google Shape;9315;p38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6" name="Google Shape;9316;p38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7" name="Google Shape;9317;p38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8" name="Google Shape;9318;p38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9" name="Google Shape;9319;p3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0" name="Google Shape;9320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1" name="Google Shape;9321;p3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2" name="Google Shape;9322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3" name="Google Shape;9323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4" name="Google Shape;9324;p3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5" name="Google Shape;9325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6" name="Google Shape;9326;p3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7" name="Google Shape;9327;p3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8" name="Google Shape;9328;p38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9" name="Google Shape;9329;p38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0" name="Google Shape;9330;p38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1" name="Google Shape;9331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2" name="Google Shape;9332;p3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3" name="Google Shape;9333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4" name="Google Shape;9334;p3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5" name="Google Shape;9335;p3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6" name="Google Shape;9336;p38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7" name="Google Shape;9337;p38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8" name="Google Shape;9338;p38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9" name="Google Shape;9339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0" name="Google Shape;9340;p3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1" name="Google Shape;9341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2" name="Google Shape;9342;p3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3" name="Google Shape;9343;p3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4" name="Google Shape;9344;p38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5" name="Google Shape;9345;p38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6" name="Google Shape;9346;p38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7" name="Google Shape;9347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8" name="Google Shape;9348;p3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9" name="Google Shape;9349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0" name="Google Shape;9350;p3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1" name="Google Shape;9351;p3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2" name="Google Shape;9352;p38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3" name="Google Shape;9353;p38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4" name="Google Shape;9354;p38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5" name="Google Shape;9355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6" name="Google Shape;9356;p3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7" name="Google Shape;9357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8" name="Google Shape;9358;p3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9" name="Google Shape;9359;p3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0" name="Google Shape;9360;p38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1" name="Google Shape;9361;p38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2" name="Google Shape;9362;p38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3" name="Google Shape;9363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4" name="Google Shape;9364;p3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5" name="Google Shape;9365;p3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6" name="Google Shape;9366;p38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7" name="Google Shape;9367;p38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8" name="Google Shape;9368;p38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9" name="Google Shape;9369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0" name="Google Shape;9370;p3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1" name="Google Shape;9371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2" name="Google Shape;9372;p3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3" name="Google Shape;9373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4" name="Google Shape;9374;p3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5" name="Google Shape;9375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6" name="Google Shape;9376;p3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7" name="Google Shape;9377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8" name="Google Shape;9378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9" name="Google Shape;9379;p3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0" name="Google Shape;9380;p3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1" name="Google Shape;9381;p38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2" name="Google Shape;9382;p38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3" name="Google Shape;9383;p38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4" name="Google Shape;9384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5" name="Google Shape;9385;p3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6" name="Google Shape;9386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7" name="Google Shape;9387;p3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8" name="Google Shape;9388;p3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9" name="Google Shape;9389;p38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0" name="Google Shape;9390;p38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1" name="Google Shape;9391;p38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2" name="Google Shape;9392;p38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3" name="Google Shape;9393;p38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4" name="Google Shape;9394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5" name="Google Shape;9395;p3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6" name="Google Shape;9396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7" name="Google Shape;9397;p3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8" name="Google Shape;9398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9" name="Google Shape;9399;p3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0" name="Google Shape;9400;p38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1" name="Google Shape;9401;p38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2" name="Google Shape;9402;p38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3" name="Google Shape;9403;p3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4" name="Google Shape;9404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5" name="Google Shape;9405;p3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6" name="Google Shape;9406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7" name="Google Shape;9407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8" name="Google Shape;9408;p3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9" name="Google Shape;9409;p3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0" name="Google Shape;9410;p38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1" name="Google Shape;9411;p38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2" name="Google Shape;9412;p38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3" name="Google Shape;9413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4" name="Google Shape;9414;p3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5" name="Google Shape;9415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6" name="Google Shape;9416;p3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7" name="Google Shape;9417;p3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8" name="Google Shape;9418;p38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9" name="Google Shape;9419;p38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0" name="Google Shape;9420;p38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1" name="Google Shape;9421;p38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2" name="Google Shape;9422;p38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3" name="Google Shape;9423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4" name="Google Shape;9424;p3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5" name="Google Shape;9425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6" name="Google Shape;9426;p3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7" name="Google Shape;9427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8" name="Google Shape;9428;p3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9" name="Google Shape;9429;p38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0" name="Google Shape;9430;p38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1" name="Google Shape;9431;p38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2" name="Google Shape;9432;p3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3" name="Google Shape;9433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4" name="Google Shape;9434;p3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5" name="Google Shape;9435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6" name="Google Shape;9436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7" name="Google Shape;9437;p3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8" name="Google Shape;9438;p3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9" name="Google Shape;9439;p38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0" name="Google Shape;9440;p38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1" name="Google Shape;9441;p38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2" name="Google Shape;9442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3" name="Google Shape;9443;p3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4" name="Google Shape;9444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5" name="Google Shape;9445;p3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6" name="Google Shape;9446;p3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7" name="Google Shape;9447;p38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8" name="Google Shape;9448;p38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9" name="Google Shape;9449;p38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0" name="Google Shape;9450;p38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1" name="Google Shape;9451;p38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2" name="Google Shape;9452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3" name="Google Shape;9453;p3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4" name="Google Shape;9454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5" name="Google Shape;9455;p3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6" name="Google Shape;9456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7" name="Google Shape;9457;p3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8" name="Google Shape;9458;p38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9" name="Google Shape;9459;p38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0" name="Google Shape;9460;p38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1" name="Google Shape;9461;p3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2" name="Google Shape;9462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3" name="Google Shape;9463;p3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4" name="Google Shape;9464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5" name="Google Shape;9465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6" name="Google Shape;9466;p3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7" name="Google Shape;9467;p3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8" name="Google Shape;9468;p38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9" name="Google Shape;9469;p38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0" name="Google Shape;9470;p38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1" name="Google Shape;9471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2" name="Google Shape;9472;p3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3" name="Google Shape;9473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4" name="Google Shape;9474;p3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5" name="Google Shape;9475;p3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6" name="Google Shape;9476;p38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7" name="Google Shape;9477;p38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8" name="Google Shape;9478;p38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9" name="Google Shape;9479;p38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0" name="Google Shape;9480;p38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1" name="Google Shape;9481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2" name="Google Shape;9482;p3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3" name="Google Shape;9483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4" name="Google Shape;9484;p3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5" name="Google Shape;9485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6" name="Google Shape;9486;p3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7" name="Google Shape;9487;p38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8" name="Google Shape;9488;p38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9" name="Google Shape;9489;p38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0" name="Google Shape;9490;p3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1" name="Google Shape;9491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2" name="Google Shape;9492;p3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3" name="Google Shape;9493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4" name="Google Shape;9494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5" name="Google Shape;9495;p3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6" name="Google Shape;9496;p3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7" name="Google Shape;9497;p38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8" name="Google Shape;9498;p38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9" name="Google Shape;9499;p38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0" name="Google Shape;9500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1" name="Google Shape;9501;p3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2" name="Google Shape;9502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3" name="Google Shape;9503;p3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4" name="Google Shape;9504;p3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5" name="Google Shape;9505;p38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6" name="Google Shape;9506;p38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7" name="Google Shape;9507;p38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8" name="Google Shape;9508;p38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9" name="Google Shape;9509;p38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0" name="Google Shape;9510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1" name="Google Shape;9511;p3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2" name="Google Shape;9512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3" name="Google Shape;9513;p3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4" name="Google Shape;9514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5" name="Google Shape;9515;p3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6" name="Google Shape;9516;p38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7" name="Google Shape;9517;p38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8" name="Google Shape;9518;p38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9" name="Google Shape;9519;p3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0" name="Google Shape;9520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1" name="Google Shape;9521;p3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2" name="Google Shape;9522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3" name="Google Shape;9523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4" name="Google Shape;9524;p3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5" name="Google Shape;9525;p3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6" name="Google Shape;9526;p38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7" name="Google Shape;9527;p38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8" name="Google Shape;9528;p38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9" name="Google Shape;9529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0" name="Google Shape;9530;p3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1" name="Google Shape;9531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2" name="Google Shape;9532;p3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3" name="Google Shape;9533;p3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4" name="Google Shape;9534;p38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5" name="Google Shape;9535;p38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6" name="Google Shape;9536;p38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7" name="Google Shape;9537;p38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8" name="Google Shape;9538;p38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9" name="Google Shape;9539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0" name="Google Shape;9540;p3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1" name="Google Shape;9541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2" name="Google Shape;9542;p3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3" name="Google Shape;9543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4" name="Google Shape;9544;p3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5" name="Google Shape;9545;p38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6" name="Google Shape;9546;p38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7" name="Google Shape;9547;p38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8" name="Google Shape;9548;p3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9" name="Google Shape;9549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0" name="Google Shape;9550;p3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1" name="Google Shape;9551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2" name="Google Shape;9552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3" name="Google Shape;9553;p3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4" name="Google Shape;9554;p3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5" name="Google Shape;9555;p38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6" name="Google Shape;9556;p38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7" name="Google Shape;9557;p38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8" name="Google Shape;9558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9" name="Google Shape;9559;p3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0" name="Google Shape;9560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1" name="Google Shape;9561;p3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2" name="Google Shape;9562;p3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3" name="Google Shape;9563;p38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4" name="Google Shape;9564;p38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5" name="Google Shape;9565;p38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6" name="Google Shape;9566;p38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7" name="Google Shape;9567;p38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8" name="Google Shape;9568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9" name="Google Shape;9569;p3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0" name="Google Shape;9570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1" name="Google Shape;9571;p3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2" name="Google Shape;9572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3" name="Google Shape;9573;p3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4" name="Google Shape;9574;p38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5" name="Google Shape;9575;p38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6" name="Google Shape;9576;p38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7" name="Google Shape;9577;p3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8" name="Google Shape;9578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9" name="Google Shape;9579;p3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0" name="Google Shape;9580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1" name="Google Shape;9581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2" name="Google Shape;9582;p3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3" name="Google Shape;9583;p3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4" name="Google Shape;9584;p38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5" name="Google Shape;9585;p38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6" name="Google Shape;9586;p38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7" name="Google Shape;9587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8" name="Google Shape;9588;p3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9" name="Google Shape;9589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0" name="Google Shape;9590;p3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1" name="Google Shape;9591;p3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2" name="Google Shape;9592;p38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3" name="Google Shape;9593;p38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4" name="Google Shape;9594;p38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5" name="Google Shape;9595;p38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6" name="Google Shape;9596;p38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7" name="Google Shape;9597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8" name="Google Shape;9598;p3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9" name="Google Shape;9599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0" name="Google Shape;9600;p3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1" name="Google Shape;9601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2" name="Google Shape;9602;p3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3" name="Google Shape;9603;p38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4" name="Google Shape;9604;p38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5" name="Google Shape;9605;p38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6" name="Google Shape;9606;p3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7" name="Google Shape;9607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8" name="Google Shape;9608;p3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9" name="Google Shape;9609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0" name="Google Shape;9610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1" name="Google Shape;9611;p3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2" name="Google Shape;9612;p3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3" name="Google Shape;9613;p38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4" name="Google Shape;9614;p38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5" name="Google Shape;9615;p38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6" name="Google Shape;9616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7" name="Google Shape;9617;p3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8" name="Google Shape;9618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9" name="Google Shape;9619;p3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0" name="Google Shape;9620;p3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1" name="Google Shape;9621;p38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2" name="Google Shape;9622;p38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3" name="Google Shape;9623;p38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4" name="Google Shape;9624;p38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5" name="Google Shape;9625;p38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6" name="Google Shape;9626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7" name="Google Shape;9627;p3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8" name="Google Shape;9628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9" name="Google Shape;9629;p3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0" name="Google Shape;9630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1" name="Google Shape;9631;p3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2" name="Google Shape;9632;p38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3" name="Google Shape;9633;p38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4" name="Google Shape;9634;p38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5" name="Google Shape;9635;p3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6" name="Google Shape;9636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7" name="Google Shape;9637;p3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8" name="Google Shape;9638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9" name="Google Shape;9639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0" name="Google Shape;9640;p3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1" name="Google Shape;9641;p3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2" name="Google Shape;9642;p38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3" name="Google Shape;9643;p38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4" name="Google Shape;9644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5" name="Google Shape;9645;p3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6" name="Google Shape;9646;p3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7" name="Google Shape;9647;p38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8" name="Google Shape;9648;p38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9" name="Google Shape;9649;p38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0" name="Google Shape;9650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1" name="Google Shape;9651;p3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2" name="Google Shape;9652;p3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3" name="Google Shape;9653;p38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4" name="Google Shape;9654;p38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5" name="Google Shape;9655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6" name="Google Shape;9656;p3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7" name="Google Shape;9657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8" name="Google Shape;9658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9" name="Google Shape;9659;p3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0" name="Google Shape;9660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1" name="Google Shape;9661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2" name="Google Shape;9662;p3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3" name="Google Shape;9663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4" name="Google Shape;9664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5" name="Google Shape;9665;p3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6" name="Google Shape;9666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7" name="Google Shape;9667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8" name="Google Shape;9668;p3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9" name="Google Shape;9669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0" name="Google Shape;9670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1" name="Google Shape;9671;p3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2" name="Google Shape;9672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3" name="Google Shape;9673;p3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4" name="Google Shape;9674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5" name="Google Shape;9675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6" name="Google Shape;9676;p3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7" name="Google Shape;9677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8" name="Google Shape;9678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9" name="Google Shape;9679;p3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0" name="Google Shape;9680;p3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1" name="Google Shape;9681;p38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2" name="Google Shape;9682;p38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3" name="Google Shape;9683;p38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4" name="Google Shape;9684;p38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5" name="Google Shape;9685;p38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6" name="Google Shape;9686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7" name="Google Shape;9687;p3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8" name="Google Shape;9688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9" name="Google Shape;9689;p3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0" name="Google Shape;9690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1" name="Google Shape;9691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2" name="Google Shape;9692;p3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3" name="Google Shape;9693;p3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4" name="Google Shape;9694;p38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5" name="Google Shape;9695;p38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6" name="Google Shape;9696;p38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7" name="Google Shape;9697;p38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8" name="Google Shape;9698;p38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9" name="Google Shape;9699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0" name="Google Shape;9700;p3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1" name="Google Shape;9701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2" name="Google Shape;9702;p3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3" name="Google Shape;9703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4" name="Google Shape;9704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5" name="Google Shape;9705;p3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6" name="Google Shape;9706;p3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7" name="Google Shape;9707;p38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8" name="Google Shape;9708;p38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9" name="Google Shape;9709;p38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0" name="Google Shape;9710;p38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1" name="Google Shape;9711;p38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2" name="Google Shape;9712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3" name="Google Shape;9713;p3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4" name="Google Shape;9714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5" name="Google Shape;9715;p3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6" name="Google Shape;9716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7" name="Google Shape;9717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8" name="Google Shape;9718;p3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9" name="Google Shape;9719;p3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0" name="Google Shape;9720;p38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1" name="Google Shape;9721;p38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2" name="Google Shape;9722;p38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3" name="Google Shape;9723;p38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4" name="Google Shape;9724;p38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5" name="Google Shape;9725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6" name="Google Shape;9726;p3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7" name="Google Shape;9727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8" name="Google Shape;9728;p3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9" name="Google Shape;9729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0" name="Google Shape;9730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1" name="Google Shape;9731;p3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2" name="Google Shape;9732;p3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3" name="Google Shape;9733;p38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4" name="Google Shape;9734;p38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5" name="Google Shape;9735;p38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6" name="Google Shape;9736;p38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7" name="Google Shape;9737;p38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8" name="Google Shape;9738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9" name="Google Shape;9739;p3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0" name="Google Shape;9740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1" name="Google Shape;9741;p3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2" name="Google Shape;9742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3" name="Google Shape;9743;p3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4" name="Google Shape;9744;p38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5" name="Google Shape;9745;p38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6" name="Google Shape;9746;p38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7" name="Google Shape;9747;p38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8" name="Google Shape;9748;p38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9" name="Google Shape;9749;p3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0" name="Google Shape;9750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1" name="Google Shape;9751;p3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2" name="Google Shape;9752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3" name="Google Shape;9753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4" name="Google Shape;9754;p3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5" name="Google Shape;9755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6" name="Google Shape;9756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7" name="Google Shape;9757;p3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8" name="Google Shape;9758;p3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9" name="Google Shape;9759;p38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0" name="Google Shape;9760;p38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1" name="Google Shape;9761;p38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2" name="Google Shape;9762;p38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3" name="Google Shape;9763;p38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4" name="Google Shape;9764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5" name="Google Shape;9765;p3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6" name="Google Shape;9766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7" name="Google Shape;9767;p3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8" name="Google Shape;9768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9" name="Google Shape;9769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0" name="Google Shape;9770;p3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1" name="Google Shape;9771;p3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2" name="Google Shape;9772;p38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3" name="Google Shape;9773;p38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4" name="Google Shape;9774;p38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5" name="Google Shape;9775;p38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6" name="Google Shape;9776;p38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7" name="Google Shape;9777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8" name="Google Shape;9778;p3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9" name="Google Shape;9779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0" name="Google Shape;9780;p3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1" name="Google Shape;9781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2" name="Google Shape;9782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3" name="Google Shape;9783;p3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4" name="Google Shape;9784;p3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5" name="Google Shape;9785;p38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6" name="Google Shape;9786;p38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7" name="Google Shape;9787;p38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8" name="Google Shape;9788;p38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9" name="Google Shape;9789;p38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0" name="Google Shape;9790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1" name="Google Shape;9791;p3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2" name="Google Shape;9792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3" name="Google Shape;9793;p3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4" name="Google Shape;9794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5" name="Google Shape;9795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6" name="Google Shape;9796;p3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7" name="Google Shape;9797;p3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8" name="Google Shape;9798;p38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9" name="Google Shape;9799;p38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0" name="Google Shape;9800;p38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1" name="Google Shape;9801;p38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2" name="Google Shape;9802;p38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3" name="Google Shape;9803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4" name="Google Shape;9804;p3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5" name="Google Shape;9805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6" name="Google Shape;9806;p3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7" name="Google Shape;9807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8" name="Google Shape;9808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9" name="Google Shape;9809;p3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0" name="Google Shape;9810;p3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1" name="Google Shape;9811;p38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2" name="Google Shape;9812;p38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3" name="Google Shape;9813;p38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4" name="Google Shape;9814;p38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5" name="Google Shape;9815;p38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6" name="Google Shape;9816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7" name="Google Shape;9817;p3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8" name="Google Shape;9818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9" name="Google Shape;9819;p3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0" name="Google Shape;9820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1" name="Google Shape;9821;p3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2" name="Google Shape;9822;p38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3" name="Google Shape;9823;p38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4" name="Google Shape;9824;p38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5" name="Google Shape;9825;p38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6" name="Google Shape;9826;p38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7" name="Google Shape;9827;p3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8" name="Google Shape;9828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9" name="Google Shape;9829;p3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0" name="Google Shape;9830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1" name="Google Shape;9831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2" name="Google Shape;9832;p3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3" name="Google Shape;9833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4" name="Google Shape;9834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5" name="Google Shape;9835;p3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6" name="Google Shape;9836;p3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7" name="Google Shape;9837;p38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8" name="Google Shape;9838;p38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9" name="Google Shape;9839;p38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0" name="Google Shape;9840;p38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1" name="Google Shape;9841;p38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2" name="Google Shape;9842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3" name="Google Shape;9843;p3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4" name="Google Shape;9844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5" name="Google Shape;9845;p3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6" name="Google Shape;9846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7" name="Google Shape;9847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8" name="Google Shape;9848;p3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9" name="Google Shape;9849;p3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0" name="Google Shape;9850;p38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1" name="Google Shape;9851;p38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2" name="Google Shape;9852;p38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3" name="Google Shape;9853;p38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4" name="Google Shape;9854;p38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5" name="Google Shape;9855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6" name="Google Shape;9856;p3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7" name="Google Shape;9857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8" name="Google Shape;9858;p3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9" name="Google Shape;9859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0" name="Google Shape;9860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1" name="Google Shape;9861;p3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2" name="Google Shape;9862;p3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3" name="Google Shape;9863;p38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4" name="Google Shape;9864;p38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5" name="Google Shape;9865;p38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6" name="Google Shape;9866;p38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7" name="Google Shape;9867;p38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8" name="Google Shape;9868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9" name="Google Shape;9869;p3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0" name="Google Shape;9870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1" name="Google Shape;9871;p3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2" name="Google Shape;9872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3" name="Google Shape;9873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4" name="Google Shape;9874;p3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5" name="Google Shape;9875;p3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6" name="Google Shape;9876;p38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7" name="Google Shape;9877;p38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8" name="Google Shape;9878;p38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9" name="Google Shape;9879;p38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0" name="Google Shape;9880;p38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1" name="Google Shape;9881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2" name="Google Shape;9882;p3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3" name="Google Shape;9883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4" name="Google Shape;9884;p3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5" name="Google Shape;9885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6" name="Google Shape;9886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7" name="Google Shape;9887;p3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8" name="Google Shape;9888;p3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9" name="Google Shape;9889;p38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0" name="Google Shape;9890;p38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1" name="Google Shape;9891;p38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2" name="Google Shape;9892;p38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3" name="Google Shape;9893;p38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4" name="Google Shape;9894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5" name="Google Shape;9895;p3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6" name="Google Shape;9896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7" name="Google Shape;9897;p3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8" name="Google Shape;9898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9" name="Google Shape;9899;p3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0" name="Google Shape;9900;p38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1" name="Google Shape;9901;p38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2" name="Google Shape;9902;p38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3" name="Google Shape;9903;p38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4" name="Google Shape;9904;p38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5" name="Google Shape;9905;p3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6" name="Google Shape;9906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7" name="Google Shape;9907;p3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8" name="Google Shape;9908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9" name="Google Shape;9909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0" name="Google Shape;9910;p3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1" name="Google Shape;9911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2" name="Google Shape;9912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3" name="Google Shape;9913;p3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4" name="Google Shape;9914;p3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5" name="Google Shape;9915;p38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6" name="Google Shape;9916;p38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7" name="Google Shape;9917;p38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8" name="Google Shape;9918;p38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9" name="Google Shape;9919;p38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0" name="Google Shape;9920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1" name="Google Shape;9921;p3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2" name="Google Shape;9922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3" name="Google Shape;9923;p3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4" name="Google Shape;9924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5" name="Google Shape;9925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6" name="Google Shape;9926;p3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7" name="Google Shape;9927;p3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8" name="Google Shape;9928;p38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9" name="Google Shape;9929;p38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0" name="Google Shape;9930;p38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1" name="Google Shape;9931;p38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2" name="Google Shape;9932;p38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3" name="Google Shape;9933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4" name="Google Shape;9934;p3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5" name="Google Shape;9935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6" name="Google Shape;9936;p3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7" name="Google Shape;9937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8" name="Google Shape;9938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9" name="Google Shape;9939;p3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0" name="Google Shape;9940;p3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1" name="Google Shape;9941;p38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2" name="Google Shape;9942;p38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3" name="Google Shape;9943;p38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4" name="Google Shape;9944;p38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5" name="Google Shape;9945;p38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6" name="Google Shape;9946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7" name="Google Shape;9947;p3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8" name="Google Shape;9948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9" name="Google Shape;9949;p3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0" name="Google Shape;9950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1" name="Google Shape;9951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2" name="Google Shape;9952;p3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3" name="Google Shape;9953;p3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4" name="Google Shape;9954;p38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5" name="Google Shape;9955;p38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6" name="Google Shape;9956;p38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7" name="Google Shape;9957;p38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8" name="Google Shape;9958;p38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9" name="Google Shape;9959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0" name="Google Shape;9960;p3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1" name="Google Shape;9961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2" name="Google Shape;9962;p3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3" name="Google Shape;9963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4" name="Google Shape;9964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5" name="Google Shape;9965;p3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6" name="Google Shape;9966;p3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7" name="Google Shape;9967;p38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8" name="Google Shape;9968;p38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9" name="Google Shape;9969;p38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0" name="Google Shape;9970;p38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1" name="Google Shape;9971;p38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2" name="Google Shape;9972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3" name="Google Shape;9973;p3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4" name="Google Shape;9974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5" name="Google Shape;9975;p3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6" name="Google Shape;9976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7" name="Google Shape;9977;p3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8" name="Google Shape;9978;p38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9" name="Google Shape;9979;p38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0" name="Google Shape;9980;p38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1" name="Google Shape;9981;p38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2" name="Google Shape;9982;p38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3" name="Google Shape;9983;p3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4" name="Google Shape;9984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5" name="Google Shape;9985;p3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6" name="Google Shape;9986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7" name="Google Shape;9987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8" name="Google Shape;9988;p3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9" name="Google Shape;9989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0" name="Google Shape;9990;p3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1" name="Google Shape;9991;p3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2" name="Google Shape;9992;p38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3" name="Google Shape;9993;p38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4" name="Google Shape;9994;p38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5" name="Google Shape;9995;p38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6" name="Google Shape;9996;p38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7" name="Google Shape;9997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8" name="Google Shape;9998;p3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9" name="Google Shape;9999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0" name="Google Shape;10000;p3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1" name="Google Shape;10001;p3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2" name="Google Shape;10002;p38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3" name="Google Shape;10003;p38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4" name="Google Shape;10004;p38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5" name="Google Shape;10005;p38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6" name="Google Shape;10006;p38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7" name="Google Shape;10007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8" name="Google Shape;10008;p3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9" name="Google Shape;10009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0" name="Google Shape;10010;p3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1" name="Google Shape;10011;p3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2" name="Google Shape;10012;p38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3" name="Google Shape;10013;p38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4" name="Google Shape;10014;p38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5" name="Google Shape;10015;p38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6" name="Google Shape;10016;p38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7" name="Google Shape;10017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8" name="Google Shape;10018;p3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9" name="Google Shape;10019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0" name="Google Shape;10020;p3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1" name="Google Shape;10021;p3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2" name="Google Shape;10022;p38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3" name="Google Shape;10023;p38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4" name="Google Shape;10024;p38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5" name="Google Shape;10025;p38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6" name="Google Shape;10026;p38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7" name="Google Shape;10027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8" name="Google Shape;10028;p3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9" name="Google Shape;10029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0" name="Google Shape;10030;p3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1" name="Google Shape;10031;p3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2" name="Google Shape;10032;p38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3" name="Google Shape;10033;p38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4" name="Google Shape;10034;p38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5" name="Google Shape;10035;p38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6" name="Google Shape;10036;p38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7" name="Google Shape;10037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8" name="Google Shape;10038;p3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9" name="Google Shape;10039;p3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0" name="Google Shape;10040;p38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1" name="Google Shape;10041;p38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2" name="Google Shape;10042;p38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3" name="Google Shape;10043;p38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4" name="Google Shape;10044;p38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5" name="Google Shape;10045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6" name="Google Shape;10046;p3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7" name="Google Shape;10047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8" name="Google Shape;10048;p3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9" name="Google Shape;10049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0" name="Google Shape;10050;p3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1" name="Google Shape;10051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2" name="Google Shape;10052;p3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3" name="Google Shape;10053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4" name="Google Shape;10054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5" name="Google Shape;10055;p3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6" name="Google Shape;10056;p3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7" name="Google Shape;10057;p38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8" name="Google Shape;10058;p38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9" name="Google Shape;10059;p38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0" name="Google Shape;10060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1" name="Google Shape;10061;p3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2" name="Google Shape;10062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3" name="Google Shape;10063;p3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4" name="Google Shape;10064;p3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5" name="Google Shape;10065;p38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6" name="Google Shape;10066;p38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7" name="Google Shape;10067;p38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8" name="Google Shape;10068;p38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9" name="Google Shape;10069;p38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0" name="Google Shape;10070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1" name="Google Shape;10071;p3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2" name="Google Shape;10072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3" name="Google Shape;10073;p3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4" name="Google Shape;10074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5" name="Google Shape;10075;p3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6" name="Google Shape;10076;p38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7" name="Google Shape;10077;p38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8" name="Google Shape;10078;p38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9" name="Google Shape;10079;p3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0" name="Google Shape;10080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1" name="Google Shape;10081;p3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2" name="Google Shape;10082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3" name="Google Shape;10083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4" name="Google Shape;10084;p3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5" name="Google Shape;10085;p3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6" name="Google Shape;10086;p38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7" name="Google Shape;10087;p38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8" name="Google Shape;10088;p38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9" name="Google Shape;10089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0" name="Google Shape;10090;p3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1" name="Google Shape;10091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2" name="Google Shape;10092;p3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3" name="Google Shape;10093;p3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4" name="Google Shape;10094;p38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5" name="Google Shape;10095;p38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6" name="Google Shape;10096;p38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7" name="Google Shape;10097;p38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8" name="Google Shape;10098;p38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9" name="Google Shape;10099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0" name="Google Shape;10100;p3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1" name="Google Shape;10101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2" name="Google Shape;10102;p3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3" name="Google Shape;10103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4" name="Google Shape;10104;p3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5" name="Google Shape;10105;p38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6" name="Google Shape;10106;p38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7" name="Google Shape;10107;p38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8" name="Google Shape;10108;p3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9" name="Google Shape;10109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0" name="Google Shape;10110;p3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1" name="Google Shape;10111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2" name="Google Shape;10112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3" name="Google Shape;10113;p3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4" name="Google Shape;10114;p3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5" name="Google Shape;10115;p38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6" name="Google Shape;10116;p38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7" name="Google Shape;10117;p38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8" name="Google Shape;10118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9" name="Google Shape;10119;p3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0" name="Google Shape;10120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1" name="Google Shape;10121;p3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2" name="Google Shape;10122;p3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3" name="Google Shape;10123;p38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4" name="Google Shape;10124;p38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5" name="Google Shape;10125;p38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6" name="Google Shape;10126;p38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7" name="Google Shape;10127;p38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8" name="Google Shape;10128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9" name="Google Shape;10129;p3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0" name="Google Shape;10130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1" name="Google Shape;10131;p3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2" name="Google Shape;10132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3" name="Google Shape;10133;p3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4" name="Google Shape;10134;p38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5" name="Google Shape;10135;p38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6" name="Google Shape;10136;p38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7" name="Google Shape;10137;p3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8" name="Google Shape;10138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9" name="Google Shape;10139;p3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0" name="Google Shape;10140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1" name="Google Shape;10141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2" name="Google Shape;10142;p3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3" name="Google Shape;10143;p3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4" name="Google Shape;10144;p38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5" name="Google Shape;10145;p38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6" name="Google Shape;10146;p38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7" name="Google Shape;10147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8" name="Google Shape;10148;p3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9" name="Google Shape;10149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0" name="Google Shape;10150;p3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1" name="Google Shape;10151;p3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2" name="Google Shape;10152;p38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3" name="Google Shape;10153;p38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4" name="Google Shape;10154;p38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5" name="Google Shape;10155;p38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6" name="Google Shape;10156;p38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7" name="Google Shape;10157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8" name="Google Shape;10158;p3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9" name="Google Shape;10159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0" name="Google Shape;10160;p3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1" name="Google Shape;10161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2" name="Google Shape;10162;p3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3" name="Google Shape;10163;p38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4" name="Google Shape;10164;p38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5" name="Google Shape;10165;p38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6" name="Google Shape;10166;p3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7" name="Google Shape;10167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8" name="Google Shape;10168;p3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9" name="Google Shape;10169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0" name="Google Shape;10170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1" name="Google Shape;10171;p3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2" name="Google Shape;10172;p3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3" name="Google Shape;10173;p38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4" name="Google Shape;10174;p38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5" name="Google Shape;10175;p38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6" name="Google Shape;10176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7" name="Google Shape;10177;p3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8" name="Google Shape;10178;p3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9" name="Google Shape;10179;p38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0" name="Google Shape;10180;p38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1" name="Google Shape;10181;p38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2" name="Google Shape;10182;p38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3" name="Google Shape;10183;p38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4" name="Google Shape;10184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5" name="Google Shape;10185;p3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6" name="Google Shape;10186;p3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7" name="Google Shape;10187;p38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8" name="Google Shape;10188;p38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9" name="Google Shape;10189;p38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0" name="Google Shape;10190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1" name="Google Shape;10191;p3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92" name="Google Shape;10192;p38"/>
          <p:cNvSpPr txBox="1">
            <a:spLocks noGrp="1"/>
          </p:cNvSpPr>
          <p:nvPr>
            <p:ph type="ctrTitle"/>
          </p:nvPr>
        </p:nvSpPr>
        <p:spPr>
          <a:xfrm>
            <a:off x="3563800" y="2820633"/>
            <a:ext cx="50644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593" name="Picture 1592">
            <a:extLst>
              <a:ext uri="{FF2B5EF4-FFF2-40B4-BE49-F238E27FC236}">
                <a16:creationId xmlns:a16="http://schemas.microsoft.com/office/drawing/2014/main" id="{245FBED9-EF47-4603-821F-F61E3FC4B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4" name="Picture 1593">
            <a:extLst>
              <a:ext uri="{FF2B5EF4-FFF2-40B4-BE49-F238E27FC236}">
                <a16:creationId xmlns:a16="http://schemas.microsoft.com/office/drawing/2014/main" id="{14067A6D-D7A6-41AA-86FE-C9C8A1944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5" name="Picture 1594">
            <a:extLst>
              <a:ext uri="{FF2B5EF4-FFF2-40B4-BE49-F238E27FC236}">
                <a16:creationId xmlns:a16="http://schemas.microsoft.com/office/drawing/2014/main" id="{1E113180-2317-4EE1-B479-F1D946E66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6" name="Picture 1595">
            <a:extLst>
              <a:ext uri="{FF2B5EF4-FFF2-40B4-BE49-F238E27FC236}">
                <a16:creationId xmlns:a16="http://schemas.microsoft.com/office/drawing/2014/main" id="{B870148C-8134-413B-A2A0-B7F21609C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7874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0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3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5B43C-E093-4592-97F4-8A4D41048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AA0BC5-39DE-49F4-8DCE-69C594C29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CCA21-7161-4422-8C62-2A07B7244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5914C6-EA50-48BE-9669-4B884EF63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08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CF26131-8ABB-4CCF-BD86-5B372375EF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BF3D8-21A2-4F99-AFFC-1529CB0E72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36320-7C94-4AA0-866D-A386231E5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ABF00-3EDE-4BBB-AF2C-EC44523376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030D91-0A52-4277-AFD5-4C3DA04EFC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5B91E-7264-4A9C-B594-7B1FD6F2C9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0A29B-D681-4FA8-85D0-E91A760354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00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03ECB1-3929-40CB-A6E7-207B04051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ED89B-0C96-47F3-BBE1-00F3B89A262D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FAEF-1CFF-4E81-A804-EA783ECBB0F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D504F-85E7-48CC-9E07-74CF05FEA72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DF538-BECA-4A81-B5D6-535680C45215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7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2" r:id="rId26"/>
    <p:sldLayoutId id="2147483793" r:id="rId27"/>
    <p:sldLayoutId id="2147483794" r:id="rId28"/>
    <p:sldLayoutId id="214748379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9Slide.vn - 2019">
            <a:extLst>
              <a:ext uri="{FF2B5EF4-FFF2-40B4-BE49-F238E27FC236}">
                <a16:creationId xmlns:a16="http://schemas.microsoft.com/office/drawing/2014/main" id="{6C1DBB36-F4E0-47E6-B162-446D31DB7D2F}"/>
              </a:ext>
            </a:extLst>
          </p:cNvPr>
          <p:cNvSpPr txBox="1"/>
          <p:nvPr userDrawn="1"/>
        </p:nvSpPr>
        <p:spPr>
          <a:xfrm>
            <a:off x="0" y="-1656987"/>
            <a:ext cx="12192000" cy="5139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19238" y="-4194176"/>
            <a:ext cx="15240003" cy="15236826"/>
            <a:chOff x="-1519238" y="-4194176"/>
            <a:chExt cx="15240003" cy="15236826"/>
          </a:xfrm>
          <a:gradFill flip="none" rotWithShape="1">
            <a:gsLst>
              <a:gs pos="50000">
                <a:schemeClr val="tx2">
                  <a:lumMod val="75000"/>
                  <a:alpha val="50000"/>
                </a:schemeClr>
              </a:gs>
              <a:gs pos="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-1519238" y="3414712"/>
              <a:ext cx="7600951" cy="1055688"/>
            </a:xfrm>
            <a:custGeom>
              <a:avLst/>
              <a:gdLst>
                <a:gd name="T0" fmla="*/ 4788 w 4788"/>
                <a:gd name="T1" fmla="*/ 0 h 665"/>
                <a:gd name="T2" fmla="*/ 3448 w 4788"/>
                <a:gd name="T3" fmla="*/ 338 h 665"/>
                <a:gd name="T4" fmla="*/ 3477 w 4788"/>
                <a:gd name="T5" fmla="*/ 195 h 665"/>
                <a:gd name="T6" fmla="*/ 993 w 4788"/>
                <a:gd name="T7" fmla="*/ 665 h 665"/>
                <a:gd name="T8" fmla="*/ 1146 w 4788"/>
                <a:gd name="T9" fmla="*/ 333 h 665"/>
                <a:gd name="T10" fmla="*/ 0 w 4788"/>
                <a:gd name="T11" fmla="*/ 478 h 665"/>
                <a:gd name="T12" fmla="*/ 0 w 4788"/>
                <a:gd name="T13" fmla="*/ 164 h 665"/>
                <a:gd name="T14" fmla="*/ 2262 w 4788"/>
                <a:gd name="T15" fmla="*/ 0 h 665"/>
                <a:gd name="T16" fmla="*/ 2034 w 4788"/>
                <a:gd name="T17" fmla="*/ 245 h 665"/>
                <a:gd name="T18" fmla="*/ 4788 w 4788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8" h="665">
                  <a:moveTo>
                    <a:pt x="4788" y="0"/>
                  </a:moveTo>
                  <a:lnTo>
                    <a:pt x="3448" y="338"/>
                  </a:lnTo>
                  <a:lnTo>
                    <a:pt x="3477" y="195"/>
                  </a:lnTo>
                  <a:lnTo>
                    <a:pt x="993" y="665"/>
                  </a:lnTo>
                  <a:lnTo>
                    <a:pt x="1146" y="333"/>
                  </a:lnTo>
                  <a:lnTo>
                    <a:pt x="0" y="478"/>
                  </a:lnTo>
                  <a:lnTo>
                    <a:pt x="0" y="164"/>
                  </a:lnTo>
                  <a:lnTo>
                    <a:pt x="2262" y="0"/>
                  </a:lnTo>
                  <a:lnTo>
                    <a:pt x="2034" y="245"/>
                  </a:lnTo>
                  <a:lnTo>
                    <a:pt x="47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-1212850" y="3414712"/>
              <a:ext cx="7294564" cy="2625725"/>
            </a:xfrm>
            <a:custGeom>
              <a:avLst/>
              <a:gdLst>
                <a:gd name="T0" fmla="*/ 4595 w 4595"/>
                <a:gd name="T1" fmla="*/ 0 h 1654"/>
                <a:gd name="T2" fmla="*/ 3379 w 4595"/>
                <a:gd name="T3" fmla="*/ 660 h 1654"/>
                <a:gd name="T4" fmla="*/ 3374 w 4595"/>
                <a:gd name="T5" fmla="*/ 515 h 1654"/>
                <a:gd name="T6" fmla="*/ 1086 w 4595"/>
                <a:gd name="T7" fmla="*/ 1588 h 1654"/>
                <a:gd name="T8" fmla="*/ 1149 w 4595"/>
                <a:gd name="T9" fmla="*/ 1228 h 1654"/>
                <a:gd name="T10" fmla="*/ 79 w 4595"/>
                <a:gd name="T11" fmla="*/ 1654 h 1654"/>
                <a:gd name="T12" fmla="*/ 0 w 4595"/>
                <a:gd name="T13" fmla="*/ 1347 h 1654"/>
                <a:gd name="T14" fmla="*/ 2148 w 4595"/>
                <a:gd name="T15" fmla="*/ 629 h 1654"/>
                <a:gd name="T16" fmla="*/ 1987 w 4595"/>
                <a:gd name="T17" fmla="*/ 922 h 1654"/>
                <a:gd name="T18" fmla="*/ 4595 w 4595"/>
                <a:gd name="T19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5" h="1654">
                  <a:moveTo>
                    <a:pt x="4595" y="0"/>
                  </a:moveTo>
                  <a:lnTo>
                    <a:pt x="3379" y="660"/>
                  </a:lnTo>
                  <a:lnTo>
                    <a:pt x="3374" y="515"/>
                  </a:lnTo>
                  <a:lnTo>
                    <a:pt x="1086" y="1588"/>
                  </a:lnTo>
                  <a:lnTo>
                    <a:pt x="1149" y="1228"/>
                  </a:lnTo>
                  <a:lnTo>
                    <a:pt x="79" y="1654"/>
                  </a:lnTo>
                  <a:lnTo>
                    <a:pt x="0" y="1347"/>
                  </a:lnTo>
                  <a:lnTo>
                    <a:pt x="2148" y="629"/>
                  </a:lnTo>
                  <a:lnTo>
                    <a:pt x="1987" y="922"/>
                  </a:lnTo>
                  <a:lnTo>
                    <a:pt x="45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-454025" y="3414712"/>
              <a:ext cx="6535739" cy="4327525"/>
            </a:xfrm>
            <a:custGeom>
              <a:avLst/>
              <a:gdLst>
                <a:gd name="T0" fmla="*/ 4117 w 4117"/>
                <a:gd name="T1" fmla="*/ 0 h 2726"/>
                <a:gd name="T2" fmla="*/ 3105 w 4117"/>
                <a:gd name="T3" fmla="*/ 943 h 2726"/>
                <a:gd name="T4" fmla="*/ 3062 w 4117"/>
                <a:gd name="T5" fmla="*/ 803 h 2726"/>
                <a:gd name="T6" fmla="*/ 1112 w 4117"/>
                <a:gd name="T7" fmla="*/ 2409 h 2726"/>
                <a:gd name="T8" fmla="*/ 1086 w 4117"/>
                <a:gd name="T9" fmla="*/ 2045 h 2726"/>
                <a:gd name="T10" fmla="*/ 153 w 4117"/>
                <a:gd name="T11" fmla="*/ 2726 h 2726"/>
                <a:gd name="T12" fmla="*/ 0 w 4117"/>
                <a:gd name="T13" fmla="*/ 2449 h 2726"/>
                <a:gd name="T14" fmla="*/ 1902 w 4117"/>
                <a:gd name="T15" fmla="*/ 1218 h 2726"/>
                <a:gd name="T16" fmla="*/ 1820 w 4117"/>
                <a:gd name="T17" fmla="*/ 1543 h 2726"/>
                <a:gd name="T18" fmla="*/ 4117 w 4117"/>
                <a:gd name="T19" fmla="*/ 0 h 2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7" h="2726">
                  <a:moveTo>
                    <a:pt x="4117" y="0"/>
                  </a:moveTo>
                  <a:lnTo>
                    <a:pt x="3105" y="943"/>
                  </a:lnTo>
                  <a:lnTo>
                    <a:pt x="3062" y="803"/>
                  </a:lnTo>
                  <a:lnTo>
                    <a:pt x="1112" y="2409"/>
                  </a:lnTo>
                  <a:lnTo>
                    <a:pt x="1086" y="2045"/>
                  </a:lnTo>
                  <a:lnTo>
                    <a:pt x="153" y="2726"/>
                  </a:lnTo>
                  <a:lnTo>
                    <a:pt x="0" y="2449"/>
                  </a:lnTo>
                  <a:lnTo>
                    <a:pt x="1902" y="1218"/>
                  </a:lnTo>
                  <a:lnTo>
                    <a:pt x="1820" y="1543"/>
                  </a:lnTo>
                  <a:lnTo>
                    <a:pt x="4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720725" y="3414712"/>
              <a:ext cx="5360989" cy="5753100"/>
            </a:xfrm>
            <a:custGeom>
              <a:avLst/>
              <a:gdLst>
                <a:gd name="T0" fmla="*/ 3377 w 3377"/>
                <a:gd name="T1" fmla="*/ 0 h 3624"/>
                <a:gd name="T2" fmla="*/ 2632 w 3377"/>
                <a:gd name="T3" fmla="*/ 1165 h 3624"/>
                <a:gd name="T4" fmla="*/ 2555 w 3377"/>
                <a:gd name="T5" fmla="*/ 1041 h 3624"/>
                <a:gd name="T6" fmla="*/ 1067 w 3377"/>
                <a:gd name="T7" fmla="*/ 3083 h 3624"/>
                <a:gd name="T8" fmla="*/ 951 w 3377"/>
                <a:gd name="T9" fmla="*/ 2734 h 3624"/>
                <a:gd name="T10" fmla="*/ 216 w 3377"/>
                <a:gd name="T11" fmla="*/ 3624 h 3624"/>
                <a:gd name="T12" fmla="*/ 0 w 3377"/>
                <a:gd name="T13" fmla="*/ 3395 h 3624"/>
                <a:gd name="T14" fmla="*/ 1535 w 3377"/>
                <a:gd name="T15" fmla="*/ 1728 h 3624"/>
                <a:gd name="T16" fmla="*/ 1538 w 3377"/>
                <a:gd name="T17" fmla="*/ 2063 h 3624"/>
                <a:gd name="T18" fmla="*/ 3377 w 3377"/>
                <a:gd name="T19" fmla="*/ 0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7" h="3624">
                  <a:moveTo>
                    <a:pt x="3377" y="0"/>
                  </a:moveTo>
                  <a:lnTo>
                    <a:pt x="2632" y="1165"/>
                  </a:lnTo>
                  <a:lnTo>
                    <a:pt x="2555" y="1041"/>
                  </a:lnTo>
                  <a:lnTo>
                    <a:pt x="1067" y="3083"/>
                  </a:lnTo>
                  <a:lnTo>
                    <a:pt x="951" y="2734"/>
                  </a:lnTo>
                  <a:lnTo>
                    <a:pt x="216" y="3624"/>
                  </a:lnTo>
                  <a:lnTo>
                    <a:pt x="0" y="3395"/>
                  </a:lnTo>
                  <a:lnTo>
                    <a:pt x="1535" y="1728"/>
                  </a:lnTo>
                  <a:lnTo>
                    <a:pt x="1538" y="2063"/>
                  </a:lnTo>
                  <a:lnTo>
                    <a:pt x="3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2230438" y="3414712"/>
              <a:ext cx="3851276" cy="6823075"/>
            </a:xfrm>
            <a:custGeom>
              <a:avLst/>
              <a:gdLst>
                <a:gd name="T0" fmla="*/ 2426 w 2426"/>
                <a:gd name="T1" fmla="*/ 0 h 4298"/>
                <a:gd name="T2" fmla="*/ 1992 w 2426"/>
                <a:gd name="T3" fmla="*/ 1313 h 4298"/>
                <a:gd name="T4" fmla="*/ 1889 w 2426"/>
                <a:gd name="T5" fmla="*/ 1212 h 4298"/>
                <a:gd name="T6" fmla="*/ 954 w 2426"/>
                <a:gd name="T7" fmla="*/ 3558 h 4298"/>
                <a:gd name="T8" fmla="*/ 756 w 2426"/>
                <a:gd name="T9" fmla="*/ 3252 h 4298"/>
                <a:gd name="T10" fmla="*/ 267 w 2426"/>
                <a:gd name="T11" fmla="*/ 4298 h 4298"/>
                <a:gd name="T12" fmla="*/ 0 w 2426"/>
                <a:gd name="T13" fmla="*/ 4129 h 4298"/>
                <a:gd name="T14" fmla="*/ 1073 w 2426"/>
                <a:gd name="T15" fmla="*/ 2132 h 4298"/>
                <a:gd name="T16" fmla="*/ 1157 w 2426"/>
                <a:gd name="T17" fmla="*/ 2457 h 4298"/>
                <a:gd name="T18" fmla="*/ 2426 w 2426"/>
                <a:gd name="T19" fmla="*/ 0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6" h="4298">
                  <a:moveTo>
                    <a:pt x="2426" y="0"/>
                  </a:moveTo>
                  <a:lnTo>
                    <a:pt x="1992" y="1313"/>
                  </a:lnTo>
                  <a:lnTo>
                    <a:pt x="1889" y="1212"/>
                  </a:lnTo>
                  <a:lnTo>
                    <a:pt x="954" y="3558"/>
                  </a:lnTo>
                  <a:lnTo>
                    <a:pt x="756" y="3252"/>
                  </a:lnTo>
                  <a:lnTo>
                    <a:pt x="267" y="4298"/>
                  </a:lnTo>
                  <a:lnTo>
                    <a:pt x="0" y="4129"/>
                  </a:lnTo>
                  <a:lnTo>
                    <a:pt x="1073" y="2132"/>
                  </a:lnTo>
                  <a:lnTo>
                    <a:pt x="1157" y="2457"/>
                  </a:lnTo>
                  <a:lnTo>
                    <a:pt x="24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3979863" y="3414712"/>
              <a:ext cx="2101850" cy="7461250"/>
            </a:xfrm>
            <a:custGeom>
              <a:avLst/>
              <a:gdLst>
                <a:gd name="T0" fmla="*/ 1324 w 1324"/>
                <a:gd name="T1" fmla="*/ 0 h 4700"/>
                <a:gd name="T2" fmla="*/ 1231 w 1324"/>
                <a:gd name="T3" fmla="*/ 1379 h 4700"/>
                <a:gd name="T4" fmla="*/ 1107 w 1324"/>
                <a:gd name="T5" fmla="*/ 1307 h 4700"/>
                <a:gd name="T6" fmla="*/ 785 w 1324"/>
                <a:gd name="T7" fmla="*/ 3815 h 4700"/>
                <a:gd name="T8" fmla="*/ 515 w 1324"/>
                <a:gd name="T9" fmla="*/ 3566 h 4700"/>
                <a:gd name="T10" fmla="*/ 301 w 1324"/>
                <a:gd name="T11" fmla="*/ 4700 h 4700"/>
                <a:gd name="T12" fmla="*/ 0 w 1324"/>
                <a:gd name="T13" fmla="*/ 4602 h 4700"/>
                <a:gd name="T14" fmla="*/ 544 w 1324"/>
                <a:gd name="T15" fmla="*/ 2401 h 4700"/>
                <a:gd name="T16" fmla="*/ 708 w 1324"/>
                <a:gd name="T17" fmla="*/ 2694 h 4700"/>
                <a:gd name="T18" fmla="*/ 1324 w 1324"/>
                <a:gd name="T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4" h="4700">
                  <a:moveTo>
                    <a:pt x="1324" y="0"/>
                  </a:moveTo>
                  <a:lnTo>
                    <a:pt x="1231" y="1379"/>
                  </a:lnTo>
                  <a:lnTo>
                    <a:pt x="1107" y="1307"/>
                  </a:lnTo>
                  <a:lnTo>
                    <a:pt x="785" y="3815"/>
                  </a:lnTo>
                  <a:lnTo>
                    <a:pt x="515" y="3566"/>
                  </a:lnTo>
                  <a:lnTo>
                    <a:pt x="301" y="4700"/>
                  </a:lnTo>
                  <a:lnTo>
                    <a:pt x="0" y="4602"/>
                  </a:lnTo>
                  <a:lnTo>
                    <a:pt x="544" y="2401"/>
                  </a:lnTo>
                  <a:lnTo>
                    <a:pt x="708" y="2694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 userDrawn="1"/>
          </p:nvSpPr>
          <p:spPr bwMode="auto">
            <a:xfrm>
              <a:off x="5829301" y="3414712"/>
              <a:ext cx="927100" cy="7627938"/>
            </a:xfrm>
            <a:custGeom>
              <a:avLst/>
              <a:gdLst>
                <a:gd name="T0" fmla="*/ 159 w 584"/>
                <a:gd name="T1" fmla="*/ 0 h 4805"/>
                <a:gd name="T2" fmla="*/ 412 w 584"/>
                <a:gd name="T3" fmla="*/ 1360 h 4805"/>
                <a:gd name="T4" fmla="*/ 272 w 584"/>
                <a:gd name="T5" fmla="*/ 1321 h 4805"/>
                <a:gd name="T6" fmla="*/ 584 w 584"/>
                <a:gd name="T7" fmla="*/ 3828 h 4805"/>
                <a:gd name="T8" fmla="*/ 262 w 584"/>
                <a:gd name="T9" fmla="*/ 3653 h 4805"/>
                <a:gd name="T10" fmla="*/ 338 w 584"/>
                <a:gd name="T11" fmla="*/ 4805 h 4805"/>
                <a:gd name="T12" fmla="*/ 21 w 584"/>
                <a:gd name="T13" fmla="*/ 4787 h 4805"/>
                <a:gd name="T14" fmla="*/ 0 w 584"/>
                <a:gd name="T15" fmla="*/ 2520 h 4805"/>
                <a:gd name="T16" fmla="*/ 233 w 584"/>
                <a:gd name="T17" fmla="*/ 2763 h 4805"/>
                <a:gd name="T18" fmla="*/ 159 w 584"/>
                <a:gd name="T19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4805">
                  <a:moveTo>
                    <a:pt x="159" y="0"/>
                  </a:moveTo>
                  <a:lnTo>
                    <a:pt x="412" y="1360"/>
                  </a:lnTo>
                  <a:lnTo>
                    <a:pt x="272" y="1321"/>
                  </a:lnTo>
                  <a:lnTo>
                    <a:pt x="584" y="3828"/>
                  </a:lnTo>
                  <a:lnTo>
                    <a:pt x="262" y="3653"/>
                  </a:lnTo>
                  <a:lnTo>
                    <a:pt x="338" y="4805"/>
                  </a:lnTo>
                  <a:lnTo>
                    <a:pt x="21" y="4787"/>
                  </a:lnTo>
                  <a:lnTo>
                    <a:pt x="0" y="2520"/>
                  </a:lnTo>
                  <a:lnTo>
                    <a:pt x="233" y="276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 userDrawn="1"/>
          </p:nvSpPr>
          <p:spPr bwMode="auto">
            <a:xfrm>
              <a:off x="6081713" y="3414712"/>
              <a:ext cx="2171700" cy="7415213"/>
            </a:xfrm>
            <a:custGeom>
              <a:avLst/>
              <a:gdLst>
                <a:gd name="T0" fmla="*/ 0 w 1368"/>
                <a:gd name="T1" fmla="*/ 0 h 4671"/>
                <a:gd name="T2" fmla="*/ 584 w 1368"/>
                <a:gd name="T3" fmla="*/ 1255 h 4671"/>
                <a:gd name="T4" fmla="*/ 441 w 1368"/>
                <a:gd name="T5" fmla="*/ 1252 h 4671"/>
                <a:gd name="T6" fmla="*/ 1366 w 1368"/>
                <a:gd name="T7" fmla="*/ 3601 h 4671"/>
                <a:gd name="T8" fmla="*/ 1009 w 1368"/>
                <a:gd name="T9" fmla="*/ 3513 h 4671"/>
                <a:gd name="T10" fmla="*/ 1368 w 1368"/>
                <a:gd name="T11" fmla="*/ 4612 h 4671"/>
                <a:gd name="T12" fmla="*/ 1059 w 1368"/>
                <a:gd name="T13" fmla="*/ 4671 h 4671"/>
                <a:gd name="T14" fmla="*/ 475 w 1368"/>
                <a:gd name="T15" fmla="*/ 2480 h 4671"/>
                <a:gd name="T16" fmla="*/ 758 w 1368"/>
                <a:gd name="T17" fmla="*/ 2660 h 4671"/>
                <a:gd name="T18" fmla="*/ 0 w 1368"/>
                <a:gd name="T19" fmla="*/ 0 h 4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4671">
                  <a:moveTo>
                    <a:pt x="0" y="0"/>
                  </a:moveTo>
                  <a:lnTo>
                    <a:pt x="584" y="1255"/>
                  </a:lnTo>
                  <a:lnTo>
                    <a:pt x="441" y="1252"/>
                  </a:lnTo>
                  <a:lnTo>
                    <a:pt x="1366" y="3601"/>
                  </a:lnTo>
                  <a:lnTo>
                    <a:pt x="1009" y="3513"/>
                  </a:lnTo>
                  <a:lnTo>
                    <a:pt x="1368" y="4612"/>
                  </a:lnTo>
                  <a:lnTo>
                    <a:pt x="1059" y="4671"/>
                  </a:lnTo>
                  <a:lnTo>
                    <a:pt x="475" y="2480"/>
                  </a:lnTo>
                  <a:lnTo>
                    <a:pt x="758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 userDrawn="1"/>
          </p:nvSpPr>
          <p:spPr bwMode="auto">
            <a:xfrm>
              <a:off x="6081713" y="3414712"/>
              <a:ext cx="3925888" cy="6764338"/>
            </a:xfrm>
            <a:custGeom>
              <a:avLst/>
              <a:gdLst>
                <a:gd name="T0" fmla="*/ 0 w 2473"/>
                <a:gd name="T1" fmla="*/ 0 h 4261"/>
                <a:gd name="T2" fmla="*/ 877 w 2473"/>
                <a:gd name="T3" fmla="*/ 1070 h 4261"/>
                <a:gd name="T4" fmla="*/ 737 w 2473"/>
                <a:gd name="T5" fmla="*/ 1104 h 4261"/>
                <a:gd name="T6" fmla="*/ 2219 w 2473"/>
                <a:gd name="T7" fmla="*/ 3149 h 4261"/>
                <a:gd name="T8" fmla="*/ 1852 w 2473"/>
                <a:gd name="T9" fmla="*/ 3154 h 4261"/>
                <a:gd name="T10" fmla="*/ 2473 w 2473"/>
                <a:gd name="T11" fmla="*/ 4126 h 4261"/>
                <a:gd name="T12" fmla="*/ 2188 w 2473"/>
                <a:gd name="T13" fmla="*/ 4261 h 4261"/>
                <a:gd name="T14" fmla="*/ 1078 w 2473"/>
                <a:gd name="T15" fmla="*/ 2285 h 4261"/>
                <a:gd name="T16" fmla="*/ 1395 w 2473"/>
                <a:gd name="T17" fmla="*/ 2388 h 4261"/>
                <a:gd name="T18" fmla="*/ 0 w 2473"/>
                <a:gd name="T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3" h="4261">
                  <a:moveTo>
                    <a:pt x="0" y="0"/>
                  </a:moveTo>
                  <a:lnTo>
                    <a:pt x="877" y="1070"/>
                  </a:lnTo>
                  <a:lnTo>
                    <a:pt x="737" y="1104"/>
                  </a:lnTo>
                  <a:lnTo>
                    <a:pt x="2219" y="3149"/>
                  </a:lnTo>
                  <a:lnTo>
                    <a:pt x="1852" y="3154"/>
                  </a:lnTo>
                  <a:lnTo>
                    <a:pt x="2473" y="4126"/>
                  </a:lnTo>
                  <a:lnTo>
                    <a:pt x="2188" y="4261"/>
                  </a:lnTo>
                  <a:lnTo>
                    <a:pt x="1078" y="2285"/>
                  </a:lnTo>
                  <a:lnTo>
                    <a:pt x="1395" y="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 userDrawn="1"/>
          </p:nvSpPr>
          <p:spPr bwMode="auto">
            <a:xfrm>
              <a:off x="6081713" y="3414712"/>
              <a:ext cx="5432426" cy="5686425"/>
            </a:xfrm>
            <a:custGeom>
              <a:avLst/>
              <a:gdLst>
                <a:gd name="T0" fmla="*/ 0 w 3422"/>
                <a:gd name="T1" fmla="*/ 0 h 3582"/>
                <a:gd name="T2" fmla="*/ 1115 w 3422"/>
                <a:gd name="T3" fmla="*/ 816 h 3582"/>
                <a:gd name="T4" fmla="*/ 988 w 3422"/>
                <a:gd name="T5" fmla="*/ 885 h 3582"/>
                <a:gd name="T6" fmla="*/ 2933 w 3422"/>
                <a:gd name="T7" fmla="*/ 2499 h 3582"/>
                <a:gd name="T8" fmla="*/ 2579 w 3422"/>
                <a:gd name="T9" fmla="*/ 2594 h 3582"/>
                <a:gd name="T10" fmla="*/ 3422 w 3422"/>
                <a:gd name="T11" fmla="*/ 3381 h 3582"/>
                <a:gd name="T12" fmla="*/ 3179 w 3422"/>
                <a:gd name="T13" fmla="*/ 3582 h 3582"/>
                <a:gd name="T14" fmla="*/ 1612 w 3422"/>
                <a:gd name="T15" fmla="*/ 1947 h 3582"/>
                <a:gd name="T16" fmla="*/ 1947 w 3422"/>
                <a:gd name="T17" fmla="*/ 1965 h 3582"/>
                <a:gd name="T18" fmla="*/ 0 w 3422"/>
                <a:gd name="T19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2" h="3582">
                  <a:moveTo>
                    <a:pt x="0" y="0"/>
                  </a:moveTo>
                  <a:lnTo>
                    <a:pt x="1115" y="816"/>
                  </a:lnTo>
                  <a:lnTo>
                    <a:pt x="988" y="885"/>
                  </a:lnTo>
                  <a:lnTo>
                    <a:pt x="2933" y="2499"/>
                  </a:lnTo>
                  <a:lnTo>
                    <a:pt x="2579" y="2594"/>
                  </a:lnTo>
                  <a:lnTo>
                    <a:pt x="3422" y="3381"/>
                  </a:lnTo>
                  <a:lnTo>
                    <a:pt x="3179" y="3582"/>
                  </a:lnTo>
                  <a:lnTo>
                    <a:pt x="1612" y="1947"/>
                  </a:lnTo>
                  <a:lnTo>
                    <a:pt x="1947" y="19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 userDrawn="1"/>
          </p:nvSpPr>
          <p:spPr bwMode="auto">
            <a:xfrm>
              <a:off x="6081713" y="3414712"/>
              <a:ext cx="6597651" cy="4256088"/>
            </a:xfrm>
            <a:custGeom>
              <a:avLst/>
              <a:gdLst>
                <a:gd name="T0" fmla="*/ 0 w 4156"/>
                <a:gd name="T1" fmla="*/ 0 h 2681"/>
                <a:gd name="T2" fmla="*/ 1284 w 4156"/>
                <a:gd name="T3" fmla="*/ 515 h 2681"/>
                <a:gd name="T4" fmla="*/ 1178 w 4156"/>
                <a:gd name="T5" fmla="*/ 613 h 2681"/>
                <a:gd name="T6" fmla="*/ 3461 w 4156"/>
                <a:gd name="T7" fmla="*/ 1691 h 2681"/>
                <a:gd name="T8" fmla="*/ 3144 w 4156"/>
                <a:gd name="T9" fmla="*/ 1870 h 2681"/>
                <a:gd name="T10" fmla="*/ 4156 w 4156"/>
                <a:gd name="T11" fmla="*/ 2425 h 2681"/>
                <a:gd name="T12" fmla="*/ 3971 w 4156"/>
                <a:gd name="T13" fmla="*/ 2681 h 2681"/>
                <a:gd name="T14" fmla="*/ 2045 w 4156"/>
                <a:gd name="T15" fmla="*/ 1484 h 2681"/>
                <a:gd name="T16" fmla="*/ 2375 w 4156"/>
                <a:gd name="T17" fmla="*/ 1421 h 2681"/>
                <a:gd name="T18" fmla="*/ 0 w 4156"/>
                <a:gd name="T19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6" h="2681">
                  <a:moveTo>
                    <a:pt x="0" y="0"/>
                  </a:moveTo>
                  <a:lnTo>
                    <a:pt x="1284" y="515"/>
                  </a:lnTo>
                  <a:lnTo>
                    <a:pt x="1178" y="613"/>
                  </a:lnTo>
                  <a:lnTo>
                    <a:pt x="3461" y="1691"/>
                  </a:lnTo>
                  <a:lnTo>
                    <a:pt x="3144" y="1870"/>
                  </a:lnTo>
                  <a:lnTo>
                    <a:pt x="4156" y="2425"/>
                  </a:lnTo>
                  <a:lnTo>
                    <a:pt x="3971" y="2681"/>
                  </a:lnTo>
                  <a:lnTo>
                    <a:pt x="2045" y="1484"/>
                  </a:lnTo>
                  <a:lnTo>
                    <a:pt x="2375" y="14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6081713" y="3414712"/>
              <a:ext cx="7348539" cy="2554288"/>
            </a:xfrm>
            <a:custGeom>
              <a:avLst/>
              <a:gdLst>
                <a:gd name="T0" fmla="*/ 0 w 4629"/>
                <a:gd name="T1" fmla="*/ 0 h 1609"/>
                <a:gd name="T2" fmla="*/ 1371 w 4629"/>
                <a:gd name="T3" fmla="*/ 179 h 1609"/>
                <a:gd name="T4" fmla="*/ 1294 w 4629"/>
                <a:gd name="T5" fmla="*/ 298 h 1609"/>
                <a:gd name="T6" fmla="*/ 3773 w 4629"/>
                <a:gd name="T7" fmla="*/ 776 h 1609"/>
                <a:gd name="T8" fmla="*/ 3509 w 4629"/>
                <a:gd name="T9" fmla="*/ 1030 h 1609"/>
                <a:gd name="T10" fmla="*/ 4629 w 4629"/>
                <a:gd name="T11" fmla="*/ 1315 h 1609"/>
                <a:gd name="T12" fmla="*/ 4513 w 4629"/>
                <a:gd name="T13" fmla="*/ 1609 h 1609"/>
                <a:gd name="T14" fmla="*/ 2349 w 4629"/>
                <a:gd name="T15" fmla="*/ 930 h 1609"/>
                <a:gd name="T16" fmla="*/ 2653 w 4629"/>
                <a:gd name="T17" fmla="*/ 784 h 1609"/>
                <a:gd name="T18" fmla="*/ 0 w 4629"/>
                <a:gd name="T19" fmla="*/ 0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9" h="1609">
                  <a:moveTo>
                    <a:pt x="0" y="0"/>
                  </a:moveTo>
                  <a:lnTo>
                    <a:pt x="1371" y="179"/>
                  </a:lnTo>
                  <a:lnTo>
                    <a:pt x="1294" y="298"/>
                  </a:lnTo>
                  <a:lnTo>
                    <a:pt x="3773" y="776"/>
                  </a:lnTo>
                  <a:lnTo>
                    <a:pt x="3509" y="1030"/>
                  </a:lnTo>
                  <a:lnTo>
                    <a:pt x="4629" y="1315"/>
                  </a:lnTo>
                  <a:lnTo>
                    <a:pt x="4513" y="1609"/>
                  </a:lnTo>
                  <a:lnTo>
                    <a:pt x="2349" y="930"/>
                  </a:lnTo>
                  <a:lnTo>
                    <a:pt x="2653" y="7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6081713" y="3121024"/>
              <a:ext cx="7639052" cy="985838"/>
            </a:xfrm>
            <a:custGeom>
              <a:avLst/>
              <a:gdLst>
                <a:gd name="T0" fmla="*/ 0 w 4812"/>
                <a:gd name="T1" fmla="*/ 185 h 621"/>
                <a:gd name="T2" fmla="*/ 1374 w 4812"/>
                <a:gd name="T3" fmla="*/ 18 h 621"/>
                <a:gd name="T4" fmla="*/ 1326 w 4812"/>
                <a:gd name="T5" fmla="*/ 153 h 621"/>
                <a:gd name="T6" fmla="*/ 3850 w 4812"/>
                <a:gd name="T7" fmla="*/ 0 h 621"/>
                <a:gd name="T8" fmla="*/ 3657 w 4812"/>
                <a:gd name="T9" fmla="*/ 312 h 621"/>
                <a:gd name="T10" fmla="*/ 4812 w 4812"/>
                <a:gd name="T11" fmla="*/ 309 h 621"/>
                <a:gd name="T12" fmla="*/ 4772 w 4812"/>
                <a:gd name="T13" fmla="*/ 621 h 621"/>
                <a:gd name="T14" fmla="*/ 2507 w 4812"/>
                <a:gd name="T15" fmla="*/ 502 h 621"/>
                <a:gd name="T16" fmla="*/ 2764 w 4812"/>
                <a:gd name="T17" fmla="*/ 285 h 621"/>
                <a:gd name="T18" fmla="*/ 0 w 4812"/>
                <a:gd name="T19" fmla="*/ 18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621">
                  <a:moveTo>
                    <a:pt x="0" y="185"/>
                  </a:moveTo>
                  <a:lnTo>
                    <a:pt x="1374" y="18"/>
                  </a:lnTo>
                  <a:lnTo>
                    <a:pt x="1326" y="153"/>
                  </a:lnTo>
                  <a:lnTo>
                    <a:pt x="3850" y="0"/>
                  </a:lnTo>
                  <a:lnTo>
                    <a:pt x="3657" y="312"/>
                  </a:lnTo>
                  <a:lnTo>
                    <a:pt x="4812" y="309"/>
                  </a:lnTo>
                  <a:lnTo>
                    <a:pt x="4772" y="621"/>
                  </a:lnTo>
                  <a:lnTo>
                    <a:pt x="2507" y="502"/>
                  </a:lnTo>
                  <a:lnTo>
                    <a:pt x="2764" y="285"/>
                  </a:lnTo>
                  <a:lnTo>
                    <a:pt x="0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6081713" y="1611312"/>
              <a:ext cx="7508876" cy="1803400"/>
            </a:xfrm>
            <a:custGeom>
              <a:avLst/>
              <a:gdLst>
                <a:gd name="T0" fmla="*/ 0 w 4730"/>
                <a:gd name="T1" fmla="*/ 1136 h 1136"/>
                <a:gd name="T2" fmla="*/ 1289 w 4730"/>
                <a:gd name="T3" fmla="*/ 631 h 1136"/>
                <a:gd name="T4" fmla="*/ 1279 w 4730"/>
                <a:gd name="T5" fmla="*/ 776 h 1136"/>
                <a:gd name="T6" fmla="*/ 3683 w 4730"/>
                <a:gd name="T7" fmla="*/ 0 h 1136"/>
                <a:gd name="T8" fmla="*/ 3572 w 4730"/>
                <a:gd name="T9" fmla="*/ 348 h 1136"/>
                <a:gd name="T10" fmla="*/ 4690 w 4730"/>
                <a:gd name="T11" fmla="*/ 61 h 1136"/>
                <a:gd name="T12" fmla="*/ 4730 w 4730"/>
                <a:gd name="T13" fmla="*/ 372 h 1136"/>
                <a:gd name="T14" fmla="*/ 2507 w 4730"/>
                <a:gd name="T15" fmla="*/ 819 h 1136"/>
                <a:gd name="T16" fmla="*/ 2703 w 4730"/>
                <a:gd name="T17" fmla="*/ 547 h 1136"/>
                <a:gd name="T18" fmla="*/ 0 w 4730"/>
                <a:gd name="T19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0" h="1136">
                  <a:moveTo>
                    <a:pt x="0" y="1136"/>
                  </a:moveTo>
                  <a:lnTo>
                    <a:pt x="1289" y="631"/>
                  </a:lnTo>
                  <a:lnTo>
                    <a:pt x="1279" y="776"/>
                  </a:lnTo>
                  <a:lnTo>
                    <a:pt x="3683" y="0"/>
                  </a:lnTo>
                  <a:lnTo>
                    <a:pt x="3572" y="348"/>
                  </a:lnTo>
                  <a:lnTo>
                    <a:pt x="4690" y="61"/>
                  </a:lnTo>
                  <a:lnTo>
                    <a:pt x="4730" y="372"/>
                  </a:lnTo>
                  <a:lnTo>
                    <a:pt x="2507" y="819"/>
                  </a:lnTo>
                  <a:lnTo>
                    <a:pt x="2703" y="547"/>
                  </a:lnTo>
                  <a:lnTo>
                    <a:pt x="0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6081713" y="-92076"/>
              <a:ext cx="6970714" cy="3506788"/>
            </a:xfrm>
            <a:custGeom>
              <a:avLst/>
              <a:gdLst>
                <a:gd name="T0" fmla="*/ 0 w 4391"/>
                <a:gd name="T1" fmla="*/ 2209 h 2209"/>
                <a:gd name="T2" fmla="*/ 1123 w 4391"/>
                <a:gd name="T3" fmla="*/ 1400 h 2209"/>
                <a:gd name="T4" fmla="*/ 1149 w 4391"/>
                <a:gd name="T5" fmla="*/ 1543 h 2209"/>
                <a:gd name="T6" fmla="*/ 3284 w 4391"/>
                <a:gd name="T7" fmla="*/ 193 h 2209"/>
                <a:gd name="T8" fmla="*/ 3266 w 4391"/>
                <a:gd name="T9" fmla="*/ 558 h 2209"/>
                <a:gd name="T10" fmla="*/ 4275 w 4391"/>
                <a:gd name="T11" fmla="*/ 0 h 2209"/>
                <a:gd name="T12" fmla="*/ 4391 w 4391"/>
                <a:gd name="T13" fmla="*/ 293 h 2209"/>
                <a:gd name="T14" fmla="*/ 2351 w 4391"/>
                <a:gd name="T15" fmla="*/ 1279 h 2209"/>
                <a:gd name="T16" fmla="*/ 2473 w 4391"/>
                <a:gd name="T17" fmla="*/ 967 h 2209"/>
                <a:gd name="T18" fmla="*/ 0 w 4391"/>
                <a:gd name="T19" fmla="*/ 2209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1" h="2209">
                  <a:moveTo>
                    <a:pt x="0" y="2209"/>
                  </a:moveTo>
                  <a:lnTo>
                    <a:pt x="1123" y="1400"/>
                  </a:lnTo>
                  <a:lnTo>
                    <a:pt x="1149" y="1543"/>
                  </a:lnTo>
                  <a:lnTo>
                    <a:pt x="3284" y="193"/>
                  </a:lnTo>
                  <a:lnTo>
                    <a:pt x="3266" y="558"/>
                  </a:lnTo>
                  <a:lnTo>
                    <a:pt x="4275" y="0"/>
                  </a:lnTo>
                  <a:lnTo>
                    <a:pt x="4391" y="293"/>
                  </a:lnTo>
                  <a:lnTo>
                    <a:pt x="2351" y="1279"/>
                  </a:lnTo>
                  <a:lnTo>
                    <a:pt x="2473" y="967"/>
                  </a:lnTo>
                  <a:lnTo>
                    <a:pt x="0" y="2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6081713" y="-1668463"/>
              <a:ext cx="5997576" cy="5083175"/>
            </a:xfrm>
            <a:custGeom>
              <a:avLst/>
              <a:gdLst>
                <a:gd name="T0" fmla="*/ 0 w 3778"/>
                <a:gd name="T1" fmla="*/ 3202 h 3202"/>
                <a:gd name="T2" fmla="*/ 888 w 3778"/>
                <a:gd name="T3" fmla="*/ 2140 h 3202"/>
                <a:gd name="T4" fmla="*/ 946 w 3778"/>
                <a:gd name="T5" fmla="*/ 2272 h 3202"/>
                <a:gd name="T6" fmla="*/ 2679 w 3778"/>
                <a:gd name="T7" fmla="*/ 433 h 3202"/>
                <a:gd name="T8" fmla="*/ 2753 w 3778"/>
                <a:gd name="T9" fmla="*/ 792 h 3202"/>
                <a:gd name="T10" fmla="*/ 3591 w 3778"/>
                <a:gd name="T11" fmla="*/ 0 h 3202"/>
                <a:gd name="T12" fmla="*/ 3778 w 3778"/>
                <a:gd name="T13" fmla="*/ 256 h 3202"/>
                <a:gd name="T14" fmla="*/ 2045 w 3778"/>
                <a:gd name="T15" fmla="*/ 1717 h 3202"/>
                <a:gd name="T16" fmla="*/ 2085 w 3778"/>
                <a:gd name="T17" fmla="*/ 1384 h 3202"/>
                <a:gd name="T18" fmla="*/ 0 w 3778"/>
                <a:gd name="T19" fmla="*/ 3202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78" h="3202">
                  <a:moveTo>
                    <a:pt x="0" y="3202"/>
                  </a:moveTo>
                  <a:lnTo>
                    <a:pt x="888" y="2140"/>
                  </a:lnTo>
                  <a:lnTo>
                    <a:pt x="946" y="2272"/>
                  </a:lnTo>
                  <a:lnTo>
                    <a:pt x="2679" y="433"/>
                  </a:lnTo>
                  <a:lnTo>
                    <a:pt x="2753" y="792"/>
                  </a:lnTo>
                  <a:lnTo>
                    <a:pt x="3591" y="0"/>
                  </a:lnTo>
                  <a:lnTo>
                    <a:pt x="3778" y="256"/>
                  </a:lnTo>
                  <a:lnTo>
                    <a:pt x="2045" y="1717"/>
                  </a:lnTo>
                  <a:lnTo>
                    <a:pt x="2085" y="1384"/>
                  </a:lnTo>
                  <a:lnTo>
                    <a:pt x="0" y="3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 userDrawn="1"/>
          </p:nvSpPr>
          <p:spPr bwMode="auto">
            <a:xfrm>
              <a:off x="6081713" y="-2927351"/>
              <a:ext cx="4646613" cy="6342063"/>
            </a:xfrm>
            <a:custGeom>
              <a:avLst/>
              <a:gdLst>
                <a:gd name="T0" fmla="*/ 0 w 2927"/>
                <a:gd name="T1" fmla="*/ 3995 h 3995"/>
                <a:gd name="T2" fmla="*/ 594 w 2927"/>
                <a:gd name="T3" fmla="*/ 2745 h 3995"/>
                <a:gd name="T4" fmla="*/ 687 w 2927"/>
                <a:gd name="T5" fmla="*/ 2859 h 3995"/>
                <a:gd name="T6" fmla="*/ 1908 w 2927"/>
                <a:gd name="T7" fmla="*/ 647 h 3995"/>
                <a:gd name="T8" fmla="*/ 2066 w 2927"/>
                <a:gd name="T9" fmla="*/ 975 h 3995"/>
                <a:gd name="T10" fmla="*/ 2682 w 2927"/>
                <a:gd name="T11" fmla="*/ 0 h 3995"/>
                <a:gd name="T12" fmla="*/ 2927 w 2927"/>
                <a:gd name="T13" fmla="*/ 201 h 3995"/>
                <a:gd name="T14" fmla="*/ 1612 w 2927"/>
                <a:gd name="T15" fmla="*/ 2048 h 3995"/>
                <a:gd name="T16" fmla="*/ 1567 w 2927"/>
                <a:gd name="T17" fmla="*/ 1715 h 3995"/>
                <a:gd name="T18" fmla="*/ 0 w 2927"/>
                <a:gd name="T19" fmla="*/ 3995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7" h="3995">
                  <a:moveTo>
                    <a:pt x="0" y="3995"/>
                  </a:moveTo>
                  <a:lnTo>
                    <a:pt x="594" y="2745"/>
                  </a:lnTo>
                  <a:lnTo>
                    <a:pt x="687" y="2859"/>
                  </a:lnTo>
                  <a:lnTo>
                    <a:pt x="1908" y="647"/>
                  </a:lnTo>
                  <a:lnTo>
                    <a:pt x="2066" y="975"/>
                  </a:lnTo>
                  <a:lnTo>
                    <a:pt x="2682" y="0"/>
                  </a:lnTo>
                  <a:lnTo>
                    <a:pt x="2927" y="201"/>
                  </a:lnTo>
                  <a:lnTo>
                    <a:pt x="1612" y="2048"/>
                  </a:lnTo>
                  <a:lnTo>
                    <a:pt x="1567" y="1715"/>
                  </a:lnTo>
                  <a:lnTo>
                    <a:pt x="0" y="3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 userDrawn="1"/>
          </p:nvSpPr>
          <p:spPr bwMode="auto">
            <a:xfrm>
              <a:off x="6081713" y="-3786188"/>
              <a:ext cx="3003551" cy="7200900"/>
            </a:xfrm>
            <a:custGeom>
              <a:avLst/>
              <a:gdLst>
                <a:gd name="T0" fmla="*/ 0 w 1892"/>
                <a:gd name="T1" fmla="*/ 4536 h 4536"/>
                <a:gd name="T2" fmla="*/ 267 w 1892"/>
                <a:gd name="T3" fmla="*/ 3178 h 4536"/>
                <a:gd name="T4" fmla="*/ 380 w 1892"/>
                <a:gd name="T5" fmla="*/ 3265 h 4536"/>
                <a:gd name="T6" fmla="*/ 1014 w 1892"/>
                <a:gd name="T7" fmla="*/ 819 h 4536"/>
                <a:gd name="T8" fmla="*/ 1250 w 1892"/>
                <a:gd name="T9" fmla="*/ 1099 h 4536"/>
                <a:gd name="T10" fmla="*/ 1604 w 1892"/>
                <a:gd name="T11" fmla="*/ 0 h 4536"/>
                <a:gd name="T12" fmla="*/ 1892 w 1892"/>
                <a:gd name="T13" fmla="*/ 134 h 4536"/>
                <a:gd name="T14" fmla="*/ 1078 w 1892"/>
                <a:gd name="T15" fmla="*/ 2251 h 4536"/>
                <a:gd name="T16" fmla="*/ 951 w 1892"/>
                <a:gd name="T17" fmla="*/ 1939 h 4536"/>
                <a:gd name="T18" fmla="*/ 0 w 1892"/>
                <a:gd name="T19" fmla="*/ 4536 h 4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2" h="4536">
                  <a:moveTo>
                    <a:pt x="0" y="4536"/>
                  </a:moveTo>
                  <a:lnTo>
                    <a:pt x="267" y="3178"/>
                  </a:lnTo>
                  <a:lnTo>
                    <a:pt x="380" y="3265"/>
                  </a:lnTo>
                  <a:lnTo>
                    <a:pt x="1014" y="819"/>
                  </a:lnTo>
                  <a:lnTo>
                    <a:pt x="1250" y="1099"/>
                  </a:lnTo>
                  <a:lnTo>
                    <a:pt x="1604" y="0"/>
                  </a:lnTo>
                  <a:lnTo>
                    <a:pt x="1892" y="134"/>
                  </a:lnTo>
                  <a:lnTo>
                    <a:pt x="1078" y="2251"/>
                  </a:lnTo>
                  <a:lnTo>
                    <a:pt x="951" y="1939"/>
                  </a:lnTo>
                  <a:lnTo>
                    <a:pt x="0" y="4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 userDrawn="1"/>
          </p:nvSpPr>
          <p:spPr bwMode="auto">
            <a:xfrm>
              <a:off x="5954713" y="-4194176"/>
              <a:ext cx="1296988" cy="7608888"/>
            </a:xfrm>
            <a:custGeom>
              <a:avLst/>
              <a:gdLst>
                <a:gd name="T0" fmla="*/ 80 w 817"/>
                <a:gd name="T1" fmla="*/ 4793 h 4793"/>
                <a:gd name="T2" fmla="*/ 0 w 817"/>
                <a:gd name="T3" fmla="*/ 3411 h 4793"/>
                <a:gd name="T4" fmla="*/ 133 w 817"/>
                <a:gd name="T5" fmla="*/ 3467 h 4793"/>
                <a:gd name="T6" fmla="*/ 138 w 817"/>
                <a:gd name="T7" fmla="*/ 941 h 4793"/>
                <a:gd name="T8" fmla="*/ 436 w 817"/>
                <a:gd name="T9" fmla="*/ 1152 h 4793"/>
                <a:gd name="T10" fmla="*/ 505 w 817"/>
                <a:gd name="T11" fmla="*/ 0 h 4793"/>
                <a:gd name="T12" fmla="*/ 817 w 817"/>
                <a:gd name="T13" fmla="*/ 61 h 4793"/>
                <a:gd name="T14" fmla="*/ 555 w 817"/>
                <a:gd name="T15" fmla="*/ 2309 h 4793"/>
                <a:gd name="T16" fmla="*/ 354 w 817"/>
                <a:gd name="T17" fmla="*/ 2040 h 4793"/>
                <a:gd name="T18" fmla="*/ 80 w 817"/>
                <a:gd name="T19" fmla="*/ 4793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7" h="4793">
                  <a:moveTo>
                    <a:pt x="80" y="4793"/>
                  </a:moveTo>
                  <a:lnTo>
                    <a:pt x="0" y="3411"/>
                  </a:lnTo>
                  <a:lnTo>
                    <a:pt x="133" y="3467"/>
                  </a:lnTo>
                  <a:lnTo>
                    <a:pt x="138" y="941"/>
                  </a:lnTo>
                  <a:lnTo>
                    <a:pt x="436" y="1152"/>
                  </a:lnTo>
                  <a:lnTo>
                    <a:pt x="505" y="0"/>
                  </a:lnTo>
                  <a:lnTo>
                    <a:pt x="817" y="61"/>
                  </a:lnTo>
                  <a:lnTo>
                    <a:pt x="555" y="2309"/>
                  </a:lnTo>
                  <a:lnTo>
                    <a:pt x="354" y="2040"/>
                  </a:lnTo>
                  <a:lnTo>
                    <a:pt x="80" y="47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>
              <a:off x="4651376" y="-4156076"/>
              <a:ext cx="1430338" cy="7570788"/>
            </a:xfrm>
            <a:custGeom>
              <a:avLst/>
              <a:gdLst>
                <a:gd name="T0" fmla="*/ 901 w 901"/>
                <a:gd name="T1" fmla="*/ 4769 h 4769"/>
                <a:gd name="T2" fmla="*/ 481 w 901"/>
                <a:gd name="T3" fmla="*/ 3450 h 4769"/>
                <a:gd name="T4" fmla="*/ 623 w 901"/>
                <a:gd name="T5" fmla="*/ 3472 h 4769"/>
                <a:gd name="T6" fmla="*/ 0 w 901"/>
                <a:gd name="T7" fmla="*/ 1023 h 4769"/>
                <a:gd name="T8" fmla="*/ 340 w 901"/>
                <a:gd name="T9" fmla="*/ 1155 h 4769"/>
                <a:gd name="T10" fmla="*/ 121 w 901"/>
                <a:gd name="T11" fmla="*/ 21 h 4769"/>
                <a:gd name="T12" fmla="*/ 438 w 901"/>
                <a:gd name="T13" fmla="*/ 0 h 4769"/>
                <a:gd name="T14" fmla="*/ 742 w 901"/>
                <a:gd name="T15" fmla="*/ 2246 h 4769"/>
                <a:gd name="T16" fmla="*/ 483 w 901"/>
                <a:gd name="T17" fmla="*/ 2034 h 4769"/>
                <a:gd name="T18" fmla="*/ 901 w 901"/>
                <a:gd name="T19" fmla="*/ 476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1" h="4769">
                  <a:moveTo>
                    <a:pt x="901" y="4769"/>
                  </a:moveTo>
                  <a:lnTo>
                    <a:pt x="481" y="3450"/>
                  </a:lnTo>
                  <a:lnTo>
                    <a:pt x="623" y="3472"/>
                  </a:lnTo>
                  <a:lnTo>
                    <a:pt x="0" y="1023"/>
                  </a:lnTo>
                  <a:lnTo>
                    <a:pt x="340" y="1155"/>
                  </a:lnTo>
                  <a:lnTo>
                    <a:pt x="121" y="21"/>
                  </a:lnTo>
                  <a:lnTo>
                    <a:pt x="438" y="0"/>
                  </a:lnTo>
                  <a:lnTo>
                    <a:pt x="742" y="2246"/>
                  </a:lnTo>
                  <a:lnTo>
                    <a:pt x="483" y="2034"/>
                  </a:lnTo>
                  <a:lnTo>
                    <a:pt x="901" y="47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 userDrawn="1"/>
          </p:nvSpPr>
          <p:spPr bwMode="auto">
            <a:xfrm>
              <a:off x="3009900" y="-3732213"/>
              <a:ext cx="3071813" cy="7146925"/>
            </a:xfrm>
            <a:custGeom>
              <a:avLst/>
              <a:gdLst>
                <a:gd name="T0" fmla="*/ 1935 w 1935"/>
                <a:gd name="T1" fmla="*/ 4502 h 4502"/>
                <a:gd name="T2" fmla="*/ 1200 w 1935"/>
                <a:gd name="T3" fmla="*/ 3331 h 4502"/>
                <a:gd name="T4" fmla="*/ 1343 w 1935"/>
                <a:gd name="T5" fmla="*/ 3313 h 4502"/>
                <a:gd name="T6" fmla="*/ 130 w 1935"/>
                <a:gd name="T7" fmla="*/ 1099 h 4502"/>
                <a:gd name="T8" fmla="*/ 495 w 1935"/>
                <a:gd name="T9" fmla="*/ 1141 h 4502"/>
                <a:gd name="T10" fmla="*/ 0 w 1935"/>
                <a:gd name="T11" fmla="*/ 98 h 4502"/>
                <a:gd name="T12" fmla="*/ 302 w 1935"/>
                <a:gd name="T13" fmla="*/ 0 h 4502"/>
                <a:gd name="T14" fmla="*/ 1155 w 1935"/>
                <a:gd name="T15" fmla="*/ 2098 h 4502"/>
                <a:gd name="T16" fmla="*/ 851 w 1935"/>
                <a:gd name="T17" fmla="*/ 1958 h 4502"/>
                <a:gd name="T18" fmla="*/ 1935 w 1935"/>
                <a:gd name="T19" fmla="*/ 4502 h 4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4502">
                  <a:moveTo>
                    <a:pt x="1935" y="4502"/>
                  </a:moveTo>
                  <a:lnTo>
                    <a:pt x="1200" y="3331"/>
                  </a:lnTo>
                  <a:lnTo>
                    <a:pt x="1343" y="3313"/>
                  </a:lnTo>
                  <a:lnTo>
                    <a:pt x="130" y="1099"/>
                  </a:lnTo>
                  <a:lnTo>
                    <a:pt x="495" y="1141"/>
                  </a:lnTo>
                  <a:lnTo>
                    <a:pt x="0" y="98"/>
                  </a:lnTo>
                  <a:lnTo>
                    <a:pt x="302" y="0"/>
                  </a:lnTo>
                  <a:lnTo>
                    <a:pt x="1155" y="2098"/>
                  </a:lnTo>
                  <a:lnTo>
                    <a:pt x="851" y="1958"/>
                  </a:lnTo>
                  <a:lnTo>
                    <a:pt x="1935" y="4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 userDrawn="1"/>
          </p:nvSpPr>
          <p:spPr bwMode="auto">
            <a:xfrm>
              <a:off x="1366838" y="-2863851"/>
              <a:ext cx="4714876" cy="6278563"/>
            </a:xfrm>
            <a:custGeom>
              <a:avLst/>
              <a:gdLst>
                <a:gd name="T0" fmla="*/ 2970 w 2970"/>
                <a:gd name="T1" fmla="*/ 3955 h 3955"/>
                <a:gd name="T2" fmla="*/ 1966 w 2970"/>
                <a:gd name="T3" fmla="*/ 3004 h 3955"/>
                <a:gd name="T4" fmla="*/ 2100 w 2970"/>
                <a:gd name="T5" fmla="*/ 2951 h 3955"/>
                <a:gd name="T6" fmla="*/ 375 w 2970"/>
                <a:gd name="T7" fmla="*/ 1107 h 3955"/>
                <a:gd name="T8" fmla="*/ 737 w 2970"/>
                <a:gd name="T9" fmla="*/ 1057 h 3955"/>
                <a:gd name="T10" fmla="*/ 0 w 2970"/>
                <a:gd name="T11" fmla="*/ 169 h 3955"/>
                <a:gd name="T12" fmla="*/ 266 w 2970"/>
                <a:gd name="T13" fmla="*/ 0 h 3955"/>
                <a:gd name="T14" fmla="*/ 1617 w 2970"/>
                <a:gd name="T15" fmla="*/ 1820 h 3955"/>
                <a:gd name="T16" fmla="*/ 1286 w 2970"/>
                <a:gd name="T17" fmla="*/ 1759 h 3955"/>
                <a:gd name="T18" fmla="*/ 2970 w 2970"/>
                <a:gd name="T19" fmla="*/ 3955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70" h="3955">
                  <a:moveTo>
                    <a:pt x="2970" y="3955"/>
                  </a:moveTo>
                  <a:lnTo>
                    <a:pt x="1966" y="3004"/>
                  </a:lnTo>
                  <a:lnTo>
                    <a:pt x="2100" y="2951"/>
                  </a:lnTo>
                  <a:lnTo>
                    <a:pt x="375" y="1107"/>
                  </a:lnTo>
                  <a:lnTo>
                    <a:pt x="737" y="1057"/>
                  </a:lnTo>
                  <a:lnTo>
                    <a:pt x="0" y="169"/>
                  </a:lnTo>
                  <a:lnTo>
                    <a:pt x="266" y="0"/>
                  </a:lnTo>
                  <a:lnTo>
                    <a:pt x="1617" y="1820"/>
                  </a:lnTo>
                  <a:lnTo>
                    <a:pt x="1286" y="1759"/>
                  </a:lnTo>
                  <a:lnTo>
                    <a:pt x="2970" y="39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 userDrawn="1"/>
          </p:nvSpPr>
          <p:spPr bwMode="auto">
            <a:xfrm>
              <a:off x="19050" y="-1597026"/>
              <a:ext cx="6062664" cy="5011738"/>
            </a:xfrm>
            <a:custGeom>
              <a:avLst/>
              <a:gdLst>
                <a:gd name="T0" fmla="*/ 3819 w 3819"/>
                <a:gd name="T1" fmla="*/ 3157 h 3157"/>
                <a:gd name="T2" fmla="*/ 2611 w 3819"/>
                <a:gd name="T3" fmla="*/ 2486 h 3157"/>
                <a:gd name="T4" fmla="*/ 2727 w 3819"/>
                <a:gd name="T5" fmla="*/ 2401 h 3157"/>
                <a:gd name="T6" fmla="*/ 598 w 3819"/>
                <a:gd name="T7" fmla="*/ 1043 h 3157"/>
                <a:gd name="T8" fmla="*/ 936 w 3819"/>
                <a:gd name="T9" fmla="*/ 906 h 3157"/>
                <a:gd name="T10" fmla="*/ 0 w 3819"/>
                <a:gd name="T11" fmla="*/ 230 h 3157"/>
                <a:gd name="T12" fmla="*/ 217 w 3819"/>
                <a:gd name="T13" fmla="*/ 0 h 3157"/>
                <a:gd name="T14" fmla="*/ 1977 w 3819"/>
                <a:gd name="T15" fmla="*/ 1426 h 3157"/>
                <a:gd name="T16" fmla="*/ 1644 w 3819"/>
                <a:gd name="T17" fmla="*/ 1450 h 3157"/>
                <a:gd name="T18" fmla="*/ 3819 w 3819"/>
                <a:gd name="T19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9" h="3157">
                  <a:moveTo>
                    <a:pt x="3819" y="3157"/>
                  </a:moveTo>
                  <a:lnTo>
                    <a:pt x="2611" y="2486"/>
                  </a:lnTo>
                  <a:lnTo>
                    <a:pt x="2727" y="2401"/>
                  </a:lnTo>
                  <a:lnTo>
                    <a:pt x="598" y="1043"/>
                  </a:lnTo>
                  <a:lnTo>
                    <a:pt x="936" y="906"/>
                  </a:lnTo>
                  <a:lnTo>
                    <a:pt x="0" y="230"/>
                  </a:lnTo>
                  <a:lnTo>
                    <a:pt x="217" y="0"/>
                  </a:lnTo>
                  <a:lnTo>
                    <a:pt x="1977" y="1426"/>
                  </a:lnTo>
                  <a:lnTo>
                    <a:pt x="1644" y="1450"/>
                  </a:lnTo>
                  <a:lnTo>
                    <a:pt x="3819" y="3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 userDrawn="1"/>
          </p:nvSpPr>
          <p:spPr bwMode="auto">
            <a:xfrm>
              <a:off x="-944563" y="-20638"/>
              <a:ext cx="7026276" cy="3435350"/>
            </a:xfrm>
            <a:custGeom>
              <a:avLst/>
              <a:gdLst>
                <a:gd name="T0" fmla="*/ 4426 w 4426"/>
                <a:gd name="T1" fmla="*/ 2164 h 2164"/>
                <a:gd name="T2" fmla="*/ 3089 w 4426"/>
                <a:gd name="T3" fmla="*/ 1812 h 2164"/>
                <a:gd name="T4" fmla="*/ 3181 w 4426"/>
                <a:gd name="T5" fmla="*/ 1704 h 2164"/>
                <a:gd name="T6" fmla="*/ 779 w 4426"/>
                <a:gd name="T7" fmla="*/ 919 h 2164"/>
                <a:gd name="T8" fmla="*/ 1075 w 4426"/>
                <a:gd name="T9" fmla="*/ 700 h 2164"/>
                <a:gd name="T10" fmla="*/ 0 w 4426"/>
                <a:gd name="T11" fmla="*/ 277 h 2164"/>
                <a:gd name="T12" fmla="*/ 153 w 4426"/>
                <a:gd name="T13" fmla="*/ 0 h 2164"/>
                <a:gd name="T14" fmla="*/ 2211 w 4426"/>
                <a:gd name="T15" fmla="*/ 946 h 2164"/>
                <a:gd name="T16" fmla="*/ 1894 w 4426"/>
                <a:gd name="T17" fmla="*/ 1052 h 2164"/>
                <a:gd name="T18" fmla="*/ 4426 w 4426"/>
                <a:gd name="T19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6" h="2164">
                  <a:moveTo>
                    <a:pt x="4426" y="2164"/>
                  </a:moveTo>
                  <a:lnTo>
                    <a:pt x="3089" y="1812"/>
                  </a:lnTo>
                  <a:lnTo>
                    <a:pt x="3181" y="1704"/>
                  </a:lnTo>
                  <a:lnTo>
                    <a:pt x="779" y="919"/>
                  </a:lnTo>
                  <a:lnTo>
                    <a:pt x="1075" y="700"/>
                  </a:lnTo>
                  <a:lnTo>
                    <a:pt x="0" y="277"/>
                  </a:lnTo>
                  <a:lnTo>
                    <a:pt x="153" y="0"/>
                  </a:lnTo>
                  <a:lnTo>
                    <a:pt x="2211" y="946"/>
                  </a:lnTo>
                  <a:lnTo>
                    <a:pt x="1894" y="1052"/>
                  </a:lnTo>
                  <a:lnTo>
                    <a:pt x="4426" y="2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 userDrawn="1"/>
          </p:nvSpPr>
          <p:spPr bwMode="auto">
            <a:xfrm>
              <a:off x="-1470025" y="1774824"/>
              <a:ext cx="7551739" cy="1639888"/>
            </a:xfrm>
            <a:custGeom>
              <a:avLst/>
              <a:gdLst>
                <a:gd name="T0" fmla="*/ 4757 w 4757"/>
                <a:gd name="T1" fmla="*/ 1033 h 1033"/>
                <a:gd name="T2" fmla="*/ 3375 w 4757"/>
                <a:gd name="T3" fmla="*/ 1027 h 1033"/>
                <a:gd name="T4" fmla="*/ 3438 w 4757"/>
                <a:gd name="T5" fmla="*/ 895 h 1033"/>
                <a:gd name="T6" fmla="*/ 917 w 4757"/>
                <a:gd name="T7" fmla="*/ 734 h 1033"/>
                <a:gd name="T8" fmla="*/ 1147 w 4757"/>
                <a:gd name="T9" fmla="*/ 449 h 1033"/>
                <a:gd name="T10" fmla="*/ 0 w 4757"/>
                <a:gd name="T11" fmla="*/ 306 h 1033"/>
                <a:gd name="T12" fmla="*/ 80 w 4757"/>
                <a:gd name="T13" fmla="*/ 0 h 1033"/>
                <a:gd name="T14" fmla="*/ 2310 w 4757"/>
                <a:gd name="T15" fmla="*/ 404 h 1033"/>
                <a:gd name="T16" fmla="*/ 2027 w 4757"/>
                <a:gd name="T17" fmla="*/ 586 h 1033"/>
                <a:gd name="T18" fmla="*/ 4757 w 4757"/>
                <a:gd name="T1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7" h="1033">
                  <a:moveTo>
                    <a:pt x="4757" y="1033"/>
                  </a:moveTo>
                  <a:lnTo>
                    <a:pt x="3375" y="1027"/>
                  </a:lnTo>
                  <a:lnTo>
                    <a:pt x="3438" y="895"/>
                  </a:lnTo>
                  <a:lnTo>
                    <a:pt x="917" y="734"/>
                  </a:lnTo>
                  <a:lnTo>
                    <a:pt x="1147" y="449"/>
                  </a:lnTo>
                  <a:lnTo>
                    <a:pt x="0" y="306"/>
                  </a:lnTo>
                  <a:lnTo>
                    <a:pt x="80" y="0"/>
                  </a:lnTo>
                  <a:lnTo>
                    <a:pt x="2310" y="404"/>
                  </a:lnTo>
                  <a:lnTo>
                    <a:pt x="2027" y="586"/>
                  </a:lnTo>
                  <a:lnTo>
                    <a:pt x="4757" y="10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1365250" y="-4033838"/>
            <a:ext cx="14897102" cy="14892338"/>
            <a:chOff x="-1365250" y="-4033838"/>
            <a:chExt cx="14897102" cy="14892338"/>
          </a:xfrm>
          <a:solidFill>
            <a:schemeClr val="tx2">
              <a:lumMod val="50000"/>
              <a:alpha val="30000"/>
            </a:schemeClr>
          </a:solidFill>
        </p:grpSpPr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-1365250" y="3335337"/>
              <a:ext cx="4832351" cy="184150"/>
            </a:xfrm>
            <a:custGeom>
              <a:avLst/>
              <a:gdLst>
                <a:gd name="T0" fmla="*/ 0 w 3044"/>
                <a:gd name="T1" fmla="*/ 116 h 116"/>
                <a:gd name="T2" fmla="*/ 3044 w 3044"/>
                <a:gd name="T3" fmla="*/ 58 h 116"/>
                <a:gd name="T4" fmla="*/ 0 w 3044"/>
                <a:gd name="T5" fmla="*/ 0 h 116"/>
                <a:gd name="T6" fmla="*/ 0 w 304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4" h="116">
                  <a:moveTo>
                    <a:pt x="0" y="116"/>
                  </a:moveTo>
                  <a:lnTo>
                    <a:pt x="3044" y="58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-1025525" y="4232275"/>
              <a:ext cx="4627563" cy="1585913"/>
            </a:xfrm>
            <a:custGeom>
              <a:avLst/>
              <a:gdLst>
                <a:gd name="T0" fmla="*/ 37 w 2915"/>
                <a:gd name="T1" fmla="*/ 999 h 999"/>
                <a:gd name="T2" fmla="*/ 2915 w 2915"/>
                <a:gd name="T3" fmla="*/ 0 h 999"/>
                <a:gd name="T4" fmla="*/ 0 w 2915"/>
                <a:gd name="T5" fmla="*/ 885 h 999"/>
                <a:gd name="T6" fmla="*/ 37 w 2915"/>
                <a:gd name="T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37" y="999"/>
                  </a:moveTo>
                  <a:lnTo>
                    <a:pt x="2915" y="0"/>
                  </a:lnTo>
                  <a:lnTo>
                    <a:pt x="0" y="885"/>
                  </a:lnTo>
                  <a:lnTo>
                    <a:pt x="37" y="9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11112" y="4962525"/>
              <a:ext cx="3963988" cy="2914650"/>
            </a:xfrm>
            <a:custGeom>
              <a:avLst/>
              <a:gdLst>
                <a:gd name="T0" fmla="*/ 69 w 2497"/>
                <a:gd name="T1" fmla="*/ 1836 h 1836"/>
                <a:gd name="T2" fmla="*/ 2497 w 2497"/>
                <a:gd name="T3" fmla="*/ 0 h 1836"/>
                <a:gd name="T4" fmla="*/ 0 w 2497"/>
                <a:gd name="T5" fmla="*/ 1741 h 1836"/>
                <a:gd name="T6" fmla="*/ 69 w 2497"/>
                <a:gd name="T7" fmla="*/ 1836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69" y="1836"/>
                  </a:moveTo>
                  <a:lnTo>
                    <a:pt x="2497" y="0"/>
                  </a:lnTo>
                  <a:lnTo>
                    <a:pt x="0" y="1741"/>
                  </a:lnTo>
                  <a:lnTo>
                    <a:pt x="69" y="18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1638300" y="5537200"/>
              <a:ext cx="2919413" cy="3962400"/>
            </a:xfrm>
            <a:custGeom>
              <a:avLst/>
              <a:gdLst>
                <a:gd name="T0" fmla="*/ 95 w 1839"/>
                <a:gd name="T1" fmla="*/ 2496 h 2496"/>
                <a:gd name="T2" fmla="*/ 1839 w 1839"/>
                <a:gd name="T3" fmla="*/ 0 h 2496"/>
                <a:gd name="T4" fmla="*/ 0 w 1839"/>
                <a:gd name="T5" fmla="*/ 2427 h 2496"/>
                <a:gd name="T6" fmla="*/ 95 w 1839"/>
                <a:gd name="T7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496">
                  <a:moveTo>
                    <a:pt x="95" y="2496"/>
                  </a:moveTo>
                  <a:lnTo>
                    <a:pt x="1839" y="0"/>
                  </a:lnTo>
                  <a:lnTo>
                    <a:pt x="0" y="2427"/>
                  </a:lnTo>
                  <a:lnTo>
                    <a:pt x="95" y="2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3706813" y="5900737"/>
              <a:ext cx="1581150" cy="4625975"/>
            </a:xfrm>
            <a:custGeom>
              <a:avLst/>
              <a:gdLst>
                <a:gd name="T0" fmla="*/ 111 w 996"/>
                <a:gd name="T1" fmla="*/ 2914 h 2914"/>
                <a:gd name="T2" fmla="*/ 996 w 996"/>
                <a:gd name="T3" fmla="*/ 0 h 2914"/>
                <a:gd name="T4" fmla="*/ 0 w 996"/>
                <a:gd name="T5" fmla="*/ 2877 h 2914"/>
                <a:gd name="T6" fmla="*/ 111 w 996"/>
                <a:gd name="T7" fmla="*/ 2914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111" y="2914"/>
                  </a:moveTo>
                  <a:lnTo>
                    <a:pt x="996" y="0"/>
                  </a:lnTo>
                  <a:lnTo>
                    <a:pt x="0" y="2877"/>
                  </a:lnTo>
                  <a:lnTo>
                    <a:pt x="111" y="29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 userDrawn="1"/>
          </p:nvSpPr>
          <p:spPr bwMode="auto">
            <a:xfrm>
              <a:off x="6000751" y="6027737"/>
              <a:ext cx="188913" cy="4830763"/>
            </a:xfrm>
            <a:custGeom>
              <a:avLst/>
              <a:gdLst>
                <a:gd name="T0" fmla="*/ 119 w 119"/>
                <a:gd name="T1" fmla="*/ 3043 h 3043"/>
                <a:gd name="T2" fmla="*/ 61 w 119"/>
                <a:gd name="T3" fmla="*/ 0 h 3043"/>
                <a:gd name="T4" fmla="*/ 0 w 119"/>
                <a:gd name="T5" fmla="*/ 3043 h 3043"/>
                <a:gd name="T6" fmla="*/ 119 w 119"/>
                <a:gd name="T7" fmla="*/ 3043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3043">
                  <a:moveTo>
                    <a:pt x="119" y="3043"/>
                  </a:moveTo>
                  <a:lnTo>
                    <a:pt x="61" y="0"/>
                  </a:lnTo>
                  <a:lnTo>
                    <a:pt x="0" y="3043"/>
                  </a:lnTo>
                  <a:lnTo>
                    <a:pt x="119" y="30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 userDrawn="1"/>
          </p:nvSpPr>
          <p:spPr bwMode="auto">
            <a:xfrm>
              <a:off x="6904039" y="5892800"/>
              <a:ext cx="1581150" cy="4625975"/>
            </a:xfrm>
            <a:custGeom>
              <a:avLst/>
              <a:gdLst>
                <a:gd name="T0" fmla="*/ 996 w 996"/>
                <a:gd name="T1" fmla="*/ 2877 h 2914"/>
                <a:gd name="T2" fmla="*/ 0 w 996"/>
                <a:gd name="T3" fmla="*/ 0 h 2914"/>
                <a:gd name="T4" fmla="*/ 885 w 996"/>
                <a:gd name="T5" fmla="*/ 2914 h 2914"/>
                <a:gd name="T6" fmla="*/ 996 w 996"/>
                <a:gd name="T7" fmla="*/ 287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996" y="2877"/>
                  </a:moveTo>
                  <a:lnTo>
                    <a:pt x="0" y="0"/>
                  </a:lnTo>
                  <a:lnTo>
                    <a:pt x="885" y="2914"/>
                  </a:lnTo>
                  <a:lnTo>
                    <a:pt x="996" y="28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 userDrawn="1"/>
          </p:nvSpPr>
          <p:spPr bwMode="auto">
            <a:xfrm>
              <a:off x="7629526" y="5519737"/>
              <a:ext cx="2914651" cy="3963988"/>
            </a:xfrm>
            <a:custGeom>
              <a:avLst/>
              <a:gdLst>
                <a:gd name="T0" fmla="*/ 1836 w 1836"/>
                <a:gd name="T1" fmla="*/ 2428 h 2497"/>
                <a:gd name="T2" fmla="*/ 0 w 1836"/>
                <a:gd name="T3" fmla="*/ 0 h 2497"/>
                <a:gd name="T4" fmla="*/ 1744 w 1836"/>
                <a:gd name="T5" fmla="*/ 2497 h 2497"/>
                <a:gd name="T6" fmla="*/ 1836 w 1836"/>
                <a:gd name="T7" fmla="*/ 2428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836" y="2428"/>
                  </a:moveTo>
                  <a:lnTo>
                    <a:pt x="0" y="0"/>
                  </a:lnTo>
                  <a:lnTo>
                    <a:pt x="1744" y="2497"/>
                  </a:lnTo>
                  <a:lnTo>
                    <a:pt x="1836" y="2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/>
            </p:cNvSpPr>
            <p:nvPr userDrawn="1"/>
          </p:nvSpPr>
          <p:spPr bwMode="auto">
            <a:xfrm>
              <a:off x="8204201" y="4937125"/>
              <a:ext cx="3967163" cy="2917825"/>
            </a:xfrm>
            <a:custGeom>
              <a:avLst/>
              <a:gdLst>
                <a:gd name="T0" fmla="*/ 2499 w 2499"/>
                <a:gd name="T1" fmla="*/ 1743 h 1838"/>
                <a:gd name="T2" fmla="*/ 0 w 2499"/>
                <a:gd name="T3" fmla="*/ 0 h 1838"/>
                <a:gd name="T4" fmla="*/ 2428 w 2499"/>
                <a:gd name="T5" fmla="*/ 1838 h 1838"/>
                <a:gd name="T6" fmla="*/ 2499 w 2499"/>
                <a:gd name="T7" fmla="*/ 1743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9" h="1838">
                  <a:moveTo>
                    <a:pt x="2499" y="1743"/>
                  </a:moveTo>
                  <a:lnTo>
                    <a:pt x="0" y="0"/>
                  </a:lnTo>
                  <a:lnTo>
                    <a:pt x="2428" y="1838"/>
                  </a:lnTo>
                  <a:lnTo>
                    <a:pt x="2499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 userDrawn="1"/>
          </p:nvSpPr>
          <p:spPr bwMode="auto">
            <a:xfrm>
              <a:off x="8572501" y="4206875"/>
              <a:ext cx="4627563" cy="1585913"/>
            </a:xfrm>
            <a:custGeom>
              <a:avLst/>
              <a:gdLst>
                <a:gd name="T0" fmla="*/ 2915 w 2915"/>
                <a:gd name="T1" fmla="*/ 885 h 999"/>
                <a:gd name="T2" fmla="*/ 0 w 2915"/>
                <a:gd name="T3" fmla="*/ 0 h 999"/>
                <a:gd name="T4" fmla="*/ 2878 w 2915"/>
                <a:gd name="T5" fmla="*/ 999 h 999"/>
                <a:gd name="T6" fmla="*/ 2915 w 2915"/>
                <a:gd name="T7" fmla="*/ 885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2915" y="885"/>
                  </a:moveTo>
                  <a:lnTo>
                    <a:pt x="0" y="0"/>
                  </a:lnTo>
                  <a:lnTo>
                    <a:pt x="2878" y="999"/>
                  </a:lnTo>
                  <a:lnTo>
                    <a:pt x="2915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 userDrawn="1"/>
          </p:nvSpPr>
          <p:spPr bwMode="auto">
            <a:xfrm>
              <a:off x="8694739" y="3305174"/>
              <a:ext cx="4837113" cy="188913"/>
            </a:xfrm>
            <a:custGeom>
              <a:avLst/>
              <a:gdLst>
                <a:gd name="T0" fmla="*/ 3047 w 3047"/>
                <a:gd name="T1" fmla="*/ 0 h 119"/>
                <a:gd name="T2" fmla="*/ 0 w 3047"/>
                <a:gd name="T3" fmla="*/ 61 h 119"/>
                <a:gd name="T4" fmla="*/ 3047 w 3047"/>
                <a:gd name="T5" fmla="*/ 119 h 119"/>
                <a:gd name="T6" fmla="*/ 3047 w 3047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7" h="119">
                  <a:moveTo>
                    <a:pt x="3047" y="0"/>
                  </a:moveTo>
                  <a:lnTo>
                    <a:pt x="0" y="61"/>
                  </a:lnTo>
                  <a:lnTo>
                    <a:pt x="3047" y="119"/>
                  </a:lnTo>
                  <a:lnTo>
                    <a:pt x="30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 userDrawn="1"/>
          </p:nvSpPr>
          <p:spPr bwMode="auto">
            <a:xfrm>
              <a:off x="8564564" y="1011237"/>
              <a:ext cx="4627563" cy="1581150"/>
            </a:xfrm>
            <a:custGeom>
              <a:avLst/>
              <a:gdLst>
                <a:gd name="T0" fmla="*/ 2878 w 2915"/>
                <a:gd name="T1" fmla="*/ 0 h 996"/>
                <a:gd name="T2" fmla="*/ 0 w 2915"/>
                <a:gd name="T3" fmla="*/ 996 h 996"/>
                <a:gd name="T4" fmla="*/ 2915 w 2915"/>
                <a:gd name="T5" fmla="*/ 111 h 996"/>
                <a:gd name="T6" fmla="*/ 2878 w 2915"/>
                <a:gd name="T7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2878" y="0"/>
                  </a:moveTo>
                  <a:lnTo>
                    <a:pt x="0" y="996"/>
                  </a:lnTo>
                  <a:lnTo>
                    <a:pt x="2915" y="111"/>
                  </a:lnTo>
                  <a:lnTo>
                    <a:pt x="28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 userDrawn="1"/>
          </p:nvSpPr>
          <p:spPr bwMode="auto">
            <a:xfrm>
              <a:off x="8186739" y="-1047751"/>
              <a:ext cx="3968751" cy="2914650"/>
            </a:xfrm>
            <a:custGeom>
              <a:avLst/>
              <a:gdLst>
                <a:gd name="T0" fmla="*/ 2431 w 2500"/>
                <a:gd name="T1" fmla="*/ 0 h 1836"/>
                <a:gd name="T2" fmla="*/ 0 w 2500"/>
                <a:gd name="T3" fmla="*/ 1836 h 1836"/>
                <a:gd name="T4" fmla="*/ 2500 w 2500"/>
                <a:gd name="T5" fmla="*/ 95 h 1836"/>
                <a:gd name="T6" fmla="*/ 2431 w 2500"/>
                <a:gd name="T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1836">
                  <a:moveTo>
                    <a:pt x="2431" y="0"/>
                  </a:moveTo>
                  <a:lnTo>
                    <a:pt x="0" y="1836"/>
                  </a:lnTo>
                  <a:lnTo>
                    <a:pt x="2500" y="95"/>
                  </a:lnTo>
                  <a:lnTo>
                    <a:pt x="2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 userDrawn="1"/>
          </p:nvSpPr>
          <p:spPr bwMode="auto">
            <a:xfrm>
              <a:off x="7608889" y="-2671763"/>
              <a:ext cx="2914651" cy="3963988"/>
            </a:xfrm>
            <a:custGeom>
              <a:avLst/>
              <a:gdLst>
                <a:gd name="T0" fmla="*/ 1741 w 1836"/>
                <a:gd name="T1" fmla="*/ 0 h 2497"/>
                <a:gd name="T2" fmla="*/ 0 w 1836"/>
                <a:gd name="T3" fmla="*/ 2497 h 2497"/>
                <a:gd name="T4" fmla="*/ 1836 w 1836"/>
                <a:gd name="T5" fmla="*/ 69 h 2497"/>
                <a:gd name="T6" fmla="*/ 1741 w 1836"/>
                <a:gd name="T7" fmla="*/ 0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741" y="0"/>
                  </a:moveTo>
                  <a:lnTo>
                    <a:pt x="0" y="2497"/>
                  </a:lnTo>
                  <a:lnTo>
                    <a:pt x="1836" y="69"/>
                  </a:lnTo>
                  <a:lnTo>
                    <a:pt x="17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 userDrawn="1"/>
          </p:nvSpPr>
          <p:spPr bwMode="auto">
            <a:xfrm>
              <a:off x="6878639" y="-3702051"/>
              <a:ext cx="1581150" cy="4624388"/>
            </a:xfrm>
            <a:custGeom>
              <a:avLst/>
              <a:gdLst>
                <a:gd name="T0" fmla="*/ 885 w 996"/>
                <a:gd name="T1" fmla="*/ 0 h 2913"/>
                <a:gd name="T2" fmla="*/ 0 w 996"/>
                <a:gd name="T3" fmla="*/ 2913 h 2913"/>
                <a:gd name="T4" fmla="*/ 996 w 996"/>
                <a:gd name="T5" fmla="*/ 37 h 2913"/>
                <a:gd name="T6" fmla="*/ 885 w 996"/>
                <a:gd name="T7" fmla="*/ 0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3">
                  <a:moveTo>
                    <a:pt x="885" y="0"/>
                  </a:moveTo>
                  <a:lnTo>
                    <a:pt x="0" y="2913"/>
                  </a:lnTo>
                  <a:lnTo>
                    <a:pt x="996" y="37"/>
                  </a:lnTo>
                  <a:lnTo>
                    <a:pt x="8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 userDrawn="1"/>
          </p:nvSpPr>
          <p:spPr bwMode="auto">
            <a:xfrm>
              <a:off x="5976938" y="-4033838"/>
              <a:ext cx="184150" cy="4835525"/>
            </a:xfrm>
            <a:custGeom>
              <a:avLst/>
              <a:gdLst>
                <a:gd name="T0" fmla="*/ 0 w 116"/>
                <a:gd name="T1" fmla="*/ 0 h 3046"/>
                <a:gd name="T2" fmla="*/ 58 w 116"/>
                <a:gd name="T3" fmla="*/ 3046 h 3046"/>
                <a:gd name="T4" fmla="*/ 116 w 116"/>
                <a:gd name="T5" fmla="*/ 0 h 3046"/>
                <a:gd name="T6" fmla="*/ 0 w 116"/>
                <a:gd name="T7" fmla="*/ 0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3046">
                  <a:moveTo>
                    <a:pt x="0" y="0"/>
                  </a:moveTo>
                  <a:lnTo>
                    <a:pt x="58" y="3046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 userDrawn="1"/>
          </p:nvSpPr>
          <p:spPr bwMode="auto">
            <a:xfrm>
              <a:off x="3681413" y="-3694113"/>
              <a:ext cx="1581150" cy="4625975"/>
            </a:xfrm>
            <a:custGeom>
              <a:avLst/>
              <a:gdLst>
                <a:gd name="T0" fmla="*/ 0 w 996"/>
                <a:gd name="T1" fmla="*/ 37 h 2914"/>
                <a:gd name="T2" fmla="*/ 996 w 996"/>
                <a:gd name="T3" fmla="*/ 2914 h 2914"/>
                <a:gd name="T4" fmla="*/ 111 w 996"/>
                <a:gd name="T5" fmla="*/ 0 h 2914"/>
                <a:gd name="T6" fmla="*/ 0 w 996"/>
                <a:gd name="T7" fmla="*/ 3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0" y="37"/>
                  </a:moveTo>
                  <a:lnTo>
                    <a:pt x="996" y="2914"/>
                  </a:lnTo>
                  <a:lnTo>
                    <a:pt x="11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 userDrawn="1"/>
          </p:nvSpPr>
          <p:spPr bwMode="auto">
            <a:xfrm>
              <a:off x="1617663" y="-2659063"/>
              <a:ext cx="2919413" cy="3968750"/>
            </a:xfrm>
            <a:custGeom>
              <a:avLst/>
              <a:gdLst>
                <a:gd name="T0" fmla="*/ 0 w 1839"/>
                <a:gd name="T1" fmla="*/ 69 h 2500"/>
                <a:gd name="T2" fmla="*/ 1839 w 1839"/>
                <a:gd name="T3" fmla="*/ 2500 h 2500"/>
                <a:gd name="T4" fmla="*/ 95 w 1839"/>
                <a:gd name="T5" fmla="*/ 0 h 2500"/>
                <a:gd name="T6" fmla="*/ 0 w 1839"/>
                <a:gd name="T7" fmla="*/ 6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500">
                  <a:moveTo>
                    <a:pt x="0" y="69"/>
                  </a:moveTo>
                  <a:lnTo>
                    <a:pt x="1839" y="2500"/>
                  </a:lnTo>
                  <a:lnTo>
                    <a:pt x="95" y="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 userDrawn="1"/>
          </p:nvSpPr>
          <p:spPr bwMode="auto">
            <a:xfrm>
              <a:off x="-4763" y="-1027113"/>
              <a:ext cx="3963988" cy="2914650"/>
            </a:xfrm>
            <a:custGeom>
              <a:avLst/>
              <a:gdLst>
                <a:gd name="T0" fmla="*/ 0 w 2497"/>
                <a:gd name="T1" fmla="*/ 95 h 1836"/>
                <a:gd name="T2" fmla="*/ 2497 w 2497"/>
                <a:gd name="T3" fmla="*/ 1836 h 1836"/>
                <a:gd name="T4" fmla="*/ 68 w 2497"/>
                <a:gd name="T5" fmla="*/ 0 h 1836"/>
                <a:gd name="T6" fmla="*/ 0 w 2497"/>
                <a:gd name="T7" fmla="*/ 9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0" y="95"/>
                  </a:moveTo>
                  <a:lnTo>
                    <a:pt x="2497" y="1836"/>
                  </a:lnTo>
                  <a:lnTo>
                    <a:pt x="68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 userDrawn="1"/>
          </p:nvSpPr>
          <p:spPr bwMode="auto">
            <a:xfrm>
              <a:off x="-1033463" y="1036637"/>
              <a:ext cx="4627563" cy="1581150"/>
            </a:xfrm>
            <a:custGeom>
              <a:avLst/>
              <a:gdLst>
                <a:gd name="T0" fmla="*/ 0 w 2915"/>
                <a:gd name="T1" fmla="*/ 111 h 996"/>
                <a:gd name="T2" fmla="*/ 2915 w 2915"/>
                <a:gd name="T3" fmla="*/ 996 h 996"/>
                <a:gd name="T4" fmla="*/ 37 w 2915"/>
                <a:gd name="T5" fmla="*/ 0 h 996"/>
                <a:gd name="T6" fmla="*/ 0 w 2915"/>
                <a:gd name="T7" fmla="*/ 11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0" y="111"/>
                  </a:moveTo>
                  <a:lnTo>
                    <a:pt x="2915" y="996"/>
                  </a:lnTo>
                  <a:lnTo>
                    <a:pt x="3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Freeform 51"/>
          <p:cNvSpPr>
            <a:spLocks noEditPoints="1"/>
          </p:cNvSpPr>
          <p:nvPr userDrawn="1"/>
        </p:nvSpPr>
        <p:spPr bwMode="auto">
          <a:xfrm>
            <a:off x="2217738" y="-414338"/>
            <a:ext cx="7713664" cy="7686676"/>
          </a:xfrm>
          <a:custGeom>
            <a:avLst/>
            <a:gdLst>
              <a:gd name="T0" fmla="*/ 43 w 1839"/>
              <a:gd name="T1" fmla="*/ 647 h 1833"/>
              <a:gd name="T2" fmla="*/ 1812 w 1839"/>
              <a:gd name="T3" fmla="*/ 973 h 1833"/>
              <a:gd name="T4" fmla="*/ 1732 w 1839"/>
              <a:gd name="T5" fmla="*/ 817 h 1833"/>
              <a:gd name="T6" fmla="*/ 1664 w 1839"/>
              <a:gd name="T7" fmla="*/ 454 h 1833"/>
              <a:gd name="T8" fmla="*/ 1456 w 1839"/>
              <a:gd name="T9" fmla="*/ 173 h 1833"/>
              <a:gd name="T10" fmla="*/ 1220 w 1839"/>
              <a:gd name="T11" fmla="*/ 72 h 1833"/>
              <a:gd name="T12" fmla="*/ 929 w 1839"/>
              <a:gd name="T13" fmla="*/ 100 h 1833"/>
              <a:gd name="T14" fmla="*/ 665 w 1839"/>
              <a:gd name="T15" fmla="*/ 186 h 1833"/>
              <a:gd name="T16" fmla="*/ 370 w 1839"/>
              <a:gd name="T17" fmla="*/ 231 h 1833"/>
              <a:gd name="T18" fmla="*/ 193 w 1839"/>
              <a:gd name="T19" fmla="*/ 380 h 1833"/>
              <a:gd name="T20" fmla="*/ 147 w 1839"/>
              <a:gd name="T21" fmla="*/ 1210 h 1833"/>
              <a:gd name="T22" fmla="*/ 37 w 1839"/>
              <a:gd name="T23" fmla="*/ 914 h 1833"/>
              <a:gd name="T24" fmla="*/ 226 w 1839"/>
              <a:gd name="T25" fmla="*/ 1424 h 1833"/>
              <a:gd name="T26" fmla="*/ 425 w 1839"/>
              <a:gd name="T27" fmla="*/ 1645 h 1833"/>
              <a:gd name="T28" fmla="*/ 666 w 1839"/>
              <a:gd name="T29" fmla="*/ 1710 h 1833"/>
              <a:gd name="T30" fmla="*/ 974 w 1839"/>
              <a:gd name="T31" fmla="*/ 1776 h 1833"/>
              <a:gd name="T32" fmla="*/ 1251 w 1839"/>
              <a:gd name="T33" fmla="*/ 1759 h 1833"/>
              <a:gd name="T34" fmla="*/ 1579 w 1839"/>
              <a:gd name="T35" fmla="*/ 1331 h 1833"/>
              <a:gd name="T36" fmla="*/ 1539 w 1839"/>
              <a:gd name="T37" fmla="*/ 514 h 1833"/>
              <a:gd name="T38" fmla="*/ 777 w 1839"/>
              <a:gd name="T39" fmla="*/ 191 h 1833"/>
              <a:gd name="T40" fmla="*/ 215 w 1839"/>
              <a:gd name="T41" fmla="*/ 690 h 1833"/>
              <a:gd name="T42" fmla="*/ 446 w 1839"/>
              <a:gd name="T43" fmla="*/ 1449 h 1833"/>
              <a:gd name="T44" fmla="*/ 1378 w 1839"/>
              <a:gd name="T45" fmla="*/ 1503 h 1833"/>
              <a:gd name="T46" fmla="*/ 1601 w 1839"/>
              <a:gd name="T47" fmla="*/ 1364 h 1833"/>
              <a:gd name="T48" fmla="*/ 1668 w 1839"/>
              <a:gd name="T49" fmla="*/ 983 h 1833"/>
              <a:gd name="T50" fmla="*/ 922 w 1839"/>
              <a:gd name="T51" fmla="*/ 1651 h 1833"/>
              <a:gd name="T52" fmla="*/ 1605 w 1839"/>
              <a:gd name="T53" fmla="*/ 1085 h 1833"/>
              <a:gd name="T54" fmla="*/ 475 w 1839"/>
              <a:gd name="T55" fmla="*/ 387 h 1833"/>
              <a:gd name="T56" fmla="*/ 1267 w 1839"/>
              <a:gd name="T57" fmla="*/ 1533 h 1833"/>
              <a:gd name="T58" fmla="*/ 1309 w 1839"/>
              <a:gd name="T59" fmla="*/ 1466 h 1833"/>
              <a:gd name="T60" fmla="*/ 283 w 1839"/>
              <a:gd name="T61" fmla="*/ 699 h 1833"/>
              <a:gd name="T62" fmla="*/ 1167 w 1839"/>
              <a:gd name="T63" fmla="*/ 310 h 1833"/>
              <a:gd name="T64" fmla="*/ 274 w 1839"/>
              <a:gd name="T65" fmla="*/ 807 h 1833"/>
              <a:gd name="T66" fmla="*/ 307 w 1839"/>
              <a:gd name="T67" fmla="*/ 1151 h 1833"/>
              <a:gd name="T68" fmla="*/ 453 w 1839"/>
              <a:gd name="T69" fmla="*/ 503 h 1833"/>
              <a:gd name="T70" fmla="*/ 651 w 1839"/>
              <a:gd name="T71" fmla="*/ 1464 h 1833"/>
              <a:gd name="T72" fmla="*/ 1490 w 1839"/>
              <a:gd name="T73" fmla="*/ 661 h 1833"/>
              <a:gd name="T74" fmla="*/ 333 w 1839"/>
              <a:gd name="T75" fmla="*/ 1059 h 1833"/>
              <a:gd name="T76" fmla="*/ 378 w 1839"/>
              <a:gd name="T77" fmla="*/ 1140 h 1833"/>
              <a:gd name="T78" fmla="*/ 1484 w 1839"/>
              <a:gd name="T79" fmla="*/ 1017 h 1833"/>
              <a:gd name="T80" fmla="*/ 1280 w 1839"/>
              <a:gd name="T81" fmla="*/ 1370 h 1833"/>
              <a:gd name="T82" fmla="*/ 366 w 1839"/>
              <a:gd name="T83" fmla="*/ 799 h 1833"/>
              <a:gd name="T84" fmla="*/ 764 w 1839"/>
              <a:gd name="T85" fmla="*/ 1452 h 1833"/>
              <a:gd name="T86" fmla="*/ 1253 w 1839"/>
              <a:gd name="T87" fmla="*/ 1316 h 1833"/>
              <a:gd name="T88" fmla="*/ 855 w 1839"/>
              <a:gd name="T89" fmla="*/ 418 h 1833"/>
              <a:gd name="T90" fmla="*/ 503 w 1839"/>
              <a:gd name="T91" fmla="*/ 1165 h 1833"/>
              <a:gd name="T92" fmla="*/ 520 w 1839"/>
              <a:gd name="T93" fmla="*/ 621 h 1833"/>
              <a:gd name="T94" fmla="*/ 447 w 1839"/>
              <a:gd name="T95" fmla="*/ 834 h 1833"/>
              <a:gd name="T96" fmla="*/ 1380 w 1839"/>
              <a:gd name="T97" fmla="*/ 831 h 1833"/>
              <a:gd name="T98" fmla="*/ 496 w 1839"/>
              <a:gd name="T99" fmla="*/ 918 h 1833"/>
              <a:gd name="T100" fmla="*/ 1254 w 1839"/>
              <a:gd name="T101" fmla="*/ 1163 h 1833"/>
              <a:gd name="T102" fmla="*/ 725 w 1839"/>
              <a:gd name="T103" fmla="*/ 1282 h 1833"/>
              <a:gd name="T104" fmla="*/ 1297 w 1839"/>
              <a:gd name="T105" fmla="*/ 1003 h 1833"/>
              <a:gd name="T106" fmla="*/ 1150 w 1839"/>
              <a:gd name="T107" fmla="*/ 619 h 1833"/>
              <a:gd name="T108" fmla="*/ 973 w 1839"/>
              <a:gd name="T109" fmla="*/ 1250 h 1833"/>
              <a:gd name="T110" fmla="*/ 1096 w 1839"/>
              <a:gd name="T111" fmla="*/ 643 h 1833"/>
              <a:gd name="T112" fmla="*/ 626 w 1839"/>
              <a:gd name="T113" fmla="*/ 957 h 1833"/>
              <a:gd name="T114" fmla="*/ 778 w 1839"/>
              <a:gd name="T115" fmla="*/ 658 h 1833"/>
              <a:gd name="T116" fmla="*/ 898 w 1839"/>
              <a:gd name="T117" fmla="*/ 1185 h 1833"/>
              <a:gd name="T118" fmla="*/ 698 w 1839"/>
              <a:gd name="T119" fmla="*/ 828 h 1833"/>
              <a:gd name="T120" fmla="*/ 832 w 1839"/>
              <a:gd name="T121" fmla="*/ 1085 h 1833"/>
              <a:gd name="T122" fmla="*/ 960 w 1839"/>
              <a:gd name="T123" fmla="*/ 1078 h 1833"/>
              <a:gd name="T124" fmla="*/ 894 w 1839"/>
              <a:gd name="T125" fmla="*/ 818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9" h="1833">
                <a:moveTo>
                  <a:pt x="207" y="1073"/>
                </a:moveTo>
                <a:cubicBezTo>
                  <a:pt x="207" y="1073"/>
                  <a:pt x="207" y="1073"/>
                  <a:pt x="207" y="1073"/>
                </a:cubicBezTo>
                <a:cubicBezTo>
                  <a:pt x="207" y="1073"/>
                  <a:pt x="206" y="1073"/>
                  <a:pt x="206" y="1073"/>
                </a:cubicBezTo>
                <a:cubicBezTo>
                  <a:pt x="206" y="1073"/>
                  <a:pt x="207" y="1073"/>
                  <a:pt x="207" y="1073"/>
                </a:cubicBezTo>
                <a:cubicBezTo>
                  <a:pt x="207" y="1073"/>
                  <a:pt x="207" y="1073"/>
                  <a:pt x="207" y="1073"/>
                </a:cubicBezTo>
                <a:close/>
                <a:moveTo>
                  <a:pt x="297" y="1300"/>
                </a:move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lose/>
                <a:moveTo>
                  <a:pt x="186" y="1017"/>
                </a:moveTo>
                <a:cubicBezTo>
                  <a:pt x="186" y="1017"/>
                  <a:pt x="186" y="1017"/>
                  <a:pt x="186" y="1016"/>
                </a:cubicBezTo>
                <a:cubicBezTo>
                  <a:pt x="186" y="1016"/>
                  <a:pt x="186" y="1016"/>
                  <a:pt x="186" y="1016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lose/>
                <a:moveTo>
                  <a:pt x="1798" y="1137"/>
                </a:moveTo>
                <a:cubicBezTo>
                  <a:pt x="1798" y="1141"/>
                  <a:pt x="1797" y="1145"/>
                  <a:pt x="1797" y="1149"/>
                </a:cubicBezTo>
                <a:cubicBezTo>
                  <a:pt x="1800" y="1150"/>
                  <a:pt x="1802" y="1150"/>
                  <a:pt x="1804" y="1150"/>
                </a:cubicBezTo>
                <a:cubicBezTo>
                  <a:pt x="1804" y="1164"/>
                  <a:pt x="1777" y="1246"/>
                  <a:pt x="1765" y="1270"/>
                </a:cubicBezTo>
                <a:cubicBezTo>
                  <a:pt x="1763" y="1270"/>
                  <a:pt x="1761" y="1270"/>
                  <a:pt x="1759" y="1270"/>
                </a:cubicBezTo>
                <a:cubicBezTo>
                  <a:pt x="1759" y="1274"/>
                  <a:pt x="1758" y="1278"/>
                  <a:pt x="1757" y="1283"/>
                </a:cubicBezTo>
                <a:cubicBezTo>
                  <a:pt x="1757" y="1286"/>
                  <a:pt x="1757" y="1289"/>
                  <a:pt x="1756" y="1291"/>
                </a:cubicBezTo>
                <a:cubicBezTo>
                  <a:pt x="1747" y="1309"/>
                  <a:pt x="1739" y="1327"/>
                  <a:pt x="1730" y="1344"/>
                </a:cubicBezTo>
                <a:cubicBezTo>
                  <a:pt x="1727" y="1349"/>
                  <a:pt x="1724" y="1355"/>
                  <a:pt x="1721" y="1360"/>
                </a:cubicBezTo>
                <a:cubicBezTo>
                  <a:pt x="1719" y="1366"/>
                  <a:pt x="1715" y="1371"/>
                  <a:pt x="1712" y="1376"/>
                </a:cubicBezTo>
                <a:cubicBezTo>
                  <a:pt x="1711" y="1378"/>
                  <a:pt x="1710" y="1380"/>
                  <a:pt x="1708" y="1383"/>
                </a:cubicBezTo>
                <a:cubicBezTo>
                  <a:pt x="1708" y="1380"/>
                  <a:pt x="1708" y="1378"/>
                  <a:pt x="1708" y="1375"/>
                </a:cubicBezTo>
                <a:cubicBezTo>
                  <a:pt x="1704" y="1375"/>
                  <a:pt x="1699" y="1374"/>
                  <a:pt x="1695" y="1374"/>
                </a:cubicBezTo>
                <a:cubicBezTo>
                  <a:pt x="1694" y="1378"/>
                  <a:pt x="1694" y="1382"/>
                  <a:pt x="1694" y="1387"/>
                </a:cubicBezTo>
                <a:cubicBezTo>
                  <a:pt x="1697" y="1387"/>
                  <a:pt x="1700" y="1388"/>
                  <a:pt x="1705" y="1388"/>
                </a:cubicBezTo>
                <a:cubicBezTo>
                  <a:pt x="1703" y="1391"/>
                  <a:pt x="1702" y="1393"/>
                  <a:pt x="1701" y="1395"/>
                </a:cubicBezTo>
                <a:cubicBezTo>
                  <a:pt x="1687" y="1415"/>
                  <a:pt x="1674" y="1435"/>
                  <a:pt x="1660" y="1454"/>
                </a:cubicBezTo>
                <a:cubicBezTo>
                  <a:pt x="1656" y="1461"/>
                  <a:pt x="1651" y="1467"/>
                  <a:pt x="1647" y="1473"/>
                </a:cubicBezTo>
                <a:cubicBezTo>
                  <a:pt x="1644" y="1479"/>
                  <a:pt x="1640" y="1480"/>
                  <a:pt x="1634" y="1478"/>
                </a:cubicBezTo>
                <a:cubicBezTo>
                  <a:pt x="1633" y="1478"/>
                  <a:pt x="1632" y="1478"/>
                  <a:pt x="1631" y="1478"/>
                </a:cubicBezTo>
                <a:cubicBezTo>
                  <a:pt x="1631" y="1484"/>
                  <a:pt x="1632" y="1490"/>
                  <a:pt x="1629" y="1495"/>
                </a:cubicBezTo>
                <a:cubicBezTo>
                  <a:pt x="1626" y="1502"/>
                  <a:pt x="1620" y="1507"/>
                  <a:pt x="1614" y="1512"/>
                </a:cubicBezTo>
                <a:cubicBezTo>
                  <a:pt x="1614" y="1510"/>
                  <a:pt x="1614" y="1507"/>
                  <a:pt x="1614" y="1504"/>
                </a:cubicBezTo>
                <a:cubicBezTo>
                  <a:pt x="1610" y="1503"/>
                  <a:pt x="1606" y="1503"/>
                  <a:pt x="1601" y="1502"/>
                </a:cubicBezTo>
                <a:cubicBezTo>
                  <a:pt x="1600" y="1507"/>
                  <a:pt x="1600" y="1511"/>
                  <a:pt x="1600" y="1516"/>
                </a:cubicBezTo>
                <a:cubicBezTo>
                  <a:pt x="1603" y="1516"/>
                  <a:pt x="1606" y="1517"/>
                  <a:pt x="1611" y="1517"/>
                </a:cubicBezTo>
                <a:cubicBezTo>
                  <a:pt x="1552" y="1586"/>
                  <a:pt x="1484" y="1643"/>
                  <a:pt x="1408" y="1691"/>
                </a:cubicBezTo>
                <a:cubicBezTo>
                  <a:pt x="1406" y="1686"/>
                  <a:pt x="1406" y="1686"/>
                  <a:pt x="1407" y="1678"/>
                </a:cubicBezTo>
                <a:cubicBezTo>
                  <a:pt x="1403" y="1677"/>
                  <a:pt x="1399" y="1677"/>
                  <a:pt x="1395" y="1677"/>
                </a:cubicBezTo>
                <a:cubicBezTo>
                  <a:pt x="1394" y="1681"/>
                  <a:pt x="1394" y="1685"/>
                  <a:pt x="1393" y="1690"/>
                </a:cubicBezTo>
                <a:cubicBezTo>
                  <a:pt x="1397" y="1690"/>
                  <a:pt x="1401" y="1691"/>
                  <a:pt x="1405" y="1691"/>
                </a:cubicBezTo>
                <a:cubicBezTo>
                  <a:pt x="1405" y="1692"/>
                  <a:pt x="1405" y="1692"/>
                  <a:pt x="1405" y="1693"/>
                </a:cubicBezTo>
                <a:cubicBezTo>
                  <a:pt x="1401" y="1696"/>
                  <a:pt x="1397" y="1699"/>
                  <a:pt x="1392" y="1701"/>
                </a:cubicBezTo>
                <a:cubicBezTo>
                  <a:pt x="1388" y="1704"/>
                  <a:pt x="1384" y="1706"/>
                  <a:pt x="1378" y="1709"/>
                </a:cubicBezTo>
                <a:cubicBezTo>
                  <a:pt x="1378" y="1707"/>
                  <a:pt x="1378" y="1705"/>
                  <a:pt x="1378" y="1703"/>
                </a:cubicBezTo>
                <a:cubicBezTo>
                  <a:pt x="1374" y="1702"/>
                  <a:pt x="1369" y="1702"/>
                  <a:pt x="1365" y="1701"/>
                </a:cubicBezTo>
                <a:cubicBezTo>
                  <a:pt x="1365" y="1707"/>
                  <a:pt x="1364" y="1712"/>
                  <a:pt x="1364" y="1718"/>
                </a:cubicBezTo>
                <a:cubicBezTo>
                  <a:pt x="1355" y="1722"/>
                  <a:pt x="1347" y="1730"/>
                  <a:pt x="1335" y="1726"/>
                </a:cubicBezTo>
                <a:cubicBezTo>
                  <a:pt x="1335" y="1730"/>
                  <a:pt x="1335" y="1733"/>
                  <a:pt x="1330" y="1735"/>
                </a:cubicBezTo>
                <a:cubicBezTo>
                  <a:pt x="1312" y="1745"/>
                  <a:pt x="1257" y="1769"/>
                  <a:pt x="1238" y="1775"/>
                </a:cubicBezTo>
                <a:cubicBezTo>
                  <a:pt x="1235" y="1774"/>
                  <a:pt x="1232" y="1773"/>
                  <a:pt x="1230" y="1772"/>
                </a:cubicBezTo>
                <a:cubicBezTo>
                  <a:pt x="1228" y="1772"/>
                  <a:pt x="1225" y="1772"/>
                  <a:pt x="1223" y="1771"/>
                </a:cubicBezTo>
                <a:cubicBezTo>
                  <a:pt x="1222" y="1772"/>
                  <a:pt x="1222" y="1772"/>
                  <a:pt x="1222" y="1772"/>
                </a:cubicBezTo>
                <a:cubicBezTo>
                  <a:pt x="1221" y="1782"/>
                  <a:pt x="1221" y="1782"/>
                  <a:pt x="1212" y="1785"/>
                </a:cubicBezTo>
                <a:cubicBezTo>
                  <a:pt x="1195" y="1790"/>
                  <a:pt x="1177" y="1795"/>
                  <a:pt x="1159" y="1801"/>
                </a:cubicBezTo>
                <a:cubicBezTo>
                  <a:pt x="1157" y="1801"/>
                  <a:pt x="1154" y="1802"/>
                  <a:pt x="1151" y="1802"/>
                </a:cubicBezTo>
                <a:cubicBezTo>
                  <a:pt x="1151" y="1799"/>
                  <a:pt x="1151" y="1796"/>
                  <a:pt x="1151" y="1792"/>
                </a:cubicBezTo>
                <a:cubicBezTo>
                  <a:pt x="1147" y="1792"/>
                  <a:pt x="1143" y="1791"/>
                  <a:pt x="1138" y="1791"/>
                </a:cubicBezTo>
                <a:cubicBezTo>
                  <a:pt x="1138" y="1796"/>
                  <a:pt x="1137" y="1801"/>
                  <a:pt x="1137" y="1807"/>
                </a:cubicBezTo>
                <a:cubicBezTo>
                  <a:pt x="1114" y="1812"/>
                  <a:pt x="1091" y="1816"/>
                  <a:pt x="1067" y="1821"/>
                </a:cubicBezTo>
                <a:cubicBezTo>
                  <a:pt x="1067" y="1817"/>
                  <a:pt x="1067" y="1815"/>
                  <a:pt x="1067" y="1812"/>
                </a:cubicBezTo>
                <a:cubicBezTo>
                  <a:pt x="1062" y="1812"/>
                  <a:pt x="1058" y="1812"/>
                  <a:pt x="1054" y="1811"/>
                </a:cubicBezTo>
                <a:cubicBezTo>
                  <a:pt x="1053" y="1815"/>
                  <a:pt x="1053" y="1819"/>
                  <a:pt x="1053" y="1822"/>
                </a:cubicBezTo>
                <a:cubicBezTo>
                  <a:pt x="1037" y="1826"/>
                  <a:pt x="955" y="1833"/>
                  <a:pt x="929" y="1832"/>
                </a:cubicBezTo>
                <a:cubicBezTo>
                  <a:pt x="929" y="1830"/>
                  <a:pt x="929" y="1829"/>
                  <a:pt x="929" y="1827"/>
                </a:cubicBezTo>
                <a:cubicBezTo>
                  <a:pt x="925" y="1827"/>
                  <a:pt x="921" y="1826"/>
                  <a:pt x="916" y="1826"/>
                </a:cubicBezTo>
                <a:cubicBezTo>
                  <a:pt x="916" y="1828"/>
                  <a:pt x="915" y="1830"/>
                  <a:pt x="915" y="1831"/>
                </a:cubicBezTo>
                <a:cubicBezTo>
                  <a:pt x="901" y="1831"/>
                  <a:pt x="888" y="1831"/>
                  <a:pt x="874" y="1831"/>
                </a:cubicBezTo>
                <a:cubicBezTo>
                  <a:pt x="874" y="1828"/>
                  <a:pt x="874" y="1825"/>
                  <a:pt x="874" y="1823"/>
                </a:cubicBezTo>
                <a:cubicBezTo>
                  <a:pt x="870" y="1822"/>
                  <a:pt x="866" y="1822"/>
                  <a:pt x="861" y="1822"/>
                </a:cubicBezTo>
                <a:cubicBezTo>
                  <a:pt x="861" y="1824"/>
                  <a:pt x="861" y="1827"/>
                  <a:pt x="860" y="1830"/>
                </a:cubicBezTo>
                <a:cubicBezTo>
                  <a:pt x="847" y="1829"/>
                  <a:pt x="833" y="1828"/>
                  <a:pt x="819" y="1827"/>
                </a:cubicBezTo>
                <a:cubicBezTo>
                  <a:pt x="819" y="1823"/>
                  <a:pt x="820" y="1821"/>
                  <a:pt x="820" y="1818"/>
                </a:cubicBezTo>
                <a:cubicBezTo>
                  <a:pt x="816" y="1817"/>
                  <a:pt x="812" y="1817"/>
                  <a:pt x="808" y="1817"/>
                </a:cubicBezTo>
                <a:cubicBezTo>
                  <a:pt x="807" y="1819"/>
                  <a:pt x="807" y="1822"/>
                  <a:pt x="806" y="1825"/>
                </a:cubicBezTo>
                <a:cubicBezTo>
                  <a:pt x="793" y="1824"/>
                  <a:pt x="780" y="1821"/>
                  <a:pt x="766" y="1820"/>
                </a:cubicBezTo>
                <a:cubicBezTo>
                  <a:pt x="766" y="1817"/>
                  <a:pt x="766" y="1815"/>
                  <a:pt x="765" y="1814"/>
                </a:cubicBezTo>
                <a:cubicBezTo>
                  <a:pt x="761" y="1813"/>
                  <a:pt x="758" y="1813"/>
                  <a:pt x="753" y="1812"/>
                </a:cubicBezTo>
                <a:cubicBezTo>
                  <a:pt x="753" y="1813"/>
                  <a:pt x="752" y="1815"/>
                  <a:pt x="751" y="1817"/>
                </a:cubicBezTo>
                <a:cubicBezTo>
                  <a:pt x="711" y="1809"/>
                  <a:pt x="671" y="1799"/>
                  <a:pt x="631" y="1786"/>
                </a:cubicBezTo>
                <a:cubicBezTo>
                  <a:pt x="632" y="1782"/>
                  <a:pt x="632" y="1778"/>
                  <a:pt x="632" y="1774"/>
                </a:cubicBezTo>
                <a:cubicBezTo>
                  <a:pt x="628" y="1774"/>
                  <a:pt x="624" y="1773"/>
                  <a:pt x="619" y="1773"/>
                </a:cubicBezTo>
                <a:cubicBezTo>
                  <a:pt x="619" y="1775"/>
                  <a:pt x="619" y="1778"/>
                  <a:pt x="619" y="1781"/>
                </a:cubicBezTo>
                <a:cubicBezTo>
                  <a:pt x="594" y="1773"/>
                  <a:pt x="571" y="1764"/>
                  <a:pt x="547" y="1753"/>
                </a:cubicBezTo>
                <a:cubicBezTo>
                  <a:pt x="549" y="1753"/>
                  <a:pt x="550" y="1752"/>
                  <a:pt x="552" y="1752"/>
                </a:cubicBezTo>
                <a:cubicBezTo>
                  <a:pt x="552" y="1748"/>
                  <a:pt x="552" y="1745"/>
                  <a:pt x="553" y="1740"/>
                </a:cubicBezTo>
                <a:cubicBezTo>
                  <a:pt x="549" y="1740"/>
                  <a:pt x="545" y="1739"/>
                  <a:pt x="541" y="1739"/>
                </a:cubicBezTo>
                <a:cubicBezTo>
                  <a:pt x="540" y="1742"/>
                  <a:pt x="540" y="1745"/>
                  <a:pt x="539" y="1750"/>
                </a:cubicBezTo>
                <a:cubicBezTo>
                  <a:pt x="531" y="1746"/>
                  <a:pt x="524" y="1743"/>
                  <a:pt x="517" y="1739"/>
                </a:cubicBezTo>
                <a:cubicBezTo>
                  <a:pt x="505" y="1733"/>
                  <a:pt x="494" y="1727"/>
                  <a:pt x="482" y="1721"/>
                </a:cubicBezTo>
                <a:cubicBezTo>
                  <a:pt x="470" y="1715"/>
                  <a:pt x="473" y="1716"/>
                  <a:pt x="474" y="1705"/>
                </a:cubicBezTo>
                <a:cubicBezTo>
                  <a:pt x="470" y="1705"/>
                  <a:pt x="466" y="1704"/>
                  <a:pt x="462" y="1704"/>
                </a:cubicBezTo>
                <a:cubicBezTo>
                  <a:pt x="461" y="1705"/>
                  <a:pt x="460" y="1707"/>
                  <a:pt x="459" y="1709"/>
                </a:cubicBezTo>
                <a:cubicBezTo>
                  <a:pt x="450" y="1703"/>
                  <a:pt x="441" y="1698"/>
                  <a:pt x="432" y="1692"/>
                </a:cubicBezTo>
                <a:cubicBezTo>
                  <a:pt x="413" y="1679"/>
                  <a:pt x="394" y="1666"/>
                  <a:pt x="375" y="1653"/>
                </a:cubicBezTo>
                <a:cubicBezTo>
                  <a:pt x="371" y="1650"/>
                  <a:pt x="369" y="1647"/>
                  <a:pt x="371" y="1641"/>
                </a:cubicBezTo>
                <a:cubicBezTo>
                  <a:pt x="357" y="1643"/>
                  <a:pt x="350" y="1633"/>
                  <a:pt x="340" y="1626"/>
                </a:cubicBezTo>
                <a:cubicBezTo>
                  <a:pt x="347" y="1623"/>
                  <a:pt x="342" y="1617"/>
                  <a:pt x="346" y="1612"/>
                </a:cubicBezTo>
                <a:cubicBezTo>
                  <a:pt x="341" y="1612"/>
                  <a:pt x="337" y="1612"/>
                  <a:pt x="333" y="1611"/>
                </a:cubicBezTo>
                <a:cubicBezTo>
                  <a:pt x="332" y="1613"/>
                  <a:pt x="332" y="1615"/>
                  <a:pt x="332" y="1619"/>
                </a:cubicBezTo>
                <a:cubicBezTo>
                  <a:pt x="322" y="1610"/>
                  <a:pt x="312" y="1603"/>
                  <a:pt x="304" y="1594"/>
                </a:cubicBezTo>
                <a:cubicBezTo>
                  <a:pt x="304" y="1594"/>
                  <a:pt x="304" y="1594"/>
                  <a:pt x="304" y="1594"/>
                </a:cubicBezTo>
                <a:cubicBezTo>
                  <a:pt x="301" y="1591"/>
                  <a:pt x="297" y="1588"/>
                  <a:pt x="293" y="1585"/>
                </a:cubicBezTo>
                <a:cubicBezTo>
                  <a:pt x="233" y="1527"/>
                  <a:pt x="180" y="1463"/>
                  <a:pt x="137" y="1392"/>
                </a:cubicBezTo>
                <a:cubicBezTo>
                  <a:pt x="136" y="1391"/>
                  <a:pt x="136" y="1390"/>
                  <a:pt x="135" y="1388"/>
                </a:cubicBezTo>
                <a:cubicBezTo>
                  <a:pt x="137" y="1388"/>
                  <a:pt x="139" y="1388"/>
                  <a:pt x="141" y="1388"/>
                </a:cubicBezTo>
                <a:cubicBezTo>
                  <a:pt x="142" y="1388"/>
                  <a:pt x="144" y="1388"/>
                  <a:pt x="146" y="1389"/>
                </a:cubicBezTo>
                <a:cubicBezTo>
                  <a:pt x="147" y="1384"/>
                  <a:pt x="147" y="1380"/>
                  <a:pt x="147" y="1375"/>
                </a:cubicBezTo>
                <a:cubicBezTo>
                  <a:pt x="143" y="1375"/>
                  <a:pt x="139" y="1374"/>
                  <a:pt x="134" y="1374"/>
                </a:cubicBezTo>
                <a:cubicBezTo>
                  <a:pt x="134" y="1377"/>
                  <a:pt x="133" y="1379"/>
                  <a:pt x="133" y="1383"/>
                </a:cubicBezTo>
                <a:cubicBezTo>
                  <a:pt x="127" y="1378"/>
                  <a:pt x="125" y="1371"/>
                  <a:pt x="121" y="1366"/>
                </a:cubicBezTo>
                <a:cubicBezTo>
                  <a:pt x="117" y="1359"/>
                  <a:pt x="125" y="1353"/>
                  <a:pt x="121" y="1346"/>
                </a:cubicBezTo>
                <a:cubicBezTo>
                  <a:pt x="121" y="1346"/>
                  <a:pt x="120" y="1346"/>
                  <a:pt x="119" y="1346"/>
                </a:cubicBezTo>
                <a:cubicBezTo>
                  <a:pt x="112" y="1347"/>
                  <a:pt x="108" y="1344"/>
                  <a:pt x="106" y="1338"/>
                </a:cubicBezTo>
                <a:cubicBezTo>
                  <a:pt x="104" y="1331"/>
                  <a:pt x="97" y="1325"/>
                  <a:pt x="98" y="1317"/>
                </a:cubicBezTo>
                <a:cubicBezTo>
                  <a:pt x="88" y="1306"/>
                  <a:pt x="85" y="1292"/>
                  <a:pt x="79" y="1280"/>
                </a:cubicBezTo>
                <a:cubicBezTo>
                  <a:pt x="74" y="1269"/>
                  <a:pt x="69" y="1257"/>
                  <a:pt x="64" y="1244"/>
                </a:cubicBezTo>
                <a:cubicBezTo>
                  <a:pt x="69" y="1245"/>
                  <a:pt x="72" y="1245"/>
                  <a:pt x="76" y="1245"/>
                </a:cubicBezTo>
                <a:cubicBezTo>
                  <a:pt x="77" y="1241"/>
                  <a:pt x="77" y="1237"/>
                  <a:pt x="77" y="1233"/>
                </a:cubicBezTo>
                <a:cubicBezTo>
                  <a:pt x="73" y="1232"/>
                  <a:pt x="69" y="1232"/>
                  <a:pt x="64" y="1231"/>
                </a:cubicBezTo>
                <a:cubicBezTo>
                  <a:pt x="64" y="1234"/>
                  <a:pt x="63" y="1236"/>
                  <a:pt x="63" y="1238"/>
                </a:cubicBezTo>
                <a:cubicBezTo>
                  <a:pt x="62" y="1237"/>
                  <a:pt x="61" y="1236"/>
                  <a:pt x="61" y="1236"/>
                </a:cubicBezTo>
                <a:cubicBezTo>
                  <a:pt x="58" y="1228"/>
                  <a:pt x="55" y="1220"/>
                  <a:pt x="53" y="1212"/>
                </a:cubicBezTo>
                <a:cubicBezTo>
                  <a:pt x="52" y="1210"/>
                  <a:pt x="53" y="1206"/>
                  <a:pt x="52" y="1203"/>
                </a:cubicBezTo>
                <a:cubicBezTo>
                  <a:pt x="51" y="1201"/>
                  <a:pt x="49" y="1199"/>
                  <a:pt x="48" y="1197"/>
                </a:cubicBezTo>
                <a:cubicBezTo>
                  <a:pt x="42" y="1177"/>
                  <a:pt x="37" y="1158"/>
                  <a:pt x="31" y="1138"/>
                </a:cubicBezTo>
                <a:cubicBezTo>
                  <a:pt x="29" y="1133"/>
                  <a:pt x="33" y="1129"/>
                  <a:pt x="32" y="1124"/>
                </a:cubicBezTo>
                <a:cubicBezTo>
                  <a:pt x="32" y="1122"/>
                  <a:pt x="33" y="1120"/>
                  <a:pt x="33" y="1118"/>
                </a:cubicBezTo>
                <a:cubicBezTo>
                  <a:pt x="31" y="1118"/>
                  <a:pt x="29" y="1118"/>
                  <a:pt x="26" y="1118"/>
                </a:cubicBezTo>
                <a:cubicBezTo>
                  <a:pt x="17" y="1077"/>
                  <a:pt x="11" y="1036"/>
                  <a:pt x="7" y="993"/>
                </a:cubicBezTo>
                <a:cubicBezTo>
                  <a:pt x="11" y="993"/>
                  <a:pt x="14" y="993"/>
                  <a:pt x="17" y="993"/>
                </a:cubicBezTo>
                <a:cubicBezTo>
                  <a:pt x="17" y="989"/>
                  <a:pt x="17" y="985"/>
                  <a:pt x="18" y="980"/>
                </a:cubicBezTo>
                <a:cubicBezTo>
                  <a:pt x="14" y="980"/>
                  <a:pt x="10" y="980"/>
                  <a:pt x="6" y="979"/>
                </a:cubicBezTo>
                <a:cubicBezTo>
                  <a:pt x="0" y="889"/>
                  <a:pt x="7" y="801"/>
                  <a:pt x="27" y="713"/>
                </a:cubicBezTo>
                <a:cubicBezTo>
                  <a:pt x="27" y="715"/>
                  <a:pt x="27" y="718"/>
                  <a:pt x="28" y="720"/>
                </a:cubicBezTo>
                <a:cubicBezTo>
                  <a:pt x="32" y="721"/>
                  <a:pt x="36" y="721"/>
                  <a:pt x="40" y="722"/>
                </a:cubicBezTo>
                <a:cubicBezTo>
                  <a:pt x="41" y="718"/>
                  <a:pt x="41" y="714"/>
                  <a:pt x="41" y="709"/>
                </a:cubicBezTo>
                <a:cubicBezTo>
                  <a:pt x="37" y="709"/>
                  <a:pt x="33" y="708"/>
                  <a:pt x="27" y="708"/>
                </a:cubicBezTo>
                <a:cubicBezTo>
                  <a:pt x="31" y="693"/>
                  <a:pt x="34" y="680"/>
                  <a:pt x="38" y="667"/>
                </a:cubicBezTo>
                <a:cubicBezTo>
                  <a:pt x="41" y="667"/>
                  <a:pt x="42" y="668"/>
                  <a:pt x="44" y="668"/>
                </a:cubicBezTo>
                <a:cubicBezTo>
                  <a:pt x="44" y="667"/>
                  <a:pt x="45" y="666"/>
                  <a:pt x="45" y="666"/>
                </a:cubicBezTo>
                <a:cubicBezTo>
                  <a:pt x="44" y="661"/>
                  <a:pt x="47" y="656"/>
                  <a:pt x="43" y="652"/>
                </a:cubicBezTo>
                <a:cubicBezTo>
                  <a:pt x="42" y="652"/>
                  <a:pt x="43" y="649"/>
                  <a:pt x="43" y="647"/>
                </a:cubicBezTo>
                <a:cubicBezTo>
                  <a:pt x="50" y="628"/>
                  <a:pt x="57" y="608"/>
                  <a:pt x="63" y="588"/>
                </a:cubicBezTo>
                <a:cubicBezTo>
                  <a:pt x="69" y="588"/>
                  <a:pt x="73" y="588"/>
                  <a:pt x="78" y="588"/>
                </a:cubicBezTo>
                <a:cubicBezTo>
                  <a:pt x="79" y="584"/>
                  <a:pt x="79" y="580"/>
                  <a:pt x="80" y="575"/>
                </a:cubicBezTo>
                <a:cubicBezTo>
                  <a:pt x="77" y="575"/>
                  <a:pt x="74" y="575"/>
                  <a:pt x="70" y="574"/>
                </a:cubicBezTo>
                <a:cubicBezTo>
                  <a:pt x="71" y="572"/>
                  <a:pt x="71" y="570"/>
                  <a:pt x="72" y="568"/>
                </a:cubicBezTo>
                <a:cubicBezTo>
                  <a:pt x="80" y="550"/>
                  <a:pt x="88" y="532"/>
                  <a:pt x="96" y="514"/>
                </a:cubicBezTo>
                <a:cubicBezTo>
                  <a:pt x="98" y="509"/>
                  <a:pt x="101" y="508"/>
                  <a:pt x="106" y="508"/>
                </a:cubicBezTo>
                <a:cubicBezTo>
                  <a:pt x="108" y="508"/>
                  <a:pt x="111" y="509"/>
                  <a:pt x="114" y="509"/>
                </a:cubicBezTo>
                <a:cubicBezTo>
                  <a:pt x="114" y="505"/>
                  <a:pt x="114" y="501"/>
                  <a:pt x="115" y="496"/>
                </a:cubicBezTo>
                <a:cubicBezTo>
                  <a:pt x="112" y="496"/>
                  <a:pt x="110" y="496"/>
                  <a:pt x="106" y="495"/>
                </a:cubicBezTo>
                <a:cubicBezTo>
                  <a:pt x="110" y="487"/>
                  <a:pt x="113" y="480"/>
                  <a:pt x="117" y="474"/>
                </a:cubicBezTo>
                <a:cubicBezTo>
                  <a:pt x="125" y="460"/>
                  <a:pt x="132" y="447"/>
                  <a:pt x="140" y="435"/>
                </a:cubicBezTo>
                <a:cubicBezTo>
                  <a:pt x="142" y="432"/>
                  <a:pt x="144" y="430"/>
                  <a:pt x="148" y="427"/>
                </a:cubicBezTo>
                <a:cubicBezTo>
                  <a:pt x="148" y="417"/>
                  <a:pt x="157" y="409"/>
                  <a:pt x="163" y="400"/>
                </a:cubicBezTo>
                <a:cubicBezTo>
                  <a:pt x="164" y="402"/>
                  <a:pt x="164" y="403"/>
                  <a:pt x="165" y="404"/>
                </a:cubicBezTo>
                <a:cubicBezTo>
                  <a:pt x="169" y="404"/>
                  <a:pt x="173" y="405"/>
                  <a:pt x="177" y="405"/>
                </a:cubicBezTo>
                <a:cubicBezTo>
                  <a:pt x="178" y="401"/>
                  <a:pt x="178" y="397"/>
                  <a:pt x="179" y="392"/>
                </a:cubicBezTo>
                <a:cubicBezTo>
                  <a:pt x="176" y="392"/>
                  <a:pt x="173" y="392"/>
                  <a:pt x="170" y="392"/>
                </a:cubicBezTo>
                <a:cubicBezTo>
                  <a:pt x="170" y="388"/>
                  <a:pt x="172" y="386"/>
                  <a:pt x="174" y="383"/>
                </a:cubicBezTo>
                <a:cubicBezTo>
                  <a:pt x="196" y="353"/>
                  <a:pt x="220" y="323"/>
                  <a:pt x="246" y="295"/>
                </a:cubicBezTo>
                <a:cubicBezTo>
                  <a:pt x="250" y="291"/>
                  <a:pt x="255" y="286"/>
                  <a:pt x="259" y="281"/>
                </a:cubicBezTo>
                <a:cubicBezTo>
                  <a:pt x="262" y="278"/>
                  <a:pt x="265" y="275"/>
                  <a:pt x="272" y="277"/>
                </a:cubicBezTo>
                <a:cubicBezTo>
                  <a:pt x="269" y="269"/>
                  <a:pt x="273" y="266"/>
                  <a:pt x="277" y="263"/>
                </a:cubicBezTo>
                <a:cubicBezTo>
                  <a:pt x="279" y="261"/>
                  <a:pt x="282" y="259"/>
                  <a:pt x="284" y="256"/>
                </a:cubicBezTo>
                <a:cubicBezTo>
                  <a:pt x="288" y="251"/>
                  <a:pt x="293" y="249"/>
                  <a:pt x="300" y="252"/>
                </a:cubicBezTo>
                <a:cubicBezTo>
                  <a:pt x="300" y="244"/>
                  <a:pt x="302" y="238"/>
                  <a:pt x="308" y="233"/>
                </a:cubicBezTo>
                <a:cubicBezTo>
                  <a:pt x="315" y="228"/>
                  <a:pt x="320" y="225"/>
                  <a:pt x="329" y="227"/>
                </a:cubicBezTo>
                <a:cubicBezTo>
                  <a:pt x="329" y="218"/>
                  <a:pt x="332" y="212"/>
                  <a:pt x="338" y="207"/>
                </a:cubicBezTo>
                <a:cubicBezTo>
                  <a:pt x="345" y="202"/>
                  <a:pt x="351" y="200"/>
                  <a:pt x="359" y="203"/>
                </a:cubicBezTo>
                <a:cubicBezTo>
                  <a:pt x="358" y="194"/>
                  <a:pt x="361" y="188"/>
                  <a:pt x="368" y="184"/>
                </a:cubicBezTo>
                <a:cubicBezTo>
                  <a:pt x="374" y="180"/>
                  <a:pt x="379" y="174"/>
                  <a:pt x="389" y="178"/>
                </a:cubicBezTo>
                <a:cubicBezTo>
                  <a:pt x="387" y="169"/>
                  <a:pt x="393" y="165"/>
                  <a:pt x="399" y="162"/>
                </a:cubicBezTo>
                <a:cubicBezTo>
                  <a:pt x="405" y="158"/>
                  <a:pt x="410" y="153"/>
                  <a:pt x="417" y="151"/>
                </a:cubicBezTo>
                <a:cubicBezTo>
                  <a:pt x="419" y="151"/>
                  <a:pt x="420" y="147"/>
                  <a:pt x="423" y="146"/>
                </a:cubicBezTo>
                <a:cubicBezTo>
                  <a:pt x="453" y="126"/>
                  <a:pt x="484" y="108"/>
                  <a:pt x="517" y="93"/>
                </a:cubicBezTo>
                <a:cubicBezTo>
                  <a:pt x="517" y="92"/>
                  <a:pt x="518" y="93"/>
                  <a:pt x="519" y="92"/>
                </a:cubicBezTo>
                <a:cubicBezTo>
                  <a:pt x="519" y="97"/>
                  <a:pt x="519" y="101"/>
                  <a:pt x="519" y="106"/>
                </a:cubicBezTo>
                <a:cubicBezTo>
                  <a:pt x="523" y="107"/>
                  <a:pt x="527" y="107"/>
                  <a:pt x="532" y="108"/>
                </a:cubicBezTo>
                <a:cubicBezTo>
                  <a:pt x="532" y="103"/>
                  <a:pt x="533" y="99"/>
                  <a:pt x="533" y="94"/>
                </a:cubicBezTo>
                <a:cubicBezTo>
                  <a:pt x="529" y="94"/>
                  <a:pt x="525" y="93"/>
                  <a:pt x="521" y="93"/>
                </a:cubicBezTo>
                <a:cubicBezTo>
                  <a:pt x="521" y="92"/>
                  <a:pt x="521" y="91"/>
                  <a:pt x="521" y="91"/>
                </a:cubicBezTo>
                <a:cubicBezTo>
                  <a:pt x="529" y="87"/>
                  <a:pt x="538" y="83"/>
                  <a:pt x="546" y="79"/>
                </a:cubicBezTo>
                <a:cubicBezTo>
                  <a:pt x="550" y="84"/>
                  <a:pt x="556" y="80"/>
                  <a:pt x="561" y="83"/>
                </a:cubicBezTo>
                <a:cubicBezTo>
                  <a:pt x="559" y="73"/>
                  <a:pt x="566" y="70"/>
                  <a:pt x="573" y="67"/>
                </a:cubicBezTo>
                <a:cubicBezTo>
                  <a:pt x="601" y="58"/>
                  <a:pt x="628" y="48"/>
                  <a:pt x="656" y="38"/>
                </a:cubicBezTo>
                <a:cubicBezTo>
                  <a:pt x="661" y="36"/>
                  <a:pt x="667" y="37"/>
                  <a:pt x="674" y="36"/>
                </a:cubicBezTo>
                <a:cubicBezTo>
                  <a:pt x="675" y="34"/>
                  <a:pt x="676" y="32"/>
                  <a:pt x="680" y="31"/>
                </a:cubicBezTo>
                <a:cubicBezTo>
                  <a:pt x="700" y="26"/>
                  <a:pt x="719" y="21"/>
                  <a:pt x="739" y="17"/>
                </a:cubicBezTo>
                <a:cubicBezTo>
                  <a:pt x="745" y="16"/>
                  <a:pt x="751" y="17"/>
                  <a:pt x="758" y="17"/>
                </a:cubicBezTo>
                <a:cubicBezTo>
                  <a:pt x="759" y="13"/>
                  <a:pt x="763" y="12"/>
                  <a:pt x="767" y="12"/>
                </a:cubicBezTo>
                <a:cubicBezTo>
                  <a:pt x="780" y="10"/>
                  <a:pt x="793" y="8"/>
                  <a:pt x="806" y="6"/>
                </a:cubicBezTo>
                <a:cubicBezTo>
                  <a:pt x="828" y="4"/>
                  <a:pt x="850" y="3"/>
                  <a:pt x="871" y="1"/>
                </a:cubicBezTo>
                <a:cubicBezTo>
                  <a:pt x="876" y="0"/>
                  <a:pt x="881" y="0"/>
                  <a:pt x="886" y="1"/>
                </a:cubicBezTo>
                <a:cubicBezTo>
                  <a:pt x="891" y="2"/>
                  <a:pt x="896" y="4"/>
                  <a:pt x="900" y="0"/>
                </a:cubicBezTo>
                <a:cubicBezTo>
                  <a:pt x="901" y="0"/>
                  <a:pt x="902" y="0"/>
                  <a:pt x="902" y="0"/>
                </a:cubicBezTo>
                <a:cubicBezTo>
                  <a:pt x="914" y="0"/>
                  <a:pt x="926" y="0"/>
                  <a:pt x="938" y="0"/>
                </a:cubicBezTo>
                <a:cubicBezTo>
                  <a:pt x="938" y="2"/>
                  <a:pt x="939" y="4"/>
                  <a:pt x="939" y="6"/>
                </a:cubicBezTo>
                <a:cubicBezTo>
                  <a:pt x="943" y="6"/>
                  <a:pt x="947" y="6"/>
                  <a:pt x="951" y="7"/>
                </a:cubicBezTo>
                <a:cubicBezTo>
                  <a:pt x="952" y="5"/>
                  <a:pt x="952" y="3"/>
                  <a:pt x="953" y="0"/>
                </a:cubicBezTo>
                <a:cubicBezTo>
                  <a:pt x="966" y="1"/>
                  <a:pt x="979" y="1"/>
                  <a:pt x="993" y="2"/>
                </a:cubicBezTo>
                <a:cubicBezTo>
                  <a:pt x="993" y="6"/>
                  <a:pt x="993" y="8"/>
                  <a:pt x="993" y="11"/>
                </a:cubicBezTo>
                <a:cubicBezTo>
                  <a:pt x="997" y="11"/>
                  <a:pt x="1001" y="11"/>
                  <a:pt x="1005" y="12"/>
                </a:cubicBezTo>
                <a:cubicBezTo>
                  <a:pt x="1005" y="9"/>
                  <a:pt x="1006" y="7"/>
                  <a:pt x="1006" y="3"/>
                </a:cubicBezTo>
                <a:cubicBezTo>
                  <a:pt x="1020" y="5"/>
                  <a:pt x="1033" y="7"/>
                  <a:pt x="1047" y="8"/>
                </a:cubicBezTo>
                <a:cubicBezTo>
                  <a:pt x="1047" y="11"/>
                  <a:pt x="1047" y="14"/>
                  <a:pt x="1047" y="16"/>
                </a:cubicBezTo>
                <a:cubicBezTo>
                  <a:pt x="1051" y="16"/>
                  <a:pt x="1055" y="16"/>
                  <a:pt x="1060" y="16"/>
                </a:cubicBezTo>
                <a:cubicBezTo>
                  <a:pt x="1060" y="15"/>
                  <a:pt x="1060" y="13"/>
                  <a:pt x="1061" y="10"/>
                </a:cubicBezTo>
                <a:cubicBezTo>
                  <a:pt x="1073" y="12"/>
                  <a:pt x="1085" y="14"/>
                  <a:pt x="1096" y="17"/>
                </a:cubicBezTo>
                <a:cubicBezTo>
                  <a:pt x="1101" y="18"/>
                  <a:pt x="1107" y="21"/>
                  <a:pt x="1112" y="21"/>
                </a:cubicBezTo>
                <a:cubicBezTo>
                  <a:pt x="1139" y="24"/>
                  <a:pt x="1165" y="33"/>
                  <a:pt x="1191" y="40"/>
                </a:cubicBezTo>
                <a:cubicBezTo>
                  <a:pt x="1191" y="41"/>
                  <a:pt x="1192" y="41"/>
                  <a:pt x="1194" y="42"/>
                </a:cubicBezTo>
                <a:cubicBezTo>
                  <a:pt x="1189" y="42"/>
                  <a:pt x="1185" y="42"/>
                  <a:pt x="1182" y="42"/>
                </a:cubicBezTo>
                <a:cubicBezTo>
                  <a:pt x="1181" y="46"/>
                  <a:pt x="1181" y="49"/>
                  <a:pt x="1181" y="54"/>
                </a:cubicBezTo>
                <a:cubicBezTo>
                  <a:pt x="1185" y="54"/>
                  <a:pt x="1189" y="55"/>
                  <a:pt x="1193" y="56"/>
                </a:cubicBezTo>
                <a:cubicBezTo>
                  <a:pt x="1194" y="51"/>
                  <a:pt x="1194" y="47"/>
                  <a:pt x="1195" y="42"/>
                </a:cubicBezTo>
                <a:cubicBezTo>
                  <a:pt x="1209" y="45"/>
                  <a:pt x="1221" y="50"/>
                  <a:pt x="1233" y="55"/>
                </a:cubicBezTo>
                <a:cubicBezTo>
                  <a:pt x="1235" y="55"/>
                  <a:pt x="1235" y="57"/>
                  <a:pt x="1236" y="59"/>
                </a:cubicBezTo>
                <a:cubicBezTo>
                  <a:pt x="1246" y="59"/>
                  <a:pt x="1255" y="62"/>
                  <a:pt x="1264" y="66"/>
                </a:cubicBezTo>
                <a:cubicBezTo>
                  <a:pt x="1279" y="73"/>
                  <a:pt x="1294" y="79"/>
                  <a:pt x="1309" y="86"/>
                </a:cubicBezTo>
                <a:cubicBezTo>
                  <a:pt x="1312" y="87"/>
                  <a:pt x="1316" y="88"/>
                  <a:pt x="1315" y="92"/>
                </a:cubicBezTo>
                <a:cubicBezTo>
                  <a:pt x="1322" y="94"/>
                  <a:pt x="1329" y="95"/>
                  <a:pt x="1335" y="98"/>
                </a:cubicBezTo>
                <a:cubicBezTo>
                  <a:pt x="1360" y="113"/>
                  <a:pt x="1386" y="128"/>
                  <a:pt x="1411" y="142"/>
                </a:cubicBezTo>
                <a:cubicBezTo>
                  <a:pt x="1418" y="146"/>
                  <a:pt x="1421" y="150"/>
                  <a:pt x="1418" y="158"/>
                </a:cubicBezTo>
                <a:cubicBezTo>
                  <a:pt x="1423" y="158"/>
                  <a:pt x="1427" y="157"/>
                  <a:pt x="1432" y="157"/>
                </a:cubicBezTo>
                <a:cubicBezTo>
                  <a:pt x="1434" y="157"/>
                  <a:pt x="1435" y="158"/>
                  <a:pt x="1437" y="159"/>
                </a:cubicBezTo>
                <a:cubicBezTo>
                  <a:pt x="1443" y="164"/>
                  <a:pt x="1449" y="168"/>
                  <a:pt x="1456" y="172"/>
                </a:cubicBezTo>
                <a:cubicBezTo>
                  <a:pt x="1456" y="172"/>
                  <a:pt x="1456" y="172"/>
                  <a:pt x="1456" y="172"/>
                </a:cubicBezTo>
                <a:cubicBezTo>
                  <a:pt x="1477" y="189"/>
                  <a:pt x="1498" y="206"/>
                  <a:pt x="1520" y="223"/>
                </a:cubicBezTo>
                <a:cubicBezTo>
                  <a:pt x="1526" y="229"/>
                  <a:pt x="1533" y="235"/>
                  <a:pt x="1539" y="241"/>
                </a:cubicBezTo>
                <a:cubicBezTo>
                  <a:pt x="1544" y="245"/>
                  <a:pt x="1548" y="251"/>
                  <a:pt x="1554" y="254"/>
                </a:cubicBezTo>
                <a:cubicBezTo>
                  <a:pt x="1559" y="258"/>
                  <a:pt x="1563" y="264"/>
                  <a:pt x="1568" y="268"/>
                </a:cubicBezTo>
                <a:cubicBezTo>
                  <a:pt x="1572" y="272"/>
                  <a:pt x="1574" y="275"/>
                  <a:pt x="1571" y="280"/>
                </a:cubicBezTo>
                <a:cubicBezTo>
                  <a:pt x="1579" y="279"/>
                  <a:pt x="1584" y="283"/>
                  <a:pt x="1588" y="289"/>
                </a:cubicBezTo>
                <a:cubicBezTo>
                  <a:pt x="1589" y="290"/>
                  <a:pt x="1589" y="291"/>
                  <a:pt x="1590" y="291"/>
                </a:cubicBezTo>
                <a:cubicBezTo>
                  <a:pt x="1596" y="296"/>
                  <a:pt x="1599" y="302"/>
                  <a:pt x="1596" y="310"/>
                </a:cubicBezTo>
                <a:cubicBezTo>
                  <a:pt x="1605" y="309"/>
                  <a:pt x="1611" y="313"/>
                  <a:pt x="1616" y="319"/>
                </a:cubicBezTo>
                <a:cubicBezTo>
                  <a:pt x="1621" y="325"/>
                  <a:pt x="1624" y="331"/>
                  <a:pt x="1620" y="340"/>
                </a:cubicBezTo>
                <a:cubicBezTo>
                  <a:pt x="1629" y="340"/>
                  <a:pt x="1635" y="341"/>
                  <a:pt x="1640" y="348"/>
                </a:cubicBezTo>
                <a:cubicBezTo>
                  <a:pt x="1644" y="355"/>
                  <a:pt x="1649" y="360"/>
                  <a:pt x="1645" y="369"/>
                </a:cubicBezTo>
                <a:cubicBezTo>
                  <a:pt x="1654" y="368"/>
                  <a:pt x="1658" y="372"/>
                  <a:pt x="1662" y="378"/>
                </a:cubicBezTo>
                <a:cubicBezTo>
                  <a:pt x="1664" y="381"/>
                  <a:pt x="1666" y="384"/>
                  <a:pt x="1668" y="387"/>
                </a:cubicBezTo>
                <a:cubicBezTo>
                  <a:pt x="1671" y="390"/>
                  <a:pt x="1672" y="394"/>
                  <a:pt x="1671" y="397"/>
                </a:cubicBezTo>
                <a:cubicBezTo>
                  <a:pt x="1674" y="399"/>
                  <a:pt x="1677" y="401"/>
                  <a:pt x="1679" y="403"/>
                </a:cubicBezTo>
                <a:cubicBezTo>
                  <a:pt x="1706" y="442"/>
                  <a:pt x="1729" y="483"/>
                  <a:pt x="1749" y="526"/>
                </a:cubicBezTo>
                <a:cubicBezTo>
                  <a:pt x="1749" y="527"/>
                  <a:pt x="1750" y="528"/>
                  <a:pt x="1750" y="529"/>
                </a:cubicBezTo>
                <a:cubicBezTo>
                  <a:pt x="1747" y="529"/>
                  <a:pt x="1745" y="529"/>
                  <a:pt x="1742" y="529"/>
                </a:cubicBezTo>
                <a:cubicBezTo>
                  <a:pt x="1741" y="533"/>
                  <a:pt x="1741" y="537"/>
                  <a:pt x="1740" y="542"/>
                </a:cubicBezTo>
                <a:cubicBezTo>
                  <a:pt x="1744" y="542"/>
                  <a:pt x="1748" y="543"/>
                  <a:pt x="1753" y="543"/>
                </a:cubicBezTo>
                <a:cubicBezTo>
                  <a:pt x="1753" y="542"/>
                  <a:pt x="1754" y="540"/>
                  <a:pt x="1755" y="538"/>
                </a:cubicBezTo>
                <a:cubicBezTo>
                  <a:pt x="1759" y="549"/>
                  <a:pt x="1767" y="559"/>
                  <a:pt x="1766" y="570"/>
                </a:cubicBezTo>
                <a:cubicBezTo>
                  <a:pt x="1768" y="573"/>
                  <a:pt x="1770" y="574"/>
                  <a:pt x="1771" y="577"/>
                </a:cubicBezTo>
                <a:cubicBezTo>
                  <a:pt x="1779" y="598"/>
                  <a:pt x="1787" y="620"/>
                  <a:pt x="1795" y="642"/>
                </a:cubicBezTo>
                <a:cubicBezTo>
                  <a:pt x="1791" y="642"/>
                  <a:pt x="1789" y="642"/>
                  <a:pt x="1786" y="642"/>
                </a:cubicBezTo>
                <a:cubicBezTo>
                  <a:pt x="1786" y="646"/>
                  <a:pt x="1785" y="651"/>
                  <a:pt x="1785" y="656"/>
                </a:cubicBezTo>
                <a:cubicBezTo>
                  <a:pt x="1786" y="656"/>
                  <a:pt x="1787" y="656"/>
                  <a:pt x="1788" y="656"/>
                </a:cubicBezTo>
                <a:cubicBezTo>
                  <a:pt x="1798" y="656"/>
                  <a:pt x="1799" y="656"/>
                  <a:pt x="1801" y="666"/>
                </a:cubicBezTo>
                <a:cubicBezTo>
                  <a:pt x="1807" y="686"/>
                  <a:pt x="1812" y="706"/>
                  <a:pt x="1817" y="727"/>
                </a:cubicBezTo>
                <a:cubicBezTo>
                  <a:pt x="1813" y="727"/>
                  <a:pt x="1810" y="727"/>
                  <a:pt x="1807" y="727"/>
                </a:cubicBezTo>
                <a:cubicBezTo>
                  <a:pt x="1806" y="731"/>
                  <a:pt x="1806" y="735"/>
                  <a:pt x="1805" y="739"/>
                </a:cubicBezTo>
                <a:cubicBezTo>
                  <a:pt x="1806" y="739"/>
                  <a:pt x="1806" y="739"/>
                  <a:pt x="1807" y="739"/>
                </a:cubicBezTo>
                <a:cubicBezTo>
                  <a:pt x="1819" y="740"/>
                  <a:pt x="1819" y="739"/>
                  <a:pt x="1821" y="752"/>
                </a:cubicBezTo>
                <a:cubicBezTo>
                  <a:pt x="1824" y="771"/>
                  <a:pt x="1827" y="790"/>
                  <a:pt x="1830" y="809"/>
                </a:cubicBezTo>
                <a:cubicBezTo>
                  <a:pt x="1828" y="810"/>
                  <a:pt x="1827" y="810"/>
                  <a:pt x="1826" y="811"/>
                </a:cubicBezTo>
                <a:cubicBezTo>
                  <a:pt x="1826" y="815"/>
                  <a:pt x="1825" y="819"/>
                  <a:pt x="1825" y="823"/>
                </a:cubicBezTo>
                <a:cubicBezTo>
                  <a:pt x="1827" y="824"/>
                  <a:pt x="1829" y="824"/>
                  <a:pt x="1832" y="825"/>
                </a:cubicBezTo>
                <a:cubicBezTo>
                  <a:pt x="1833" y="838"/>
                  <a:pt x="1833" y="851"/>
                  <a:pt x="1834" y="865"/>
                </a:cubicBezTo>
                <a:cubicBezTo>
                  <a:pt x="1830" y="865"/>
                  <a:pt x="1826" y="865"/>
                  <a:pt x="1822" y="865"/>
                </a:cubicBezTo>
                <a:cubicBezTo>
                  <a:pt x="1821" y="869"/>
                  <a:pt x="1821" y="874"/>
                  <a:pt x="1820" y="878"/>
                </a:cubicBezTo>
                <a:cubicBezTo>
                  <a:pt x="1825" y="878"/>
                  <a:pt x="1829" y="879"/>
                  <a:pt x="1833" y="879"/>
                </a:cubicBezTo>
                <a:cubicBezTo>
                  <a:pt x="1834" y="877"/>
                  <a:pt x="1834" y="875"/>
                  <a:pt x="1834" y="873"/>
                </a:cubicBezTo>
                <a:cubicBezTo>
                  <a:pt x="1839" y="962"/>
                  <a:pt x="1830" y="1050"/>
                  <a:pt x="1809" y="1137"/>
                </a:cubicBezTo>
                <a:cubicBezTo>
                  <a:pt x="1805" y="1137"/>
                  <a:pt x="1802" y="1137"/>
                  <a:pt x="1798" y="1137"/>
                </a:cubicBezTo>
                <a:close/>
                <a:moveTo>
                  <a:pt x="1816" y="1084"/>
                </a:moveTo>
                <a:cubicBezTo>
                  <a:pt x="1811" y="1083"/>
                  <a:pt x="1806" y="1083"/>
                  <a:pt x="1802" y="1082"/>
                </a:cubicBezTo>
                <a:cubicBezTo>
                  <a:pt x="1802" y="1087"/>
                  <a:pt x="1801" y="1091"/>
                  <a:pt x="1801" y="1096"/>
                </a:cubicBezTo>
                <a:cubicBezTo>
                  <a:pt x="1805" y="1096"/>
                  <a:pt x="1810" y="1096"/>
                  <a:pt x="1814" y="1097"/>
                </a:cubicBezTo>
                <a:cubicBezTo>
                  <a:pt x="1815" y="1092"/>
                  <a:pt x="1815" y="1088"/>
                  <a:pt x="1816" y="1084"/>
                </a:cubicBezTo>
                <a:close/>
                <a:moveTo>
                  <a:pt x="1804" y="904"/>
                </a:moveTo>
                <a:cubicBezTo>
                  <a:pt x="1805" y="899"/>
                  <a:pt x="1805" y="895"/>
                  <a:pt x="1806" y="890"/>
                </a:cubicBezTo>
                <a:cubicBezTo>
                  <a:pt x="1801" y="890"/>
                  <a:pt x="1796" y="889"/>
                  <a:pt x="1791" y="889"/>
                </a:cubicBezTo>
                <a:cubicBezTo>
                  <a:pt x="1791" y="894"/>
                  <a:pt x="1790" y="898"/>
                  <a:pt x="1790" y="904"/>
                </a:cubicBezTo>
                <a:cubicBezTo>
                  <a:pt x="1795" y="904"/>
                  <a:pt x="1799" y="904"/>
                  <a:pt x="1804" y="904"/>
                </a:cubicBezTo>
                <a:close/>
                <a:moveTo>
                  <a:pt x="1821" y="1029"/>
                </a:moveTo>
                <a:cubicBezTo>
                  <a:pt x="1816" y="1029"/>
                  <a:pt x="1812" y="1028"/>
                  <a:pt x="1807" y="1027"/>
                </a:cubicBezTo>
                <a:cubicBezTo>
                  <a:pt x="1807" y="1032"/>
                  <a:pt x="1806" y="1037"/>
                  <a:pt x="1806" y="1041"/>
                </a:cubicBezTo>
                <a:cubicBezTo>
                  <a:pt x="1811" y="1042"/>
                  <a:pt x="1815" y="1042"/>
                  <a:pt x="1820" y="1042"/>
                </a:cubicBezTo>
                <a:cubicBezTo>
                  <a:pt x="1820" y="1038"/>
                  <a:pt x="1820" y="1034"/>
                  <a:pt x="1821" y="1029"/>
                </a:cubicBezTo>
                <a:close/>
                <a:moveTo>
                  <a:pt x="1825" y="974"/>
                </a:moveTo>
                <a:cubicBezTo>
                  <a:pt x="1820" y="974"/>
                  <a:pt x="1816" y="974"/>
                  <a:pt x="1812" y="973"/>
                </a:cubicBezTo>
                <a:cubicBezTo>
                  <a:pt x="1812" y="978"/>
                  <a:pt x="1811" y="982"/>
                  <a:pt x="1811" y="987"/>
                </a:cubicBezTo>
                <a:cubicBezTo>
                  <a:pt x="1815" y="987"/>
                  <a:pt x="1819" y="987"/>
                  <a:pt x="1824" y="987"/>
                </a:cubicBezTo>
                <a:cubicBezTo>
                  <a:pt x="1824" y="982"/>
                  <a:pt x="1825" y="978"/>
                  <a:pt x="1825" y="974"/>
                </a:cubicBezTo>
                <a:close/>
                <a:moveTo>
                  <a:pt x="1815" y="932"/>
                </a:moveTo>
                <a:cubicBezTo>
                  <a:pt x="1820" y="932"/>
                  <a:pt x="1825" y="933"/>
                  <a:pt x="1829" y="933"/>
                </a:cubicBezTo>
                <a:cubicBezTo>
                  <a:pt x="1829" y="928"/>
                  <a:pt x="1829" y="924"/>
                  <a:pt x="1830" y="920"/>
                </a:cubicBezTo>
                <a:cubicBezTo>
                  <a:pt x="1825" y="920"/>
                  <a:pt x="1821" y="920"/>
                  <a:pt x="1817" y="919"/>
                </a:cubicBezTo>
                <a:cubicBezTo>
                  <a:pt x="1816" y="924"/>
                  <a:pt x="1816" y="927"/>
                  <a:pt x="1815" y="932"/>
                </a:cubicBezTo>
                <a:close/>
                <a:moveTo>
                  <a:pt x="1800" y="794"/>
                </a:moveTo>
                <a:cubicBezTo>
                  <a:pt x="1805" y="794"/>
                  <a:pt x="1809" y="795"/>
                  <a:pt x="1813" y="795"/>
                </a:cubicBezTo>
                <a:cubicBezTo>
                  <a:pt x="1814" y="790"/>
                  <a:pt x="1814" y="786"/>
                  <a:pt x="1815" y="782"/>
                </a:cubicBezTo>
                <a:cubicBezTo>
                  <a:pt x="1810" y="781"/>
                  <a:pt x="1805" y="780"/>
                  <a:pt x="1801" y="780"/>
                </a:cubicBezTo>
                <a:cubicBezTo>
                  <a:pt x="1800" y="785"/>
                  <a:pt x="1800" y="789"/>
                  <a:pt x="1800" y="794"/>
                </a:cubicBezTo>
                <a:close/>
                <a:moveTo>
                  <a:pt x="1795" y="849"/>
                </a:moveTo>
                <a:cubicBezTo>
                  <a:pt x="1800" y="849"/>
                  <a:pt x="1804" y="849"/>
                  <a:pt x="1809" y="849"/>
                </a:cubicBezTo>
                <a:cubicBezTo>
                  <a:pt x="1809" y="845"/>
                  <a:pt x="1809" y="840"/>
                  <a:pt x="1810" y="836"/>
                </a:cubicBezTo>
                <a:cubicBezTo>
                  <a:pt x="1805" y="836"/>
                  <a:pt x="1801" y="835"/>
                  <a:pt x="1797" y="835"/>
                </a:cubicBezTo>
                <a:cubicBezTo>
                  <a:pt x="1796" y="839"/>
                  <a:pt x="1796" y="844"/>
                  <a:pt x="1795" y="849"/>
                </a:cubicBezTo>
                <a:close/>
                <a:moveTo>
                  <a:pt x="1780" y="711"/>
                </a:moveTo>
                <a:cubicBezTo>
                  <a:pt x="1784" y="711"/>
                  <a:pt x="1789" y="711"/>
                  <a:pt x="1793" y="711"/>
                </a:cubicBezTo>
                <a:cubicBezTo>
                  <a:pt x="1794" y="706"/>
                  <a:pt x="1794" y="702"/>
                  <a:pt x="1794" y="698"/>
                </a:cubicBezTo>
                <a:cubicBezTo>
                  <a:pt x="1790" y="698"/>
                  <a:pt x="1786" y="697"/>
                  <a:pt x="1781" y="697"/>
                </a:cubicBezTo>
                <a:cubicBezTo>
                  <a:pt x="1781" y="702"/>
                  <a:pt x="1780" y="706"/>
                  <a:pt x="1780" y="711"/>
                </a:cubicBezTo>
                <a:close/>
                <a:moveTo>
                  <a:pt x="1774" y="765"/>
                </a:moveTo>
                <a:cubicBezTo>
                  <a:pt x="1780" y="766"/>
                  <a:pt x="1784" y="766"/>
                  <a:pt x="1790" y="767"/>
                </a:cubicBezTo>
                <a:cubicBezTo>
                  <a:pt x="1790" y="761"/>
                  <a:pt x="1790" y="757"/>
                  <a:pt x="1790" y="752"/>
                </a:cubicBezTo>
                <a:cubicBezTo>
                  <a:pt x="1785" y="752"/>
                  <a:pt x="1781" y="751"/>
                  <a:pt x="1776" y="751"/>
                </a:cubicBezTo>
                <a:cubicBezTo>
                  <a:pt x="1776" y="756"/>
                  <a:pt x="1775" y="761"/>
                  <a:pt x="1774" y="765"/>
                </a:cubicBezTo>
                <a:close/>
                <a:moveTo>
                  <a:pt x="1682" y="1095"/>
                </a:moveTo>
                <a:cubicBezTo>
                  <a:pt x="1672" y="1099"/>
                  <a:pt x="1665" y="1096"/>
                  <a:pt x="1658" y="1090"/>
                </a:cubicBezTo>
                <a:cubicBezTo>
                  <a:pt x="1663" y="1100"/>
                  <a:pt x="1663" y="1109"/>
                  <a:pt x="1655" y="1117"/>
                </a:cubicBezTo>
                <a:cubicBezTo>
                  <a:pt x="1659" y="1116"/>
                  <a:pt x="1663" y="1114"/>
                  <a:pt x="1667" y="1114"/>
                </a:cubicBezTo>
                <a:cubicBezTo>
                  <a:pt x="1672" y="1114"/>
                  <a:pt x="1676" y="1115"/>
                  <a:pt x="1681" y="1117"/>
                </a:cubicBezTo>
                <a:cubicBezTo>
                  <a:pt x="1677" y="1109"/>
                  <a:pt x="1678" y="1103"/>
                  <a:pt x="1682" y="1095"/>
                </a:cubicBezTo>
                <a:close/>
                <a:moveTo>
                  <a:pt x="1628" y="1141"/>
                </a:moveTo>
                <a:cubicBezTo>
                  <a:pt x="1635" y="1138"/>
                  <a:pt x="1642" y="1137"/>
                  <a:pt x="1651" y="1142"/>
                </a:cubicBezTo>
                <a:cubicBezTo>
                  <a:pt x="1647" y="1133"/>
                  <a:pt x="1650" y="1125"/>
                  <a:pt x="1653" y="1118"/>
                </a:cubicBezTo>
                <a:cubicBezTo>
                  <a:pt x="1645" y="1123"/>
                  <a:pt x="1638" y="1120"/>
                  <a:pt x="1630" y="1117"/>
                </a:cubicBezTo>
                <a:cubicBezTo>
                  <a:pt x="1634" y="1126"/>
                  <a:pt x="1632" y="1133"/>
                  <a:pt x="1628" y="1141"/>
                </a:cubicBezTo>
                <a:close/>
                <a:moveTo>
                  <a:pt x="1651" y="1222"/>
                </a:moveTo>
                <a:cubicBezTo>
                  <a:pt x="1656" y="1222"/>
                  <a:pt x="1663" y="1222"/>
                  <a:pt x="1669" y="1223"/>
                </a:cubicBezTo>
                <a:cubicBezTo>
                  <a:pt x="1669" y="1217"/>
                  <a:pt x="1670" y="1211"/>
                  <a:pt x="1670" y="1205"/>
                </a:cubicBezTo>
                <a:cubicBezTo>
                  <a:pt x="1664" y="1204"/>
                  <a:pt x="1658" y="1203"/>
                  <a:pt x="1652" y="1203"/>
                </a:cubicBezTo>
                <a:cubicBezTo>
                  <a:pt x="1652" y="1209"/>
                  <a:pt x="1651" y="1215"/>
                  <a:pt x="1651" y="1222"/>
                </a:cubicBezTo>
                <a:close/>
                <a:moveTo>
                  <a:pt x="1673" y="1168"/>
                </a:moveTo>
                <a:cubicBezTo>
                  <a:pt x="1674" y="1162"/>
                  <a:pt x="1674" y="1156"/>
                  <a:pt x="1675" y="1151"/>
                </a:cubicBezTo>
                <a:cubicBezTo>
                  <a:pt x="1669" y="1151"/>
                  <a:pt x="1663" y="1150"/>
                  <a:pt x="1658" y="1149"/>
                </a:cubicBezTo>
                <a:cubicBezTo>
                  <a:pt x="1657" y="1155"/>
                  <a:pt x="1657" y="1161"/>
                  <a:pt x="1656" y="1167"/>
                </a:cubicBezTo>
                <a:cubicBezTo>
                  <a:pt x="1662" y="1167"/>
                  <a:pt x="1668" y="1168"/>
                  <a:pt x="1673" y="1168"/>
                </a:cubicBezTo>
                <a:close/>
                <a:moveTo>
                  <a:pt x="1686" y="1063"/>
                </a:moveTo>
                <a:cubicBezTo>
                  <a:pt x="1682" y="1054"/>
                  <a:pt x="1684" y="1047"/>
                  <a:pt x="1688" y="1039"/>
                </a:cubicBezTo>
                <a:cubicBezTo>
                  <a:pt x="1680" y="1044"/>
                  <a:pt x="1673" y="1042"/>
                  <a:pt x="1664" y="1038"/>
                </a:cubicBezTo>
                <a:cubicBezTo>
                  <a:pt x="1668" y="1047"/>
                  <a:pt x="1667" y="1054"/>
                  <a:pt x="1662" y="1061"/>
                </a:cubicBezTo>
                <a:cubicBezTo>
                  <a:pt x="1670" y="1057"/>
                  <a:pt x="1677" y="1058"/>
                  <a:pt x="1686" y="1063"/>
                </a:cubicBezTo>
                <a:close/>
                <a:moveTo>
                  <a:pt x="1686" y="1142"/>
                </a:moveTo>
                <a:cubicBezTo>
                  <a:pt x="1691" y="1142"/>
                  <a:pt x="1697" y="1143"/>
                  <a:pt x="1703" y="1143"/>
                </a:cubicBezTo>
                <a:cubicBezTo>
                  <a:pt x="1703" y="1137"/>
                  <a:pt x="1704" y="1131"/>
                  <a:pt x="1705" y="1126"/>
                </a:cubicBezTo>
                <a:cubicBezTo>
                  <a:pt x="1699" y="1125"/>
                  <a:pt x="1692" y="1124"/>
                  <a:pt x="1686" y="1124"/>
                </a:cubicBezTo>
                <a:cubicBezTo>
                  <a:pt x="1686" y="1130"/>
                  <a:pt x="1686" y="1136"/>
                  <a:pt x="1686" y="1142"/>
                </a:cubicBezTo>
                <a:close/>
                <a:moveTo>
                  <a:pt x="1708" y="1089"/>
                </a:moveTo>
                <a:cubicBezTo>
                  <a:pt x="1709" y="1083"/>
                  <a:pt x="1709" y="1078"/>
                  <a:pt x="1709" y="1072"/>
                </a:cubicBezTo>
                <a:cubicBezTo>
                  <a:pt x="1703" y="1071"/>
                  <a:pt x="1697" y="1070"/>
                  <a:pt x="1691" y="1070"/>
                </a:cubicBezTo>
                <a:cubicBezTo>
                  <a:pt x="1691" y="1075"/>
                  <a:pt x="1691" y="1082"/>
                  <a:pt x="1691" y="1088"/>
                </a:cubicBezTo>
                <a:cubicBezTo>
                  <a:pt x="1696" y="1088"/>
                  <a:pt x="1702" y="1088"/>
                  <a:pt x="1708" y="1089"/>
                </a:cubicBezTo>
                <a:close/>
                <a:moveTo>
                  <a:pt x="1712" y="1034"/>
                </a:moveTo>
                <a:cubicBezTo>
                  <a:pt x="1713" y="1029"/>
                  <a:pt x="1714" y="1023"/>
                  <a:pt x="1714" y="1018"/>
                </a:cubicBezTo>
                <a:cubicBezTo>
                  <a:pt x="1708" y="1017"/>
                  <a:pt x="1701" y="1016"/>
                  <a:pt x="1695" y="1015"/>
                </a:cubicBezTo>
                <a:cubicBezTo>
                  <a:pt x="1697" y="1022"/>
                  <a:pt x="1697" y="1029"/>
                  <a:pt x="1692" y="1035"/>
                </a:cubicBezTo>
                <a:cubicBezTo>
                  <a:pt x="1699" y="1035"/>
                  <a:pt x="1706" y="1034"/>
                  <a:pt x="1712" y="1034"/>
                </a:cubicBezTo>
                <a:close/>
                <a:moveTo>
                  <a:pt x="1671" y="952"/>
                </a:moveTo>
                <a:cubicBezTo>
                  <a:pt x="1679" y="949"/>
                  <a:pt x="1687" y="948"/>
                  <a:pt x="1693" y="953"/>
                </a:cubicBezTo>
                <a:cubicBezTo>
                  <a:pt x="1694" y="946"/>
                  <a:pt x="1694" y="939"/>
                  <a:pt x="1695" y="932"/>
                </a:cubicBezTo>
                <a:cubicBezTo>
                  <a:pt x="1687" y="935"/>
                  <a:pt x="1680" y="933"/>
                  <a:pt x="1673" y="928"/>
                </a:cubicBezTo>
                <a:cubicBezTo>
                  <a:pt x="1676" y="936"/>
                  <a:pt x="1678" y="944"/>
                  <a:pt x="1671" y="952"/>
                </a:cubicBezTo>
                <a:close/>
                <a:moveTo>
                  <a:pt x="1672" y="900"/>
                </a:moveTo>
                <a:cubicBezTo>
                  <a:pt x="1674" y="899"/>
                  <a:pt x="1677" y="899"/>
                  <a:pt x="1679" y="898"/>
                </a:cubicBezTo>
                <a:cubicBezTo>
                  <a:pt x="1684" y="895"/>
                  <a:pt x="1689" y="895"/>
                  <a:pt x="1695" y="897"/>
                </a:cubicBezTo>
                <a:cubicBezTo>
                  <a:pt x="1696" y="898"/>
                  <a:pt x="1697" y="898"/>
                  <a:pt x="1699" y="898"/>
                </a:cubicBezTo>
                <a:cubicBezTo>
                  <a:pt x="1698" y="894"/>
                  <a:pt x="1697" y="891"/>
                  <a:pt x="1698" y="888"/>
                </a:cubicBezTo>
                <a:cubicBezTo>
                  <a:pt x="1698" y="884"/>
                  <a:pt x="1699" y="881"/>
                  <a:pt x="1700" y="878"/>
                </a:cubicBezTo>
                <a:cubicBezTo>
                  <a:pt x="1696" y="878"/>
                  <a:pt x="1693" y="879"/>
                  <a:pt x="1690" y="879"/>
                </a:cubicBezTo>
                <a:cubicBezTo>
                  <a:pt x="1686" y="878"/>
                  <a:pt x="1683" y="877"/>
                  <a:pt x="1680" y="876"/>
                </a:cubicBezTo>
                <a:cubicBezTo>
                  <a:pt x="1682" y="890"/>
                  <a:pt x="1680" y="895"/>
                  <a:pt x="1672" y="900"/>
                </a:cubicBezTo>
                <a:close/>
                <a:moveTo>
                  <a:pt x="1680" y="844"/>
                </a:moveTo>
                <a:cubicBezTo>
                  <a:pt x="1688" y="840"/>
                  <a:pt x="1695" y="840"/>
                  <a:pt x="1702" y="844"/>
                </a:cubicBezTo>
                <a:cubicBezTo>
                  <a:pt x="1703" y="837"/>
                  <a:pt x="1704" y="830"/>
                  <a:pt x="1704" y="823"/>
                </a:cubicBezTo>
                <a:cubicBezTo>
                  <a:pt x="1697" y="826"/>
                  <a:pt x="1690" y="823"/>
                  <a:pt x="1683" y="820"/>
                </a:cubicBezTo>
                <a:cubicBezTo>
                  <a:pt x="1688" y="829"/>
                  <a:pt x="1686" y="837"/>
                  <a:pt x="1680" y="844"/>
                </a:cubicBezTo>
                <a:close/>
                <a:moveTo>
                  <a:pt x="1597" y="561"/>
                </a:moveTo>
                <a:cubicBezTo>
                  <a:pt x="1605" y="561"/>
                  <a:pt x="1611" y="561"/>
                  <a:pt x="1617" y="561"/>
                </a:cubicBezTo>
                <a:cubicBezTo>
                  <a:pt x="1618" y="555"/>
                  <a:pt x="1618" y="549"/>
                  <a:pt x="1619" y="542"/>
                </a:cubicBezTo>
                <a:cubicBezTo>
                  <a:pt x="1616" y="542"/>
                  <a:pt x="1613" y="543"/>
                  <a:pt x="1610" y="543"/>
                </a:cubicBezTo>
                <a:cubicBezTo>
                  <a:pt x="1607" y="543"/>
                  <a:pt x="1604" y="542"/>
                  <a:pt x="1600" y="541"/>
                </a:cubicBezTo>
                <a:cubicBezTo>
                  <a:pt x="1603" y="549"/>
                  <a:pt x="1601" y="555"/>
                  <a:pt x="1597" y="561"/>
                </a:cubicBezTo>
                <a:close/>
                <a:moveTo>
                  <a:pt x="1622" y="506"/>
                </a:moveTo>
                <a:cubicBezTo>
                  <a:pt x="1622" y="501"/>
                  <a:pt x="1623" y="494"/>
                  <a:pt x="1623" y="489"/>
                </a:cubicBezTo>
                <a:cubicBezTo>
                  <a:pt x="1617" y="488"/>
                  <a:pt x="1611" y="488"/>
                  <a:pt x="1606" y="487"/>
                </a:cubicBezTo>
                <a:cubicBezTo>
                  <a:pt x="1605" y="493"/>
                  <a:pt x="1605" y="499"/>
                  <a:pt x="1604" y="505"/>
                </a:cubicBezTo>
                <a:cubicBezTo>
                  <a:pt x="1610" y="505"/>
                  <a:pt x="1616" y="506"/>
                  <a:pt x="1622" y="506"/>
                </a:cubicBezTo>
                <a:close/>
                <a:moveTo>
                  <a:pt x="1616" y="646"/>
                </a:moveTo>
                <a:cubicBezTo>
                  <a:pt x="1625" y="643"/>
                  <a:pt x="1633" y="642"/>
                  <a:pt x="1641" y="650"/>
                </a:cubicBezTo>
                <a:cubicBezTo>
                  <a:pt x="1637" y="642"/>
                  <a:pt x="1636" y="633"/>
                  <a:pt x="1643" y="624"/>
                </a:cubicBezTo>
                <a:cubicBezTo>
                  <a:pt x="1632" y="628"/>
                  <a:pt x="1625" y="626"/>
                  <a:pt x="1617" y="621"/>
                </a:cubicBezTo>
                <a:cubicBezTo>
                  <a:pt x="1618" y="622"/>
                  <a:pt x="1618" y="624"/>
                  <a:pt x="1619" y="625"/>
                </a:cubicBezTo>
                <a:cubicBezTo>
                  <a:pt x="1622" y="633"/>
                  <a:pt x="1620" y="640"/>
                  <a:pt x="1616" y="646"/>
                </a:cubicBezTo>
                <a:close/>
                <a:moveTo>
                  <a:pt x="1642" y="590"/>
                </a:moveTo>
                <a:cubicBezTo>
                  <a:pt x="1642" y="584"/>
                  <a:pt x="1643" y="579"/>
                  <a:pt x="1643" y="573"/>
                </a:cubicBezTo>
                <a:cubicBezTo>
                  <a:pt x="1638" y="573"/>
                  <a:pt x="1632" y="572"/>
                  <a:pt x="1626" y="571"/>
                </a:cubicBezTo>
                <a:cubicBezTo>
                  <a:pt x="1626" y="577"/>
                  <a:pt x="1625" y="583"/>
                  <a:pt x="1625" y="589"/>
                </a:cubicBezTo>
                <a:cubicBezTo>
                  <a:pt x="1630" y="589"/>
                  <a:pt x="1636" y="589"/>
                  <a:pt x="1642" y="590"/>
                </a:cubicBezTo>
                <a:close/>
                <a:moveTo>
                  <a:pt x="1641" y="676"/>
                </a:moveTo>
                <a:cubicBezTo>
                  <a:pt x="1648" y="672"/>
                  <a:pt x="1656" y="672"/>
                  <a:pt x="1662" y="676"/>
                </a:cubicBezTo>
                <a:cubicBezTo>
                  <a:pt x="1663" y="669"/>
                  <a:pt x="1664" y="662"/>
                  <a:pt x="1664" y="655"/>
                </a:cubicBezTo>
                <a:cubicBezTo>
                  <a:pt x="1657" y="659"/>
                  <a:pt x="1650" y="655"/>
                  <a:pt x="1643" y="653"/>
                </a:cubicBezTo>
                <a:cubicBezTo>
                  <a:pt x="1648" y="661"/>
                  <a:pt x="1645" y="669"/>
                  <a:pt x="1641" y="676"/>
                </a:cubicBezTo>
                <a:close/>
                <a:moveTo>
                  <a:pt x="1648" y="619"/>
                </a:moveTo>
                <a:cubicBezTo>
                  <a:pt x="1654" y="619"/>
                  <a:pt x="1660" y="619"/>
                  <a:pt x="1666" y="619"/>
                </a:cubicBezTo>
                <a:cubicBezTo>
                  <a:pt x="1667" y="613"/>
                  <a:pt x="1667" y="607"/>
                  <a:pt x="1668" y="602"/>
                </a:cubicBezTo>
                <a:cubicBezTo>
                  <a:pt x="1662" y="602"/>
                  <a:pt x="1656" y="601"/>
                  <a:pt x="1649" y="601"/>
                </a:cubicBezTo>
                <a:cubicBezTo>
                  <a:pt x="1653" y="607"/>
                  <a:pt x="1650" y="613"/>
                  <a:pt x="1648" y="619"/>
                </a:cubicBezTo>
                <a:close/>
                <a:moveTo>
                  <a:pt x="1664" y="757"/>
                </a:moveTo>
                <a:cubicBezTo>
                  <a:pt x="1670" y="758"/>
                  <a:pt x="1676" y="758"/>
                  <a:pt x="1682" y="758"/>
                </a:cubicBezTo>
                <a:cubicBezTo>
                  <a:pt x="1683" y="752"/>
                  <a:pt x="1683" y="746"/>
                  <a:pt x="1683" y="741"/>
                </a:cubicBezTo>
                <a:cubicBezTo>
                  <a:pt x="1680" y="741"/>
                  <a:pt x="1677" y="741"/>
                  <a:pt x="1674" y="740"/>
                </a:cubicBezTo>
                <a:cubicBezTo>
                  <a:pt x="1671" y="740"/>
                  <a:pt x="1668" y="739"/>
                  <a:pt x="1666" y="738"/>
                </a:cubicBezTo>
                <a:cubicBezTo>
                  <a:pt x="1665" y="745"/>
                  <a:pt x="1665" y="752"/>
                  <a:pt x="1664" y="757"/>
                </a:cubicBezTo>
                <a:close/>
                <a:moveTo>
                  <a:pt x="1741" y="828"/>
                </a:moveTo>
                <a:cubicBezTo>
                  <a:pt x="1740" y="834"/>
                  <a:pt x="1740" y="839"/>
                  <a:pt x="1740" y="845"/>
                </a:cubicBezTo>
                <a:cubicBezTo>
                  <a:pt x="1745" y="845"/>
                  <a:pt x="1751" y="846"/>
                  <a:pt x="1756" y="846"/>
                </a:cubicBezTo>
                <a:cubicBezTo>
                  <a:pt x="1756" y="840"/>
                  <a:pt x="1757" y="835"/>
                  <a:pt x="1757" y="831"/>
                </a:cubicBezTo>
                <a:cubicBezTo>
                  <a:pt x="1751" y="830"/>
                  <a:pt x="1746" y="829"/>
                  <a:pt x="1741" y="828"/>
                </a:cubicBezTo>
                <a:close/>
                <a:moveTo>
                  <a:pt x="1760" y="791"/>
                </a:moveTo>
                <a:cubicBezTo>
                  <a:pt x="1760" y="787"/>
                  <a:pt x="1761" y="782"/>
                  <a:pt x="1761" y="776"/>
                </a:cubicBezTo>
                <a:cubicBezTo>
                  <a:pt x="1756" y="776"/>
                  <a:pt x="1750" y="775"/>
                  <a:pt x="1745" y="774"/>
                </a:cubicBezTo>
                <a:cubicBezTo>
                  <a:pt x="1745" y="780"/>
                  <a:pt x="1744" y="785"/>
                  <a:pt x="1744" y="791"/>
                </a:cubicBezTo>
                <a:cubicBezTo>
                  <a:pt x="1749" y="791"/>
                  <a:pt x="1754" y="791"/>
                  <a:pt x="1760" y="791"/>
                </a:cubicBezTo>
                <a:close/>
                <a:moveTo>
                  <a:pt x="1742" y="692"/>
                </a:moveTo>
                <a:cubicBezTo>
                  <a:pt x="1736" y="691"/>
                  <a:pt x="1731" y="690"/>
                  <a:pt x="1726" y="690"/>
                </a:cubicBezTo>
                <a:cubicBezTo>
                  <a:pt x="1725" y="696"/>
                  <a:pt x="1725" y="701"/>
                  <a:pt x="1724" y="707"/>
                </a:cubicBezTo>
                <a:cubicBezTo>
                  <a:pt x="1730" y="707"/>
                  <a:pt x="1735" y="707"/>
                  <a:pt x="1740" y="708"/>
                </a:cubicBezTo>
                <a:cubicBezTo>
                  <a:pt x="1741" y="702"/>
                  <a:pt x="1741" y="697"/>
                  <a:pt x="1742" y="692"/>
                </a:cubicBezTo>
                <a:close/>
                <a:moveTo>
                  <a:pt x="1720" y="744"/>
                </a:moveTo>
                <a:cubicBezTo>
                  <a:pt x="1720" y="750"/>
                  <a:pt x="1719" y="756"/>
                  <a:pt x="1719" y="761"/>
                </a:cubicBezTo>
                <a:cubicBezTo>
                  <a:pt x="1725" y="762"/>
                  <a:pt x="1730" y="762"/>
                  <a:pt x="1736" y="763"/>
                </a:cubicBezTo>
                <a:cubicBezTo>
                  <a:pt x="1736" y="757"/>
                  <a:pt x="1737" y="752"/>
                  <a:pt x="1737" y="746"/>
                </a:cubicBezTo>
                <a:cubicBezTo>
                  <a:pt x="1731" y="745"/>
                  <a:pt x="1726" y="745"/>
                  <a:pt x="1720" y="744"/>
                </a:cubicBezTo>
                <a:close/>
                <a:moveTo>
                  <a:pt x="1716" y="799"/>
                </a:moveTo>
                <a:cubicBezTo>
                  <a:pt x="1715" y="805"/>
                  <a:pt x="1715" y="811"/>
                  <a:pt x="1714" y="816"/>
                </a:cubicBezTo>
                <a:cubicBezTo>
                  <a:pt x="1720" y="817"/>
                  <a:pt x="1726" y="817"/>
                  <a:pt x="1732" y="817"/>
                </a:cubicBezTo>
                <a:cubicBezTo>
                  <a:pt x="1732" y="812"/>
                  <a:pt x="1733" y="805"/>
                  <a:pt x="1733" y="800"/>
                </a:cubicBezTo>
                <a:cubicBezTo>
                  <a:pt x="1728" y="800"/>
                  <a:pt x="1722" y="799"/>
                  <a:pt x="1716" y="799"/>
                </a:cubicBezTo>
                <a:close/>
                <a:moveTo>
                  <a:pt x="1727" y="864"/>
                </a:moveTo>
                <a:cubicBezTo>
                  <a:pt x="1727" y="861"/>
                  <a:pt x="1728" y="858"/>
                  <a:pt x="1728" y="855"/>
                </a:cubicBezTo>
                <a:cubicBezTo>
                  <a:pt x="1722" y="854"/>
                  <a:pt x="1716" y="853"/>
                  <a:pt x="1710" y="852"/>
                </a:cubicBezTo>
                <a:cubicBezTo>
                  <a:pt x="1710" y="858"/>
                  <a:pt x="1710" y="864"/>
                  <a:pt x="1709" y="870"/>
                </a:cubicBezTo>
                <a:cubicBezTo>
                  <a:pt x="1715" y="870"/>
                  <a:pt x="1721" y="871"/>
                  <a:pt x="1728" y="872"/>
                </a:cubicBezTo>
                <a:cubicBezTo>
                  <a:pt x="1727" y="869"/>
                  <a:pt x="1727" y="866"/>
                  <a:pt x="1727" y="864"/>
                </a:cubicBezTo>
                <a:close/>
                <a:moveTo>
                  <a:pt x="1706" y="906"/>
                </a:moveTo>
                <a:cubicBezTo>
                  <a:pt x="1706" y="913"/>
                  <a:pt x="1705" y="919"/>
                  <a:pt x="1705" y="925"/>
                </a:cubicBezTo>
                <a:cubicBezTo>
                  <a:pt x="1711" y="925"/>
                  <a:pt x="1717" y="925"/>
                  <a:pt x="1722" y="926"/>
                </a:cubicBezTo>
                <a:cubicBezTo>
                  <a:pt x="1722" y="920"/>
                  <a:pt x="1723" y="914"/>
                  <a:pt x="1723" y="908"/>
                </a:cubicBezTo>
                <a:cubicBezTo>
                  <a:pt x="1717" y="908"/>
                  <a:pt x="1711" y="907"/>
                  <a:pt x="1706" y="906"/>
                </a:cubicBezTo>
                <a:close/>
                <a:moveTo>
                  <a:pt x="1717" y="662"/>
                </a:moveTo>
                <a:cubicBezTo>
                  <a:pt x="1712" y="662"/>
                  <a:pt x="1706" y="661"/>
                  <a:pt x="1701" y="660"/>
                </a:cubicBezTo>
                <a:cubicBezTo>
                  <a:pt x="1700" y="666"/>
                  <a:pt x="1700" y="672"/>
                  <a:pt x="1700" y="677"/>
                </a:cubicBezTo>
                <a:cubicBezTo>
                  <a:pt x="1705" y="677"/>
                  <a:pt x="1711" y="678"/>
                  <a:pt x="1716" y="678"/>
                </a:cubicBezTo>
                <a:cubicBezTo>
                  <a:pt x="1716" y="673"/>
                  <a:pt x="1717" y="668"/>
                  <a:pt x="1717" y="662"/>
                </a:cubicBezTo>
                <a:close/>
                <a:moveTo>
                  <a:pt x="1694" y="713"/>
                </a:moveTo>
                <a:cubicBezTo>
                  <a:pt x="1694" y="719"/>
                  <a:pt x="1694" y="726"/>
                  <a:pt x="1694" y="732"/>
                </a:cubicBezTo>
                <a:cubicBezTo>
                  <a:pt x="1700" y="732"/>
                  <a:pt x="1706" y="733"/>
                  <a:pt x="1711" y="733"/>
                </a:cubicBezTo>
                <a:cubicBezTo>
                  <a:pt x="1712" y="727"/>
                  <a:pt x="1712" y="721"/>
                  <a:pt x="1713" y="716"/>
                </a:cubicBezTo>
                <a:cubicBezTo>
                  <a:pt x="1707" y="715"/>
                  <a:pt x="1700" y="714"/>
                  <a:pt x="1694" y="713"/>
                </a:cubicBezTo>
                <a:close/>
                <a:moveTo>
                  <a:pt x="1691" y="768"/>
                </a:moveTo>
                <a:cubicBezTo>
                  <a:pt x="1690" y="775"/>
                  <a:pt x="1689" y="781"/>
                  <a:pt x="1689" y="787"/>
                </a:cubicBezTo>
                <a:cubicBezTo>
                  <a:pt x="1695" y="787"/>
                  <a:pt x="1701" y="787"/>
                  <a:pt x="1706" y="787"/>
                </a:cubicBezTo>
                <a:cubicBezTo>
                  <a:pt x="1707" y="782"/>
                  <a:pt x="1708" y="776"/>
                  <a:pt x="1708" y="770"/>
                </a:cubicBezTo>
                <a:cubicBezTo>
                  <a:pt x="1702" y="769"/>
                  <a:pt x="1696" y="769"/>
                  <a:pt x="1691" y="768"/>
                </a:cubicBezTo>
                <a:close/>
                <a:moveTo>
                  <a:pt x="1693" y="632"/>
                </a:moveTo>
                <a:cubicBezTo>
                  <a:pt x="1688" y="632"/>
                  <a:pt x="1682" y="631"/>
                  <a:pt x="1676" y="631"/>
                </a:cubicBezTo>
                <a:cubicBezTo>
                  <a:pt x="1675" y="637"/>
                  <a:pt x="1675" y="643"/>
                  <a:pt x="1674" y="648"/>
                </a:cubicBezTo>
                <a:cubicBezTo>
                  <a:pt x="1680" y="649"/>
                  <a:pt x="1686" y="649"/>
                  <a:pt x="1692" y="649"/>
                </a:cubicBezTo>
                <a:cubicBezTo>
                  <a:pt x="1692" y="644"/>
                  <a:pt x="1693" y="637"/>
                  <a:pt x="1693" y="632"/>
                </a:cubicBezTo>
                <a:close/>
                <a:moveTo>
                  <a:pt x="1670" y="684"/>
                </a:moveTo>
                <a:cubicBezTo>
                  <a:pt x="1670" y="690"/>
                  <a:pt x="1669" y="697"/>
                  <a:pt x="1669" y="703"/>
                </a:cubicBezTo>
                <a:cubicBezTo>
                  <a:pt x="1675" y="704"/>
                  <a:pt x="1682" y="704"/>
                  <a:pt x="1688" y="705"/>
                </a:cubicBezTo>
                <a:cubicBezTo>
                  <a:pt x="1688" y="699"/>
                  <a:pt x="1688" y="692"/>
                  <a:pt x="1688" y="687"/>
                </a:cubicBezTo>
                <a:cubicBezTo>
                  <a:pt x="1682" y="686"/>
                  <a:pt x="1675" y="685"/>
                  <a:pt x="1670" y="684"/>
                </a:cubicBezTo>
                <a:close/>
                <a:moveTo>
                  <a:pt x="1717" y="981"/>
                </a:moveTo>
                <a:cubicBezTo>
                  <a:pt x="1718" y="975"/>
                  <a:pt x="1719" y="968"/>
                  <a:pt x="1719" y="963"/>
                </a:cubicBezTo>
                <a:cubicBezTo>
                  <a:pt x="1713" y="962"/>
                  <a:pt x="1707" y="961"/>
                  <a:pt x="1701" y="960"/>
                </a:cubicBezTo>
                <a:cubicBezTo>
                  <a:pt x="1700" y="967"/>
                  <a:pt x="1700" y="974"/>
                  <a:pt x="1699" y="979"/>
                </a:cubicBezTo>
                <a:cubicBezTo>
                  <a:pt x="1705" y="980"/>
                  <a:pt x="1712" y="980"/>
                  <a:pt x="1717" y="981"/>
                </a:cubicBezTo>
                <a:close/>
                <a:moveTo>
                  <a:pt x="1715" y="1117"/>
                </a:moveTo>
                <a:cubicBezTo>
                  <a:pt x="1721" y="1117"/>
                  <a:pt x="1727" y="1118"/>
                  <a:pt x="1732" y="1118"/>
                </a:cubicBezTo>
                <a:cubicBezTo>
                  <a:pt x="1733" y="1113"/>
                  <a:pt x="1733" y="1107"/>
                  <a:pt x="1734" y="1102"/>
                </a:cubicBezTo>
                <a:cubicBezTo>
                  <a:pt x="1728" y="1101"/>
                  <a:pt x="1722" y="1100"/>
                  <a:pt x="1717" y="1100"/>
                </a:cubicBezTo>
                <a:cubicBezTo>
                  <a:pt x="1716" y="1105"/>
                  <a:pt x="1716" y="1111"/>
                  <a:pt x="1715" y="1117"/>
                </a:cubicBezTo>
                <a:close/>
                <a:moveTo>
                  <a:pt x="1736" y="1063"/>
                </a:moveTo>
                <a:cubicBezTo>
                  <a:pt x="1737" y="1058"/>
                  <a:pt x="1737" y="1053"/>
                  <a:pt x="1738" y="1048"/>
                </a:cubicBezTo>
                <a:cubicBezTo>
                  <a:pt x="1732" y="1047"/>
                  <a:pt x="1727" y="1047"/>
                  <a:pt x="1722" y="1046"/>
                </a:cubicBezTo>
                <a:cubicBezTo>
                  <a:pt x="1722" y="1052"/>
                  <a:pt x="1721" y="1057"/>
                  <a:pt x="1721" y="1062"/>
                </a:cubicBezTo>
                <a:cubicBezTo>
                  <a:pt x="1726" y="1063"/>
                  <a:pt x="1731" y="1063"/>
                  <a:pt x="1736" y="1063"/>
                </a:cubicBezTo>
                <a:close/>
                <a:moveTo>
                  <a:pt x="1742" y="1010"/>
                </a:moveTo>
                <a:cubicBezTo>
                  <a:pt x="1742" y="1004"/>
                  <a:pt x="1743" y="999"/>
                  <a:pt x="1743" y="993"/>
                </a:cubicBezTo>
                <a:cubicBezTo>
                  <a:pt x="1737" y="992"/>
                  <a:pt x="1731" y="992"/>
                  <a:pt x="1726" y="991"/>
                </a:cubicBezTo>
                <a:cubicBezTo>
                  <a:pt x="1726" y="997"/>
                  <a:pt x="1725" y="1003"/>
                  <a:pt x="1725" y="1009"/>
                </a:cubicBezTo>
                <a:cubicBezTo>
                  <a:pt x="1730" y="1009"/>
                  <a:pt x="1736" y="1010"/>
                  <a:pt x="1742" y="1010"/>
                </a:cubicBezTo>
                <a:close/>
                <a:moveTo>
                  <a:pt x="1746" y="955"/>
                </a:moveTo>
                <a:cubicBezTo>
                  <a:pt x="1747" y="950"/>
                  <a:pt x="1747" y="944"/>
                  <a:pt x="1748" y="939"/>
                </a:cubicBezTo>
                <a:cubicBezTo>
                  <a:pt x="1742" y="938"/>
                  <a:pt x="1737" y="937"/>
                  <a:pt x="1732" y="937"/>
                </a:cubicBezTo>
                <a:cubicBezTo>
                  <a:pt x="1731" y="943"/>
                  <a:pt x="1730" y="949"/>
                  <a:pt x="1730" y="955"/>
                </a:cubicBezTo>
                <a:cubicBezTo>
                  <a:pt x="1735" y="955"/>
                  <a:pt x="1741" y="955"/>
                  <a:pt x="1746" y="955"/>
                </a:cubicBezTo>
                <a:close/>
                <a:moveTo>
                  <a:pt x="1751" y="901"/>
                </a:moveTo>
                <a:cubicBezTo>
                  <a:pt x="1752" y="896"/>
                  <a:pt x="1752" y="890"/>
                  <a:pt x="1752" y="884"/>
                </a:cubicBezTo>
                <a:cubicBezTo>
                  <a:pt x="1747" y="883"/>
                  <a:pt x="1741" y="883"/>
                  <a:pt x="1736" y="882"/>
                </a:cubicBezTo>
                <a:cubicBezTo>
                  <a:pt x="1735" y="888"/>
                  <a:pt x="1735" y="894"/>
                  <a:pt x="1734" y="899"/>
                </a:cubicBezTo>
                <a:cubicBezTo>
                  <a:pt x="1740" y="900"/>
                  <a:pt x="1746" y="900"/>
                  <a:pt x="1751" y="901"/>
                </a:cubicBezTo>
                <a:close/>
                <a:moveTo>
                  <a:pt x="1750" y="1037"/>
                </a:moveTo>
                <a:cubicBezTo>
                  <a:pt x="1756" y="1038"/>
                  <a:pt x="1761" y="1038"/>
                  <a:pt x="1766" y="1038"/>
                </a:cubicBezTo>
                <a:cubicBezTo>
                  <a:pt x="1766" y="1033"/>
                  <a:pt x="1767" y="1029"/>
                  <a:pt x="1767" y="1024"/>
                </a:cubicBezTo>
                <a:cubicBezTo>
                  <a:pt x="1761" y="1023"/>
                  <a:pt x="1756" y="1022"/>
                  <a:pt x="1751" y="1021"/>
                </a:cubicBezTo>
                <a:cubicBezTo>
                  <a:pt x="1751" y="1027"/>
                  <a:pt x="1751" y="1032"/>
                  <a:pt x="1750" y="1037"/>
                </a:cubicBezTo>
                <a:close/>
                <a:moveTo>
                  <a:pt x="1772" y="985"/>
                </a:moveTo>
                <a:cubicBezTo>
                  <a:pt x="1772" y="979"/>
                  <a:pt x="1772" y="974"/>
                  <a:pt x="1772" y="969"/>
                </a:cubicBezTo>
                <a:cubicBezTo>
                  <a:pt x="1767" y="968"/>
                  <a:pt x="1761" y="968"/>
                  <a:pt x="1757" y="967"/>
                </a:cubicBezTo>
                <a:cubicBezTo>
                  <a:pt x="1756" y="973"/>
                  <a:pt x="1755" y="978"/>
                  <a:pt x="1755" y="984"/>
                </a:cubicBezTo>
                <a:cubicBezTo>
                  <a:pt x="1760" y="984"/>
                  <a:pt x="1766" y="984"/>
                  <a:pt x="1772" y="985"/>
                </a:cubicBezTo>
                <a:close/>
                <a:moveTo>
                  <a:pt x="1775" y="930"/>
                </a:moveTo>
                <a:cubicBezTo>
                  <a:pt x="1776" y="925"/>
                  <a:pt x="1776" y="919"/>
                  <a:pt x="1776" y="915"/>
                </a:cubicBezTo>
                <a:cubicBezTo>
                  <a:pt x="1771" y="914"/>
                  <a:pt x="1766" y="913"/>
                  <a:pt x="1761" y="912"/>
                </a:cubicBezTo>
                <a:cubicBezTo>
                  <a:pt x="1760" y="918"/>
                  <a:pt x="1760" y="923"/>
                  <a:pt x="1759" y="929"/>
                </a:cubicBezTo>
                <a:cubicBezTo>
                  <a:pt x="1764" y="929"/>
                  <a:pt x="1770" y="930"/>
                  <a:pt x="1775" y="930"/>
                </a:cubicBezTo>
                <a:close/>
                <a:moveTo>
                  <a:pt x="1780" y="875"/>
                </a:moveTo>
                <a:cubicBezTo>
                  <a:pt x="1781" y="870"/>
                  <a:pt x="1781" y="865"/>
                  <a:pt x="1782" y="860"/>
                </a:cubicBezTo>
                <a:cubicBezTo>
                  <a:pt x="1776" y="859"/>
                  <a:pt x="1771" y="859"/>
                  <a:pt x="1766" y="858"/>
                </a:cubicBezTo>
                <a:cubicBezTo>
                  <a:pt x="1766" y="863"/>
                  <a:pt x="1765" y="869"/>
                  <a:pt x="1765" y="874"/>
                </a:cubicBezTo>
                <a:cubicBezTo>
                  <a:pt x="1770" y="875"/>
                  <a:pt x="1775" y="875"/>
                  <a:pt x="1780" y="875"/>
                </a:cubicBezTo>
                <a:close/>
                <a:moveTo>
                  <a:pt x="1784" y="820"/>
                </a:moveTo>
                <a:cubicBezTo>
                  <a:pt x="1785" y="815"/>
                  <a:pt x="1785" y="811"/>
                  <a:pt x="1785" y="806"/>
                </a:cubicBezTo>
                <a:cubicBezTo>
                  <a:pt x="1781" y="806"/>
                  <a:pt x="1776" y="805"/>
                  <a:pt x="1771" y="805"/>
                </a:cubicBezTo>
                <a:cubicBezTo>
                  <a:pt x="1771" y="810"/>
                  <a:pt x="1770" y="815"/>
                  <a:pt x="1770" y="820"/>
                </a:cubicBezTo>
                <a:cubicBezTo>
                  <a:pt x="1775" y="820"/>
                  <a:pt x="1779" y="820"/>
                  <a:pt x="1784" y="820"/>
                </a:cubicBezTo>
                <a:close/>
                <a:moveTo>
                  <a:pt x="1760" y="626"/>
                </a:moveTo>
                <a:cubicBezTo>
                  <a:pt x="1765" y="626"/>
                  <a:pt x="1769" y="627"/>
                  <a:pt x="1774" y="627"/>
                </a:cubicBezTo>
                <a:cubicBezTo>
                  <a:pt x="1774" y="622"/>
                  <a:pt x="1774" y="618"/>
                  <a:pt x="1774" y="614"/>
                </a:cubicBezTo>
                <a:cubicBezTo>
                  <a:pt x="1769" y="614"/>
                  <a:pt x="1765" y="613"/>
                  <a:pt x="1761" y="613"/>
                </a:cubicBezTo>
                <a:cubicBezTo>
                  <a:pt x="1761" y="617"/>
                  <a:pt x="1760" y="621"/>
                  <a:pt x="1760" y="626"/>
                </a:cubicBezTo>
                <a:close/>
                <a:moveTo>
                  <a:pt x="1755" y="681"/>
                </a:moveTo>
                <a:cubicBezTo>
                  <a:pt x="1759" y="681"/>
                  <a:pt x="1764" y="681"/>
                  <a:pt x="1769" y="681"/>
                </a:cubicBezTo>
                <a:cubicBezTo>
                  <a:pt x="1769" y="677"/>
                  <a:pt x="1769" y="672"/>
                  <a:pt x="1770" y="668"/>
                </a:cubicBezTo>
                <a:cubicBezTo>
                  <a:pt x="1765" y="667"/>
                  <a:pt x="1761" y="667"/>
                  <a:pt x="1756" y="666"/>
                </a:cubicBezTo>
                <a:cubicBezTo>
                  <a:pt x="1756" y="671"/>
                  <a:pt x="1755" y="676"/>
                  <a:pt x="1755" y="681"/>
                </a:cubicBezTo>
                <a:close/>
                <a:moveTo>
                  <a:pt x="1751" y="720"/>
                </a:moveTo>
                <a:cubicBezTo>
                  <a:pt x="1750" y="726"/>
                  <a:pt x="1750" y="731"/>
                  <a:pt x="1749" y="736"/>
                </a:cubicBezTo>
                <a:cubicBezTo>
                  <a:pt x="1754" y="736"/>
                  <a:pt x="1759" y="737"/>
                  <a:pt x="1765" y="737"/>
                </a:cubicBezTo>
                <a:cubicBezTo>
                  <a:pt x="1765" y="732"/>
                  <a:pt x="1766" y="727"/>
                  <a:pt x="1766" y="722"/>
                </a:cubicBezTo>
                <a:cubicBezTo>
                  <a:pt x="1761" y="721"/>
                  <a:pt x="1756" y="721"/>
                  <a:pt x="1751" y="720"/>
                </a:cubicBezTo>
                <a:close/>
                <a:moveTo>
                  <a:pt x="1735" y="597"/>
                </a:moveTo>
                <a:cubicBezTo>
                  <a:pt x="1739" y="598"/>
                  <a:pt x="1744" y="598"/>
                  <a:pt x="1749" y="598"/>
                </a:cubicBezTo>
                <a:cubicBezTo>
                  <a:pt x="1749" y="593"/>
                  <a:pt x="1750" y="589"/>
                  <a:pt x="1750" y="584"/>
                </a:cubicBezTo>
                <a:cubicBezTo>
                  <a:pt x="1745" y="584"/>
                  <a:pt x="1740" y="583"/>
                  <a:pt x="1736" y="583"/>
                </a:cubicBezTo>
                <a:cubicBezTo>
                  <a:pt x="1735" y="588"/>
                  <a:pt x="1735" y="593"/>
                  <a:pt x="1735" y="597"/>
                </a:cubicBezTo>
                <a:close/>
                <a:moveTo>
                  <a:pt x="1730" y="651"/>
                </a:moveTo>
                <a:cubicBezTo>
                  <a:pt x="1735" y="652"/>
                  <a:pt x="1740" y="652"/>
                  <a:pt x="1745" y="652"/>
                </a:cubicBezTo>
                <a:cubicBezTo>
                  <a:pt x="1745" y="648"/>
                  <a:pt x="1745" y="643"/>
                  <a:pt x="1745" y="638"/>
                </a:cubicBezTo>
                <a:cubicBezTo>
                  <a:pt x="1740" y="638"/>
                  <a:pt x="1736" y="637"/>
                  <a:pt x="1731" y="637"/>
                </a:cubicBezTo>
                <a:cubicBezTo>
                  <a:pt x="1731" y="642"/>
                  <a:pt x="1731" y="647"/>
                  <a:pt x="1730" y="651"/>
                </a:cubicBezTo>
                <a:close/>
                <a:moveTo>
                  <a:pt x="1716" y="513"/>
                </a:moveTo>
                <a:cubicBezTo>
                  <a:pt x="1720" y="513"/>
                  <a:pt x="1724" y="513"/>
                  <a:pt x="1728" y="513"/>
                </a:cubicBezTo>
                <a:cubicBezTo>
                  <a:pt x="1729" y="509"/>
                  <a:pt x="1729" y="505"/>
                  <a:pt x="1730" y="500"/>
                </a:cubicBezTo>
                <a:cubicBezTo>
                  <a:pt x="1725" y="500"/>
                  <a:pt x="1721" y="499"/>
                  <a:pt x="1717" y="499"/>
                </a:cubicBezTo>
                <a:cubicBezTo>
                  <a:pt x="1716" y="503"/>
                  <a:pt x="1716" y="508"/>
                  <a:pt x="1716" y="513"/>
                </a:cubicBezTo>
                <a:close/>
                <a:moveTo>
                  <a:pt x="1710" y="568"/>
                </a:moveTo>
                <a:cubicBezTo>
                  <a:pt x="1715" y="568"/>
                  <a:pt x="1720" y="568"/>
                  <a:pt x="1724" y="569"/>
                </a:cubicBezTo>
                <a:cubicBezTo>
                  <a:pt x="1725" y="564"/>
                  <a:pt x="1725" y="559"/>
                  <a:pt x="1726" y="555"/>
                </a:cubicBezTo>
                <a:cubicBezTo>
                  <a:pt x="1721" y="554"/>
                  <a:pt x="1716" y="553"/>
                  <a:pt x="1711" y="553"/>
                </a:cubicBezTo>
                <a:cubicBezTo>
                  <a:pt x="1711" y="558"/>
                  <a:pt x="1710" y="562"/>
                  <a:pt x="1710" y="568"/>
                </a:cubicBezTo>
                <a:close/>
                <a:moveTo>
                  <a:pt x="1706" y="606"/>
                </a:moveTo>
                <a:cubicBezTo>
                  <a:pt x="1705" y="612"/>
                  <a:pt x="1704" y="618"/>
                  <a:pt x="1704" y="623"/>
                </a:cubicBezTo>
                <a:cubicBezTo>
                  <a:pt x="1709" y="623"/>
                  <a:pt x="1714" y="623"/>
                  <a:pt x="1720" y="623"/>
                </a:cubicBezTo>
                <a:cubicBezTo>
                  <a:pt x="1720" y="618"/>
                  <a:pt x="1721" y="613"/>
                  <a:pt x="1721" y="608"/>
                </a:cubicBezTo>
                <a:cubicBezTo>
                  <a:pt x="1716" y="608"/>
                  <a:pt x="1710" y="607"/>
                  <a:pt x="1706" y="606"/>
                </a:cubicBezTo>
                <a:close/>
                <a:moveTo>
                  <a:pt x="1690" y="484"/>
                </a:moveTo>
                <a:cubicBezTo>
                  <a:pt x="1695" y="484"/>
                  <a:pt x="1699" y="484"/>
                  <a:pt x="1704" y="484"/>
                </a:cubicBezTo>
                <a:cubicBezTo>
                  <a:pt x="1704" y="480"/>
                  <a:pt x="1704" y="476"/>
                  <a:pt x="1704" y="471"/>
                </a:cubicBezTo>
                <a:cubicBezTo>
                  <a:pt x="1700" y="471"/>
                  <a:pt x="1696" y="470"/>
                  <a:pt x="1692" y="470"/>
                </a:cubicBezTo>
                <a:cubicBezTo>
                  <a:pt x="1691" y="475"/>
                  <a:pt x="1691" y="479"/>
                  <a:pt x="1690" y="484"/>
                </a:cubicBezTo>
                <a:close/>
                <a:moveTo>
                  <a:pt x="1685" y="538"/>
                </a:moveTo>
                <a:cubicBezTo>
                  <a:pt x="1690" y="538"/>
                  <a:pt x="1695" y="539"/>
                  <a:pt x="1700" y="539"/>
                </a:cubicBezTo>
                <a:cubicBezTo>
                  <a:pt x="1700" y="534"/>
                  <a:pt x="1700" y="530"/>
                  <a:pt x="1700" y="525"/>
                </a:cubicBezTo>
                <a:cubicBezTo>
                  <a:pt x="1695" y="525"/>
                  <a:pt x="1691" y="524"/>
                  <a:pt x="1686" y="523"/>
                </a:cubicBezTo>
                <a:cubicBezTo>
                  <a:pt x="1686" y="528"/>
                  <a:pt x="1685" y="533"/>
                  <a:pt x="1685" y="538"/>
                </a:cubicBezTo>
                <a:close/>
                <a:moveTo>
                  <a:pt x="1681" y="576"/>
                </a:moveTo>
                <a:cubicBezTo>
                  <a:pt x="1680" y="582"/>
                  <a:pt x="1680" y="587"/>
                  <a:pt x="1679" y="593"/>
                </a:cubicBezTo>
                <a:cubicBezTo>
                  <a:pt x="1685" y="593"/>
                  <a:pt x="1690" y="594"/>
                  <a:pt x="1695" y="594"/>
                </a:cubicBezTo>
                <a:cubicBezTo>
                  <a:pt x="1696" y="589"/>
                  <a:pt x="1696" y="583"/>
                  <a:pt x="1697" y="578"/>
                </a:cubicBezTo>
                <a:cubicBezTo>
                  <a:pt x="1691" y="578"/>
                  <a:pt x="1686" y="577"/>
                  <a:pt x="1681" y="576"/>
                </a:cubicBezTo>
                <a:close/>
                <a:moveTo>
                  <a:pt x="1664" y="454"/>
                </a:moveTo>
                <a:cubicBezTo>
                  <a:pt x="1669" y="454"/>
                  <a:pt x="1674" y="454"/>
                  <a:pt x="1679" y="454"/>
                </a:cubicBezTo>
                <a:cubicBezTo>
                  <a:pt x="1679" y="450"/>
                  <a:pt x="1680" y="446"/>
                  <a:pt x="1680" y="441"/>
                </a:cubicBezTo>
                <a:cubicBezTo>
                  <a:pt x="1675" y="440"/>
                  <a:pt x="1671" y="440"/>
                  <a:pt x="1666" y="440"/>
                </a:cubicBezTo>
                <a:cubicBezTo>
                  <a:pt x="1666" y="445"/>
                  <a:pt x="1665" y="450"/>
                  <a:pt x="1664" y="454"/>
                </a:cubicBezTo>
                <a:close/>
                <a:moveTo>
                  <a:pt x="1660" y="509"/>
                </a:moveTo>
                <a:cubicBezTo>
                  <a:pt x="1665" y="510"/>
                  <a:pt x="1670" y="510"/>
                  <a:pt x="1676" y="510"/>
                </a:cubicBezTo>
                <a:cubicBezTo>
                  <a:pt x="1676" y="505"/>
                  <a:pt x="1676" y="500"/>
                  <a:pt x="1677" y="495"/>
                </a:cubicBezTo>
                <a:cubicBezTo>
                  <a:pt x="1671" y="494"/>
                  <a:pt x="1666" y="494"/>
                  <a:pt x="1661" y="493"/>
                </a:cubicBezTo>
                <a:cubicBezTo>
                  <a:pt x="1661" y="499"/>
                  <a:pt x="1660" y="504"/>
                  <a:pt x="1660" y="509"/>
                </a:cubicBezTo>
                <a:close/>
                <a:moveTo>
                  <a:pt x="1656" y="547"/>
                </a:moveTo>
                <a:cubicBezTo>
                  <a:pt x="1655" y="553"/>
                  <a:pt x="1655" y="558"/>
                  <a:pt x="1654" y="563"/>
                </a:cubicBezTo>
                <a:cubicBezTo>
                  <a:pt x="1660" y="564"/>
                  <a:pt x="1666" y="564"/>
                  <a:pt x="1671" y="565"/>
                </a:cubicBezTo>
                <a:cubicBezTo>
                  <a:pt x="1671" y="560"/>
                  <a:pt x="1672" y="554"/>
                  <a:pt x="1672" y="549"/>
                </a:cubicBezTo>
                <a:cubicBezTo>
                  <a:pt x="1667" y="549"/>
                  <a:pt x="1661" y="548"/>
                  <a:pt x="1656" y="547"/>
                </a:cubicBezTo>
                <a:close/>
                <a:moveTo>
                  <a:pt x="1640" y="424"/>
                </a:moveTo>
                <a:cubicBezTo>
                  <a:pt x="1645" y="425"/>
                  <a:pt x="1650" y="425"/>
                  <a:pt x="1654" y="425"/>
                </a:cubicBezTo>
                <a:cubicBezTo>
                  <a:pt x="1655" y="420"/>
                  <a:pt x="1655" y="416"/>
                  <a:pt x="1655" y="411"/>
                </a:cubicBezTo>
                <a:cubicBezTo>
                  <a:pt x="1651" y="411"/>
                  <a:pt x="1646" y="410"/>
                  <a:pt x="1641" y="409"/>
                </a:cubicBezTo>
                <a:cubicBezTo>
                  <a:pt x="1641" y="415"/>
                  <a:pt x="1641" y="419"/>
                  <a:pt x="1640" y="424"/>
                </a:cubicBezTo>
                <a:close/>
                <a:moveTo>
                  <a:pt x="1635" y="480"/>
                </a:moveTo>
                <a:cubicBezTo>
                  <a:pt x="1640" y="480"/>
                  <a:pt x="1646" y="480"/>
                  <a:pt x="1651" y="480"/>
                </a:cubicBezTo>
                <a:cubicBezTo>
                  <a:pt x="1651" y="475"/>
                  <a:pt x="1652" y="470"/>
                  <a:pt x="1652" y="465"/>
                </a:cubicBezTo>
                <a:cubicBezTo>
                  <a:pt x="1647" y="464"/>
                  <a:pt x="1642" y="464"/>
                  <a:pt x="1637" y="464"/>
                </a:cubicBezTo>
                <a:cubicBezTo>
                  <a:pt x="1636" y="469"/>
                  <a:pt x="1635" y="475"/>
                  <a:pt x="1635" y="480"/>
                </a:cubicBezTo>
                <a:close/>
                <a:moveTo>
                  <a:pt x="1631" y="517"/>
                </a:moveTo>
                <a:cubicBezTo>
                  <a:pt x="1630" y="523"/>
                  <a:pt x="1629" y="530"/>
                  <a:pt x="1629" y="535"/>
                </a:cubicBezTo>
                <a:cubicBezTo>
                  <a:pt x="1634" y="535"/>
                  <a:pt x="1640" y="535"/>
                  <a:pt x="1646" y="536"/>
                </a:cubicBezTo>
                <a:cubicBezTo>
                  <a:pt x="1647" y="530"/>
                  <a:pt x="1647" y="524"/>
                  <a:pt x="1648" y="519"/>
                </a:cubicBezTo>
                <a:cubicBezTo>
                  <a:pt x="1642" y="518"/>
                  <a:pt x="1636" y="518"/>
                  <a:pt x="1631" y="517"/>
                </a:cubicBezTo>
                <a:close/>
                <a:moveTo>
                  <a:pt x="1615" y="395"/>
                </a:moveTo>
                <a:cubicBezTo>
                  <a:pt x="1620" y="396"/>
                  <a:pt x="1625" y="396"/>
                  <a:pt x="1630" y="397"/>
                </a:cubicBezTo>
                <a:cubicBezTo>
                  <a:pt x="1630" y="391"/>
                  <a:pt x="1630" y="387"/>
                  <a:pt x="1630" y="382"/>
                </a:cubicBezTo>
                <a:cubicBezTo>
                  <a:pt x="1625" y="382"/>
                  <a:pt x="1621" y="381"/>
                  <a:pt x="1617" y="381"/>
                </a:cubicBezTo>
                <a:cubicBezTo>
                  <a:pt x="1616" y="386"/>
                  <a:pt x="1616" y="390"/>
                  <a:pt x="1615" y="395"/>
                </a:cubicBezTo>
                <a:close/>
                <a:moveTo>
                  <a:pt x="1610" y="450"/>
                </a:moveTo>
                <a:cubicBezTo>
                  <a:pt x="1615" y="450"/>
                  <a:pt x="1620" y="450"/>
                  <a:pt x="1625" y="451"/>
                </a:cubicBezTo>
                <a:cubicBezTo>
                  <a:pt x="1626" y="446"/>
                  <a:pt x="1626" y="441"/>
                  <a:pt x="1626" y="436"/>
                </a:cubicBezTo>
                <a:cubicBezTo>
                  <a:pt x="1621" y="435"/>
                  <a:pt x="1616" y="435"/>
                  <a:pt x="1612" y="435"/>
                </a:cubicBezTo>
                <a:cubicBezTo>
                  <a:pt x="1611" y="440"/>
                  <a:pt x="1611" y="445"/>
                  <a:pt x="1610" y="450"/>
                </a:cubicBezTo>
                <a:close/>
                <a:moveTo>
                  <a:pt x="1590" y="366"/>
                </a:moveTo>
                <a:cubicBezTo>
                  <a:pt x="1596" y="366"/>
                  <a:pt x="1600" y="366"/>
                  <a:pt x="1605" y="366"/>
                </a:cubicBezTo>
                <a:cubicBezTo>
                  <a:pt x="1605" y="361"/>
                  <a:pt x="1606" y="357"/>
                  <a:pt x="1606" y="352"/>
                </a:cubicBezTo>
                <a:cubicBezTo>
                  <a:pt x="1601" y="352"/>
                  <a:pt x="1596" y="351"/>
                  <a:pt x="1592" y="351"/>
                </a:cubicBezTo>
                <a:cubicBezTo>
                  <a:pt x="1591" y="356"/>
                  <a:pt x="1591" y="361"/>
                  <a:pt x="1590" y="366"/>
                </a:cubicBezTo>
                <a:close/>
                <a:moveTo>
                  <a:pt x="1585" y="421"/>
                </a:moveTo>
                <a:cubicBezTo>
                  <a:pt x="1591" y="421"/>
                  <a:pt x="1596" y="421"/>
                  <a:pt x="1601" y="422"/>
                </a:cubicBezTo>
                <a:cubicBezTo>
                  <a:pt x="1601" y="416"/>
                  <a:pt x="1602" y="411"/>
                  <a:pt x="1602" y="406"/>
                </a:cubicBezTo>
                <a:cubicBezTo>
                  <a:pt x="1597" y="406"/>
                  <a:pt x="1592" y="405"/>
                  <a:pt x="1587" y="405"/>
                </a:cubicBezTo>
                <a:cubicBezTo>
                  <a:pt x="1586" y="410"/>
                  <a:pt x="1586" y="415"/>
                  <a:pt x="1585" y="421"/>
                </a:cubicBezTo>
                <a:close/>
                <a:moveTo>
                  <a:pt x="1581" y="458"/>
                </a:moveTo>
                <a:cubicBezTo>
                  <a:pt x="1581" y="464"/>
                  <a:pt x="1580" y="470"/>
                  <a:pt x="1580" y="475"/>
                </a:cubicBezTo>
                <a:cubicBezTo>
                  <a:pt x="1585" y="476"/>
                  <a:pt x="1592" y="476"/>
                  <a:pt x="1597" y="477"/>
                </a:cubicBezTo>
                <a:cubicBezTo>
                  <a:pt x="1598" y="471"/>
                  <a:pt x="1598" y="465"/>
                  <a:pt x="1598" y="460"/>
                </a:cubicBezTo>
                <a:cubicBezTo>
                  <a:pt x="1593" y="459"/>
                  <a:pt x="1587" y="459"/>
                  <a:pt x="1581" y="458"/>
                </a:cubicBezTo>
                <a:close/>
                <a:moveTo>
                  <a:pt x="1566" y="335"/>
                </a:moveTo>
                <a:cubicBezTo>
                  <a:pt x="1571" y="336"/>
                  <a:pt x="1576" y="336"/>
                  <a:pt x="1581" y="337"/>
                </a:cubicBezTo>
                <a:cubicBezTo>
                  <a:pt x="1581" y="332"/>
                  <a:pt x="1581" y="327"/>
                  <a:pt x="1581" y="322"/>
                </a:cubicBezTo>
                <a:cubicBezTo>
                  <a:pt x="1576" y="322"/>
                  <a:pt x="1571" y="321"/>
                  <a:pt x="1566" y="321"/>
                </a:cubicBezTo>
                <a:cubicBezTo>
                  <a:pt x="1566" y="326"/>
                  <a:pt x="1566" y="331"/>
                  <a:pt x="1566" y="335"/>
                </a:cubicBezTo>
                <a:close/>
                <a:moveTo>
                  <a:pt x="1560" y="391"/>
                </a:moveTo>
                <a:cubicBezTo>
                  <a:pt x="1566" y="391"/>
                  <a:pt x="1571" y="391"/>
                  <a:pt x="1576" y="391"/>
                </a:cubicBezTo>
                <a:cubicBezTo>
                  <a:pt x="1576" y="386"/>
                  <a:pt x="1577" y="381"/>
                  <a:pt x="1577" y="376"/>
                </a:cubicBezTo>
                <a:cubicBezTo>
                  <a:pt x="1572" y="376"/>
                  <a:pt x="1567" y="375"/>
                  <a:pt x="1562" y="375"/>
                </a:cubicBezTo>
                <a:cubicBezTo>
                  <a:pt x="1562" y="381"/>
                  <a:pt x="1561" y="386"/>
                  <a:pt x="1560" y="391"/>
                </a:cubicBezTo>
                <a:close/>
                <a:moveTo>
                  <a:pt x="1574" y="430"/>
                </a:moveTo>
                <a:cubicBezTo>
                  <a:pt x="1568" y="429"/>
                  <a:pt x="1562" y="429"/>
                  <a:pt x="1556" y="428"/>
                </a:cubicBezTo>
                <a:cubicBezTo>
                  <a:pt x="1556" y="431"/>
                  <a:pt x="1556" y="435"/>
                  <a:pt x="1556" y="438"/>
                </a:cubicBezTo>
                <a:cubicBezTo>
                  <a:pt x="1556" y="441"/>
                  <a:pt x="1554" y="444"/>
                  <a:pt x="1554" y="446"/>
                </a:cubicBezTo>
                <a:cubicBezTo>
                  <a:pt x="1561" y="447"/>
                  <a:pt x="1567" y="447"/>
                  <a:pt x="1573" y="448"/>
                </a:cubicBezTo>
                <a:cubicBezTo>
                  <a:pt x="1573" y="442"/>
                  <a:pt x="1573" y="436"/>
                  <a:pt x="1574" y="430"/>
                </a:cubicBezTo>
                <a:close/>
                <a:moveTo>
                  <a:pt x="1541" y="306"/>
                </a:moveTo>
                <a:cubicBezTo>
                  <a:pt x="1546" y="307"/>
                  <a:pt x="1551" y="307"/>
                  <a:pt x="1556" y="308"/>
                </a:cubicBezTo>
                <a:cubicBezTo>
                  <a:pt x="1556" y="303"/>
                  <a:pt x="1556" y="298"/>
                  <a:pt x="1556" y="294"/>
                </a:cubicBezTo>
                <a:cubicBezTo>
                  <a:pt x="1552" y="293"/>
                  <a:pt x="1547" y="293"/>
                  <a:pt x="1543" y="292"/>
                </a:cubicBezTo>
                <a:cubicBezTo>
                  <a:pt x="1542" y="297"/>
                  <a:pt x="1542" y="302"/>
                  <a:pt x="1541" y="306"/>
                </a:cubicBezTo>
                <a:close/>
                <a:moveTo>
                  <a:pt x="1535" y="362"/>
                </a:moveTo>
                <a:cubicBezTo>
                  <a:pt x="1540" y="362"/>
                  <a:pt x="1546" y="362"/>
                  <a:pt x="1551" y="362"/>
                </a:cubicBezTo>
                <a:cubicBezTo>
                  <a:pt x="1552" y="357"/>
                  <a:pt x="1552" y="352"/>
                  <a:pt x="1552" y="347"/>
                </a:cubicBezTo>
                <a:cubicBezTo>
                  <a:pt x="1546" y="347"/>
                  <a:pt x="1541" y="346"/>
                  <a:pt x="1537" y="345"/>
                </a:cubicBezTo>
                <a:cubicBezTo>
                  <a:pt x="1536" y="351"/>
                  <a:pt x="1535" y="356"/>
                  <a:pt x="1535" y="362"/>
                </a:cubicBezTo>
                <a:close/>
                <a:moveTo>
                  <a:pt x="1532" y="398"/>
                </a:moveTo>
                <a:cubicBezTo>
                  <a:pt x="1531" y="404"/>
                  <a:pt x="1530" y="411"/>
                  <a:pt x="1530" y="416"/>
                </a:cubicBezTo>
                <a:cubicBezTo>
                  <a:pt x="1536" y="417"/>
                  <a:pt x="1542" y="417"/>
                  <a:pt x="1548" y="418"/>
                </a:cubicBezTo>
                <a:cubicBezTo>
                  <a:pt x="1548" y="412"/>
                  <a:pt x="1549" y="406"/>
                  <a:pt x="1549" y="400"/>
                </a:cubicBezTo>
                <a:cubicBezTo>
                  <a:pt x="1543" y="399"/>
                  <a:pt x="1537" y="399"/>
                  <a:pt x="1532" y="398"/>
                </a:cubicBezTo>
                <a:close/>
                <a:moveTo>
                  <a:pt x="1516" y="277"/>
                </a:moveTo>
                <a:cubicBezTo>
                  <a:pt x="1521" y="277"/>
                  <a:pt x="1526" y="277"/>
                  <a:pt x="1531" y="278"/>
                </a:cubicBezTo>
                <a:cubicBezTo>
                  <a:pt x="1531" y="273"/>
                  <a:pt x="1531" y="268"/>
                  <a:pt x="1531" y="264"/>
                </a:cubicBezTo>
                <a:cubicBezTo>
                  <a:pt x="1527" y="263"/>
                  <a:pt x="1523" y="263"/>
                  <a:pt x="1518" y="262"/>
                </a:cubicBezTo>
                <a:cubicBezTo>
                  <a:pt x="1517" y="267"/>
                  <a:pt x="1517" y="272"/>
                  <a:pt x="1516" y="277"/>
                </a:cubicBezTo>
                <a:close/>
                <a:moveTo>
                  <a:pt x="1510" y="332"/>
                </a:moveTo>
                <a:cubicBezTo>
                  <a:pt x="1516" y="332"/>
                  <a:pt x="1521" y="333"/>
                  <a:pt x="1527" y="333"/>
                </a:cubicBezTo>
                <a:cubicBezTo>
                  <a:pt x="1527" y="328"/>
                  <a:pt x="1527" y="323"/>
                  <a:pt x="1528" y="317"/>
                </a:cubicBezTo>
                <a:cubicBezTo>
                  <a:pt x="1522" y="317"/>
                  <a:pt x="1517" y="316"/>
                  <a:pt x="1512" y="316"/>
                </a:cubicBezTo>
                <a:cubicBezTo>
                  <a:pt x="1511" y="321"/>
                  <a:pt x="1511" y="326"/>
                  <a:pt x="1510" y="332"/>
                </a:cubicBezTo>
                <a:close/>
                <a:moveTo>
                  <a:pt x="1507" y="370"/>
                </a:moveTo>
                <a:cubicBezTo>
                  <a:pt x="1506" y="375"/>
                  <a:pt x="1506" y="381"/>
                  <a:pt x="1506" y="386"/>
                </a:cubicBezTo>
                <a:cubicBezTo>
                  <a:pt x="1512" y="387"/>
                  <a:pt x="1518" y="388"/>
                  <a:pt x="1524" y="388"/>
                </a:cubicBezTo>
                <a:cubicBezTo>
                  <a:pt x="1524" y="382"/>
                  <a:pt x="1524" y="377"/>
                  <a:pt x="1524" y="371"/>
                </a:cubicBezTo>
                <a:cubicBezTo>
                  <a:pt x="1518" y="371"/>
                  <a:pt x="1512" y="370"/>
                  <a:pt x="1507" y="370"/>
                </a:cubicBezTo>
                <a:close/>
                <a:moveTo>
                  <a:pt x="1492" y="247"/>
                </a:moveTo>
                <a:cubicBezTo>
                  <a:pt x="1497" y="247"/>
                  <a:pt x="1501" y="247"/>
                  <a:pt x="1506" y="248"/>
                </a:cubicBezTo>
                <a:cubicBezTo>
                  <a:pt x="1506" y="243"/>
                  <a:pt x="1507" y="239"/>
                  <a:pt x="1507" y="234"/>
                </a:cubicBezTo>
                <a:cubicBezTo>
                  <a:pt x="1502" y="233"/>
                  <a:pt x="1498" y="233"/>
                  <a:pt x="1493" y="232"/>
                </a:cubicBezTo>
                <a:cubicBezTo>
                  <a:pt x="1493" y="237"/>
                  <a:pt x="1492" y="242"/>
                  <a:pt x="1492" y="247"/>
                </a:cubicBezTo>
                <a:close/>
                <a:moveTo>
                  <a:pt x="1485" y="302"/>
                </a:moveTo>
                <a:cubicBezTo>
                  <a:pt x="1491" y="303"/>
                  <a:pt x="1497" y="303"/>
                  <a:pt x="1502" y="303"/>
                </a:cubicBezTo>
                <a:cubicBezTo>
                  <a:pt x="1502" y="298"/>
                  <a:pt x="1503" y="293"/>
                  <a:pt x="1503" y="288"/>
                </a:cubicBezTo>
                <a:cubicBezTo>
                  <a:pt x="1498" y="287"/>
                  <a:pt x="1492" y="286"/>
                  <a:pt x="1487" y="286"/>
                </a:cubicBezTo>
                <a:cubicBezTo>
                  <a:pt x="1487" y="292"/>
                  <a:pt x="1486" y="297"/>
                  <a:pt x="1485" y="302"/>
                </a:cubicBezTo>
                <a:close/>
                <a:moveTo>
                  <a:pt x="1483" y="340"/>
                </a:moveTo>
                <a:cubicBezTo>
                  <a:pt x="1482" y="346"/>
                  <a:pt x="1481" y="352"/>
                  <a:pt x="1480" y="358"/>
                </a:cubicBezTo>
                <a:cubicBezTo>
                  <a:pt x="1486" y="358"/>
                  <a:pt x="1492" y="358"/>
                  <a:pt x="1497" y="358"/>
                </a:cubicBezTo>
                <a:cubicBezTo>
                  <a:pt x="1498" y="353"/>
                  <a:pt x="1498" y="347"/>
                  <a:pt x="1499" y="341"/>
                </a:cubicBezTo>
                <a:cubicBezTo>
                  <a:pt x="1493" y="341"/>
                  <a:pt x="1488" y="340"/>
                  <a:pt x="1483" y="340"/>
                </a:cubicBezTo>
                <a:close/>
                <a:moveTo>
                  <a:pt x="1497" y="393"/>
                </a:moveTo>
                <a:cubicBezTo>
                  <a:pt x="1488" y="398"/>
                  <a:pt x="1481" y="393"/>
                  <a:pt x="1475" y="392"/>
                </a:cubicBezTo>
                <a:cubicBezTo>
                  <a:pt x="1478" y="399"/>
                  <a:pt x="1476" y="406"/>
                  <a:pt x="1474" y="414"/>
                </a:cubicBezTo>
                <a:cubicBezTo>
                  <a:pt x="1482" y="410"/>
                  <a:pt x="1489" y="412"/>
                  <a:pt x="1496" y="416"/>
                </a:cubicBezTo>
                <a:cubicBezTo>
                  <a:pt x="1493" y="409"/>
                  <a:pt x="1493" y="402"/>
                  <a:pt x="1497" y="393"/>
                </a:cubicBezTo>
                <a:close/>
                <a:moveTo>
                  <a:pt x="1474" y="363"/>
                </a:moveTo>
                <a:cubicBezTo>
                  <a:pt x="1464" y="367"/>
                  <a:pt x="1457" y="365"/>
                  <a:pt x="1449" y="361"/>
                </a:cubicBezTo>
                <a:cubicBezTo>
                  <a:pt x="1454" y="370"/>
                  <a:pt x="1452" y="378"/>
                  <a:pt x="1446" y="385"/>
                </a:cubicBezTo>
                <a:cubicBezTo>
                  <a:pt x="1447" y="385"/>
                  <a:pt x="1448" y="385"/>
                  <a:pt x="1449" y="385"/>
                </a:cubicBezTo>
                <a:cubicBezTo>
                  <a:pt x="1458" y="381"/>
                  <a:pt x="1466" y="382"/>
                  <a:pt x="1472" y="389"/>
                </a:cubicBezTo>
                <a:cubicBezTo>
                  <a:pt x="1469" y="381"/>
                  <a:pt x="1467" y="373"/>
                  <a:pt x="1474" y="363"/>
                </a:cubicBezTo>
                <a:close/>
                <a:moveTo>
                  <a:pt x="1421" y="356"/>
                </a:moveTo>
                <a:cubicBezTo>
                  <a:pt x="1430" y="352"/>
                  <a:pt x="1439" y="350"/>
                  <a:pt x="1447" y="358"/>
                </a:cubicBezTo>
                <a:cubicBezTo>
                  <a:pt x="1444" y="351"/>
                  <a:pt x="1443" y="343"/>
                  <a:pt x="1447" y="336"/>
                </a:cubicBezTo>
                <a:cubicBezTo>
                  <a:pt x="1440" y="335"/>
                  <a:pt x="1433" y="334"/>
                  <a:pt x="1426" y="334"/>
                </a:cubicBezTo>
                <a:cubicBezTo>
                  <a:pt x="1429" y="342"/>
                  <a:pt x="1427" y="350"/>
                  <a:pt x="1421" y="356"/>
                </a:cubicBezTo>
                <a:close/>
                <a:moveTo>
                  <a:pt x="1467" y="218"/>
                </a:moveTo>
                <a:cubicBezTo>
                  <a:pt x="1472" y="218"/>
                  <a:pt x="1477" y="218"/>
                  <a:pt x="1482" y="219"/>
                </a:cubicBezTo>
                <a:cubicBezTo>
                  <a:pt x="1482" y="214"/>
                  <a:pt x="1482" y="210"/>
                  <a:pt x="1482" y="205"/>
                </a:cubicBezTo>
                <a:cubicBezTo>
                  <a:pt x="1478" y="205"/>
                  <a:pt x="1474" y="204"/>
                  <a:pt x="1469" y="204"/>
                </a:cubicBezTo>
                <a:cubicBezTo>
                  <a:pt x="1468" y="209"/>
                  <a:pt x="1468" y="213"/>
                  <a:pt x="1467" y="218"/>
                </a:cubicBezTo>
                <a:close/>
                <a:moveTo>
                  <a:pt x="1461" y="272"/>
                </a:moveTo>
                <a:cubicBezTo>
                  <a:pt x="1466" y="273"/>
                  <a:pt x="1472" y="273"/>
                  <a:pt x="1477" y="273"/>
                </a:cubicBezTo>
                <a:cubicBezTo>
                  <a:pt x="1477" y="269"/>
                  <a:pt x="1478" y="264"/>
                  <a:pt x="1478" y="259"/>
                </a:cubicBezTo>
                <a:cubicBezTo>
                  <a:pt x="1473" y="258"/>
                  <a:pt x="1468" y="258"/>
                  <a:pt x="1462" y="257"/>
                </a:cubicBezTo>
                <a:cubicBezTo>
                  <a:pt x="1462" y="262"/>
                  <a:pt x="1462" y="267"/>
                  <a:pt x="1461" y="272"/>
                </a:cubicBezTo>
                <a:close/>
                <a:moveTo>
                  <a:pt x="1455" y="328"/>
                </a:moveTo>
                <a:cubicBezTo>
                  <a:pt x="1461" y="328"/>
                  <a:pt x="1467" y="328"/>
                  <a:pt x="1473" y="329"/>
                </a:cubicBezTo>
                <a:cubicBezTo>
                  <a:pt x="1473" y="323"/>
                  <a:pt x="1474" y="317"/>
                  <a:pt x="1474" y="312"/>
                </a:cubicBezTo>
                <a:cubicBezTo>
                  <a:pt x="1469" y="311"/>
                  <a:pt x="1463" y="311"/>
                  <a:pt x="1458" y="310"/>
                </a:cubicBezTo>
                <a:cubicBezTo>
                  <a:pt x="1457" y="316"/>
                  <a:pt x="1456" y="322"/>
                  <a:pt x="1455" y="328"/>
                </a:cubicBezTo>
                <a:close/>
                <a:moveTo>
                  <a:pt x="1443" y="187"/>
                </a:moveTo>
                <a:cubicBezTo>
                  <a:pt x="1447" y="188"/>
                  <a:pt x="1451" y="188"/>
                  <a:pt x="1456" y="188"/>
                </a:cubicBezTo>
                <a:cubicBezTo>
                  <a:pt x="1456" y="183"/>
                  <a:pt x="1456" y="178"/>
                  <a:pt x="1456" y="173"/>
                </a:cubicBezTo>
                <a:cubicBezTo>
                  <a:pt x="1454" y="173"/>
                  <a:pt x="1453" y="175"/>
                  <a:pt x="1451" y="175"/>
                </a:cubicBezTo>
                <a:cubicBezTo>
                  <a:pt x="1449" y="175"/>
                  <a:pt x="1447" y="174"/>
                  <a:pt x="1444" y="174"/>
                </a:cubicBezTo>
                <a:cubicBezTo>
                  <a:pt x="1444" y="179"/>
                  <a:pt x="1443" y="183"/>
                  <a:pt x="1443" y="187"/>
                </a:cubicBezTo>
                <a:close/>
                <a:moveTo>
                  <a:pt x="1436" y="243"/>
                </a:moveTo>
                <a:cubicBezTo>
                  <a:pt x="1442" y="244"/>
                  <a:pt x="1447" y="244"/>
                  <a:pt x="1452" y="244"/>
                </a:cubicBezTo>
                <a:cubicBezTo>
                  <a:pt x="1453" y="239"/>
                  <a:pt x="1453" y="234"/>
                  <a:pt x="1453" y="229"/>
                </a:cubicBezTo>
                <a:cubicBezTo>
                  <a:pt x="1448" y="228"/>
                  <a:pt x="1443" y="228"/>
                  <a:pt x="1438" y="228"/>
                </a:cubicBezTo>
                <a:cubicBezTo>
                  <a:pt x="1438" y="233"/>
                  <a:pt x="1437" y="238"/>
                  <a:pt x="1436" y="243"/>
                </a:cubicBezTo>
                <a:close/>
                <a:moveTo>
                  <a:pt x="1431" y="298"/>
                </a:moveTo>
                <a:cubicBezTo>
                  <a:pt x="1437" y="298"/>
                  <a:pt x="1442" y="298"/>
                  <a:pt x="1448" y="299"/>
                </a:cubicBezTo>
                <a:cubicBezTo>
                  <a:pt x="1448" y="294"/>
                  <a:pt x="1449" y="288"/>
                  <a:pt x="1449" y="283"/>
                </a:cubicBezTo>
                <a:cubicBezTo>
                  <a:pt x="1443" y="282"/>
                  <a:pt x="1438" y="282"/>
                  <a:pt x="1433" y="282"/>
                </a:cubicBezTo>
                <a:cubicBezTo>
                  <a:pt x="1433" y="287"/>
                  <a:pt x="1432" y="293"/>
                  <a:pt x="1431" y="298"/>
                </a:cubicBezTo>
                <a:close/>
                <a:moveTo>
                  <a:pt x="1412" y="213"/>
                </a:moveTo>
                <a:cubicBezTo>
                  <a:pt x="1417" y="213"/>
                  <a:pt x="1422" y="214"/>
                  <a:pt x="1427" y="214"/>
                </a:cubicBezTo>
                <a:cubicBezTo>
                  <a:pt x="1428" y="209"/>
                  <a:pt x="1428" y="205"/>
                  <a:pt x="1428" y="200"/>
                </a:cubicBezTo>
                <a:cubicBezTo>
                  <a:pt x="1423" y="199"/>
                  <a:pt x="1419" y="198"/>
                  <a:pt x="1414" y="198"/>
                </a:cubicBezTo>
                <a:cubicBezTo>
                  <a:pt x="1413" y="203"/>
                  <a:pt x="1412" y="208"/>
                  <a:pt x="1412" y="213"/>
                </a:cubicBezTo>
                <a:close/>
                <a:moveTo>
                  <a:pt x="1405" y="269"/>
                </a:moveTo>
                <a:cubicBezTo>
                  <a:pt x="1411" y="269"/>
                  <a:pt x="1417" y="269"/>
                  <a:pt x="1423" y="269"/>
                </a:cubicBezTo>
                <a:cubicBezTo>
                  <a:pt x="1423" y="264"/>
                  <a:pt x="1424" y="258"/>
                  <a:pt x="1424" y="253"/>
                </a:cubicBezTo>
                <a:cubicBezTo>
                  <a:pt x="1419" y="252"/>
                  <a:pt x="1413" y="252"/>
                  <a:pt x="1408" y="251"/>
                </a:cubicBezTo>
                <a:cubicBezTo>
                  <a:pt x="1407" y="258"/>
                  <a:pt x="1406" y="264"/>
                  <a:pt x="1405" y="269"/>
                </a:cubicBezTo>
                <a:close/>
                <a:moveTo>
                  <a:pt x="1399" y="325"/>
                </a:moveTo>
                <a:cubicBezTo>
                  <a:pt x="1408" y="321"/>
                  <a:pt x="1414" y="323"/>
                  <a:pt x="1420" y="326"/>
                </a:cubicBezTo>
                <a:cubicBezTo>
                  <a:pt x="1420" y="319"/>
                  <a:pt x="1420" y="313"/>
                  <a:pt x="1420" y="307"/>
                </a:cubicBezTo>
                <a:cubicBezTo>
                  <a:pt x="1414" y="306"/>
                  <a:pt x="1408" y="305"/>
                  <a:pt x="1401" y="304"/>
                </a:cubicBezTo>
                <a:cubicBezTo>
                  <a:pt x="1404" y="311"/>
                  <a:pt x="1402" y="317"/>
                  <a:pt x="1399" y="325"/>
                </a:cubicBezTo>
                <a:close/>
                <a:moveTo>
                  <a:pt x="1388" y="183"/>
                </a:moveTo>
                <a:cubicBezTo>
                  <a:pt x="1393" y="183"/>
                  <a:pt x="1397" y="184"/>
                  <a:pt x="1402" y="184"/>
                </a:cubicBezTo>
                <a:cubicBezTo>
                  <a:pt x="1402" y="179"/>
                  <a:pt x="1403" y="175"/>
                  <a:pt x="1403" y="171"/>
                </a:cubicBezTo>
                <a:cubicBezTo>
                  <a:pt x="1399" y="170"/>
                  <a:pt x="1394" y="170"/>
                  <a:pt x="1389" y="169"/>
                </a:cubicBezTo>
                <a:cubicBezTo>
                  <a:pt x="1389" y="174"/>
                  <a:pt x="1388" y="179"/>
                  <a:pt x="1388" y="183"/>
                </a:cubicBezTo>
                <a:close/>
                <a:moveTo>
                  <a:pt x="1381" y="239"/>
                </a:moveTo>
                <a:cubicBezTo>
                  <a:pt x="1387" y="239"/>
                  <a:pt x="1392" y="239"/>
                  <a:pt x="1398" y="240"/>
                </a:cubicBezTo>
                <a:cubicBezTo>
                  <a:pt x="1399" y="234"/>
                  <a:pt x="1399" y="229"/>
                  <a:pt x="1399" y="224"/>
                </a:cubicBezTo>
                <a:cubicBezTo>
                  <a:pt x="1394" y="223"/>
                  <a:pt x="1388" y="222"/>
                  <a:pt x="1383" y="222"/>
                </a:cubicBezTo>
                <a:cubicBezTo>
                  <a:pt x="1382" y="228"/>
                  <a:pt x="1382" y="233"/>
                  <a:pt x="1381" y="239"/>
                </a:cubicBezTo>
                <a:close/>
                <a:moveTo>
                  <a:pt x="1378" y="276"/>
                </a:moveTo>
                <a:cubicBezTo>
                  <a:pt x="1377" y="282"/>
                  <a:pt x="1377" y="288"/>
                  <a:pt x="1376" y="294"/>
                </a:cubicBezTo>
                <a:cubicBezTo>
                  <a:pt x="1383" y="294"/>
                  <a:pt x="1389" y="295"/>
                  <a:pt x="1395" y="296"/>
                </a:cubicBezTo>
                <a:cubicBezTo>
                  <a:pt x="1395" y="290"/>
                  <a:pt x="1396" y="283"/>
                  <a:pt x="1396" y="277"/>
                </a:cubicBezTo>
                <a:cubicBezTo>
                  <a:pt x="1390" y="276"/>
                  <a:pt x="1384" y="276"/>
                  <a:pt x="1378" y="276"/>
                </a:cubicBezTo>
                <a:close/>
                <a:moveTo>
                  <a:pt x="1363" y="154"/>
                </a:moveTo>
                <a:cubicBezTo>
                  <a:pt x="1368" y="154"/>
                  <a:pt x="1373" y="155"/>
                  <a:pt x="1378" y="155"/>
                </a:cubicBezTo>
                <a:cubicBezTo>
                  <a:pt x="1378" y="150"/>
                  <a:pt x="1378" y="146"/>
                  <a:pt x="1378" y="141"/>
                </a:cubicBezTo>
                <a:cubicBezTo>
                  <a:pt x="1374" y="141"/>
                  <a:pt x="1369" y="140"/>
                  <a:pt x="1365" y="140"/>
                </a:cubicBezTo>
                <a:cubicBezTo>
                  <a:pt x="1364" y="145"/>
                  <a:pt x="1364" y="150"/>
                  <a:pt x="1363" y="154"/>
                </a:cubicBezTo>
                <a:close/>
                <a:moveTo>
                  <a:pt x="1357" y="208"/>
                </a:moveTo>
                <a:cubicBezTo>
                  <a:pt x="1362" y="209"/>
                  <a:pt x="1368" y="209"/>
                  <a:pt x="1374" y="210"/>
                </a:cubicBezTo>
                <a:cubicBezTo>
                  <a:pt x="1374" y="205"/>
                  <a:pt x="1374" y="200"/>
                  <a:pt x="1374" y="195"/>
                </a:cubicBezTo>
                <a:cubicBezTo>
                  <a:pt x="1369" y="194"/>
                  <a:pt x="1363" y="193"/>
                  <a:pt x="1358" y="193"/>
                </a:cubicBezTo>
                <a:cubicBezTo>
                  <a:pt x="1358" y="198"/>
                  <a:pt x="1357" y="204"/>
                  <a:pt x="1357" y="208"/>
                </a:cubicBezTo>
                <a:close/>
                <a:moveTo>
                  <a:pt x="1354" y="246"/>
                </a:moveTo>
                <a:cubicBezTo>
                  <a:pt x="1353" y="252"/>
                  <a:pt x="1352" y="258"/>
                  <a:pt x="1351" y="265"/>
                </a:cubicBezTo>
                <a:cubicBezTo>
                  <a:pt x="1356" y="265"/>
                  <a:pt x="1363" y="265"/>
                  <a:pt x="1369" y="265"/>
                </a:cubicBezTo>
                <a:cubicBezTo>
                  <a:pt x="1369" y="259"/>
                  <a:pt x="1370" y="253"/>
                  <a:pt x="1371" y="247"/>
                </a:cubicBezTo>
                <a:cubicBezTo>
                  <a:pt x="1365" y="247"/>
                  <a:pt x="1359" y="246"/>
                  <a:pt x="1354" y="246"/>
                </a:cubicBezTo>
                <a:close/>
                <a:moveTo>
                  <a:pt x="1339" y="124"/>
                </a:moveTo>
                <a:cubicBezTo>
                  <a:pt x="1344" y="124"/>
                  <a:pt x="1348" y="124"/>
                  <a:pt x="1352" y="125"/>
                </a:cubicBezTo>
                <a:cubicBezTo>
                  <a:pt x="1353" y="119"/>
                  <a:pt x="1353" y="115"/>
                  <a:pt x="1353" y="111"/>
                </a:cubicBezTo>
                <a:cubicBezTo>
                  <a:pt x="1349" y="111"/>
                  <a:pt x="1344" y="111"/>
                  <a:pt x="1340" y="111"/>
                </a:cubicBezTo>
                <a:cubicBezTo>
                  <a:pt x="1340" y="115"/>
                  <a:pt x="1339" y="119"/>
                  <a:pt x="1339" y="124"/>
                </a:cubicBezTo>
                <a:close/>
                <a:moveTo>
                  <a:pt x="1332" y="179"/>
                </a:moveTo>
                <a:cubicBezTo>
                  <a:pt x="1338" y="180"/>
                  <a:pt x="1343" y="180"/>
                  <a:pt x="1348" y="181"/>
                </a:cubicBezTo>
                <a:cubicBezTo>
                  <a:pt x="1349" y="175"/>
                  <a:pt x="1349" y="170"/>
                  <a:pt x="1349" y="165"/>
                </a:cubicBezTo>
                <a:cubicBezTo>
                  <a:pt x="1344" y="165"/>
                  <a:pt x="1340" y="164"/>
                  <a:pt x="1334" y="164"/>
                </a:cubicBezTo>
                <a:cubicBezTo>
                  <a:pt x="1334" y="169"/>
                  <a:pt x="1333" y="174"/>
                  <a:pt x="1332" y="179"/>
                </a:cubicBezTo>
                <a:close/>
                <a:moveTo>
                  <a:pt x="1327" y="234"/>
                </a:moveTo>
                <a:cubicBezTo>
                  <a:pt x="1332" y="234"/>
                  <a:pt x="1338" y="234"/>
                  <a:pt x="1344" y="235"/>
                </a:cubicBezTo>
                <a:cubicBezTo>
                  <a:pt x="1344" y="229"/>
                  <a:pt x="1345" y="224"/>
                  <a:pt x="1345" y="219"/>
                </a:cubicBezTo>
                <a:cubicBezTo>
                  <a:pt x="1339" y="218"/>
                  <a:pt x="1334" y="218"/>
                  <a:pt x="1329" y="217"/>
                </a:cubicBezTo>
                <a:cubicBezTo>
                  <a:pt x="1328" y="223"/>
                  <a:pt x="1328" y="228"/>
                  <a:pt x="1327" y="234"/>
                </a:cubicBezTo>
                <a:close/>
                <a:moveTo>
                  <a:pt x="1344" y="270"/>
                </a:moveTo>
                <a:cubicBezTo>
                  <a:pt x="1335" y="272"/>
                  <a:pt x="1327" y="272"/>
                  <a:pt x="1321" y="266"/>
                </a:cubicBezTo>
                <a:cubicBezTo>
                  <a:pt x="1314" y="259"/>
                  <a:pt x="1315" y="250"/>
                  <a:pt x="1317" y="243"/>
                </a:cubicBezTo>
                <a:cubicBezTo>
                  <a:pt x="1310" y="242"/>
                  <a:pt x="1304" y="241"/>
                  <a:pt x="1297" y="240"/>
                </a:cubicBezTo>
                <a:cubicBezTo>
                  <a:pt x="1300" y="248"/>
                  <a:pt x="1298" y="256"/>
                  <a:pt x="1293" y="262"/>
                </a:cubicBezTo>
                <a:cubicBezTo>
                  <a:pt x="1295" y="262"/>
                  <a:pt x="1297" y="261"/>
                  <a:pt x="1299" y="261"/>
                </a:cubicBezTo>
                <a:cubicBezTo>
                  <a:pt x="1307" y="258"/>
                  <a:pt x="1313" y="260"/>
                  <a:pt x="1318" y="266"/>
                </a:cubicBezTo>
                <a:cubicBezTo>
                  <a:pt x="1324" y="272"/>
                  <a:pt x="1324" y="279"/>
                  <a:pt x="1321" y="286"/>
                </a:cubicBezTo>
                <a:cubicBezTo>
                  <a:pt x="1321" y="288"/>
                  <a:pt x="1320" y="290"/>
                  <a:pt x="1319" y="292"/>
                </a:cubicBezTo>
                <a:cubicBezTo>
                  <a:pt x="1326" y="288"/>
                  <a:pt x="1334" y="288"/>
                  <a:pt x="1341" y="293"/>
                </a:cubicBezTo>
                <a:cubicBezTo>
                  <a:pt x="1342" y="293"/>
                  <a:pt x="1343" y="293"/>
                  <a:pt x="1343" y="293"/>
                </a:cubicBezTo>
                <a:cubicBezTo>
                  <a:pt x="1339" y="286"/>
                  <a:pt x="1340" y="278"/>
                  <a:pt x="1344" y="270"/>
                </a:cubicBezTo>
                <a:close/>
                <a:moveTo>
                  <a:pt x="1308" y="149"/>
                </a:moveTo>
                <a:cubicBezTo>
                  <a:pt x="1313" y="150"/>
                  <a:pt x="1318" y="150"/>
                  <a:pt x="1323" y="150"/>
                </a:cubicBezTo>
                <a:cubicBezTo>
                  <a:pt x="1324" y="145"/>
                  <a:pt x="1324" y="140"/>
                  <a:pt x="1324" y="135"/>
                </a:cubicBezTo>
                <a:cubicBezTo>
                  <a:pt x="1319" y="135"/>
                  <a:pt x="1314" y="134"/>
                  <a:pt x="1310" y="134"/>
                </a:cubicBezTo>
                <a:cubicBezTo>
                  <a:pt x="1309" y="139"/>
                  <a:pt x="1308" y="144"/>
                  <a:pt x="1308" y="149"/>
                </a:cubicBezTo>
                <a:close/>
                <a:moveTo>
                  <a:pt x="1302" y="205"/>
                </a:moveTo>
                <a:cubicBezTo>
                  <a:pt x="1308" y="205"/>
                  <a:pt x="1314" y="205"/>
                  <a:pt x="1319" y="206"/>
                </a:cubicBezTo>
                <a:cubicBezTo>
                  <a:pt x="1320" y="200"/>
                  <a:pt x="1320" y="194"/>
                  <a:pt x="1320" y="189"/>
                </a:cubicBezTo>
                <a:cubicBezTo>
                  <a:pt x="1315" y="188"/>
                  <a:pt x="1310" y="188"/>
                  <a:pt x="1305" y="188"/>
                </a:cubicBezTo>
                <a:cubicBezTo>
                  <a:pt x="1304" y="193"/>
                  <a:pt x="1303" y="199"/>
                  <a:pt x="1302" y="205"/>
                </a:cubicBezTo>
                <a:close/>
                <a:moveTo>
                  <a:pt x="1284" y="119"/>
                </a:moveTo>
                <a:cubicBezTo>
                  <a:pt x="1289" y="119"/>
                  <a:pt x="1293" y="120"/>
                  <a:pt x="1298" y="120"/>
                </a:cubicBezTo>
                <a:cubicBezTo>
                  <a:pt x="1298" y="115"/>
                  <a:pt x="1299" y="111"/>
                  <a:pt x="1299" y="107"/>
                </a:cubicBezTo>
                <a:cubicBezTo>
                  <a:pt x="1294" y="106"/>
                  <a:pt x="1290" y="106"/>
                  <a:pt x="1285" y="105"/>
                </a:cubicBezTo>
                <a:cubicBezTo>
                  <a:pt x="1285" y="110"/>
                  <a:pt x="1284" y="114"/>
                  <a:pt x="1284" y="119"/>
                </a:cubicBezTo>
                <a:close/>
                <a:moveTo>
                  <a:pt x="1277" y="175"/>
                </a:moveTo>
                <a:cubicBezTo>
                  <a:pt x="1283" y="175"/>
                  <a:pt x="1289" y="175"/>
                  <a:pt x="1294" y="175"/>
                </a:cubicBezTo>
                <a:cubicBezTo>
                  <a:pt x="1295" y="170"/>
                  <a:pt x="1295" y="164"/>
                  <a:pt x="1295" y="159"/>
                </a:cubicBezTo>
                <a:cubicBezTo>
                  <a:pt x="1290" y="159"/>
                  <a:pt x="1284" y="158"/>
                  <a:pt x="1279" y="158"/>
                </a:cubicBezTo>
                <a:cubicBezTo>
                  <a:pt x="1279" y="163"/>
                  <a:pt x="1278" y="169"/>
                  <a:pt x="1277" y="175"/>
                </a:cubicBezTo>
                <a:close/>
                <a:moveTo>
                  <a:pt x="1269" y="232"/>
                </a:moveTo>
                <a:cubicBezTo>
                  <a:pt x="1278" y="229"/>
                  <a:pt x="1285" y="229"/>
                  <a:pt x="1291" y="233"/>
                </a:cubicBezTo>
                <a:cubicBezTo>
                  <a:pt x="1291" y="226"/>
                  <a:pt x="1292" y="219"/>
                  <a:pt x="1292" y="213"/>
                </a:cubicBezTo>
                <a:cubicBezTo>
                  <a:pt x="1286" y="212"/>
                  <a:pt x="1280" y="212"/>
                  <a:pt x="1273" y="211"/>
                </a:cubicBezTo>
                <a:cubicBezTo>
                  <a:pt x="1276" y="218"/>
                  <a:pt x="1274" y="224"/>
                  <a:pt x="1269" y="232"/>
                </a:cubicBezTo>
                <a:close/>
                <a:moveTo>
                  <a:pt x="1259" y="90"/>
                </a:moveTo>
                <a:cubicBezTo>
                  <a:pt x="1264" y="90"/>
                  <a:pt x="1269" y="90"/>
                  <a:pt x="1273" y="90"/>
                </a:cubicBezTo>
                <a:cubicBezTo>
                  <a:pt x="1274" y="86"/>
                  <a:pt x="1274" y="81"/>
                  <a:pt x="1274" y="77"/>
                </a:cubicBezTo>
                <a:cubicBezTo>
                  <a:pt x="1270" y="77"/>
                  <a:pt x="1265" y="76"/>
                  <a:pt x="1261" y="76"/>
                </a:cubicBezTo>
                <a:cubicBezTo>
                  <a:pt x="1260" y="81"/>
                  <a:pt x="1260" y="85"/>
                  <a:pt x="1259" y="90"/>
                </a:cubicBezTo>
                <a:close/>
                <a:moveTo>
                  <a:pt x="1253" y="144"/>
                </a:moveTo>
                <a:cubicBezTo>
                  <a:pt x="1259" y="145"/>
                  <a:pt x="1264" y="145"/>
                  <a:pt x="1269" y="146"/>
                </a:cubicBezTo>
                <a:cubicBezTo>
                  <a:pt x="1269" y="141"/>
                  <a:pt x="1270" y="136"/>
                  <a:pt x="1270" y="131"/>
                </a:cubicBezTo>
                <a:cubicBezTo>
                  <a:pt x="1265" y="130"/>
                  <a:pt x="1260" y="130"/>
                  <a:pt x="1254" y="129"/>
                </a:cubicBezTo>
                <a:cubicBezTo>
                  <a:pt x="1254" y="134"/>
                  <a:pt x="1254" y="139"/>
                  <a:pt x="1253" y="144"/>
                </a:cubicBezTo>
                <a:close/>
                <a:moveTo>
                  <a:pt x="1248" y="199"/>
                </a:moveTo>
                <a:cubicBezTo>
                  <a:pt x="1254" y="200"/>
                  <a:pt x="1260" y="201"/>
                  <a:pt x="1266" y="201"/>
                </a:cubicBezTo>
                <a:cubicBezTo>
                  <a:pt x="1266" y="196"/>
                  <a:pt x="1267" y="189"/>
                  <a:pt x="1267" y="183"/>
                </a:cubicBezTo>
                <a:cubicBezTo>
                  <a:pt x="1262" y="183"/>
                  <a:pt x="1255" y="182"/>
                  <a:pt x="1249" y="182"/>
                </a:cubicBezTo>
                <a:cubicBezTo>
                  <a:pt x="1249" y="188"/>
                  <a:pt x="1248" y="194"/>
                  <a:pt x="1248" y="199"/>
                </a:cubicBezTo>
                <a:close/>
                <a:moveTo>
                  <a:pt x="1267" y="234"/>
                </a:moveTo>
                <a:cubicBezTo>
                  <a:pt x="1257" y="238"/>
                  <a:pt x="1250" y="238"/>
                  <a:pt x="1241" y="232"/>
                </a:cubicBezTo>
                <a:cubicBezTo>
                  <a:pt x="1246" y="244"/>
                  <a:pt x="1243" y="252"/>
                  <a:pt x="1237" y="259"/>
                </a:cubicBezTo>
                <a:cubicBezTo>
                  <a:pt x="1237" y="259"/>
                  <a:pt x="1237" y="259"/>
                  <a:pt x="1238" y="259"/>
                </a:cubicBezTo>
                <a:cubicBezTo>
                  <a:pt x="1248" y="253"/>
                  <a:pt x="1257" y="254"/>
                  <a:pt x="1265" y="262"/>
                </a:cubicBezTo>
                <a:cubicBezTo>
                  <a:pt x="1261" y="253"/>
                  <a:pt x="1259" y="245"/>
                  <a:pt x="1267" y="234"/>
                </a:cubicBezTo>
                <a:close/>
                <a:moveTo>
                  <a:pt x="1216" y="226"/>
                </a:moveTo>
                <a:cubicBezTo>
                  <a:pt x="1224" y="223"/>
                  <a:pt x="1232" y="225"/>
                  <a:pt x="1238" y="229"/>
                </a:cubicBezTo>
                <a:cubicBezTo>
                  <a:pt x="1238" y="222"/>
                  <a:pt x="1238" y="215"/>
                  <a:pt x="1238" y="209"/>
                </a:cubicBezTo>
                <a:cubicBezTo>
                  <a:pt x="1231" y="208"/>
                  <a:pt x="1224" y="207"/>
                  <a:pt x="1217" y="206"/>
                </a:cubicBezTo>
                <a:cubicBezTo>
                  <a:pt x="1220" y="212"/>
                  <a:pt x="1220" y="219"/>
                  <a:pt x="1216" y="226"/>
                </a:cubicBezTo>
                <a:close/>
                <a:moveTo>
                  <a:pt x="1229" y="115"/>
                </a:moveTo>
                <a:cubicBezTo>
                  <a:pt x="1234" y="115"/>
                  <a:pt x="1239" y="116"/>
                  <a:pt x="1244" y="116"/>
                </a:cubicBezTo>
                <a:cubicBezTo>
                  <a:pt x="1244" y="111"/>
                  <a:pt x="1245" y="106"/>
                  <a:pt x="1245" y="101"/>
                </a:cubicBezTo>
                <a:cubicBezTo>
                  <a:pt x="1240" y="101"/>
                  <a:pt x="1235" y="100"/>
                  <a:pt x="1230" y="100"/>
                </a:cubicBezTo>
                <a:cubicBezTo>
                  <a:pt x="1230" y="105"/>
                  <a:pt x="1229" y="110"/>
                  <a:pt x="1229" y="115"/>
                </a:cubicBezTo>
                <a:close/>
                <a:moveTo>
                  <a:pt x="1223" y="170"/>
                </a:moveTo>
                <a:cubicBezTo>
                  <a:pt x="1229" y="171"/>
                  <a:pt x="1235" y="171"/>
                  <a:pt x="1241" y="172"/>
                </a:cubicBezTo>
                <a:cubicBezTo>
                  <a:pt x="1241" y="166"/>
                  <a:pt x="1241" y="160"/>
                  <a:pt x="1241" y="155"/>
                </a:cubicBezTo>
                <a:cubicBezTo>
                  <a:pt x="1235" y="154"/>
                  <a:pt x="1230" y="154"/>
                  <a:pt x="1226" y="154"/>
                </a:cubicBezTo>
                <a:cubicBezTo>
                  <a:pt x="1225" y="160"/>
                  <a:pt x="1224" y="165"/>
                  <a:pt x="1223" y="170"/>
                </a:cubicBezTo>
                <a:close/>
                <a:moveTo>
                  <a:pt x="1204" y="85"/>
                </a:moveTo>
                <a:cubicBezTo>
                  <a:pt x="1209" y="85"/>
                  <a:pt x="1214" y="85"/>
                  <a:pt x="1219" y="86"/>
                </a:cubicBezTo>
                <a:cubicBezTo>
                  <a:pt x="1219" y="81"/>
                  <a:pt x="1220" y="77"/>
                  <a:pt x="1220" y="72"/>
                </a:cubicBezTo>
                <a:cubicBezTo>
                  <a:pt x="1215" y="71"/>
                  <a:pt x="1210" y="71"/>
                  <a:pt x="1206" y="71"/>
                </a:cubicBezTo>
                <a:cubicBezTo>
                  <a:pt x="1206" y="75"/>
                  <a:pt x="1205" y="80"/>
                  <a:pt x="1204" y="85"/>
                </a:cubicBezTo>
                <a:close/>
                <a:moveTo>
                  <a:pt x="1199" y="141"/>
                </a:moveTo>
                <a:cubicBezTo>
                  <a:pt x="1204" y="141"/>
                  <a:pt x="1210" y="141"/>
                  <a:pt x="1215" y="141"/>
                </a:cubicBezTo>
                <a:cubicBezTo>
                  <a:pt x="1215" y="136"/>
                  <a:pt x="1216" y="131"/>
                  <a:pt x="1216" y="125"/>
                </a:cubicBezTo>
                <a:cubicBezTo>
                  <a:pt x="1211" y="125"/>
                  <a:pt x="1206" y="124"/>
                  <a:pt x="1201" y="124"/>
                </a:cubicBezTo>
                <a:cubicBezTo>
                  <a:pt x="1200" y="130"/>
                  <a:pt x="1199" y="135"/>
                  <a:pt x="1199" y="141"/>
                </a:cubicBezTo>
                <a:close/>
                <a:moveTo>
                  <a:pt x="1193" y="196"/>
                </a:moveTo>
                <a:cubicBezTo>
                  <a:pt x="1198" y="196"/>
                  <a:pt x="1205" y="197"/>
                  <a:pt x="1212" y="197"/>
                </a:cubicBezTo>
                <a:cubicBezTo>
                  <a:pt x="1212" y="192"/>
                  <a:pt x="1212" y="185"/>
                  <a:pt x="1213" y="179"/>
                </a:cubicBezTo>
                <a:cubicBezTo>
                  <a:pt x="1207" y="178"/>
                  <a:pt x="1200" y="177"/>
                  <a:pt x="1195" y="177"/>
                </a:cubicBezTo>
                <a:cubicBezTo>
                  <a:pt x="1194" y="183"/>
                  <a:pt x="1193" y="190"/>
                  <a:pt x="1193" y="196"/>
                </a:cubicBezTo>
                <a:close/>
                <a:moveTo>
                  <a:pt x="1174" y="110"/>
                </a:moveTo>
                <a:cubicBezTo>
                  <a:pt x="1180" y="110"/>
                  <a:pt x="1185" y="111"/>
                  <a:pt x="1190" y="111"/>
                </a:cubicBezTo>
                <a:cubicBezTo>
                  <a:pt x="1190" y="106"/>
                  <a:pt x="1190" y="101"/>
                  <a:pt x="1191" y="96"/>
                </a:cubicBezTo>
                <a:cubicBezTo>
                  <a:pt x="1186" y="95"/>
                  <a:pt x="1181" y="95"/>
                  <a:pt x="1176" y="95"/>
                </a:cubicBezTo>
                <a:cubicBezTo>
                  <a:pt x="1176" y="100"/>
                  <a:pt x="1175" y="105"/>
                  <a:pt x="1174" y="110"/>
                </a:cubicBezTo>
                <a:close/>
                <a:moveTo>
                  <a:pt x="1168" y="166"/>
                </a:moveTo>
                <a:cubicBezTo>
                  <a:pt x="1174" y="166"/>
                  <a:pt x="1180" y="167"/>
                  <a:pt x="1187" y="167"/>
                </a:cubicBezTo>
                <a:cubicBezTo>
                  <a:pt x="1187" y="161"/>
                  <a:pt x="1187" y="155"/>
                  <a:pt x="1188" y="149"/>
                </a:cubicBezTo>
                <a:cubicBezTo>
                  <a:pt x="1182" y="149"/>
                  <a:pt x="1176" y="148"/>
                  <a:pt x="1171" y="148"/>
                </a:cubicBezTo>
                <a:cubicBezTo>
                  <a:pt x="1170" y="154"/>
                  <a:pt x="1169" y="160"/>
                  <a:pt x="1168" y="166"/>
                </a:cubicBezTo>
                <a:close/>
                <a:moveTo>
                  <a:pt x="1150" y="80"/>
                </a:moveTo>
                <a:cubicBezTo>
                  <a:pt x="1155" y="80"/>
                  <a:pt x="1160" y="81"/>
                  <a:pt x="1165" y="81"/>
                </a:cubicBezTo>
                <a:cubicBezTo>
                  <a:pt x="1165" y="76"/>
                  <a:pt x="1165" y="72"/>
                  <a:pt x="1165" y="67"/>
                </a:cubicBezTo>
                <a:cubicBezTo>
                  <a:pt x="1160" y="67"/>
                  <a:pt x="1155" y="66"/>
                  <a:pt x="1151" y="66"/>
                </a:cubicBezTo>
                <a:cubicBezTo>
                  <a:pt x="1151" y="71"/>
                  <a:pt x="1150" y="76"/>
                  <a:pt x="1150" y="80"/>
                </a:cubicBezTo>
                <a:close/>
                <a:moveTo>
                  <a:pt x="1144" y="135"/>
                </a:moveTo>
                <a:cubicBezTo>
                  <a:pt x="1150" y="136"/>
                  <a:pt x="1156" y="136"/>
                  <a:pt x="1162" y="137"/>
                </a:cubicBezTo>
                <a:cubicBezTo>
                  <a:pt x="1162" y="131"/>
                  <a:pt x="1162" y="125"/>
                  <a:pt x="1163" y="120"/>
                </a:cubicBezTo>
                <a:cubicBezTo>
                  <a:pt x="1157" y="119"/>
                  <a:pt x="1151" y="119"/>
                  <a:pt x="1146" y="118"/>
                </a:cubicBezTo>
                <a:cubicBezTo>
                  <a:pt x="1145" y="124"/>
                  <a:pt x="1145" y="130"/>
                  <a:pt x="1144" y="135"/>
                </a:cubicBezTo>
                <a:close/>
                <a:moveTo>
                  <a:pt x="1159" y="174"/>
                </a:moveTo>
                <a:cubicBezTo>
                  <a:pt x="1152" y="173"/>
                  <a:pt x="1145" y="172"/>
                  <a:pt x="1139" y="171"/>
                </a:cubicBezTo>
                <a:cubicBezTo>
                  <a:pt x="1141" y="178"/>
                  <a:pt x="1140" y="185"/>
                  <a:pt x="1136" y="191"/>
                </a:cubicBezTo>
                <a:cubicBezTo>
                  <a:pt x="1136" y="192"/>
                  <a:pt x="1136" y="193"/>
                  <a:pt x="1136" y="193"/>
                </a:cubicBezTo>
                <a:cubicBezTo>
                  <a:pt x="1142" y="190"/>
                  <a:pt x="1148" y="190"/>
                  <a:pt x="1155" y="193"/>
                </a:cubicBezTo>
                <a:cubicBezTo>
                  <a:pt x="1156" y="193"/>
                  <a:pt x="1158" y="194"/>
                  <a:pt x="1159" y="194"/>
                </a:cubicBezTo>
                <a:cubicBezTo>
                  <a:pt x="1156" y="187"/>
                  <a:pt x="1157" y="180"/>
                  <a:pt x="1159" y="174"/>
                </a:cubicBezTo>
                <a:close/>
                <a:moveTo>
                  <a:pt x="1125" y="50"/>
                </a:moveTo>
                <a:cubicBezTo>
                  <a:pt x="1130" y="51"/>
                  <a:pt x="1135" y="51"/>
                  <a:pt x="1139" y="52"/>
                </a:cubicBezTo>
                <a:cubicBezTo>
                  <a:pt x="1140" y="47"/>
                  <a:pt x="1140" y="43"/>
                  <a:pt x="1140" y="38"/>
                </a:cubicBezTo>
                <a:cubicBezTo>
                  <a:pt x="1136" y="37"/>
                  <a:pt x="1132" y="37"/>
                  <a:pt x="1127" y="37"/>
                </a:cubicBezTo>
                <a:cubicBezTo>
                  <a:pt x="1126" y="41"/>
                  <a:pt x="1126" y="46"/>
                  <a:pt x="1125" y="50"/>
                </a:cubicBezTo>
                <a:close/>
                <a:moveTo>
                  <a:pt x="1120" y="106"/>
                </a:moveTo>
                <a:cubicBezTo>
                  <a:pt x="1126" y="107"/>
                  <a:pt x="1131" y="107"/>
                  <a:pt x="1137" y="108"/>
                </a:cubicBezTo>
                <a:cubicBezTo>
                  <a:pt x="1137" y="102"/>
                  <a:pt x="1137" y="96"/>
                  <a:pt x="1137" y="91"/>
                </a:cubicBezTo>
                <a:cubicBezTo>
                  <a:pt x="1132" y="91"/>
                  <a:pt x="1127" y="91"/>
                  <a:pt x="1122" y="90"/>
                </a:cubicBezTo>
                <a:cubicBezTo>
                  <a:pt x="1121" y="96"/>
                  <a:pt x="1120" y="101"/>
                  <a:pt x="1120" y="106"/>
                </a:cubicBezTo>
                <a:close/>
                <a:moveTo>
                  <a:pt x="1114" y="160"/>
                </a:moveTo>
                <a:cubicBezTo>
                  <a:pt x="1120" y="161"/>
                  <a:pt x="1127" y="162"/>
                  <a:pt x="1133" y="163"/>
                </a:cubicBezTo>
                <a:cubicBezTo>
                  <a:pt x="1133" y="157"/>
                  <a:pt x="1133" y="151"/>
                  <a:pt x="1133" y="145"/>
                </a:cubicBezTo>
                <a:cubicBezTo>
                  <a:pt x="1127" y="144"/>
                  <a:pt x="1121" y="144"/>
                  <a:pt x="1116" y="143"/>
                </a:cubicBezTo>
                <a:cubicBezTo>
                  <a:pt x="1115" y="149"/>
                  <a:pt x="1114" y="155"/>
                  <a:pt x="1114" y="160"/>
                </a:cubicBezTo>
                <a:close/>
                <a:moveTo>
                  <a:pt x="1096" y="76"/>
                </a:moveTo>
                <a:cubicBezTo>
                  <a:pt x="1100" y="76"/>
                  <a:pt x="1105" y="76"/>
                  <a:pt x="1110" y="77"/>
                </a:cubicBezTo>
                <a:cubicBezTo>
                  <a:pt x="1111" y="71"/>
                  <a:pt x="1111" y="67"/>
                  <a:pt x="1111" y="62"/>
                </a:cubicBezTo>
                <a:cubicBezTo>
                  <a:pt x="1107" y="62"/>
                  <a:pt x="1102" y="61"/>
                  <a:pt x="1098" y="61"/>
                </a:cubicBezTo>
                <a:cubicBezTo>
                  <a:pt x="1097" y="66"/>
                  <a:pt x="1096" y="71"/>
                  <a:pt x="1096" y="76"/>
                </a:cubicBezTo>
                <a:close/>
                <a:moveTo>
                  <a:pt x="1089" y="131"/>
                </a:moveTo>
                <a:cubicBezTo>
                  <a:pt x="1095" y="132"/>
                  <a:pt x="1101" y="132"/>
                  <a:pt x="1107" y="133"/>
                </a:cubicBezTo>
                <a:cubicBezTo>
                  <a:pt x="1108" y="127"/>
                  <a:pt x="1108" y="121"/>
                  <a:pt x="1108" y="116"/>
                </a:cubicBezTo>
                <a:cubicBezTo>
                  <a:pt x="1103" y="115"/>
                  <a:pt x="1097" y="114"/>
                  <a:pt x="1091" y="114"/>
                </a:cubicBezTo>
                <a:cubicBezTo>
                  <a:pt x="1091" y="120"/>
                  <a:pt x="1090" y="126"/>
                  <a:pt x="1089" y="131"/>
                </a:cubicBezTo>
                <a:close/>
                <a:moveTo>
                  <a:pt x="1079" y="189"/>
                </a:moveTo>
                <a:cubicBezTo>
                  <a:pt x="1088" y="185"/>
                  <a:pt x="1097" y="184"/>
                  <a:pt x="1105" y="191"/>
                </a:cubicBezTo>
                <a:cubicBezTo>
                  <a:pt x="1102" y="183"/>
                  <a:pt x="1101" y="176"/>
                  <a:pt x="1105" y="169"/>
                </a:cubicBezTo>
                <a:cubicBezTo>
                  <a:pt x="1098" y="169"/>
                  <a:pt x="1091" y="168"/>
                  <a:pt x="1084" y="167"/>
                </a:cubicBezTo>
                <a:cubicBezTo>
                  <a:pt x="1087" y="175"/>
                  <a:pt x="1085" y="182"/>
                  <a:pt x="1079" y="189"/>
                </a:cubicBezTo>
                <a:close/>
                <a:moveTo>
                  <a:pt x="1072" y="45"/>
                </a:moveTo>
                <a:cubicBezTo>
                  <a:pt x="1077" y="46"/>
                  <a:pt x="1081" y="46"/>
                  <a:pt x="1085" y="46"/>
                </a:cubicBezTo>
                <a:cubicBezTo>
                  <a:pt x="1085" y="42"/>
                  <a:pt x="1086" y="37"/>
                  <a:pt x="1086" y="32"/>
                </a:cubicBezTo>
                <a:cubicBezTo>
                  <a:pt x="1082" y="32"/>
                  <a:pt x="1077" y="32"/>
                  <a:pt x="1073" y="32"/>
                </a:cubicBezTo>
                <a:cubicBezTo>
                  <a:pt x="1073" y="37"/>
                  <a:pt x="1072" y="41"/>
                  <a:pt x="1072" y="45"/>
                </a:cubicBezTo>
                <a:close/>
                <a:moveTo>
                  <a:pt x="1065" y="101"/>
                </a:moveTo>
                <a:cubicBezTo>
                  <a:pt x="1071" y="102"/>
                  <a:pt x="1077" y="102"/>
                  <a:pt x="1082" y="102"/>
                </a:cubicBezTo>
                <a:cubicBezTo>
                  <a:pt x="1082" y="97"/>
                  <a:pt x="1083" y="92"/>
                  <a:pt x="1083" y="86"/>
                </a:cubicBezTo>
                <a:cubicBezTo>
                  <a:pt x="1077" y="86"/>
                  <a:pt x="1072" y="85"/>
                  <a:pt x="1067" y="85"/>
                </a:cubicBezTo>
                <a:cubicBezTo>
                  <a:pt x="1066" y="90"/>
                  <a:pt x="1066" y="96"/>
                  <a:pt x="1065" y="101"/>
                </a:cubicBezTo>
                <a:close/>
                <a:moveTo>
                  <a:pt x="1058" y="158"/>
                </a:moveTo>
                <a:cubicBezTo>
                  <a:pt x="1065" y="155"/>
                  <a:pt x="1072" y="156"/>
                  <a:pt x="1078" y="160"/>
                </a:cubicBezTo>
                <a:cubicBezTo>
                  <a:pt x="1078" y="153"/>
                  <a:pt x="1079" y="146"/>
                  <a:pt x="1079" y="140"/>
                </a:cubicBezTo>
                <a:cubicBezTo>
                  <a:pt x="1073" y="139"/>
                  <a:pt x="1066" y="138"/>
                  <a:pt x="1061" y="138"/>
                </a:cubicBezTo>
                <a:cubicBezTo>
                  <a:pt x="1060" y="144"/>
                  <a:pt x="1059" y="151"/>
                  <a:pt x="1058" y="158"/>
                </a:cubicBezTo>
                <a:close/>
                <a:moveTo>
                  <a:pt x="1041" y="71"/>
                </a:moveTo>
                <a:cubicBezTo>
                  <a:pt x="1047" y="71"/>
                  <a:pt x="1052" y="72"/>
                  <a:pt x="1057" y="72"/>
                </a:cubicBezTo>
                <a:cubicBezTo>
                  <a:pt x="1057" y="67"/>
                  <a:pt x="1057" y="63"/>
                  <a:pt x="1057" y="58"/>
                </a:cubicBezTo>
                <a:cubicBezTo>
                  <a:pt x="1053" y="57"/>
                  <a:pt x="1048" y="57"/>
                  <a:pt x="1043" y="56"/>
                </a:cubicBezTo>
                <a:cubicBezTo>
                  <a:pt x="1042" y="61"/>
                  <a:pt x="1042" y="66"/>
                  <a:pt x="1041" y="71"/>
                </a:cubicBezTo>
                <a:close/>
                <a:moveTo>
                  <a:pt x="1034" y="126"/>
                </a:moveTo>
                <a:cubicBezTo>
                  <a:pt x="1040" y="127"/>
                  <a:pt x="1047" y="127"/>
                  <a:pt x="1053" y="128"/>
                </a:cubicBezTo>
                <a:cubicBezTo>
                  <a:pt x="1053" y="122"/>
                  <a:pt x="1053" y="116"/>
                  <a:pt x="1054" y="110"/>
                </a:cubicBezTo>
                <a:cubicBezTo>
                  <a:pt x="1048" y="110"/>
                  <a:pt x="1042" y="109"/>
                  <a:pt x="1037" y="109"/>
                </a:cubicBezTo>
                <a:cubicBezTo>
                  <a:pt x="1036" y="115"/>
                  <a:pt x="1035" y="121"/>
                  <a:pt x="1034" y="126"/>
                </a:cubicBezTo>
                <a:close/>
                <a:moveTo>
                  <a:pt x="1017" y="41"/>
                </a:moveTo>
                <a:cubicBezTo>
                  <a:pt x="1022" y="42"/>
                  <a:pt x="1027" y="42"/>
                  <a:pt x="1032" y="43"/>
                </a:cubicBezTo>
                <a:cubicBezTo>
                  <a:pt x="1032" y="37"/>
                  <a:pt x="1032" y="32"/>
                  <a:pt x="1032" y="28"/>
                </a:cubicBezTo>
                <a:cubicBezTo>
                  <a:pt x="1028" y="28"/>
                  <a:pt x="1023" y="28"/>
                  <a:pt x="1019" y="28"/>
                </a:cubicBezTo>
                <a:cubicBezTo>
                  <a:pt x="1018" y="32"/>
                  <a:pt x="1018" y="37"/>
                  <a:pt x="1017" y="41"/>
                </a:cubicBezTo>
                <a:close/>
                <a:moveTo>
                  <a:pt x="1011" y="96"/>
                </a:moveTo>
                <a:cubicBezTo>
                  <a:pt x="1017" y="96"/>
                  <a:pt x="1022" y="97"/>
                  <a:pt x="1028" y="98"/>
                </a:cubicBezTo>
                <a:cubicBezTo>
                  <a:pt x="1028" y="93"/>
                  <a:pt x="1028" y="87"/>
                  <a:pt x="1028" y="82"/>
                </a:cubicBezTo>
                <a:cubicBezTo>
                  <a:pt x="1023" y="81"/>
                  <a:pt x="1017" y="81"/>
                  <a:pt x="1012" y="80"/>
                </a:cubicBezTo>
                <a:cubicBezTo>
                  <a:pt x="1012" y="86"/>
                  <a:pt x="1011" y="91"/>
                  <a:pt x="1011" y="96"/>
                </a:cubicBezTo>
                <a:close/>
                <a:moveTo>
                  <a:pt x="1005" y="152"/>
                </a:moveTo>
                <a:cubicBezTo>
                  <a:pt x="1010" y="152"/>
                  <a:pt x="1017" y="152"/>
                  <a:pt x="1023" y="152"/>
                </a:cubicBezTo>
                <a:cubicBezTo>
                  <a:pt x="1024" y="146"/>
                  <a:pt x="1024" y="140"/>
                  <a:pt x="1025" y="134"/>
                </a:cubicBezTo>
                <a:cubicBezTo>
                  <a:pt x="1019" y="134"/>
                  <a:pt x="1013" y="134"/>
                  <a:pt x="1007" y="133"/>
                </a:cubicBezTo>
                <a:cubicBezTo>
                  <a:pt x="1006" y="140"/>
                  <a:pt x="1006" y="146"/>
                  <a:pt x="1005" y="152"/>
                </a:cubicBezTo>
                <a:close/>
                <a:moveTo>
                  <a:pt x="986" y="66"/>
                </a:moveTo>
                <a:cubicBezTo>
                  <a:pt x="992" y="67"/>
                  <a:pt x="997" y="67"/>
                  <a:pt x="1003" y="68"/>
                </a:cubicBezTo>
                <a:cubicBezTo>
                  <a:pt x="1003" y="63"/>
                  <a:pt x="1003" y="58"/>
                  <a:pt x="1003" y="53"/>
                </a:cubicBezTo>
                <a:cubicBezTo>
                  <a:pt x="998" y="52"/>
                  <a:pt x="993" y="52"/>
                  <a:pt x="988" y="51"/>
                </a:cubicBezTo>
                <a:cubicBezTo>
                  <a:pt x="988" y="56"/>
                  <a:pt x="987" y="62"/>
                  <a:pt x="986" y="66"/>
                </a:cubicBezTo>
                <a:close/>
                <a:moveTo>
                  <a:pt x="981" y="121"/>
                </a:moveTo>
                <a:cubicBezTo>
                  <a:pt x="986" y="121"/>
                  <a:pt x="992" y="122"/>
                  <a:pt x="999" y="122"/>
                </a:cubicBezTo>
                <a:cubicBezTo>
                  <a:pt x="999" y="117"/>
                  <a:pt x="999" y="111"/>
                  <a:pt x="999" y="106"/>
                </a:cubicBezTo>
                <a:cubicBezTo>
                  <a:pt x="993" y="105"/>
                  <a:pt x="988" y="105"/>
                  <a:pt x="983" y="105"/>
                </a:cubicBezTo>
                <a:cubicBezTo>
                  <a:pt x="982" y="111"/>
                  <a:pt x="982" y="116"/>
                  <a:pt x="981" y="121"/>
                </a:cubicBezTo>
                <a:close/>
                <a:moveTo>
                  <a:pt x="962" y="36"/>
                </a:moveTo>
                <a:cubicBezTo>
                  <a:pt x="967" y="37"/>
                  <a:pt x="972" y="37"/>
                  <a:pt x="977" y="37"/>
                </a:cubicBezTo>
                <a:cubicBezTo>
                  <a:pt x="977" y="33"/>
                  <a:pt x="977" y="28"/>
                  <a:pt x="978" y="23"/>
                </a:cubicBezTo>
                <a:cubicBezTo>
                  <a:pt x="973" y="23"/>
                  <a:pt x="969" y="22"/>
                  <a:pt x="964" y="22"/>
                </a:cubicBezTo>
                <a:cubicBezTo>
                  <a:pt x="964" y="27"/>
                  <a:pt x="963" y="31"/>
                  <a:pt x="962" y="36"/>
                </a:cubicBezTo>
                <a:close/>
                <a:moveTo>
                  <a:pt x="956" y="92"/>
                </a:moveTo>
                <a:cubicBezTo>
                  <a:pt x="961" y="92"/>
                  <a:pt x="967" y="92"/>
                  <a:pt x="973" y="92"/>
                </a:cubicBezTo>
                <a:cubicBezTo>
                  <a:pt x="973" y="87"/>
                  <a:pt x="973" y="82"/>
                  <a:pt x="974" y="77"/>
                </a:cubicBezTo>
                <a:cubicBezTo>
                  <a:pt x="968" y="76"/>
                  <a:pt x="963" y="76"/>
                  <a:pt x="958" y="75"/>
                </a:cubicBezTo>
                <a:cubicBezTo>
                  <a:pt x="957" y="81"/>
                  <a:pt x="956" y="87"/>
                  <a:pt x="956" y="92"/>
                </a:cubicBezTo>
                <a:close/>
                <a:moveTo>
                  <a:pt x="947" y="150"/>
                </a:moveTo>
                <a:cubicBezTo>
                  <a:pt x="948" y="149"/>
                  <a:pt x="950" y="149"/>
                  <a:pt x="952" y="148"/>
                </a:cubicBezTo>
                <a:cubicBezTo>
                  <a:pt x="960" y="145"/>
                  <a:pt x="967" y="147"/>
                  <a:pt x="972" y="153"/>
                </a:cubicBezTo>
                <a:cubicBezTo>
                  <a:pt x="978" y="160"/>
                  <a:pt x="978" y="167"/>
                  <a:pt x="975" y="175"/>
                </a:cubicBezTo>
                <a:cubicBezTo>
                  <a:pt x="974" y="176"/>
                  <a:pt x="973" y="178"/>
                  <a:pt x="972" y="179"/>
                </a:cubicBezTo>
                <a:cubicBezTo>
                  <a:pt x="980" y="176"/>
                  <a:pt x="988" y="175"/>
                  <a:pt x="995" y="180"/>
                </a:cubicBezTo>
                <a:cubicBezTo>
                  <a:pt x="995" y="181"/>
                  <a:pt x="996" y="180"/>
                  <a:pt x="997" y="181"/>
                </a:cubicBezTo>
                <a:cubicBezTo>
                  <a:pt x="993" y="172"/>
                  <a:pt x="993" y="165"/>
                  <a:pt x="999" y="156"/>
                </a:cubicBezTo>
                <a:cubicBezTo>
                  <a:pt x="982" y="163"/>
                  <a:pt x="964" y="153"/>
                  <a:pt x="971" y="130"/>
                </a:cubicBezTo>
                <a:cubicBezTo>
                  <a:pt x="965" y="130"/>
                  <a:pt x="958" y="129"/>
                  <a:pt x="952" y="128"/>
                </a:cubicBezTo>
                <a:cubicBezTo>
                  <a:pt x="953" y="136"/>
                  <a:pt x="952" y="144"/>
                  <a:pt x="947" y="150"/>
                </a:cubicBezTo>
                <a:close/>
                <a:moveTo>
                  <a:pt x="932" y="61"/>
                </a:moveTo>
                <a:cubicBezTo>
                  <a:pt x="937" y="62"/>
                  <a:pt x="943" y="62"/>
                  <a:pt x="948" y="63"/>
                </a:cubicBezTo>
                <a:cubicBezTo>
                  <a:pt x="948" y="58"/>
                  <a:pt x="948" y="53"/>
                  <a:pt x="948" y="48"/>
                </a:cubicBezTo>
                <a:cubicBezTo>
                  <a:pt x="943" y="47"/>
                  <a:pt x="939" y="47"/>
                  <a:pt x="934" y="46"/>
                </a:cubicBezTo>
                <a:cubicBezTo>
                  <a:pt x="933" y="52"/>
                  <a:pt x="932" y="56"/>
                  <a:pt x="932" y="61"/>
                </a:cubicBezTo>
                <a:close/>
                <a:moveTo>
                  <a:pt x="926" y="117"/>
                </a:moveTo>
                <a:cubicBezTo>
                  <a:pt x="932" y="117"/>
                  <a:pt x="938" y="118"/>
                  <a:pt x="944" y="119"/>
                </a:cubicBezTo>
                <a:cubicBezTo>
                  <a:pt x="945" y="113"/>
                  <a:pt x="945" y="106"/>
                  <a:pt x="946" y="100"/>
                </a:cubicBezTo>
                <a:cubicBezTo>
                  <a:pt x="940" y="100"/>
                  <a:pt x="934" y="100"/>
                  <a:pt x="929" y="100"/>
                </a:cubicBezTo>
                <a:cubicBezTo>
                  <a:pt x="928" y="105"/>
                  <a:pt x="927" y="111"/>
                  <a:pt x="926" y="117"/>
                </a:cubicBezTo>
                <a:close/>
                <a:moveTo>
                  <a:pt x="908" y="31"/>
                </a:moveTo>
                <a:cubicBezTo>
                  <a:pt x="913" y="31"/>
                  <a:pt x="918" y="32"/>
                  <a:pt x="922" y="32"/>
                </a:cubicBezTo>
                <a:cubicBezTo>
                  <a:pt x="922" y="28"/>
                  <a:pt x="922" y="23"/>
                  <a:pt x="922" y="19"/>
                </a:cubicBezTo>
                <a:cubicBezTo>
                  <a:pt x="918" y="18"/>
                  <a:pt x="914" y="18"/>
                  <a:pt x="910" y="18"/>
                </a:cubicBezTo>
                <a:cubicBezTo>
                  <a:pt x="909" y="22"/>
                  <a:pt x="909" y="27"/>
                  <a:pt x="908" y="31"/>
                </a:cubicBezTo>
                <a:close/>
                <a:moveTo>
                  <a:pt x="903" y="86"/>
                </a:moveTo>
                <a:cubicBezTo>
                  <a:pt x="908" y="87"/>
                  <a:pt x="913" y="87"/>
                  <a:pt x="918" y="88"/>
                </a:cubicBezTo>
                <a:cubicBezTo>
                  <a:pt x="918" y="82"/>
                  <a:pt x="919" y="77"/>
                  <a:pt x="919" y="72"/>
                </a:cubicBezTo>
                <a:cubicBezTo>
                  <a:pt x="914" y="71"/>
                  <a:pt x="909" y="71"/>
                  <a:pt x="904" y="70"/>
                </a:cubicBezTo>
                <a:cubicBezTo>
                  <a:pt x="904" y="76"/>
                  <a:pt x="903" y="81"/>
                  <a:pt x="903" y="86"/>
                </a:cubicBezTo>
                <a:close/>
                <a:moveTo>
                  <a:pt x="895" y="144"/>
                </a:moveTo>
                <a:cubicBezTo>
                  <a:pt x="902" y="141"/>
                  <a:pt x="909" y="141"/>
                  <a:pt x="915" y="145"/>
                </a:cubicBezTo>
                <a:cubicBezTo>
                  <a:pt x="915" y="138"/>
                  <a:pt x="916" y="131"/>
                  <a:pt x="916" y="124"/>
                </a:cubicBezTo>
                <a:cubicBezTo>
                  <a:pt x="914" y="125"/>
                  <a:pt x="910" y="125"/>
                  <a:pt x="907" y="125"/>
                </a:cubicBezTo>
                <a:cubicBezTo>
                  <a:pt x="904" y="125"/>
                  <a:pt x="901" y="124"/>
                  <a:pt x="899" y="123"/>
                </a:cubicBezTo>
                <a:cubicBezTo>
                  <a:pt x="897" y="130"/>
                  <a:pt x="896" y="137"/>
                  <a:pt x="895" y="144"/>
                </a:cubicBezTo>
                <a:close/>
                <a:moveTo>
                  <a:pt x="878" y="57"/>
                </a:moveTo>
                <a:cubicBezTo>
                  <a:pt x="884" y="57"/>
                  <a:pt x="889" y="58"/>
                  <a:pt x="893" y="58"/>
                </a:cubicBezTo>
                <a:cubicBezTo>
                  <a:pt x="893" y="53"/>
                  <a:pt x="893" y="48"/>
                  <a:pt x="893" y="43"/>
                </a:cubicBezTo>
                <a:cubicBezTo>
                  <a:pt x="889" y="43"/>
                  <a:pt x="885" y="43"/>
                  <a:pt x="880" y="42"/>
                </a:cubicBezTo>
                <a:cubicBezTo>
                  <a:pt x="880" y="48"/>
                  <a:pt x="879" y="52"/>
                  <a:pt x="878" y="57"/>
                </a:cubicBezTo>
                <a:close/>
                <a:moveTo>
                  <a:pt x="872" y="111"/>
                </a:moveTo>
                <a:cubicBezTo>
                  <a:pt x="878" y="112"/>
                  <a:pt x="884" y="113"/>
                  <a:pt x="890" y="113"/>
                </a:cubicBezTo>
                <a:cubicBezTo>
                  <a:pt x="890" y="108"/>
                  <a:pt x="890" y="102"/>
                  <a:pt x="891" y="97"/>
                </a:cubicBezTo>
                <a:cubicBezTo>
                  <a:pt x="885" y="96"/>
                  <a:pt x="879" y="96"/>
                  <a:pt x="874" y="95"/>
                </a:cubicBezTo>
                <a:cubicBezTo>
                  <a:pt x="873" y="100"/>
                  <a:pt x="873" y="106"/>
                  <a:pt x="872" y="111"/>
                </a:cubicBezTo>
                <a:close/>
                <a:moveTo>
                  <a:pt x="854" y="27"/>
                </a:moveTo>
                <a:cubicBezTo>
                  <a:pt x="859" y="27"/>
                  <a:pt x="863" y="27"/>
                  <a:pt x="868" y="27"/>
                </a:cubicBezTo>
                <a:cubicBezTo>
                  <a:pt x="868" y="22"/>
                  <a:pt x="868" y="18"/>
                  <a:pt x="868" y="14"/>
                </a:cubicBezTo>
                <a:cubicBezTo>
                  <a:pt x="864" y="13"/>
                  <a:pt x="860" y="13"/>
                  <a:pt x="856" y="13"/>
                </a:cubicBezTo>
                <a:cubicBezTo>
                  <a:pt x="855" y="18"/>
                  <a:pt x="855" y="22"/>
                  <a:pt x="854" y="27"/>
                </a:cubicBezTo>
                <a:close/>
                <a:moveTo>
                  <a:pt x="848" y="82"/>
                </a:moveTo>
                <a:cubicBezTo>
                  <a:pt x="853" y="83"/>
                  <a:pt x="859" y="83"/>
                  <a:pt x="865" y="84"/>
                </a:cubicBezTo>
                <a:cubicBezTo>
                  <a:pt x="865" y="78"/>
                  <a:pt x="865" y="73"/>
                  <a:pt x="865" y="68"/>
                </a:cubicBezTo>
                <a:cubicBezTo>
                  <a:pt x="860" y="67"/>
                  <a:pt x="855" y="67"/>
                  <a:pt x="850" y="66"/>
                </a:cubicBezTo>
                <a:cubicBezTo>
                  <a:pt x="849" y="72"/>
                  <a:pt x="848" y="77"/>
                  <a:pt x="848" y="82"/>
                </a:cubicBezTo>
                <a:close/>
                <a:moveTo>
                  <a:pt x="842" y="136"/>
                </a:moveTo>
                <a:cubicBezTo>
                  <a:pt x="848" y="137"/>
                  <a:pt x="855" y="138"/>
                  <a:pt x="861" y="139"/>
                </a:cubicBezTo>
                <a:cubicBezTo>
                  <a:pt x="861" y="133"/>
                  <a:pt x="861" y="127"/>
                  <a:pt x="861" y="121"/>
                </a:cubicBezTo>
                <a:cubicBezTo>
                  <a:pt x="858" y="121"/>
                  <a:pt x="855" y="121"/>
                  <a:pt x="852" y="121"/>
                </a:cubicBezTo>
                <a:cubicBezTo>
                  <a:pt x="849" y="120"/>
                  <a:pt x="846" y="119"/>
                  <a:pt x="844" y="119"/>
                </a:cubicBezTo>
                <a:cubicBezTo>
                  <a:pt x="843" y="125"/>
                  <a:pt x="842" y="131"/>
                  <a:pt x="842" y="136"/>
                </a:cubicBezTo>
                <a:close/>
                <a:moveTo>
                  <a:pt x="824" y="52"/>
                </a:moveTo>
                <a:cubicBezTo>
                  <a:pt x="829" y="52"/>
                  <a:pt x="834" y="53"/>
                  <a:pt x="839" y="53"/>
                </a:cubicBezTo>
                <a:cubicBezTo>
                  <a:pt x="839" y="48"/>
                  <a:pt x="840" y="44"/>
                  <a:pt x="840" y="38"/>
                </a:cubicBezTo>
                <a:cubicBezTo>
                  <a:pt x="835" y="38"/>
                  <a:pt x="831" y="38"/>
                  <a:pt x="826" y="37"/>
                </a:cubicBezTo>
                <a:cubicBezTo>
                  <a:pt x="825" y="42"/>
                  <a:pt x="825" y="47"/>
                  <a:pt x="824" y="52"/>
                </a:cubicBezTo>
                <a:close/>
                <a:moveTo>
                  <a:pt x="817" y="107"/>
                </a:moveTo>
                <a:cubicBezTo>
                  <a:pt x="824" y="108"/>
                  <a:pt x="830" y="108"/>
                  <a:pt x="835" y="109"/>
                </a:cubicBezTo>
                <a:cubicBezTo>
                  <a:pt x="835" y="103"/>
                  <a:pt x="836" y="97"/>
                  <a:pt x="836" y="92"/>
                </a:cubicBezTo>
                <a:cubicBezTo>
                  <a:pt x="830" y="91"/>
                  <a:pt x="825" y="91"/>
                  <a:pt x="820" y="90"/>
                </a:cubicBezTo>
                <a:cubicBezTo>
                  <a:pt x="819" y="96"/>
                  <a:pt x="818" y="102"/>
                  <a:pt x="817" y="107"/>
                </a:cubicBezTo>
                <a:close/>
                <a:moveTo>
                  <a:pt x="814" y="153"/>
                </a:moveTo>
                <a:cubicBezTo>
                  <a:pt x="814" y="156"/>
                  <a:pt x="812" y="160"/>
                  <a:pt x="812" y="162"/>
                </a:cubicBezTo>
                <a:cubicBezTo>
                  <a:pt x="819" y="162"/>
                  <a:pt x="825" y="163"/>
                  <a:pt x="831" y="163"/>
                </a:cubicBezTo>
                <a:cubicBezTo>
                  <a:pt x="831" y="158"/>
                  <a:pt x="831" y="152"/>
                  <a:pt x="831" y="145"/>
                </a:cubicBezTo>
                <a:cubicBezTo>
                  <a:pt x="826" y="145"/>
                  <a:pt x="820" y="144"/>
                  <a:pt x="814" y="144"/>
                </a:cubicBezTo>
                <a:cubicBezTo>
                  <a:pt x="814" y="147"/>
                  <a:pt x="814" y="150"/>
                  <a:pt x="814" y="153"/>
                </a:cubicBezTo>
                <a:close/>
                <a:moveTo>
                  <a:pt x="800" y="21"/>
                </a:moveTo>
                <a:cubicBezTo>
                  <a:pt x="805" y="22"/>
                  <a:pt x="809" y="22"/>
                  <a:pt x="814" y="22"/>
                </a:cubicBezTo>
                <a:cubicBezTo>
                  <a:pt x="814" y="18"/>
                  <a:pt x="814" y="14"/>
                  <a:pt x="814" y="10"/>
                </a:cubicBezTo>
                <a:cubicBezTo>
                  <a:pt x="810" y="9"/>
                  <a:pt x="806" y="9"/>
                  <a:pt x="802" y="9"/>
                </a:cubicBezTo>
                <a:cubicBezTo>
                  <a:pt x="801" y="13"/>
                  <a:pt x="801" y="17"/>
                  <a:pt x="800" y="21"/>
                </a:cubicBezTo>
                <a:close/>
                <a:moveTo>
                  <a:pt x="794" y="77"/>
                </a:moveTo>
                <a:cubicBezTo>
                  <a:pt x="799" y="77"/>
                  <a:pt x="804" y="78"/>
                  <a:pt x="810" y="78"/>
                </a:cubicBezTo>
                <a:cubicBezTo>
                  <a:pt x="810" y="73"/>
                  <a:pt x="810" y="68"/>
                  <a:pt x="811" y="63"/>
                </a:cubicBezTo>
                <a:cubicBezTo>
                  <a:pt x="805" y="62"/>
                  <a:pt x="800" y="62"/>
                  <a:pt x="796" y="61"/>
                </a:cubicBezTo>
                <a:cubicBezTo>
                  <a:pt x="795" y="67"/>
                  <a:pt x="794" y="72"/>
                  <a:pt x="794" y="77"/>
                </a:cubicBezTo>
                <a:close/>
                <a:moveTo>
                  <a:pt x="788" y="133"/>
                </a:moveTo>
                <a:cubicBezTo>
                  <a:pt x="793" y="133"/>
                  <a:pt x="800" y="133"/>
                  <a:pt x="805" y="133"/>
                </a:cubicBezTo>
                <a:cubicBezTo>
                  <a:pt x="806" y="128"/>
                  <a:pt x="806" y="122"/>
                  <a:pt x="807" y="116"/>
                </a:cubicBezTo>
                <a:cubicBezTo>
                  <a:pt x="802" y="116"/>
                  <a:pt x="796" y="115"/>
                  <a:pt x="791" y="115"/>
                </a:cubicBezTo>
                <a:cubicBezTo>
                  <a:pt x="790" y="121"/>
                  <a:pt x="789" y="127"/>
                  <a:pt x="788" y="133"/>
                </a:cubicBezTo>
                <a:close/>
                <a:moveTo>
                  <a:pt x="770" y="46"/>
                </a:moveTo>
                <a:cubicBezTo>
                  <a:pt x="775" y="47"/>
                  <a:pt x="780" y="47"/>
                  <a:pt x="784" y="48"/>
                </a:cubicBezTo>
                <a:cubicBezTo>
                  <a:pt x="784" y="43"/>
                  <a:pt x="784" y="39"/>
                  <a:pt x="784" y="34"/>
                </a:cubicBezTo>
                <a:cubicBezTo>
                  <a:pt x="780" y="34"/>
                  <a:pt x="776" y="33"/>
                  <a:pt x="772" y="33"/>
                </a:cubicBezTo>
                <a:cubicBezTo>
                  <a:pt x="771" y="37"/>
                  <a:pt x="771" y="42"/>
                  <a:pt x="770" y="46"/>
                </a:cubicBezTo>
                <a:close/>
                <a:moveTo>
                  <a:pt x="764" y="102"/>
                </a:moveTo>
                <a:cubicBezTo>
                  <a:pt x="769" y="102"/>
                  <a:pt x="775" y="103"/>
                  <a:pt x="780" y="103"/>
                </a:cubicBezTo>
                <a:cubicBezTo>
                  <a:pt x="780" y="98"/>
                  <a:pt x="781" y="92"/>
                  <a:pt x="781" y="87"/>
                </a:cubicBezTo>
                <a:cubicBezTo>
                  <a:pt x="776" y="86"/>
                  <a:pt x="771" y="86"/>
                  <a:pt x="766" y="86"/>
                </a:cubicBezTo>
                <a:cubicBezTo>
                  <a:pt x="766" y="91"/>
                  <a:pt x="765" y="97"/>
                  <a:pt x="764" y="102"/>
                </a:cubicBezTo>
                <a:close/>
                <a:moveTo>
                  <a:pt x="757" y="159"/>
                </a:moveTo>
                <a:cubicBezTo>
                  <a:pt x="764" y="156"/>
                  <a:pt x="771" y="157"/>
                  <a:pt x="777" y="160"/>
                </a:cubicBezTo>
                <a:cubicBezTo>
                  <a:pt x="777" y="154"/>
                  <a:pt x="778" y="147"/>
                  <a:pt x="778" y="140"/>
                </a:cubicBezTo>
                <a:cubicBezTo>
                  <a:pt x="772" y="140"/>
                  <a:pt x="766" y="139"/>
                  <a:pt x="760" y="139"/>
                </a:cubicBezTo>
                <a:cubicBezTo>
                  <a:pt x="759" y="145"/>
                  <a:pt x="758" y="152"/>
                  <a:pt x="757" y="159"/>
                </a:cubicBezTo>
                <a:close/>
                <a:moveTo>
                  <a:pt x="740" y="71"/>
                </a:moveTo>
                <a:cubicBezTo>
                  <a:pt x="745" y="72"/>
                  <a:pt x="750" y="72"/>
                  <a:pt x="755" y="73"/>
                </a:cubicBezTo>
                <a:cubicBezTo>
                  <a:pt x="755" y="68"/>
                  <a:pt x="755" y="63"/>
                  <a:pt x="755" y="59"/>
                </a:cubicBezTo>
                <a:cubicBezTo>
                  <a:pt x="751" y="58"/>
                  <a:pt x="746" y="58"/>
                  <a:pt x="741" y="57"/>
                </a:cubicBezTo>
                <a:cubicBezTo>
                  <a:pt x="741" y="62"/>
                  <a:pt x="740" y="67"/>
                  <a:pt x="740" y="71"/>
                </a:cubicBezTo>
                <a:close/>
                <a:moveTo>
                  <a:pt x="735" y="127"/>
                </a:moveTo>
                <a:cubicBezTo>
                  <a:pt x="740" y="127"/>
                  <a:pt x="746" y="128"/>
                  <a:pt x="752" y="129"/>
                </a:cubicBezTo>
                <a:cubicBezTo>
                  <a:pt x="752" y="123"/>
                  <a:pt x="752" y="117"/>
                  <a:pt x="753" y="111"/>
                </a:cubicBezTo>
                <a:cubicBezTo>
                  <a:pt x="747" y="111"/>
                  <a:pt x="741" y="110"/>
                  <a:pt x="735" y="109"/>
                </a:cubicBezTo>
                <a:cubicBezTo>
                  <a:pt x="735" y="115"/>
                  <a:pt x="735" y="121"/>
                  <a:pt x="735" y="127"/>
                </a:cubicBezTo>
                <a:close/>
                <a:moveTo>
                  <a:pt x="716" y="42"/>
                </a:moveTo>
                <a:cubicBezTo>
                  <a:pt x="720" y="42"/>
                  <a:pt x="725" y="43"/>
                  <a:pt x="730" y="43"/>
                </a:cubicBezTo>
                <a:cubicBezTo>
                  <a:pt x="730" y="38"/>
                  <a:pt x="730" y="34"/>
                  <a:pt x="730" y="29"/>
                </a:cubicBezTo>
                <a:cubicBezTo>
                  <a:pt x="726" y="29"/>
                  <a:pt x="722" y="28"/>
                  <a:pt x="717" y="28"/>
                </a:cubicBezTo>
                <a:cubicBezTo>
                  <a:pt x="717" y="33"/>
                  <a:pt x="716" y="37"/>
                  <a:pt x="716" y="42"/>
                </a:cubicBezTo>
                <a:close/>
                <a:moveTo>
                  <a:pt x="710" y="97"/>
                </a:moveTo>
                <a:cubicBezTo>
                  <a:pt x="716" y="98"/>
                  <a:pt x="721" y="98"/>
                  <a:pt x="727" y="99"/>
                </a:cubicBezTo>
                <a:cubicBezTo>
                  <a:pt x="727" y="94"/>
                  <a:pt x="727" y="88"/>
                  <a:pt x="727" y="82"/>
                </a:cubicBezTo>
                <a:cubicBezTo>
                  <a:pt x="722" y="82"/>
                  <a:pt x="717" y="82"/>
                  <a:pt x="712" y="82"/>
                </a:cubicBezTo>
                <a:cubicBezTo>
                  <a:pt x="711" y="87"/>
                  <a:pt x="711" y="93"/>
                  <a:pt x="710" y="97"/>
                </a:cubicBezTo>
                <a:close/>
                <a:moveTo>
                  <a:pt x="704" y="151"/>
                </a:moveTo>
                <a:cubicBezTo>
                  <a:pt x="710" y="152"/>
                  <a:pt x="716" y="153"/>
                  <a:pt x="723" y="154"/>
                </a:cubicBezTo>
                <a:cubicBezTo>
                  <a:pt x="723" y="148"/>
                  <a:pt x="723" y="143"/>
                  <a:pt x="723" y="137"/>
                </a:cubicBezTo>
                <a:cubicBezTo>
                  <a:pt x="717" y="136"/>
                  <a:pt x="711" y="135"/>
                  <a:pt x="706" y="135"/>
                </a:cubicBezTo>
                <a:cubicBezTo>
                  <a:pt x="705" y="141"/>
                  <a:pt x="705" y="146"/>
                  <a:pt x="704" y="151"/>
                </a:cubicBezTo>
                <a:close/>
                <a:moveTo>
                  <a:pt x="722" y="187"/>
                </a:moveTo>
                <a:cubicBezTo>
                  <a:pt x="715" y="190"/>
                  <a:pt x="707" y="190"/>
                  <a:pt x="698" y="186"/>
                </a:cubicBezTo>
                <a:cubicBezTo>
                  <a:pt x="702" y="194"/>
                  <a:pt x="701" y="201"/>
                  <a:pt x="697" y="207"/>
                </a:cubicBezTo>
                <a:cubicBezTo>
                  <a:pt x="696" y="208"/>
                  <a:pt x="696" y="209"/>
                  <a:pt x="696" y="209"/>
                </a:cubicBezTo>
                <a:cubicBezTo>
                  <a:pt x="705" y="206"/>
                  <a:pt x="713" y="207"/>
                  <a:pt x="720" y="212"/>
                </a:cubicBezTo>
                <a:cubicBezTo>
                  <a:pt x="716" y="203"/>
                  <a:pt x="717" y="195"/>
                  <a:pt x="722" y="187"/>
                </a:cubicBezTo>
                <a:close/>
                <a:moveTo>
                  <a:pt x="686" y="67"/>
                </a:moveTo>
                <a:cubicBezTo>
                  <a:pt x="691" y="67"/>
                  <a:pt x="695" y="67"/>
                  <a:pt x="700" y="68"/>
                </a:cubicBezTo>
                <a:cubicBezTo>
                  <a:pt x="700" y="63"/>
                  <a:pt x="700" y="58"/>
                  <a:pt x="701" y="54"/>
                </a:cubicBezTo>
                <a:cubicBezTo>
                  <a:pt x="696" y="53"/>
                  <a:pt x="692" y="53"/>
                  <a:pt x="688" y="53"/>
                </a:cubicBezTo>
                <a:cubicBezTo>
                  <a:pt x="687" y="58"/>
                  <a:pt x="687" y="62"/>
                  <a:pt x="686" y="67"/>
                </a:cubicBezTo>
                <a:close/>
                <a:moveTo>
                  <a:pt x="680" y="122"/>
                </a:moveTo>
                <a:cubicBezTo>
                  <a:pt x="686" y="123"/>
                  <a:pt x="691" y="123"/>
                  <a:pt x="697" y="124"/>
                </a:cubicBezTo>
                <a:cubicBezTo>
                  <a:pt x="697" y="118"/>
                  <a:pt x="697" y="113"/>
                  <a:pt x="698" y="107"/>
                </a:cubicBezTo>
                <a:cubicBezTo>
                  <a:pt x="692" y="107"/>
                  <a:pt x="687" y="106"/>
                  <a:pt x="682" y="106"/>
                </a:cubicBezTo>
                <a:cubicBezTo>
                  <a:pt x="681" y="112"/>
                  <a:pt x="680" y="117"/>
                  <a:pt x="680" y="122"/>
                </a:cubicBezTo>
                <a:close/>
                <a:moveTo>
                  <a:pt x="675" y="177"/>
                </a:moveTo>
                <a:cubicBezTo>
                  <a:pt x="680" y="177"/>
                  <a:pt x="687" y="178"/>
                  <a:pt x="693" y="178"/>
                </a:cubicBezTo>
                <a:cubicBezTo>
                  <a:pt x="693" y="173"/>
                  <a:pt x="693" y="167"/>
                  <a:pt x="693" y="161"/>
                </a:cubicBezTo>
                <a:cubicBezTo>
                  <a:pt x="688" y="161"/>
                  <a:pt x="682" y="160"/>
                  <a:pt x="676" y="160"/>
                </a:cubicBezTo>
                <a:cubicBezTo>
                  <a:pt x="676" y="165"/>
                  <a:pt x="675" y="171"/>
                  <a:pt x="675" y="177"/>
                </a:cubicBezTo>
                <a:close/>
                <a:moveTo>
                  <a:pt x="656" y="92"/>
                </a:moveTo>
                <a:cubicBezTo>
                  <a:pt x="662" y="92"/>
                  <a:pt x="666" y="93"/>
                  <a:pt x="671" y="93"/>
                </a:cubicBezTo>
                <a:cubicBezTo>
                  <a:pt x="672" y="88"/>
                  <a:pt x="672" y="84"/>
                  <a:pt x="672" y="78"/>
                </a:cubicBezTo>
                <a:cubicBezTo>
                  <a:pt x="667" y="78"/>
                  <a:pt x="663" y="77"/>
                  <a:pt x="658" y="77"/>
                </a:cubicBezTo>
                <a:cubicBezTo>
                  <a:pt x="657" y="82"/>
                  <a:pt x="657" y="87"/>
                  <a:pt x="656" y="92"/>
                </a:cubicBezTo>
                <a:close/>
                <a:moveTo>
                  <a:pt x="649" y="148"/>
                </a:moveTo>
                <a:cubicBezTo>
                  <a:pt x="655" y="148"/>
                  <a:pt x="661" y="148"/>
                  <a:pt x="667" y="148"/>
                </a:cubicBezTo>
                <a:cubicBezTo>
                  <a:pt x="667" y="143"/>
                  <a:pt x="668" y="137"/>
                  <a:pt x="668" y="132"/>
                </a:cubicBezTo>
                <a:cubicBezTo>
                  <a:pt x="662" y="131"/>
                  <a:pt x="657" y="131"/>
                  <a:pt x="652" y="130"/>
                </a:cubicBezTo>
                <a:cubicBezTo>
                  <a:pt x="651" y="137"/>
                  <a:pt x="650" y="142"/>
                  <a:pt x="649" y="148"/>
                </a:cubicBezTo>
                <a:close/>
                <a:moveTo>
                  <a:pt x="646" y="193"/>
                </a:moveTo>
                <a:cubicBezTo>
                  <a:pt x="646" y="196"/>
                  <a:pt x="645" y="199"/>
                  <a:pt x="644" y="201"/>
                </a:cubicBezTo>
                <a:cubicBezTo>
                  <a:pt x="651" y="202"/>
                  <a:pt x="658" y="203"/>
                  <a:pt x="665" y="204"/>
                </a:cubicBezTo>
                <a:cubicBezTo>
                  <a:pt x="665" y="198"/>
                  <a:pt x="665" y="192"/>
                  <a:pt x="665" y="186"/>
                </a:cubicBezTo>
                <a:cubicBezTo>
                  <a:pt x="659" y="185"/>
                  <a:pt x="652" y="184"/>
                  <a:pt x="646" y="184"/>
                </a:cubicBezTo>
                <a:cubicBezTo>
                  <a:pt x="646" y="186"/>
                  <a:pt x="647" y="189"/>
                  <a:pt x="646" y="193"/>
                </a:cubicBezTo>
                <a:close/>
                <a:moveTo>
                  <a:pt x="632" y="61"/>
                </a:moveTo>
                <a:cubicBezTo>
                  <a:pt x="637" y="61"/>
                  <a:pt x="641" y="62"/>
                  <a:pt x="646" y="63"/>
                </a:cubicBezTo>
                <a:cubicBezTo>
                  <a:pt x="646" y="58"/>
                  <a:pt x="646" y="54"/>
                  <a:pt x="646" y="50"/>
                </a:cubicBezTo>
                <a:cubicBezTo>
                  <a:pt x="642" y="49"/>
                  <a:pt x="638" y="49"/>
                  <a:pt x="633" y="49"/>
                </a:cubicBezTo>
                <a:cubicBezTo>
                  <a:pt x="633" y="53"/>
                  <a:pt x="633" y="57"/>
                  <a:pt x="632" y="61"/>
                </a:cubicBezTo>
                <a:close/>
                <a:moveTo>
                  <a:pt x="626" y="117"/>
                </a:moveTo>
                <a:cubicBezTo>
                  <a:pt x="631" y="117"/>
                  <a:pt x="636" y="118"/>
                  <a:pt x="642" y="118"/>
                </a:cubicBezTo>
                <a:cubicBezTo>
                  <a:pt x="642" y="113"/>
                  <a:pt x="642" y="108"/>
                  <a:pt x="643" y="103"/>
                </a:cubicBezTo>
                <a:cubicBezTo>
                  <a:pt x="637" y="102"/>
                  <a:pt x="632" y="102"/>
                  <a:pt x="628" y="101"/>
                </a:cubicBezTo>
                <a:cubicBezTo>
                  <a:pt x="627" y="107"/>
                  <a:pt x="626" y="112"/>
                  <a:pt x="626" y="117"/>
                </a:cubicBezTo>
                <a:close/>
                <a:moveTo>
                  <a:pt x="620" y="172"/>
                </a:moveTo>
                <a:cubicBezTo>
                  <a:pt x="626" y="173"/>
                  <a:pt x="633" y="173"/>
                  <a:pt x="638" y="174"/>
                </a:cubicBezTo>
                <a:cubicBezTo>
                  <a:pt x="639" y="168"/>
                  <a:pt x="639" y="162"/>
                  <a:pt x="640" y="155"/>
                </a:cubicBezTo>
                <a:cubicBezTo>
                  <a:pt x="634" y="155"/>
                  <a:pt x="628" y="155"/>
                  <a:pt x="622" y="155"/>
                </a:cubicBezTo>
                <a:cubicBezTo>
                  <a:pt x="622" y="161"/>
                  <a:pt x="621" y="167"/>
                  <a:pt x="620" y="172"/>
                </a:cubicBezTo>
                <a:close/>
                <a:moveTo>
                  <a:pt x="602" y="86"/>
                </a:moveTo>
                <a:cubicBezTo>
                  <a:pt x="607" y="87"/>
                  <a:pt x="612" y="87"/>
                  <a:pt x="616" y="88"/>
                </a:cubicBezTo>
                <a:cubicBezTo>
                  <a:pt x="616" y="83"/>
                  <a:pt x="617" y="79"/>
                  <a:pt x="617" y="74"/>
                </a:cubicBezTo>
                <a:cubicBezTo>
                  <a:pt x="612" y="74"/>
                  <a:pt x="608" y="74"/>
                  <a:pt x="603" y="73"/>
                </a:cubicBezTo>
                <a:cubicBezTo>
                  <a:pt x="603" y="78"/>
                  <a:pt x="603" y="82"/>
                  <a:pt x="602" y="86"/>
                </a:cubicBezTo>
                <a:close/>
                <a:moveTo>
                  <a:pt x="596" y="142"/>
                </a:moveTo>
                <a:cubicBezTo>
                  <a:pt x="602" y="142"/>
                  <a:pt x="607" y="143"/>
                  <a:pt x="612" y="143"/>
                </a:cubicBezTo>
                <a:cubicBezTo>
                  <a:pt x="612" y="138"/>
                  <a:pt x="613" y="133"/>
                  <a:pt x="613" y="126"/>
                </a:cubicBezTo>
                <a:cubicBezTo>
                  <a:pt x="608" y="126"/>
                  <a:pt x="603" y="126"/>
                  <a:pt x="598" y="126"/>
                </a:cubicBezTo>
                <a:cubicBezTo>
                  <a:pt x="598" y="132"/>
                  <a:pt x="597" y="137"/>
                  <a:pt x="596" y="142"/>
                </a:cubicBezTo>
                <a:close/>
                <a:moveTo>
                  <a:pt x="590" y="197"/>
                </a:moveTo>
                <a:cubicBezTo>
                  <a:pt x="596" y="198"/>
                  <a:pt x="603" y="198"/>
                  <a:pt x="609" y="199"/>
                </a:cubicBezTo>
                <a:cubicBezTo>
                  <a:pt x="609" y="193"/>
                  <a:pt x="610" y="186"/>
                  <a:pt x="610" y="181"/>
                </a:cubicBezTo>
                <a:cubicBezTo>
                  <a:pt x="604" y="180"/>
                  <a:pt x="598" y="180"/>
                  <a:pt x="592" y="179"/>
                </a:cubicBezTo>
                <a:cubicBezTo>
                  <a:pt x="592" y="185"/>
                  <a:pt x="591" y="192"/>
                  <a:pt x="590" y="197"/>
                </a:cubicBezTo>
                <a:close/>
                <a:moveTo>
                  <a:pt x="573" y="111"/>
                </a:moveTo>
                <a:cubicBezTo>
                  <a:pt x="578" y="112"/>
                  <a:pt x="582" y="112"/>
                  <a:pt x="587" y="112"/>
                </a:cubicBezTo>
                <a:cubicBezTo>
                  <a:pt x="587" y="107"/>
                  <a:pt x="587" y="103"/>
                  <a:pt x="587" y="99"/>
                </a:cubicBezTo>
                <a:cubicBezTo>
                  <a:pt x="583" y="99"/>
                  <a:pt x="579" y="98"/>
                  <a:pt x="574" y="98"/>
                </a:cubicBezTo>
                <a:cubicBezTo>
                  <a:pt x="574" y="102"/>
                  <a:pt x="573" y="106"/>
                  <a:pt x="573" y="111"/>
                </a:cubicBezTo>
                <a:close/>
                <a:moveTo>
                  <a:pt x="567" y="166"/>
                </a:moveTo>
                <a:cubicBezTo>
                  <a:pt x="572" y="167"/>
                  <a:pt x="578" y="168"/>
                  <a:pt x="583" y="168"/>
                </a:cubicBezTo>
                <a:cubicBezTo>
                  <a:pt x="584" y="162"/>
                  <a:pt x="584" y="156"/>
                  <a:pt x="585" y="152"/>
                </a:cubicBezTo>
                <a:cubicBezTo>
                  <a:pt x="579" y="151"/>
                  <a:pt x="573" y="151"/>
                  <a:pt x="568" y="150"/>
                </a:cubicBezTo>
                <a:cubicBezTo>
                  <a:pt x="568" y="156"/>
                  <a:pt x="567" y="161"/>
                  <a:pt x="567" y="166"/>
                </a:cubicBezTo>
                <a:close/>
                <a:moveTo>
                  <a:pt x="543" y="137"/>
                </a:moveTo>
                <a:cubicBezTo>
                  <a:pt x="548" y="138"/>
                  <a:pt x="553" y="138"/>
                  <a:pt x="558" y="139"/>
                </a:cubicBezTo>
                <a:cubicBezTo>
                  <a:pt x="558" y="133"/>
                  <a:pt x="558" y="128"/>
                  <a:pt x="558" y="123"/>
                </a:cubicBezTo>
                <a:cubicBezTo>
                  <a:pt x="554" y="123"/>
                  <a:pt x="549" y="123"/>
                  <a:pt x="544" y="122"/>
                </a:cubicBezTo>
                <a:cubicBezTo>
                  <a:pt x="544" y="127"/>
                  <a:pt x="543" y="132"/>
                  <a:pt x="543" y="137"/>
                </a:cubicBezTo>
                <a:close/>
                <a:moveTo>
                  <a:pt x="537" y="191"/>
                </a:moveTo>
                <a:cubicBezTo>
                  <a:pt x="543" y="192"/>
                  <a:pt x="548" y="193"/>
                  <a:pt x="554" y="193"/>
                </a:cubicBezTo>
                <a:cubicBezTo>
                  <a:pt x="554" y="188"/>
                  <a:pt x="554" y="183"/>
                  <a:pt x="555" y="177"/>
                </a:cubicBezTo>
                <a:cubicBezTo>
                  <a:pt x="549" y="177"/>
                  <a:pt x="544" y="176"/>
                  <a:pt x="538" y="176"/>
                </a:cubicBezTo>
                <a:cubicBezTo>
                  <a:pt x="538" y="181"/>
                  <a:pt x="537" y="187"/>
                  <a:pt x="537" y="191"/>
                </a:cubicBezTo>
                <a:close/>
                <a:moveTo>
                  <a:pt x="531" y="248"/>
                </a:moveTo>
                <a:cubicBezTo>
                  <a:pt x="538" y="246"/>
                  <a:pt x="545" y="247"/>
                  <a:pt x="552" y="251"/>
                </a:cubicBezTo>
                <a:cubicBezTo>
                  <a:pt x="549" y="243"/>
                  <a:pt x="549" y="236"/>
                  <a:pt x="554" y="229"/>
                </a:cubicBezTo>
                <a:cubicBezTo>
                  <a:pt x="554" y="228"/>
                  <a:pt x="553" y="227"/>
                  <a:pt x="553" y="226"/>
                </a:cubicBezTo>
                <a:cubicBezTo>
                  <a:pt x="555" y="225"/>
                  <a:pt x="557" y="225"/>
                  <a:pt x="559" y="224"/>
                </a:cubicBezTo>
                <a:cubicBezTo>
                  <a:pt x="565" y="221"/>
                  <a:pt x="571" y="221"/>
                  <a:pt x="577" y="224"/>
                </a:cubicBezTo>
                <a:cubicBezTo>
                  <a:pt x="578" y="224"/>
                  <a:pt x="579" y="224"/>
                  <a:pt x="579" y="224"/>
                </a:cubicBezTo>
                <a:cubicBezTo>
                  <a:pt x="579" y="217"/>
                  <a:pt x="580" y="211"/>
                  <a:pt x="580" y="205"/>
                </a:cubicBezTo>
                <a:cubicBezTo>
                  <a:pt x="575" y="205"/>
                  <a:pt x="568" y="204"/>
                  <a:pt x="561" y="204"/>
                </a:cubicBezTo>
                <a:cubicBezTo>
                  <a:pt x="562" y="206"/>
                  <a:pt x="562" y="208"/>
                  <a:pt x="562" y="211"/>
                </a:cubicBezTo>
                <a:cubicBezTo>
                  <a:pt x="562" y="217"/>
                  <a:pt x="561" y="223"/>
                  <a:pt x="553" y="226"/>
                </a:cubicBezTo>
                <a:cubicBezTo>
                  <a:pt x="553" y="226"/>
                  <a:pt x="553" y="226"/>
                  <a:pt x="553" y="226"/>
                </a:cubicBezTo>
                <a:cubicBezTo>
                  <a:pt x="547" y="233"/>
                  <a:pt x="540" y="229"/>
                  <a:pt x="533" y="228"/>
                </a:cubicBezTo>
                <a:cubicBezTo>
                  <a:pt x="532" y="235"/>
                  <a:pt x="532" y="242"/>
                  <a:pt x="531" y="248"/>
                </a:cubicBezTo>
                <a:close/>
                <a:moveTo>
                  <a:pt x="513" y="162"/>
                </a:moveTo>
                <a:cubicBezTo>
                  <a:pt x="518" y="162"/>
                  <a:pt x="523" y="163"/>
                  <a:pt x="528" y="164"/>
                </a:cubicBezTo>
                <a:cubicBezTo>
                  <a:pt x="529" y="158"/>
                  <a:pt x="529" y="153"/>
                  <a:pt x="529" y="148"/>
                </a:cubicBezTo>
                <a:cubicBezTo>
                  <a:pt x="524" y="147"/>
                  <a:pt x="519" y="147"/>
                  <a:pt x="514" y="147"/>
                </a:cubicBezTo>
                <a:cubicBezTo>
                  <a:pt x="514" y="152"/>
                  <a:pt x="513" y="157"/>
                  <a:pt x="513" y="162"/>
                </a:cubicBezTo>
                <a:close/>
                <a:moveTo>
                  <a:pt x="507" y="216"/>
                </a:moveTo>
                <a:cubicBezTo>
                  <a:pt x="513" y="217"/>
                  <a:pt x="519" y="217"/>
                  <a:pt x="525" y="218"/>
                </a:cubicBezTo>
                <a:cubicBezTo>
                  <a:pt x="525" y="213"/>
                  <a:pt x="525" y="207"/>
                  <a:pt x="525" y="201"/>
                </a:cubicBezTo>
                <a:cubicBezTo>
                  <a:pt x="519" y="201"/>
                  <a:pt x="514" y="201"/>
                  <a:pt x="509" y="200"/>
                </a:cubicBezTo>
                <a:cubicBezTo>
                  <a:pt x="509" y="206"/>
                  <a:pt x="508" y="211"/>
                  <a:pt x="507" y="216"/>
                </a:cubicBezTo>
                <a:close/>
                <a:moveTo>
                  <a:pt x="523" y="254"/>
                </a:moveTo>
                <a:cubicBezTo>
                  <a:pt x="516" y="254"/>
                  <a:pt x="509" y="253"/>
                  <a:pt x="502" y="253"/>
                </a:cubicBezTo>
                <a:cubicBezTo>
                  <a:pt x="505" y="260"/>
                  <a:pt x="502" y="267"/>
                  <a:pt x="500" y="274"/>
                </a:cubicBezTo>
                <a:cubicBezTo>
                  <a:pt x="507" y="271"/>
                  <a:pt x="514" y="271"/>
                  <a:pt x="520" y="275"/>
                </a:cubicBezTo>
                <a:cubicBezTo>
                  <a:pt x="521" y="276"/>
                  <a:pt x="522" y="276"/>
                  <a:pt x="523" y="276"/>
                </a:cubicBezTo>
                <a:cubicBezTo>
                  <a:pt x="519" y="268"/>
                  <a:pt x="520" y="261"/>
                  <a:pt x="523" y="254"/>
                </a:cubicBezTo>
                <a:close/>
                <a:moveTo>
                  <a:pt x="489" y="131"/>
                </a:moveTo>
                <a:cubicBezTo>
                  <a:pt x="493" y="132"/>
                  <a:pt x="498" y="132"/>
                  <a:pt x="503" y="133"/>
                </a:cubicBezTo>
                <a:cubicBezTo>
                  <a:pt x="503" y="128"/>
                  <a:pt x="503" y="123"/>
                  <a:pt x="504" y="119"/>
                </a:cubicBezTo>
                <a:cubicBezTo>
                  <a:pt x="499" y="118"/>
                  <a:pt x="495" y="118"/>
                  <a:pt x="490" y="118"/>
                </a:cubicBezTo>
                <a:cubicBezTo>
                  <a:pt x="490" y="122"/>
                  <a:pt x="489" y="126"/>
                  <a:pt x="489" y="131"/>
                </a:cubicBezTo>
                <a:close/>
                <a:moveTo>
                  <a:pt x="483" y="187"/>
                </a:moveTo>
                <a:cubicBezTo>
                  <a:pt x="489" y="187"/>
                  <a:pt x="494" y="188"/>
                  <a:pt x="499" y="188"/>
                </a:cubicBezTo>
                <a:cubicBezTo>
                  <a:pt x="499" y="183"/>
                  <a:pt x="499" y="178"/>
                  <a:pt x="500" y="172"/>
                </a:cubicBezTo>
                <a:cubicBezTo>
                  <a:pt x="495" y="172"/>
                  <a:pt x="490" y="172"/>
                  <a:pt x="485" y="172"/>
                </a:cubicBezTo>
                <a:cubicBezTo>
                  <a:pt x="485" y="177"/>
                  <a:pt x="484" y="182"/>
                  <a:pt x="483" y="187"/>
                </a:cubicBezTo>
                <a:close/>
                <a:moveTo>
                  <a:pt x="497" y="276"/>
                </a:moveTo>
                <a:cubicBezTo>
                  <a:pt x="488" y="280"/>
                  <a:pt x="479" y="281"/>
                  <a:pt x="470" y="274"/>
                </a:cubicBezTo>
                <a:cubicBezTo>
                  <a:pt x="474" y="284"/>
                  <a:pt x="474" y="292"/>
                  <a:pt x="468" y="300"/>
                </a:cubicBezTo>
                <a:cubicBezTo>
                  <a:pt x="477" y="296"/>
                  <a:pt x="485" y="294"/>
                  <a:pt x="493" y="302"/>
                </a:cubicBezTo>
                <a:cubicBezTo>
                  <a:pt x="489" y="293"/>
                  <a:pt x="489" y="284"/>
                  <a:pt x="497" y="276"/>
                </a:cubicBezTo>
                <a:close/>
                <a:moveTo>
                  <a:pt x="479" y="233"/>
                </a:moveTo>
                <a:cubicBezTo>
                  <a:pt x="479" y="236"/>
                  <a:pt x="478" y="239"/>
                  <a:pt x="477" y="241"/>
                </a:cubicBezTo>
                <a:cubicBezTo>
                  <a:pt x="484" y="242"/>
                  <a:pt x="490" y="243"/>
                  <a:pt x="495" y="243"/>
                </a:cubicBezTo>
                <a:cubicBezTo>
                  <a:pt x="495" y="237"/>
                  <a:pt x="496" y="231"/>
                  <a:pt x="496" y="226"/>
                </a:cubicBezTo>
                <a:cubicBezTo>
                  <a:pt x="490" y="226"/>
                  <a:pt x="485" y="225"/>
                  <a:pt x="478" y="225"/>
                </a:cubicBezTo>
                <a:cubicBezTo>
                  <a:pt x="479" y="227"/>
                  <a:pt x="479" y="230"/>
                  <a:pt x="479" y="233"/>
                </a:cubicBezTo>
                <a:close/>
                <a:moveTo>
                  <a:pt x="460" y="156"/>
                </a:moveTo>
                <a:cubicBezTo>
                  <a:pt x="465" y="157"/>
                  <a:pt x="469" y="157"/>
                  <a:pt x="473" y="157"/>
                </a:cubicBezTo>
                <a:cubicBezTo>
                  <a:pt x="473" y="153"/>
                  <a:pt x="474" y="148"/>
                  <a:pt x="474" y="143"/>
                </a:cubicBezTo>
                <a:cubicBezTo>
                  <a:pt x="470" y="143"/>
                  <a:pt x="466" y="143"/>
                  <a:pt x="461" y="143"/>
                </a:cubicBezTo>
                <a:cubicBezTo>
                  <a:pt x="461" y="148"/>
                  <a:pt x="460" y="152"/>
                  <a:pt x="460" y="156"/>
                </a:cubicBezTo>
                <a:close/>
                <a:moveTo>
                  <a:pt x="453" y="212"/>
                </a:moveTo>
                <a:cubicBezTo>
                  <a:pt x="459" y="212"/>
                  <a:pt x="465" y="213"/>
                  <a:pt x="470" y="213"/>
                </a:cubicBezTo>
                <a:cubicBezTo>
                  <a:pt x="470" y="208"/>
                  <a:pt x="471" y="202"/>
                  <a:pt x="471" y="197"/>
                </a:cubicBezTo>
                <a:cubicBezTo>
                  <a:pt x="465" y="197"/>
                  <a:pt x="460" y="196"/>
                  <a:pt x="455" y="196"/>
                </a:cubicBezTo>
                <a:cubicBezTo>
                  <a:pt x="455" y="201"/>
                  <a:pt x="454" y="206"/>
                  <a:pt x="453" y="212"/>
                </a:cubicBezTo>
                <a:close/>
                <a:moveTo>
                  <a:pt x="447" y="267"/>
                </a:moveTo>
                <a:cubicBezTo>
                  <a:pt x="454" y="268"/>
                  <a:pt x="460" y="268"/>
                  <a:pt x="466" y="269"/>
                </a:cubicBezTo>
                <a:cubicBezTo>
                  <a:pt x="466" y="264"/>
                  <a:pt x="466" y="257"/>
                  <a:pt x="466" y="251"/>
                </a:cubicBezTo>
                <a:cubicBezTo>
                  <a:pt x="460" y="250"/>
                  <a:pt x="455" y="250"/>
                  <a:pt x="449" y="249"/>
                </a:cubicBezTo>
                <a:cubicBezTo>
                  <a:pt x="449" y="255"/>
                  <a:pt x="448" y="261"/>
                  <a:pt x="447" y="267"/>
                </a:cubicBezTo>
                <a:close/>
                <a:moveTo>
                  <a:pt x="430" y="181"/>
                </a:moveTo>
                <a:cubicBezTo>
                  <a:pt x="435" y="181"/>
                  <a:pt x="440" y="182"/>
                  <a:pt x="444" y="182"/>
                </a:cubicBezTo>
                <a:cubicBezTo>
                  <a:pt x="445" y="177"/>
                  <a:pt x="445" y="172"/>
                  <a:pt x="445" y="168"/>
                </a:cubicBezTo>
                <a:cubicBezTo>
                  <a:pt x="440" y="168"/>
                  <a:pt x="436" y="167"/>
                  <a:pt x="431" y="167"/>
                </a:cubicBezTo>
                <a:cubicBezTo>
                  <a:pt x="431" y="172"/>
                  <a:pt x="430" y="176"/>
                  <a:pt x="430" y="181"/>
                </a:cubicBezTo>
                <a:close/>
                <a:moveTo>
                  <a:pt x="424" y="236"/>
                </a:moveTo>
                <a:cubicBezTo>
                  <a:pt x="429" y="237"/>
                  <a:pt x="435" y="237"/>
                  <a:pt x="440" y="238"/>
                </a:cubicBezTo>
                <a:cubicBezTo>
                  <a:pt x="440" y="232"/>
                  <a:pt x="441" y="227"/>
                  <a:pt x="441" y="222"/>
                </a:cubicBezTo>
                <a:cubicBezTo>
                  <a:pt x="436" y="221"/>
                  <a:pt x="430" y="221"/>
                  <a:pt x="425" y="221"/>
                </a:cubicBezTo>
                <a:cubicBezTo>
                  <a:pt x="425" y="226"/>
                  <a:pt x="424" y="231"/>
                  <a:pt x="424" y="236"/>
                </a:cubicBezTo>
                <a:close/>
                <a:moveTo>
                  <a:pt x="418" y="292"/>
                </a:moveTo>
                <a:cubicBezTo>
                  <a:pt x="424" y="292"/>
                  <a:pt x="430" y="293"/>
                  <a:pt x="435" y="293"/>
                </a:cubicBezTo>
                <a:cubicBezTo>
                  <a:pt x="436" y="287"/>
                  <a:pt x="436" y="281"/>
                  <a:pt x="437" y="275"/>
                </a:cubicBezTo>
                <a:cubicBezTo>
                  <a:pt x="432" y="275"/>
                  <a:pt x="426" y="275"/>
                  <a:pt x="420" y="274"/>
                </a:cubicBezTo>
                <a:cubicBezTo>
                  <a:pt x="420" y="280"/>
                  <a:pt x="419" y="286"/>
                  <a:pt x="418" y="292"/>
                </a:cubicBezTo>
                <a:close/>
                <a:moveTo>
                  <a:pt x="400" y="206"/>
                </a:moveTo>
                <a:cubicBezTo>
                  <a:pt x="405" y="206"/>
                  <a:pt x="409" y="207"/>
                  <a:pt x="414" y="207"/>
                </a:cubicBezTo>
                <a:cubicBezTo>
                  <a:pt x="415" y="202"/>
                  <a:pt x="415" y="198"/>
                  <a:pt x="415" y="193"/>
                </a:cubicBezTo>
                <a:cubicBezTo>
                  <a:pt x="411" y="192"/>
                  <a:pt x="406" y="192"/>
                  <a:pt x="401" y="192"/>
                </a:cubicBezTo>
                <a:cubicBezTo>
                  <a:pt x="401" y="196"/>
                  <a:pt x="400" y="201"/>
                  <a:pt x="400" y="206"/>
                </a:cubicBezTo>
                <a:close/>
                <a:moveTo>
                  <a:pt x="394" y="261"/>
                </a:moveTo>
                <a:cubicBezTo>
                  <a:pt x="399" y="262"/>
                  <a:pt x="405" y="262"/>
                  <a:pt x="410" y="263"/>
                </a:cubicBezTo>
                <a:cubicBezTo>
                  <a:pt x="411" y="257"/>
                  <a:pt x="411" y="251"/>
                  <a:pt x="411" y="246"/>
                </a:cubicBezTo>
                <a:cubicBezTo>
                  <a:pt x="406" y="246"/>
                  <a:pt x="401" y="246"/>
                  <a:pt x="397" y="246"/>
                </a:cubicBezTo>
                <a:cubicBezTo>
                  <a:pt x="396" y="251"/>
                  <a:pt x="395" y="256"/>
                  <a:pt x="394" y="261"/>
                </a:cubicBezTo>
                <a:close/>
                <a:moveTo>
                  <a:pt x="389" y="316"/>
                </a:moveTo>
                <a:cubicBezTo>
                  <a:pt x="394" y="317"/>
                  <a:pt x="401" y="318"/>
                  <a:pt x="407" y="318"/>
                </a:cubicBezTo>
                <a:cubicBezTo>
                  <a:pt x="407" y="312"/>
                  <a:pt x="407" y="306"/>
                  <a:pt x="408" y="300"/>
                </a:cubicBezTo>
                <a:cubicBezTo>
                  <a:pt x="402" y="300"/>
                  <a:pt x="396" y="299"/>
                  <a:pt x="390" y="299"/>
                </a:cubicBezTo>
                <a:cubicBezTo>
                  <a:pt x="390" y="304"/>
                  <a:pt x="389" y="311"/>
                  <a:pt x="389" y="316"/>
                </a:cubicBezTo>
                <a:close/>
                <a:moveTo>
                  <a:pt x="370" y="231"/>
                </a:moveTo>
                <a:cubicBezTo>
                  <a:pt x="375" y="231"/>
                  <a:pt x="380" y="231"/>
                  <a:pt x="385" y="232"/>
                </a:cubicBezTo>
                <a:cubicBezTo>
                  <a:pt x="385" y="227"/>
                  <a:pt x="385" y="223"/>
                  <a:pt x="385" y="218"/>
                </a:cubicBezTo>
                <a:cubicBezTo>
                  <a:pt x="380" y="218"/>
                  <a:pt x="376" y="217"/>
                  <a:pt x="371" y="217"/>
                </a:cubicBezTo>
                <a:cubicBezTo>
                  <a:pt x="371" y="222"/>
                  <a:pt x="371" y="226"/>
                  <a:pt x="370" y="231"/>
                </a:cubicBezTo>
                <a:close/>
                <a:moveTo>
                  <a:pt x="365" y="286"/>
                </a:moveTo>
                <a:cubicBezTo>
                  <a:pt x="370" y="286"/>
                  <a:pt x="376" y="287"/>
                  <a:pt x="381" y="288"/>
                </a:cubicBezTo>
                <a:cubicBezTo>
                  <a:pt x="382" y="282"/>
                  <a:pt x="382" y="277"/>
                  <a:pt x="382" y="271"/>
                </a:cubicBezTo>
                <a:cubicBezTo>
                  <a:pt x="377" y="271"/>
                  <a:pt x="371" y="270"/>
                  <a:pt x="366" y="270"/>
                </a:cubicBezTo>
                <a:cubicBezTo>
                  <a:pt x="366" y="275"/>
                  <a:pt x="365" y="281"/>
                  <a:pt x="365" y="286"/>
                </a:cubicBezTo>
                <a:close/>
                <a:moveTo>
                  <a:pt x="359" y="341"/>
                </a:moveTo>
                <a:cubicBezTo>
                  <a:pt x="365" y="342"/>
                  <a:pt x="371" y="342"/>
                  <a:pt x="377" y="343"/>
                </a:cubicBezTo>
                <a:cubicBezTo>
                  <a:pt x="377" y="337"/>
                  <a:pt x="378" y="331"/>
                  <a:pt x="378" y="325"/>
                </a:cubicBezTo>
                <a:cubicBezTo>
                  <a:pt x="372" y="324"/>
                  <a:pt x="366" y="324"/>
                  <a:pt x="361" y="324"/>
                </a:cubicBezTo>
                <a:cubicBezTo>
                  <a:pt x="360" y="329"/>
                  <a:pt x="359" y="336"/>
                  <a:pt x="359" y="341"/>
                </a:cubicBezTo>
                <a:close/>
                <a:moveTo>
                  <a:pt x="341" y="255"/>
                </a:moveTo>
                <a:cubicBezTo>
                  <a:pt x="346" y="256"/>
                  <a:pt x="351" y="256"/>
                  <a:pt x="356" y="257"/>
                </a:cubicBezTo>
                <a:cubicBezTo>
                  <a:pt x="356" y="252"/>
                  <a:pt x="356" y="248"/>
                  <a:pt x="357" y="242"/>
                </a:cubicBezTo>
                <a:cubicBezTo>
                  <a:pt x="352" y="242"/>
                  <a:pt x="347" y="242"/>
                  <a:pt x="342" y="242"/>
                </a:cubicBezTo>
                <a:cubicBezTo>
                  <a:pt x="342" y="247"/>
                  <a:pt x="342" y="251"/>
                  <a:pt x="341" y="255"/>
                </a:cubicBezTo>
                <a:close/>
                <a:moveTo>
                  <a:pt x="335" y="310"/>
                </a:moveTo>
                <a:cubicBezTo>
                  <a:pt x="341" y="311"/>
                  <a:pt x="346" y="312"/>
                  <a:pt x="351" y="312"/>
                </a:cubicBezTo>
                <a:cubicBezTo>
                  <a:pt x="352" y="307"/>
                  <a:pt x="352" y="301"/>
                  <a:pt x="353" y="296"/>
                </a:cubicBezTo>
                <a:cubicBezTo>
                  <a:pt x="347" y="295"/>
                  <a:pt x="342" y="295"/>
                  <a:pt x="337" y="295"/>
                </a:cubicBezTo>
                <a:cubicBezTo>
                  <a:pt x="336" y="300"/>
                  <a:pt x="335" y="306"/>
                  <a:pt x="335" y="310"/>
                </a:cubicBezTo>
                <a:close/>
                <a:moveTo>
                  <a:pt x="330" y="366"/>
                </a:moveTo>
                <a:cubicBezTo>
                  <a:pt x="336" y="366"/>
                  <a:pt x="341" y="367"/>
                  <a:pt x="347" y="367"/>
                </a:cubicBezTo>
                <a:cubicBezTo>
                  <a:pt x="347" y="361"/>
                  <a:pt x="348" y="355"/>
                  <a:pt x="348" y="349"/>
                </a:cubicBezTo>
                <a:cubicBezTo>
                  <a:pt x="343" y="349"/>
                  <a:pt x="337" y="349"/>
                  <a:pt x="332" y="349"/>
                </a:cubicBezTo>
                <a:cubicBezTo>
                  <a:pt x="331" y="355"/>
                  <a:pt x="330" y="361"/>
                  <a:pt x="330" y="366"/>
                </a:cubicBezTo>
                <a:close/>
                <a:moveTo>
                  <a:pt x="311" y="280"/>
                </a:moveTo>
                <a:cubicBezTo>
                  <a:pt x="316" y="281"/>
                  <a:pt x="321" y="281"/>
                  <a:pt x="326" y="282"/>
                </a:cubicBezTo>
                <a:cubicBezTo>
                  <a:pt x="326" y="277"/>
                  <a:pt x="326" y="272"/>
                  <a:pt x="327" y="268"/>
                </a:cubicBezTo>
                <a:cubicBezTo>
                  <a:pt x="322" y="267"/>
                  <a:pt x="317" y="267"/>
                  <a:pt x="313" y="267"/>
                </a:cubicBezTo>
                <a:cubicBezTo>
                  <a:pt x="312" y="271"/>
                  <a:pt x="312" y="276"/>
                  <a:pt x="311" y="280"/>
                </a:cubicBezTo>
                <a:close/>
                <a:moveTo>
                  <a:pt x="306" y="335"/>
                </a:moveTo>
                <a:cubicBezTo>
                  <a:pt x="311" y="336"/>
                  <a:pt x="316" y="336"/>
                  <a:pt x="321" y="337"/>
                </a:cubicBezTo>
                <a:cubicBezTo>
                  <a:pt x="322" y="331"/>
                  <a:pt x="322" y="326"/>
                  <a:pt x="323" y="320"/>
                </a:cubicBezTo>
                <a:cubicBezTo>
                  <a:pt x="318" y="320"/>
                  <a:pt x="313" y="320"/>
                  <a:pt x="308" y="320"/>
                </a:cubicBezTo>
                <a:cubicBezTo>
                  <a:pt x="307" y="325"/>
                  <a:pt x="307" y="330"/>
                  <a:pt x="306" y="335"/>
                </a:cubicBezTo>
                <a:close/>
                <a:moveTo>
                  <a:pt x="343" y="455"/>
                </a:moveTo>
                <a:cubicBezTo>
                  <a:pt x="335" y="459"/>
                  <a:pt x="327" y="459"/>
                  <a:pt x="318" y="453"/>
                </a:cubicBezTo>
                <a:cubicBezTo>
                  <a:pt x="322" y="464"/>
                  <a:pt x="321" y="472"/>
                  <a:pt x="313" y="479"/>
                </a:cubicBezTo>
                <a:cubicBezTo>
                  <a:pt x="315" y="479"/>
                  <a:pt x="316" y="478"/>
                  <a:pt x="317" y="478"/>
                </a:cubicBezTo>
                <a:cubicBezTo>
                  <a:pt x="326" y="473"/>
                  <a:pt x="334" y="474"/>
                  <a:pt x="341" y="482"/>
                </a:cubicBezTo>
                <a:cubicBezTo>
                  <a:pt x="338" y="473"/>
                  <a:pt x="336" y="464"/>
                  <a:pt x="343" y="455"/>
                </a:cubicBezTo>
                <a:close/>
                <a:moveTo>
                  <a:pt x="316" y="428"/>
                </a:moveTo>
                <a:cubicBezTo>
                  <a:pt x="309" y="428"/>
                  <a:pt x="302" y="428"/>
                  <a:pt x="296" y="427"/>
                </a:cubicBezTo>
                <a:cubicBezTo>
                  <a:pt x="296" y="434"/>
                  <a:pt x="295" y="440"/>
                  <a:pt x="294" y="447"/>
                </a:cubicBezTo>
                <a:cubicBezTo>
                  <a:pt x="301" y="444"/>
                  <a:pt x="307" y="445"/>
                  <a:pt x="314" y="449"/>
                </a:cubicBezTo>
                <a:cubicBezTo>
                  <a:pt x="311" y="442"/>
                  <a:pt x="313" y="434"/>
                  <a:pt x="316" y="428"/>
                </a:cubicBezTo>
                <a:close/>
                <a:moveTo>
                  <a:pt x="300" y="390"/>
                </a:moveTo>
                <a:cubicBezTo>
                  <a:pt x="306" y="391"/>
                  <a:pt x="313" y="392"/>
                  <a:pt x="318" y="392"/>
                </a:cubicBezTo>
                <a:cubicBezTo>
                  <a:pt x="318" y="386"/>
                  <a:pt x="319" y="380"/>
                  <a:pt x="319" y="375"/>
                </a:cubicBezTo>
                <a:cubicBezTo>
                  <a:pt x="313" y="374"/>
                  <a:pt x="307" y="374"/>
                  <a:pt x="302" y="373"/>
                </a:cubicBezTo>
                <a:cubicBezTo>
                  <a:pt x="301" y="379"/>
                  <a:pt x="301" y="385"/>
                  <a:pt x="300" y="390"/>
                </a:cubicBezTo>
                <a:close/>
                <a:moveTo>
                  <a:pt x="281" y="306"/>
                </a:moveTo>
                <a:cubicBezTo>
                  <a:pt x="287" y="306"/>
                  <a:pt x="292" y="306"/>
                  <a:pt x="297" y="307"/>
                </a:cubicBezTo>
                <a:cubicBezTo>
                  <a:pt x="297" y="302"/>
                  <a:pt x="297" y="297"/>
                  <a:pt x="297" y="292"/>
                </a:cubicBezTo>
                <a:cubicBezTo>
                  <a:pt x="292" y="292"/>
                  <a:pt x="287" y="292"/>
                  <a:pt x="283" y="291"/>
                </a:cubicBezTo>
                <a:cubicBezTo>
                  <a:pt x="282" y="296"/>
                  <a:pt x="282" y="301"/>
                  <a:pt x="281" y="306"/>
                </a:cubicBezTo>
                <a:close/>
                <a:moveTo>
                  <a:pt x="277" y="360"/>
                </a:moveTo>
                <a:cubicBezTo>
                  <a:pt x="282" y="360"/>
                  <a:pt x="288" y="361"/>
                  <a:pt x="293" y="362"/>
                </a:cubicBezTo>
                <a:cubicBezTo>
                  <a:pt x="293" y="357"/>
                  <a:pt x="293" y="352"/>
                  <a:pt x="293" y="346"/>
                </a:cubicBezTo>
                <a:cubicBezTo>
                  <a:pt x="288" y="346"/>
                  <a:pt x="283" y="345"/>
                  <a:pt x="278" y="345"/>
                </a:cubicBezTo>
                <a:cubicBezTo>
                  <a:pt x="277" y="350"/>
                  <a:pt x="277" y="355"/>
                  <a:pt x="277" y="360"/>
                </a:cubicBezTo>
                <a:close/>
                <a:moveTo>
                  <a:pt x="270" y="415"/>
                </a:moveTo>
                <a:cubicBezTo>
                  <a:pt x="273" y="415"/>
                  <a:pt x="276" y="415"/>
                  <a:pt x="279" y="415"/>
                </a:cubicBezTo>
                <a:cubicBezTo>
                  <a:pt x="282" y="416"/>
                  <a:pt x="285" y="417"/>
                  <a:pt x="288" y="417"/>
                </a:cubicBezTo>
                <a:cubicBezTo>
                  <a:pt x="288" y="411"/>
                  <a:pt x="289" y="405"/>
                  <a:pt x="289" y="399"/>
                </a:cubicBezTo>
                <a:cubicBezTo>
                  <a:pt x="284" y="399"/>
                  <a:pt x="278" y="398"/>
                  <a:pt x="272" y="398"/>
                </a:cubicBezTo>
                <a:cubicBezTo>
                  <a:pt x="272" y="404"/>
                  <a:pt x="271" y="410"/>
                  <a:pt x="270" y="415"/>
                </a:cubicBezTo>
                <a:close/>
                <a:moveTo>
                  <a:pt x="267" y="453"/>
                </a:moveTo>
                <a:cubicBezTo>
                  <a:pt x="267" y="458"/>
                  <a:pt x="266" y="465"/>
                  <a:pt x="265" y="471"/>
                </a:cubicBezTo>
                <a:cubicBezTo>
                  <a:pt x="268" y="471"/>
                  <a:pt x="271" y="470"/>
                  <a:pt x="274" y="470"/>
                </a:cubicBezTo>
                <a:cubicBezTo>
                  <a:pt x="277" y="471"/>
                  <a:pt x="280" y="472"/>
                  <a:pt x="283" y="472"/>
                </a:cubicBezTo>
                <a:cubicBezTo>
                  <a:pt x="284" y="466"/>
                  <a:pt x="284" y="459"/>
                  <a:pt x="285" y="453"/>
                </a:cubicBezTo>
                <a:cubicBezTo>
                  <a:pt x="279" y="453"/>
                  <a:pt x="273" y="453"/>
                  <a:pt x="267" y="453"/>
                </a:cubicBezTo>
                <a:close/>
                <a:moveTo>
                  <a:pt x="253" y="330"/>
                </a:moveTo>
                <a:cubicBezTo>
                  <a:pt x="257" y="331"/>
                  <a:pt x="262" y="331"/>
                  <a:pt x="267" y="332"/>
                </a:cubicBezTo>
                <a:cubicBezTo>
                  <a:pt x="267" y="327"/>
                  <a:pt x="268" y="322"/>
                  <a:pt x="268" y="317"/>
                </a:cubicBezTo>
                <a:cubicBezTo>
                  <a:pt x="263" y="317"/>
                  <a:pt x="259" y="317"/>
                  <a:pt x="254" y="317"/>
                </a:cubicBezTo>
                <a:cubicBezTo>
                  <a:pt x="253" y="321"/>
                  <a:pt x="253" y="326"/>
                  <a:pt x="253" y="330"/>
                </a:cubicBezTo>
                <a:close/>
                <a:moveTo>
                  <a:pt x="247" y="384"/>
                </a:moveTo>
                <a:cubicBezTo>
                  <a:pt x="252" y="385"/>
                  <a:pt x="257" y="386"/>
                  <a:pt x="262" y="386"/>
                </a:cubicBezTo>
                <a:cubicBezTo>
                  <a:pt x="263" y="381"/>
                  <a:pt x="263" y="376"/>
                  <a:pt x="263" y="371"/>
                </a:cubicBezTo>
                <a:cubicBezTo>
                  <a:pt x="258" y="371"/>
                  <a:pt x="253" y="370"/>
                  <a:pt x="248" y="370"/>
                </a:cubicBezTo>
                <a:cubicBezTo>
                  <a:pt x="248" y="375"/>
                  <a:pt x="247" y="380"/>
                  <a:pt x="247" y="384"/>
                </a:cubicBezTo>
                <a:close/>
                <a:moveTo>
                  <a:pt x="241" y="440"/>
                </a:moveTo>
                <a:cubicBezTo>
                  <a:pt x="247" y="440"/>
                  <a:pt x="253" y="441"/>
                  <a:pt x="258" y="441"/>
                </a:cubicBezTo>
                <a:cubicBezTo>
                  <a:pt x="258" y="435"/>
                  <a:pt x="259" y="430"/>
                  <a:pt x="259" y="424"/>
                </a:cubicBezTo>
                <a:cubicBezTo>
                  <a:pt x="254" y="424"/>
                  <a:pt x="249" y="424"/>
                  <a:pt x="243" y="424"/>
                </a:cubicBezTo>
                <a:cubicBezTo>
                  <a:pt x="243" y="429"/>
                  <a:pt x="242" y="434"/>
                  <a:pt x="241" y="440"/>
                </a:cubicBezTo>
                <a:close/>
                <a:moveTo>
                  <a:pt x="278" y="562"/>
                </a:moveTo>
                <a:cubicBezTo>
                  <a:pt x="278" y="561"/>
                  <a:pt x="278" y="560"/>
                  <a:pt x="278" y="559"/>
                </a:cubicBezTo>
                <a:cubicBezTo>
                  <a:pt x="271" y="564"/>
                  <a:pt x="264" y="563"/>
                  <a:pt x="256" y="559"/>
                </a:cubicBezTo>
                <a:cubicBezTo>
                  <a:pt x="259" y="568"/>
                  <a:pt x="257" y="575"/>
                  <a:pt x="253" y="581"/>
                </a:cubicBezTo>
                <a:cubicBezTo>
                  <a:pt x="260" y="578"/>
                  <a:pt x="268" y="578"/>
                  <a:pt x="275" y="583"/>
                </a:cubicBezTo>
                <a:cubicBezTo>
                  <a:pt x="276" y="583"/>
                  <a:pt x="277" y="583"/>
                  <a:pt x="277" y="583"/>
                </a:cubicBezTo>
                <a:cubicBezTo>
                  <a:pt x="273" y="576"/>
                  <a:pt x="273" y="569"/>
                  <a:pt x="278" y="562"/>
                </a:cubicBezTo>
                <a:close/>
                <a:moveTo>
                  <a:pt x="254" y="530"/>
                </a:moveTo>
                <a:cubicBezTo>
                  <a:pt x="245" y="533"/>
                  <a:pt x="238" y="533"/>
                  <a:pt x="230" y="529"/>
                </a:cubicBezTo>
                <a:cubicBezTo>
                  <a:pt x="234" y="538"/>
                  <a:pt x="232" y="545"/>
                  <a:pt x="227" y="553"/>
                </a:cubicBezTo>
                <a:cubicBezTo>
                  <a:pt x="236" y="548"/>
                  <a:pt x="243" y="549"/>
                  <a:pt x="251" y="553"/>
                </a:cubicBezTo>
                <a:cubicBezTo>
                  <a:pt x="248" y="545"/>
                  <a:pt x="249" y="538"/>
                  <a:pt x="254" y="530"/>
                </a:cubicBezTo>
                <a:close/>
                <a:moveTo>
                  <a:pt x="227" y="584"/>
                </a:moveTo>
                <a:cubicBezTo>
                  <a:pt x="227" y="591"/>
                  <a:pt x="226" y="598"/>
                  <a:pt x="226" y="605"/>
                </a:cubicBezTo>
                <a:cubicBezTo>
                  <a:pt x="234" y="601"/>
                  <a:pt x="241" y="605"/>
                  <a:pt x="248" y="609"/>
                </a:cubicBezTo>
                <a:cubicBezTo>
                  <a:pt x="244" y="601"/>
                  <a:pt x="244" y="593"/>
                  <a:pt x="249" y="585"/>
                </a:cubicBezTo>
                <a:cubicBezTo>
                  <a:pt x="242" y="587"/>
                  <a:pt x="234" y="588"/>
                  <a:pt x="227" y="584"/>
                </a:cubicBezTo>
                <a:close/>
                <a:moveTo>
                  <a:pt x="254" y="497"/>
                </a:moveTo>
                <a:cubicBezTo>
                  <a:pt x="255" y="491"/>
                  <a:pt x="255" y="484"/>
                  <a:pt x="255" y="478"/>
                </a:cubicBezTo>
                <a:cubicBezTo>
                  <a:pt x="250" y="478"/>
                  <a:pt x="244" y="477"/>
                  <a:pt x="238" y="477"/>
                </a:cubicBezTo>
                <a:cubicBezTo>
                  <a:pt x="237" y="483"/>
                  <a:pt x="236" y="489"/>
                  <a:pt x="236" y="494"/>
                </a:cubicBezTo>
                <a:cubicBezTo>
                  <a:pt x="242" y="495"/>
                  <a:pt x="248" y="496"/>
                  <a:pt x="254" y="497"/>
                </a:cubicBezTo>
                <a:close/>
                <a:moveTo>
                  <a:pt x="223" y="355"/>
                </a:moveTo>
                <a:cubicBezTo>
                  <a:pt x="228" y="355"/>
                  <a:pt x="232" y="356"/>
                  <a:pt x="237" y="356"/>
                </a:cubicBezTo>
                <a:cubicBezTo>
                  <a:pt x="237" y="351"/>
                  <a:pt x="238" y="346"/>
                  <a:pt x="238" y="342"/>
                </a:cubicBezTo>
                <a:cubicBezTo>
                  <a:pt x="233" y="342"/>
                  <a:pt x="229" y="341"/>
                  <a:pt x="224" y="341"/>
                </a:cubicBezTo>
                <a:cubicBezTo>
                  <a:pt x="224" y="346"/>
                  <a:pt x="223" y="350"/>
                  <a:pt x="223" y="355"/>
                </a:cubicBezTo>
                <a:close/>
                <a:moveTo>
                  <a:pt x="218" y="409"/>
                </a:moveTo>
                <a:cubicBezTo>
                  <a:pt x="223" y="409"/>
                  <a:pt x="228" y="410"/>
                  <a:pt x="232" y="410"/>
                </a:cubicBezTo>
                <a:cubicBezTo>
                  <a:pt x="233" y="406"/>
                  <a:pt x="233" y="401"/>
                  <a:pt x="233" y="396"/>
                </a:cubicBezTo>
                <a:cubicBezTo>
                  <a:pt x="229" y="396"/>
                  <a:pt x="224" y="395"/>
                  <a:pt x="219" y="395"/>
                </a:cubicBezTo>
                <a:cubicBezTo>
                  <a:pt x="219" y="400"/>
                  <a:pt x="219" y="404"/>
                  <a:pt x="218" y="409"/>
                </a:cubicBezTo>
                <a:close/>
                <a:moveTo>
                  <a:pt x="213" y="464"/>
                </a:moveTo>
                <a:cubicBezTo>
                  <a:pt x="218" y="465"/>
                  <a:pt x="224" y="465"/>
                  <a:pt x="229" y="466"/>
                </a:cubicBezTo>
                <a:cubicBezTo>
                  <a:pt x="229" y="460"/>
                  <a:pt x="229" y="455"/>
                  <a:pt x="230" y="449"/>
                </a:cubicBezTo>
                <a:cubicBezTo>
                  <a:pt x="224" y="449"/>
                  <a:pt x="219" y="448"/>
                  <a:pt x="213" y="448"/>
                </a:cubicBezTo>
                <a:cubicBezTo>
                  <a:pt x="213" y="453"/>
                  <a:pt x="213" y="459"/>
                  <a:pt x="213" y="464"/>
                </a:cubicBezTo>
                <a:close/>
                <a:moveTo>
                  <a:pt x="208" y="502"/>
                </a:moveTo>
                <a:cubicBezTo>
                  <a:pt x="208" y="508"/>
                  <a:pt x="207" y="514"/>
                  <a:pt x="206" y="519"/>
                </a:cubicBezTo>
                <a:cubicBezTo>
                  <a:pt x="212" y="520"/>
                  <a:pt x="218" y="520"/>
                  <a:pt x="224" y="521"/>
                </a:cubicBezTo>
                <a:cubicBezTo>
                  <a:pt x="224" y="515"/>
                  <a:pt x="225" y="509"/>
                  <a:pt x="225" y="503"/>
                </a:cubicBezTo>
                <a:cubicBezTo>
                  <a:pt x="220" y="503"/>
                  <a:pt x="214" y="502"/>
                  <a:pt x="208" y="502"/>
                </a:cubicBezTo>
                <a:close/>
                <a:moveTo>
                  <a:pt x="224" y="556"/>
                </a:moveTo>
                <a:cubicBezTo>
                  <a:pt x="217" y="556"/>
                  <a:pt x="210" y="556"/>
                  <a:pt x="204" y="556"/>
                </a:cubicBezTo>
                <a:cubicBezTo>
                  <a:pt x="203" y="562"/>
                  <a:pt x="202" y="569"/>
                  <a:pt x="201" y="574"/>
                </a:cubicBezTo>
                <a:cubicBezTo>
                  <a:pt x="208" y="575"/>
                  <a:pt x="215" y="576"/>
                  <a:pt x="221" y="577"/>
                </a:cubicBezTo>
                <a:cubicBezTo>
                  <a:pt x="219" y="570"/>
                  <a:pt x="220" y="562"/>
                  <a:pt x="224" y="556"/>
                </a:cubicBezTo>
                <a:close/>
                <a:moveTo>
                  <a:pt x="217" y="612"/>
                </a:moveTo>
                <a:cubicBezTo>
                  <a:pt x="211" y="611"/>
                  <a:pt x="204" y="611"/>
                  <a:pt x="198" y="610"/>
                </a:cubicBezTo>
                <a:cubicBezTo>
                  <a:pt x="197" y="617"/>
                  <a:pt x="197" y="623"/>
                  <a:pt x="196" y="630"/>
                </a:cubicBezTo>
                <a:cubicBezTo>
                  <a:pt x="204" y="627"/>
                  <a:pt x="211" y="630"/>
                  <a:pt x="218" y="634"/>
                </a:cubicBezTo>
                <a:cubicBezTo>
                  <a:pt x="215" y="627"/>
                  <a:pt x="213" y="619"/>
                  <a:pt x="217" y="612"/>
                </a:cubicBezTo>
                <a:close/>
                <a:moveTo>
                  <a:pt x="193" y="380"/>
                </a:moveTo>
                <a:cubicBezTo>
                  <a:pt x="198" y="380"/>
                  <a:pt x="202" y="380"/>
                  <a:pt x="207" y="380"/>
                </a:cubicBezTo>
                <a:cubicBezTo>
                  <a:pt x="207" y="376"/>
                  <a:pt x="208" y="371"/>
                  <a:pt x="208" y="367"/>
                </a:cubicBezTo>
                <a:cubicBezTo>
                  <a:pt x="204" y="367"/>
                  <a:pt x="200" y="366"/>
                  <a:pt x="195" y="366"/>
                </a:cubicBezTo>
                <a:cubicBezTo>
                  <a:pt x="194" y="371"/>
                  <a:pt x="194" y="375"/>
                  <a:pt x="193" y="380"/>
                </a:cubicBezTo>
                <a:close/>
                <a:moveTo>
                  <a:pt x="188" y="434"/>
                </a:moveTo>
                <a:cubicBezTo>
                  <a:pt x="194" y="435"/>
                  <a:pt x="199" y="436"/>
                  <a:pt x="204" y="436"/>
                </a:cubicBezTo>
                <a:cubicBezTo>
                  <a:pt x="204" y="431"/>
                  <a:pt x="204" y="426"/>
                  <a:pt x="204" y="421"/>
                </a:cubicBezTo>
                <a:cubicBezTo>
                  <a:pt x="199" y="421"/>
                  <a:pt x="195" y="420"/>
                  <a:pt x="190" y="420"/>
                </a:cubicBezTo>
                <a:cubicBezTo>
                  <a:pt x="189" y="425"/>
                  <a:pt x="189" y="429"/>
                  <a:pt x="188" y="434"/>
                </a:cubicBezTo>
                <a:close/>
                <a:moveTo>
                  <a:pt x="183" y="489"/>
                </a:moveTo>
                <a:cubicBezTo>
                  <a:pt x="188" y="489"/>
                  <a:pt x="194" y="490"/>
                  <a:pt x="199" y="491"/>
                </a:cubicBezTo>
                <a:cubicBezTo>
                  <a:pt x="199" y="485"/>
                  <a:pt x="199" y="480"/>
                  <a:pt x="199" y="475"/>
                </a:cubicBezTo>
                <a:cubicBezTo>
                  <a:pt x="194" y="475"/>
                  <a:pt x="189" y="474"/>
                  <a:pt x="184" y="474"/>
                </a:cubicBezTo>
                <a:cubicBezTo>
                  <a:pt x="184" y="479"/>
                  <a:pt x="183" y="484"/>
                  <a:pt x="183" y="489"/>
                </a:cubicBezTo>
                <a:close/>
                <a:moveTo>
                  <a:pt x="178" y="544"/>
                </a:moveTo>
                <a:cubicBezTo>
                  <a:pt x="183" y="544"/>
                  <a:pt x="189" y="545"/>
                  <a:pt x="194" y="545"/>
                </a:cubicBezTo>
                <a:cubicBezTo>
                  <a:pt x="194" y="539"/>
                  <a:pt x="195" y="533"/>
                  <a:pt x="195" y="528"/>
                </a:cubicBezTo>
                <a:cubicBezTo>
                  <a:pt x="190" y="528"/>
                  <a:pt x="185" y="528"/>
                  <a:pt x="180" y="528"/>
                </a:cubicBezTo>
                <a:cubicBezTo>
                  <a:pt x="179" y="533"/>
                  <a:pt x="178" y="538"/>
                  <a:pt x="178" y="544"/>
                </a:cubicBezTo>
                <a:close/>
                <a:moveTo>
                  <a:pt x="174" y="581"/>
                </a:moveTo>
                <a:cubicBezTo>
                  <a:pt x="173" y="587"/>
                  <a:pt x="173" y="593"/>
                  <a:pt x="172" y="598"/>
                </a:cubicBezTo>
                <a:cubicBezTo>
                  <a:pt x="178" y="599"/>
                  <a:pt x="184" y="600"/>
                  <a:pt x="190" y="601"/>
                </a:cubicBezTo>
                <a:cubicBezTo>
                  <a:pt x="190" y="595"/>
                  <a:pt x="191" y="588"/>
                  <a:pt x="191" y="582"/>
                </a:cubicBezTo>
                <a:cubicBezTo>
                  <a:pt x="186" y="582"/>
                  <a:pt x="180" y="582"/>
                  <a:pt x="174" y="581"/>
                </a:cubicBezTo>
                <a:close/>
                <a:moveTo>
                  <a:pt x="180" y="743"/>
                </a:moveTo>
                <a:cubicBezTo>
                  <a:pt x="172" y="745"/>
                  <a:pt x="165" y="746"/>
                  <a:pt x="157" y="742"/>
                </a:cubicBezTo>
                <a:cubicBezTo>
                  <a:pt x="160" y="750"/>
                  <a:pt x="158" y="756"/>
                  <a:pt x="155" y="764"/>
                </a:cubicBezTo>
                <a:cubicBezTo>
                  <a:pt x="162" y="761"/>
                  <a:pt x="169" y="761"/>
                  <a:pt x="175" y="765"/>
                </a:cubicBezTo>
                <a:cubicBezTo>
                  <a:pt x="176" y="766"/>
                  <a:pt x="177" y="766"/>
                  <a:pt x="179" y="766"/>
                </a:cubicBezTo>
                <a:cubicBezTo>
                  <a:pt x="174" y="758"/>
                  <a:pt x="176" y="751"/>
                  <a:pt x="180" y="743"/>
                </a:cubicBezTo>
                <a:close/>
                <a:moveTo>
                  <a:pt x="164" y="958"/>
                </a:moveTo>
                <a:cubicBezTo>
                  <a:pt x="156" y="963"/>
                  <a:pt x="148" y="964"/>
                  <a:pt x="140" y="960"/>
                </a:cubicBezTo>
                <a:cubicBezTo>
                  <a:pt x="139" y="967"/>
                  <a:pt x="139" y="974"/>
                  <a:pt x="138" y="981"/>
                </a:cubicBezTo>
                <a:cubicBezTo>
                  <a:pt x="146" y="978"/>
                  <a:pt x="153" y="979"/>
                  <a:pt x="159" y="985"/>
                </a:cubicBezTo>
                <a:cubicBezTo>
                  <a:pt x="159" y="984"/>
                  <a:pt x="159" y="982"/>
                  <a:pt x="158" y="981"/>
                </a:cubicBezTo>
                <a:cubicBezTo>
                  <a:pt x="155" y="972"/>
                  <a:pt x="157" y="965"/>
                  <a:pt x="164" y="958"/>
                </a:cubicBezTo>
                <a:close/>
                <a:moveTo>
                  <a:pt x="179" y="1047"/>
                </a:moveTo>
                <a:cubicBezTo>
                  <a:pt x="172" y="1046"/>
                  <a:pt x="166" y="1046"/>
                  <a:pt x="160" y="1045"/>
                </a:cubicBezTo>
                <a:cubicBezTo>
                  <a:pt x="160" y="1051"/>
                  <a:pt x="159" y="1058"/>
                  <a:pt x="158" y="1065"/>
                </a:cubicBezTo>
                <a:cubicBezTo>
                  <a:pt x="165" y="1063"/>
                  <a:pt x="172" y="1064"/>
                  <a:pt x="179" y="1067"/>
                </a:cubicBezTo>
                <a:cubicBezTo>
                  <a:pt x="175" y="1060"/>
                  <a:pt x="177" y="1053"/>
                  <a:pt x="179" y="1047"/>
                </a:cubicBezTo>
                <a:close/>
                <a:moveTo>
                  <a:pt x="167" y="1164"/>
                </a:moveTo>
                <a:cubicBezTo>
                  <a:pt x="168" y="1161"/>
                  <a:pt x="169" y="1158"/>
                  <a:pt x="170" y="1155"/>
                </a:cubicBezTo>
                <a:cubicBezTo>
                  <a:pt x="163" y="1155"/>
                  <a:pt x="156" y="1154"/>
                  <a:pt x="151" y="1154"/>
                </a:cubicBezTo>
                <a:cubicBezTo>
                  <a:pt x="150" y="1160"/>
                  <a:pt x="150" y="1166"/>
                  <a:pt x="149" y="1171"/>
                </a:cubicBezTo>
                <a:cubicBezTo>
                  <a:pt x="155" y="1172"/>
                  <a:pt x="161" y="1173"/>
                  <a:pt x="168" y="1174"/>
                </a:cubicBezTo>
                <a:cubicBezTo>
                  <a:pt x="167" y="1171"/>
                  <a:pt x="167" y="1167"/>
                  <a:pt x="167" y="1164"/>
                </a:cubicBezTo>
                <a:close/>
                <a:moveTo>
                  <a:pt x="76" y="946"/>
                </a:moveTo>
                <a:cubicBezTo>
                  <a:pt x="77" y="940"/>
                  <a:pt x="78" y="935"/>
                  <a:pt x="78" y="929"/>
                </a:cubicBezTo>
                <a:cubicBezTo>
                  <a:pt x="76" y="929"/>
                  <a:pt x="73" y="930"/>
                  <a:pt x="71" y="929"/>
                </a:cubicBezTo>
                <a:cubicBezTo>
                  <a:pt x="68" y="929"/>
                  <a:pt x="65" y="928"/>
                  <a:pt x="62" y="928"/>
                </a:cubicBezTo>
                <a:cubicBezTo>
                  <a:pt x="62" y="933"/>
                  <a:pt x="61" y="939"/>
                  <a:pt x="61" y="944"/>
                </a:cubicBezTo>
                <a:cubicBezTo>
                  <a:pt x="66" y="944"/>
                  <a:pt x="71" y="945"/>
                  <a:pt x="76" y="946"/>
                </a:cubicBezTo>
                <a:close/>
                <a:moveTo>
                  <a:pt x="58" y="983"/>
                </a:moveTo>
                <a:cubicBezTo>
                  <a:pt x="58" y="989"/>
                  <a:pt x="57" y="994"/>
                  <a:pt x="57" y="998"/>
                </a:cubicBezTo>
                <a:cubicBezTo>
                  <a:pt x="62" y="999"/>
                  <a:pt x="67" y="999"/>
                  <a:pt x="71" y="1000"/>
                </a:cubicBezTo>
                <a:cubicBezTo>
                  <a:pt x="72" y="994"/>
                  <a:pt x="72" y="989"/>
                  <a:pt x="73" y="984"/>
                </a:cubicBezTo>
                <a:cubicBezTo>
                  <a:pt x="68" y="984"/>
                  <a:pt x="63" y="984"/>
                  <a:pt x="58" y="983"/>
                </a:cubicBezTo>
                <a:close/>
                <a:moveTo>
                  <a:pt x="67" y="874"/>
                </a:moveTo>
                <a:cubicBezTo>
                  <a:pt x="67" y="879"/>
                  <a:pt x="66" y="885"/>
                  <a:pt x="66" y="889"/>
                </a:cubicBezTo>
                <a:cubicBezTo>
                  <a:pt x="71" y="890"/>
                  <a:pt x="77" y="891"/>
                  <a:pt x="82" y="891"/>
                </a:cubicBezTo>
                <a:cubicBezTo>
                  <a:pt x="82" y="885"/>
                  <a:pt x="83" y="880"/>
                  <a:pt x="83" y="874"/>
                </a:cubicBezTo>
                <a:cubicBezTo>
                  <a:pt x="78" y="874"/>
                  <a:pt x="73" y="874"/>
                  <a:pt x="67" y="874"/>
                </a:cubicBezTo>
                <a:close/>
                <a:moveTo>
                  <a:pt x="86" y="837"/>
                </a:moveTo>
                <a:cubicBezTo>
                  <a:pt x="86" y="831"/>
                  <a:pt x="87" y="826"/>
                  <a:pt x="87" y="821"/>
                </a:cubicBezTo>
                <a:cubicBezTo>
                  <a:pt x="82" y="821"/>
                  <a:pt x="76" y="820"/>
                  <a:pt x="71" y="820"/>
                </a:cubicBezTo>
                <a:cubicBezTo>
                  <a:pt x="71" y="825"/>
                  <a:pt x="71" y="830"/>
                  <a:pt x="70" y="835"/>
                </a:cubicBezTo>
                <a:cubicBezTo>
                  <a:pt x="76" y="835"/>
                  <a:pt x="81" y="836"/>
                  <a:pt x="86" y="837"/>
                </a:cubicBezTo>
                <a:close/>
                <a:moveTo>
                  <a:pt x="76" y="1082"/>
                </a:moveTo>
                <a:cubicBezTo>
                  <a:pt x="81" y="1083"/>
                  <a:pt x="87" y="1083"/>
                  <a:pt x="92" y="1084"/>
                </a:cubicBezTo>
                <a:cubicBezTo>
                  <a:pt x="92" y="1078"/>
                  <a:pt x="93" y="1073"/>
                  <a:pt x="93" y="1068"/>
                </a:cubicBezTo>
                <a:cubicBezTo>
                  <a:pt x="88" y="1067"/>
                  <a:pt x="83" y="1067"/>
                  <a:pt x="78" y="1067"/>
                </a:cubicBezTo>
                <a:cubicBezTo>
                  <a:pt x="77" y="1072"/>
                  <a:pt x="77" y="1077"/>
                  <a:pt x="76" y="1082"/>
                </a:cubicBezTo>
                <a:close/>
                <a:moveTo>
                  <a:pt x="96" y="1029"/>
                </a:moveTo>
                <a:cubicBezTo>
                  <a:pt x="97" y="1024"/>
                  <a:pt x="97" y="1019"/>
                  <a:pt x="97" y="1013"/>
                </a:cubicBezTo>
                <a:cubicBezTo>
                  <a:pt x="92" y="1013"/>
                  <a:pt x="87" y="1013"/>
                  <a:pt x="82" y="1013"/>
                </a:cubicBezTo>
                <a:cubicBezTo>
                  <a:pt x="82" y="1018"/>
                  <a:pt x="82" y="1023"/>
                  <a:pt x="81" y="1028"/>
                </a:cubicBezTo>
                <a:cubicBezTo>
                  <a:pt x="86" y="1028"/>
                  <a:pt x="92" y="1029"/>
                  <a:pt x="96" y="1029"/>
                </a:cubicBezTo>
                <a:close/>
                <a:moveTo>
                  <a:pt x="103" y="977"/>
                </a:moveTo>
                <a:cubicBezTo>
                  <a:pt x="103" y="971"/>
                  <a:pt x="103" y="965"/>
                  <a:pt x="103" y="959"/>
                </a:cubicBezTo>
                <a:cubicBezTo>
                  <a:pt x="97" y="958"/>
                  <a:pt x="92" y="958"/>
                  <a:pt x="86" y="958"/>
                </a:cubicBezTo>
                <a:cubicBezTo>
                  <a:pt x="86" y="963"/>
                  <a:pt x="85" y="969"/>
                  <a:pt x="85" y="974"/>
                </a:cubicBezTo>
                <a:cubicBezTo>
                  <a:pt x="91" y="975"/>
                  <a:pt x="97" y="976"/>
                  <a:pt x="103" y="977"/>
                </a:cubicBezTo>
                <a:close/>
                <a:moveTo>
                  <a:pt x="144" y="824"/>
                </a:moveTo>
                <a:cubicBezTo>
                  <a:pt x="137" y="824"/>
                  <a:pt x="131" y="823"/>
                  <a:pt x="125" y="823"/>
                </a:cubicBezTo>
                <a:cubicBezTo>
                  <a:pt x="124" y="829"/>
                  <a:pt x="124" y="835"/>
                  <a:pt x="123" y="841"/>
                </a:cubicBezTo>
                <a:cubicBezTo>
                  <a:pt x="129" y="842"/>
                  <a:pt x="136" y="842"/>
                  <a:pt x="143" y="843"/>
                </a:cubicBezTo>
                <a:cubicBezTo>
                  <a:pt x="140" y="837"/>
                  <a:pt x="142" y="830"/>
                  <a:pt x="144" y="824"/>
                </a:cubicBezTo>
                <a:close/>
                <a:moveTo>
                  <a:pt x="121" y="878"/>
                </a:moveTo>
                <a:cubicBezTo>
                  <a:pt x="120" y="884"/>
                  <a:pt x="120" y="890"/>
                  <a:pt x="119" y="896"/>
                </a:cubicBezTo>
                <a:cubicBezTo>
                  <a:pt x="124" y="896"/>
                  <a:pt x="131" y="897"/>
                  <a:pt x="136" y="897"/>
                </a:cubicBezTo>
                <a:cubicBezTo>
                  <a:pt x="137" y="891"/>
                  <a:pt x="138" y="885"/>
                  <a:pt x="138" y="878"/>
                </a:cubicBezTo>
                <a:cubicBezTo>
                  <a:pt x="133" y="878"/>
                  <a:pt x="126" y="878"/>
                  <a:pt x="121" y="878"/>
                </a:cubicBezTo>
                <a:close/>
                <a:moveTo>
                  <a:pt x="135" y="1014"/>
                </a:moveTo>
                <a:cubicBezTo>
                  <a:pt x="134" y="1021"/>
                  <a:pt x="134" y="1028"/>
                  <a:pt x="133" y="1034"/>
                </a:cubicBezTo>
                <a:cubicBezTo>
                  <a:pt x="139" y="1034"/>
                  <a:pt x="146" y="1035"/>
                  <a:pt x="151" y="1035"/>
                </a:cubicBezTo>
                <a:cubicBezTo>
                  <a:pt x="152" y="1029"/>
                  <a:pt x="153" y="1022"/>
                  <a:pt x="154" y="1015"/>
                </a:cubicBezTo>
                <a:cubicBezTo>
                  <a:pt x="148" y="1018"/>
                  <a:pt x="141" y="1018"/>
                  <a:pt x="135" y="1014"/>
                </a:cubicBezTo>
                <a:close/>
                <a:moveTo>
                  <a:pt x="116" y="932"/>
                </a:moveTo>
                <a:cubicBezTo>
                  <a:pt x="115" y="938"/>
                  <a:pt x="115" y="944"/>
                  <a:pt x="114" y="949"/>
                </a:cubicBezTo>
                <a:cubicBezTo>
                  <a:pt x="121" y="950"/>
                  <a:pt x="127" y="951"/>
                  <a:pt x="132" y="952"/>
                </a:cubicBezTo>
                <a:cubicBezTo>
                  <a:pt x="133" y="946"/>
                  <a:pt x="133" y="939"/>
                  <a:pt x="133" y="934"/>
                </a:cubicBezTo>
                <a:cubicBezTo>
                  <a:pt x="128" y="933"/>
                  <a:pt x="122" y="933"/>
                  <a:pt x="116" y="932"/>
                </a:cubicBezTo>
                <a:close/>
                <a:moveTo>
                  <a:pt x="122" y="741"/>
                </a:moveTo>
                <a:cubicBezTo>
                  <a:pt x="116" y="741"/>
                  <a:pt x="111" y="741"/>
                  <a:pt x="106" y="741"/>
                </a:cubicBezTo>
                <a:cubicBezTo>
                  <a:pt x="106" y="746"/>
                  <a:pt x="105" y="751"/>
                  <a:pt x="104" y="757"/>
                </a:cubicBezTo>
                <a:cubicBezTo>
                  <a:pt x="110" y="757"/>
                  <a:pt x="115" y="758"/>
                  <a:pt x="121" y="758"/>
                </a:cubicBezTo>
                <a:cubicBezTo>
                  <a:pt x="121" y="753"/>
                  <a:pt x="121" y="747"/>
                  <a:pt x="122" y="741"/>
                </a:cubicBezTo>
                <a:close/>
                <a:moveTo>
                  <a:pt x="101" y="794"/>
                </a:moveTo>
                <a:cubicBezTo>
                  <a:pt x="100" y="800"/>
                  <a:pt x="100" y="806"/>
                  <a:pt x="100" y="810"/>
                </a:cubicBezTo>
                <a:cubicBezTo>
                  <a:pt x="106" y="811"/>
                  <a:pt x="111" y="812"/>
                  <a:pt x="116" y="813"/>
                </a:cubicBezTo>
                <a:cubicBezTo>
                  <a:pt x="117" y="807"/>
                  <a:pt x="117" y="801"/>
                  <a:pt x="117" y="796"/>
                </a:cubicBezTo>
                <a:cubicBezTo>
                  <a:pt x="112" y="795"/>
                  <a:pt x="106" y="795"/>
                  <a:pt x="101" y="794"/>
                </a:cubicBezTo>
                <a:close/>
                <a:moveTo>
                  <a:pt x="96" y="848"/>
                </a:moveTo>
                <a:cubicBezTo>
                  <a:pt x="95" y="854"/>
                  <a:pt x="94" y="860"/>
                  <a:pt x="94" y="865"/>
                </a:cubicBezTo>
                <a:cubicBezTo>
                  <a:pt x="100" y="866"/>
                  <a:pt x="105" y="866"/>
                  <a:pt x="111" y="867"/>
                </a:cubicBezTo>
                <a:cubicBezTo>
                  <a:pt x="112" y="861"/>
                  <a:pt x="112" y="855"/>
                  <a:pt x="113" y="849"/>
                </a:cubicBezTo>
                <a:cubicBezTo>
                  <a:pt x="107" y="849"/>
                  <a:pt x="101" y="849"/>
                  <a:pt x="96" y="848"/>
                </a:cubicBezTo>
                <a:close/>
                <a:moveTo>
                  <a:pt x="91" y="903"/>
                </a:moveTo>
                <a:cubicBezTo>
                  <a:pt x="91" y="909"/>
                  <a:pt x="90" y="915"/>
                  <a:pt x="90" y="920"/>
                </a:cubicBezTo>
                <a:cubicBezTo>
                  <a:pt x="96" y="920"/>
                  <a:pt x="101" y="921"/>
                  <a:pt x="107" y="922"/>
                </a:cubicBezTo>
                <a:cubicBezTo>
                  <a:pt x="107" y="916"/>
                  <a:pt x="108" y="910"/>
                  <a:pt x="109" y="904"/>
                </a:cubicBezTo>
                <a:cubicBezTo>
                  <a:pt x="103" y="904"/>
                  <a:pt x="97" y="903"/>
                  <a:pt x="91" y="903"/>
                </a:cubicBezTo>
                <a:close/>
                <a:moveTo>
                  <a:pt x="100" y="1112"/>
                </a:moveTo>
                <a:cubicBezTo>
                  <a:pt x="106" y="1113"/>
                  <a:pt x="112" y="1114"/>
                  <a:pt x="117" y="1114"/>
                </a:cubicBezTo>
                <a:cubicBezTo>
                  <a:pt x="117" y="1108"/>
                  <a:pt x="118" y="1102"/>
                  <a:pt x="119" y="1097"/>
                </a:cubicBezTo>
                <a:cubicBezTo>
                  <a:pt x="113" y="1097"/>
                  <a:pt x="108" y="1096"/>
                  <a:pt x="102" y="1096"/>
                </a:cubicBezTo>
                <a:cubicBezTo>
                  <a:pt x="101" y="1102"/>
                  <a:pt x="101" y="1107"/>
                  <a:pt x="100" y="1112"/>
                </a:cubicBezTo>
                <a:close/>
                <a:moveTo>
                  <a:pt x="122" y="1060"/>
                </a:moveTo>
                <a:cubicBezTo>
                  <a:pt x="123" y="1054"/>
                  <a:pt x="124" y="1047"/>
                  <a:pt x="124" y="1042"/>
                </a:cubicBezTo>
                <a:cubicBezTo>
                  <a:pt x="119" y="1042"/>
                  <a:pt x="113" y="1042"/>
                  <a:pt x="107" y="1042"/>
                </a:cubicBezTo>
                <a:cubicBezTo>
                  <a:pt x="106" y="1047"/>
                  <a:pt x="106" y="1053"/>
                  <a:pt x="105" y="1058"/>
                </a:cubicBezTo>
                <a:cubicBezTo>
                  <a:pt x="108" y="1058"/>
                  <a:pt x="111" y="1058"/>
                  <a:pt x="114" y="1058"/>
                </a:cubicBezTo>
                <a:cubicBezTo>
                  <a:pt x="117" y="1059"/>
                  <a:pt x="120" y="1060"/>
                  <a:pt x="122" y="1060"/>
                </a:cubicBezTo>
                <a:close/>
                <a:moveTo>
                  <a:pt x="127" y="1006"/>
                </a:moveTo>
                <a:cubicBezTo>
                  <a:pt x="127" y="999"/>
                  <a:pt x="128" y="993"/>
                  <a:pt x="129" y="988"/>
                </a:cubicBezTo>
                <a:cubicBezTo>
                  <a:pt x="122" y="987"/>
                  <a:pt x="116" y="986"/>
                  <a:pt x="110" y="986"/>
                </a:cubicBezTo>
                <a:cubicBezTo>
                  <a:pt x="110" y="992"/>
                  <a:pt x="110" y="998"/>
                  <a:pt x="110" y="1003"/>
                </a:cubicBezTo>
                <a:cubicBezTo>
                  <a:pt x="115" y="1004"/>
                  <a:pt x="121" y="1005"/>
                  <a:pt x="127" y="1006"/>
                </a:cubicBezTo>
                <a:close/>
                <a:moveTo>
                  <a:pt x="125" y="1141"/>
                </a:moveTo>
                <a:cubicBezTo>
                  <a:pt x="131" y="1142"/>
                  <a:pt x="137" y="1143"/>
                  <a:pt x="142" y="1144"/>
                </a:cubicBezTo>
                <a:cubicBezTo>
                  <a:pt x="142" y="1138"/>
                  <a:pt x="143" y="1132"/>
                  <a:pt x="143" y="1127"/>
                </a:cubicBezTo>
                <a:cubicBezTo>
                  <a:pt x="138" y="1126"/>
                  <a:pt x="132" y="1126"/>
                  <a:pt x="126" y="1125"/>
                </a:cubicBezTo>
                <a:cubicBezTo>
                  <a:pt x="126" y="1131"/>
                  <a:pt x="125" y="1137"/>
                  <a:pt x="125" y="1141"/>
                </a:cubicBezTo>
                <a:close/>
                <a:moveTo>
                  <a:pt x="147" y="1090"/>
                </a:moveTo>
                <a:cubicBezTo>
                  <a:pt x="148" y="1084"/>
                  <a:pt x="149" y="1077"/>
                  <a:pt x="149" y="1071"/>
                </a:cubicBezTo>
                <a:cubicBezTo>
                  <a:pt x="144" y="1071"/>
                  <a:pt x="137" y="1071"/>
                  <a:pt x="131" y="1071"/>
                </a:cubicBezTo>
                <a:cubicBezTo>
                  <a:pt x="131" y="1076"/>
                  <a:pt x="130" y="1083"/>
                  <a:pt x="129" y="1088"/>
                </a:cubicBezTo>
                <a:cubicBezTo>
                  <a:pt x="136" y="1089"/>
                  <a:pt x="142" y="1090"/>
                  <a:pt x="147" y="1090"/>
                </a:cubicBezTo>
                <a:close/>
                <a:moveTo>
                  <a:pt x="145" y="1226"/>
                </a:moveTo>
                <a:cubicBezTo>
                  <a:pt x="151" y="1226"/>
                  <a:pt x="157" y="1227"/>
                  <a:pt x="162" y="1228"/>
                </a:cubicBezTo>
                <a:cubicBezTo>
                  <a:pt x="163" y="1221"/>
                  <a:pt x="164" y="1215"/>
                  <a:pt x="164" y="1210"/>
                </a:cubicBezTo>
                <a:cubicBezTo>
                  <a:pt x="159" y="1210"/>
                  <a:pt x="153" y="1210"/>
                  <a:pt x="147" y="1210"/>
                </a:cubicBezTo>
                <a:cubicBezTo>
                  <a:pt x="146" y="1215"/>
                  <a:pt x="146" y="1220"/>
                  <a:pt x="145" y="1226"/>
                </a:cubicBezTo>
                <a:close/>
                <a:moveTo>
                  <a:pt x="173" y="1120"/>
                </a:moveTo>
                <a:cubicBezTo>
                  <a:pt x="173" y="1114"/>
                  <a:pt x="173" y="1108"/>
                  <a:pt x="174" y="1102"/>
                </a:cubicBezTo>
                <a:cubicBezTo>
                  <a:pt x="168" y="1101"/>
                  <a:pt x="161" y="1100"/>
                  <a:pt x="155" y="1100"/>
                </a:cubicBezTo>
                <a:cubicBezTo>
                  <a:pt x="155" y="1106"/>
                  <a:pt x="155" y="1112"/>
                  <a:pt x="154" y="1117"/>
                </a:cubicBezTo>
                <a:cubicBezTo>
                  <a:pt x="161" y="1118"/>
                  <a:pt x="167" y="1119"/>
                  <a:pt x="173" y="1120"/>
                </a:cubicBezTo>
                <a:close/>
                <a:moveTo>
                  <a:pt x="170" y="1255"/>
                </a:moveTo>
                <a:cubicBezTo>
                  <a:pt x="176" y="1256"/>
                  <a:pt x="182" y="1256"/>
                  <a:pt x="187" y="1257"/>
                </a:cubicBezTo>
                <a:cubicBezTo>
                  <a:pt x="188" y="1251"/>
                  <a:pt x="188" y="1245"/>
                  <a:pt x="188" y="1240"/>
                </a:cubicBezTo>
                <a:cubicBezTo>
                  <a:pt x="185" y="1240"/>
                  <a:pt x="182" y="1240"/>
                  <a:pt x="179" y="1240"/>
                </a:cubicBezTo>
                <a:cubicBezTo>
                  <a:pt x="176" y="1240"/>
                  <a:pt x="174" y="1239"/>
                  <a:pt x="171" y="1238"/>
                </a:cubicBezTo>
                <a:cubicBezTo>
                  <a:pt x="171" y="1244"/>
                  <a:pt x="171" y="1250"/>
                  <a:pt x="170" y="1255"/>
                </a:cubicBezTo>
                <a:close/>
                <a:moveTo>
                  <a:pt x="191" y="1203"/>
                </a:moveTo>
                <a:cubicBezTo>
                  <a:pt x="192" y="1197"/>
                  <a:pt x="193" y="1190"/>
                  <a:pt x="194" y="1185"/>
                </a:cubicBezTo>
                <a:cubicBezTo>
                  <a:pt x="188" y="1184"/>
                  <a:pt x="181" y="1184"/>
                  <a:pt x="175" y="1184"/>
                </a:cubicBezTo>
                <a:cubicBezTo>
                  <a:pt x="175" y="1190"/>
                  <a:pt x="174" y="1197"/>
                  <a:pt x="173" y="1203"/>
                </a:cubicBezTo>
                <a:cubicBezTo>
                  <a:pt x="179" y="1203"/>
                  <a:pt x="186" y="1203"/>
                  <a:pt x="191" y="1203"/>
                </a:cubicBezTo>
                <a:close/>
                <a:moveTo>
                  <a:pt x="163" y="908"/>
                </a:moveTo>
                <a:cubicBezTo>
                  <a:pt x="157" y="908"/>
                  <a:pt x="151" y="908"/>
                  <a:pt x="144" y="907"/>
                </a:cubicBezTo>
                <a:cubicBezTo>
                  <a:pt x="145" y="910"/>
                  <a:pt x="145" y="913"/>
                  <a:pt x="145" y="916"/>
                </a:cubicBezTo>
                <a:cubicBezTo>
                  <a:pt x="145" y="920"/>
                  <a:pt x="144" y="923"/>
                  <a:pt x="143" y="924"/>
                </a:cubicBezTo>
                <a:cubicBezTo>
                  <a:pt x="150" y="925"/>
                  <a:pt x="156" y="926"/>
                  <a:pt x="162" y="927"/>
                </a:cubicBezTo>
                <a:cubicBezTo>
                  <a:pt x="162" y="921"/>
                  <a:pt x="162" y="914"/>
                  <a:pt x="163" y="908"/>
                </a:cubicBezTo>
                <a:close/>
                <a:moveTo>
                  <a:pt x="145" y="788"/>
                </a:moveTo>
                <a:cubicBezTo>
                  <a:pt x="146" y="782"/>
                  <a:pt x="147" y="775"/>
                  <a:pt x="148" y="769"/>
                </a:cubicBezTo>
                <a:cubicBezTo>
                  <a:pt x="142" y="769"/>
                  <a:pt x="136" y="769"/>
                  <a:pt x="130" y="769"/>
                </a:cubicBezTo>
                <a:cubicBezTo>
                  <a:pt x="130" y="775"/>
                  <a:pt x="129" y="780"/>
                  <a:pt x="129" y="786"/>
                </a:cubicBezTo>
                <a:cubicBezTo>
                  <a:pt x="135" y="787"/>
                  <a:pt x="140" y="787"/>
                  <a:pt x="145" y="788"/>
                </a:cubicBezTo>
                <a:close/>
                <a:moveTo>
                  <a:pt x="151" y="734"/>
                </a:moveTo>
                <a:cubicBezTo>
                  <a:pt x="151" y="728"/>
                  <a:pt x="152" y="722"/>
                  <a:pt x="152" y="716"/>
                </a:cubicBezTo>
                <a:cubicBezTo>
                  <a:pt x="146" y="716"/>
                  <a:pt x="140" y="715"/>
                  <a:pt x="134" y="715"/>
                </a:cubicBezTo>
                <a:cubicBezTo>
                  <a:pt x="134" y="720"/>
                  <a:pt x="134" y="726"/>
                  <a:pt x="133" y="731"/>
                </a:cubicBezTo>
                <a:cubicBezTo>
                  <a:pt x="139" y="732"/>
                  <a:pt x="145" y="733"/>
                  <a:pt x="151" y="734"/>
                </a:cubicBezTo>
                <a:close/>
                <a:moveTo>
                  <a:pt x="156" y="680"/>
                </a:moveTo>
                <a:cubicBezTo>
                  <a:pt x="156" y="674"/>
                  <a:pt x="157" y="668"/>
                  <a:pt x="157" y="662"/>
                </a:cubicBezTo>
                <a:cubicBezTo>
                  <a:pt x="152" y="661"/>
                  <a:pt x="146" y="661"/>
                  <a:pt x="140" y="661"/>
                </a:cubicBezTo>
                <a:cubicBezTo>
                  <a:pt x="139" y="666"/>
                  <a:pt x="139" y="672"/>
                  <a:pt x="138" y="678"/>
                </a:cubicBezTo>
                <a:cubicBezTo>
                  <a:pt x="144" y="678"/>
                  <a:pt x="150" y="679"/>
                  <a:pt x="156" y="680"/>
                </a:cubicBezTo>
                <a:close/>
                <a:moveTo>
                  <a:pt x="182" y="710"/>
                </a:moveTo>
                <a:cubicBezTo>
                  <a:pt x="182" y="704"/>
                  <a:pt x="182" y="698"/>
                  <a:pt x="182" y="691"/>
                </a:cubicBezTo>
                <a:cubicBezTo>
                  <a:pt x="179" y="691"/>
                  <a:pt x="176" y="691"/>
                  <a:pt x="173" y="691"/>
                </a:cubicBezTo>
                <a:cubicBezTo>
                  <a:pt x="169" y="691"/>
                  <a:pt x="166" y="689"/>
                  <a:pt x="164" y="689"/>
                </a:cubicBezTo>
                <a:cubicBezTo>
                  <a:pt x="163" y="695"/>
                  <a:pt x="163" y="702"/>
                  <a:pt x="163" y="707"/>
                </a:cubicBezTo>
                <a:cubicBezTo>
                  <a:pt x="169" y="708"/>
                  <a:pt x="176" y="709"/>
                  <a:pt x="182" y="710"/>
                </a:cubicBezTo>
                <a:close/>
                <a:moveTo>
                  <a:pt x="185" y="655"/>
                </a:moveTo>
                <a:cubicBezTo>
                  <a:pt x="185" y="649"/>
                  <a:pt x="186" y="642"/>
                  <a:pt x="187" y="636"/>
                </a:cubicBezTo>
                <a:cubicBezTo>
                  <a:pt x="181" y="636"/>
                  <a:pt x="175" y="636"/>
                  <a:pt x="170" y="636"/>
                </a:cubicBezTo>
                <a:cubicBezTo>
                  <a:pt x="169" y="642"/>
                  <a:pt x="168" y="648"/>
                  <a:pt x="167" y="653"/>
                </a:cubicBezTo>
                <a:cubicBezTo>
                  <a:pt x="173" y="654"/>
                  <a:pt x="179" y="654"/>
                  <a:pt x="185" y="655"/>
                </a:cubicBezTo>
                <a:close/>
                <a:moveTo>
                  <a:pt x="159" y="459"/>
                </a:moveTo>
                <a:cubicBezTo>
                  <a:pt x="164" y="459"/>
                  <a:pt x="168" y="460"/>
                  <a:pt x="173" y="461"/>
                </a:cubicBezTo>
                <a:cubicBezTo>
                  <a:pt x="174" y="455"/>
                  <a:pt x="174" y="451"/>
                  <a:pt x="174" y="446"/>
                </a:cubicBezTo>
                <a:cubicBezTo>
                  <a:pt x="170" y="446"/>
                  <a:pt x="165" y="445"/>
                  <a:pt x="160" y="445"/>
                </a:cubicBezTo>
                <a:cubicBezTo>
                  <a:pt x="160" y="450"/>
                  <a:pt x="159" y="454"/>
                  <a:pt x="159" y="459"/>
                </a:cubicBezTo>
                <a:close/>
                <a:moveTo>
                  <a:pt x="154" y="513"/>
                </a:moveTo>
                <a:cubicBezTo>
                  <a:pt x="159" y="513"/>
                  <a:pt x="164" y="514"/>
                  <a:pt x="169" y="515"/>
                </a:cubicBezTo>
                <a:cubicBezTo>
                  <a:pt x="169" y="510"/>
                  <a:pt x="169" y="505"/>
                  <a:pt x="169" y="500"/>
                </a:cubicBezTo>
                <a:cubicBezTo>
                  <a:pt x="164" y="500"/>
                  <a:pt x="160" y="499"/>
                  <a:pt x="156" y="499"/>
                </a:cubicBezTo>
                <a:cubicBezTo>
                  <a:pt x="155" y="504"/>
                  <a:pt x="155" y="508"/>
                  <a:pt x="154" y="513"/>
                </a:cubicBezTo>
                <a:close/>
                <a:moveTo>
                  <a:pt x="148" y="568"/>
                </a:moveTo>
                <a:cubicBezTo>
                  <a:pt x="154" y="569"/>
                  <a:pt x="159" y="569"/>
                  <a:pt x="165" y="570"/>
                </a:cubicBezTo>
                <a:cubicBezTo>
                  <a:pt x="165" y="564"/>
                  <a:pt x="166" y="559"/>
                  <a:pt x="166" y="553"/>
                </a:cubicBezTo>
                <a:cubicBezTo>
                  <a:pt x="161" y="553"/>
                  <a:pt x="155" y="553"/>
                  <a:pt x="150" y="552"/>
                </a:cubicBezTo>
                <a:cubicBezTo>
                  <a:pt x="149" y="558"/>
                  <a:pt x="149" y="563"/>
                  <a:pt x="148" y="568"/>
                </a:cubicBezTo>
                <a:close/>
                <a:moveTo>
                  <a:pt x="144" y="606"/>
                </a:moveTo>
                <a:cubicBezTo>
                  <a:pt x="144" y="612"/>
                  <a:pt x="143" y="618"/>
                  <a:pt x="143" y="623"/>
                </a:cubicBezTo>
                <a:cubicBezTo>
                  <a:pt x="149" y="624"/>
                  <a:pt x="154" y="624"/>
                  <a:pt x="160" y="624"/>
                </a:cubicBezTo>
                <a:cubicBezTo>
                  <a:pt x="160" y="619"/>
                  <a:pt x="161" y="613"/>
                  <a:pt x="161" y="607"/>
                </a:cubicBezTo>
                <a:cubicBezTo>
                  <a:pt x="156" y="607"/>
                  <a:pt x="150" y="607"/>
                  <a:pt x="144" y="606"/>
                </a:cubicBezTo>
                <a:close/>
                <a:moveTo>
                  <a:pt x="130" y="484"/>
                </a:moveTo>
                <a:cubicBezTo>
                  <a:pt x="134" y="484"/>
                  <a:pt x="139" y="484"/>
                  <a:pt x="143" y="485"/>
                </a:cubicBezTo>
                <a:cubicBezTo>
                  <a:pt x="143" y="480"/>
                  <a:pt x="144" y="476"/>
                  <a:pt x="144" y="471"/>
                </a:cubicBezTo>
                <a:cubicBezTo>
                  <a:pt x="140" y="471"/>
                  <a:pt x="136" y="471"/>
                  <a:pt x="132" y="471"/>
                </a:cubicBezTo>
                <a:cubicBezTo>
                  <a:pt x="131" y="475"/>
                  <a:pt x="130" y="479"/>
                  <a:pt x="130" y="484"/>
                </a:cubicBezTo>
                <a:close/>
                <a:moveTo>
                  <a:pt x="125" y="537"/>
                </a:moveTo>
                <a:cubicBezTo>
                  <a:pt x="130" y="538"/>
                  <a:pt x="135" y="539"/>
                  <a:pt x="140" y="539"/>
                </a:cubicBezTo>
                <a:cubicBezTo>
                  <a:pt x="140" y="535"/>
                  <a:pt x="140" y="530"/>
                  <a:pt x="140" y="525"/>
                </a:cubicBezTo>
                <a:cubicBezTo>
                  <a:pt x="135" y="525"/>
                  <a:pt x="130" y="524"/>
                  <a:pt x="126" y="524"/>
                </a:cubicBezTo>
                <a:cubicBezTo>
                  <a:pt x="125" y="528"/>
                  <a:pt x="125" y="533"/>
                  <a:pt x="125" y="537"/>
                </a:cubicBezTo>
                <a:close/>
                <a:moveTo>
                  <a:pt x="119" y="592"/>
                </a:moveTo>
                <a:cubicBezTo>
                  <a:pt x="124" y="593"/>
                  <a:pt x="129" y="594"/>
                  <a:pt x="134" y="594"/>
                </a:cubicBezTo>
                <a:cubicBezTo>
                  <a:pt x="135" y="589"/>
                  <a:pt x="135" y="584"/>
                  <a:pt x="136" y="578"/>
                </a:cubicBezTo>
                <a:cubicBezTo>
                  <a:pt x="130" y="578"/>
                  <a:pt x="125" y="578"/>
                  <a:pt x="120" y="577"/>
                </a:cubicBezTo>
                <a:cubicBezTo>
                  <a:pt x="120" y="583"/>
                  <a:pt x="120" y="587"/>
                  <a:pt x="119" y="592"/>
                </a:cubicBezTo>
                <a:close/>
                <a:moveTo>
                  <a:pt x="114" y="647"/>
                </a:moveTo>
                <a:cubicBezTo>
                  <a:pt x="120" y="648"/>
                  <a:pt x="126" y="649"/>
                  <a:pt x="130" y="649"/>
                </a:cubicBezTo>
                <a:cubicBezTo>
                  <a:pt x="131" y="643"/>
                  <a:pt x="131" y="638"/>
                  <a:pt x="132" y="632"/>
                </a:cubicBezTo>
                <a:cubicBezTo>
                  <a:pt x="127" y="632"/>
                  <a:pt x="121" y="632"/>
                  <a:pt x="116" y="632"/>
                </a:cubicBezTo>
                <a:cubicBezTo>
                  <a:pt x="115" y="637"/>
                  <a:pt x="115" y="642"/>
                  <a:pt x="114" y="647"/>
                </a:cubicBezTo>
                <a:close/>
                <a:moveTo>
                  <a:pt x="110" y="686"/>
                </a:moveTo>
                <a:cubicBezTo>
                  <a:pt x="110" y="691"/>
                  <a:pt x="109" y="697"/>
                  <a:pt x="109" y="702"/>
                </a:cubicBezTo>
                <a:cubicBezTo>
                  <a:pt x="115" y="703"/>
                  <a:pt x="120" y="703"/>
                  <a:pt x="126" y="704"/>
                </a:cubicBezTo>
                <a:cubicBezTo>
                  <a:pt x="126" y="698"/>
                  <a:pt x="127" y="693"/>
                  <a:pt x="127" y="687"/>
                </a:cubicBezTo>
                <a:cubicBezTo>
                  <a:pt x="121" y="686"/>
                  <a:pt x="116" y="686"/>
                  <a:pt x="110" y="686"/>
                </a:cubicBezTo>
                <a:close/>
                <a:moveTo>
                  <a:pt x="95" y="562"/>
                </a:moveTo>
                <a:cubicBezTo>
                  <a:pt x="99" y="563"/>
                  <a:pt x="104" y="564"/>
                  <a:pt x="109" y="564"/>
                </a:cubicBezTo>
                <a:cubicBezTo>
                  <a:pt x="109" y="559"/>
                  <a:pt x="109" y="555"/>
                  <a:pt x="109" y="550"/>
                </a:cubicBezTo>
                <a:cubicBezTo>
                  <a:pt x="105" y="550"/>
                  <a:pt x="101" y="549"/>
                  <a:pt x="96" y="549"/>
                </a:cubicBezTo>
                <a:cubicBezTo>
                  <a:pt x="96" y="554"/>
                  <a:pt x="95" y="558"/>
                  <a:pt x="95" y="562"/>
                </a:cubicBezTo>
                <a:close/>
                <a:moveTo>
                  <a:pt x="91" y="617"/>
                </a:moveTo>
                <a:cubicBezTo>
                  <a:pt x="95" y="617"/>
                  <a:pt x="100" y="618"/>
                  <a:pt x="104" y="618"/>
                </a:cubicBezTo>
                <a:cubicBezTo>
                  <a:pt x="104" y="613"/>
                  <a:pt x="105" y="609"/>
                  <a:pt x="105" y="604"/>
                </a:cubicBezTo>
                <a:cubicBezTo>
                  <a:pt x="100" y="604"/>
                  <a:pt x="96" y="604"/>
                  <a:pt x="92" y="604"/>
                </a:cubicBezTo>
                <a:cubicBezTo>
                  <a:pt x="91" y="608"/>
                  <a:pt x="91" y="612"/>
                  <a:pt x="91" y="617"/>
                </a:cubicBezTo>
                <a:close/>
                <a:moveTo>
                  <a:pt x="85" y="671"/>
                </a:moveTo>
                <a:cubicBezTo>
                  <a:pt x="90" y="672"/>
                  <a:pt x="95" y="673"/>
                  <a:pt x="100" y="673"/>
                </a:cubicBezTo>
                <a:cubicBezTo>
                  <a:pt x="101" y="668"/>
                  <a:pt x="101" y="663"/>
                  <a:pt x="102" y="658"/>
                </a:cubicBezTo>
                <a:cubicBezTo>
                  <a:pt x="96" y="657"/>
                  <a:pt x="91" y="657"/>
                  <a:pt x="86" y="657"/>
                </a:cubicBezTo>
                <a:cubicBezTo>
                  <a:pt x="86" y="662"/>
                  <a:pt x="85" y="666"/>
                  <a:pt x="85" y="671"/>
                </a:cubicBezTo>
                <a:close/>
                <a:moveTo>
                  <a:pt x="81" y="726"/>
                </a:moveTo>
                <a:cubicBezTo>
                  <a:pt x="86" y="727"/>
                  <a:pt x="90" y="727"/>
                  <a:pt x="95" y="728"/>
                </a:cubicBezTo>
                <a:cubicBezTo>
                  <a:pt x="96" y="722"/>
                  <a:pt x="96" y="717"/>
                  <a:pt x="97" y="712"/>
                </a:cubicBezTo>
                <a:cubicBezTo>
                  <a:pt x="92" y="712"/>
                  <a:pt x="87" y="712"/>
                  <a:pt x="82" y="712"/>
                </a:cubicBezTo>
                <a:cubicBezTo>
                  <a:pt x="82" y="716"/>
                  <a:pt x="81" y="721"/>
                  <a:pt x="81" y="726"/>
                </a:cubicBezTo>
                <a:close/>
                <a:moveTo>
                  <a:pt x="77" y="766"/>
                </a:moveTo>
                <a:cubicBezTo>
                  <a:pt x="76" y="771"/>
                  <a:pt x="76" y="776"/>
                  <a:pt x="75" y="781"/>
                </a:cubicBezTo>
                <a:cubicBezTo>
                  <a:pt x="81" y="781"/>
                  <a:pt x="86" y="782"/>
                  <a:pt x="91" y="783"/>
                </a:cubicBezTo>
                <a:cubicBezTo>
                  <a:pt x="92" y="777"/>
                  <a:pt x="92" y="772"/>
                  <a:pt x="93" y="766"/>
                </a:cubicBezTo>
                <a:cubicBezTo>
                  <a:pt x="88" y="766"/>
                  <a:pt x="82" y="766"/>
                  <a:pt x="77" y="766"/>
                </a:cubicBezTo>
                <a:close/>
                <a:moveTo>
                  <a:pt x="61" y="641"/>
                </a:moveTo>
                <a:cubicBezTo>
                  <a:pt x="66" y="641"/>
                  <a:pt x="70" y="642"/>
                  <a:pt x="75" y="643"/>
                </a:cubicBezTo>
                <a:cubicBezTo>
                  <a:pt x="75" y="638"/>
                  <a:pt x="75" y="634"/>
                  <a:pt x="76" y="630"/>
                </a:cubicBezTo>
                <a:cubicBezTo>
                  <a:pt x="71" y="629"/>
                  <a:pt x="67" y="629"/>
                  <a:pt x="62" y="628"/>
                </a:cubicBezTo>
                <a:cubicBezTo>
                  <a:pt x="62" y="633"/>
                  <a:pt x="62" y="637"/>
                  <a:pt x="61" y="641"/>
                </a:cubicBezTo>
                <a:close/>
                <a:moveTo>
                  <a:pt x="56" y="696"/>
                </a:moveTo>
                <a:cubicBezTo>
                  <a:pt x="61" y="696"/>
                  <a:pt x="65" y="697"/>
                  <a:pt x="70" y="697"/>
                </a:cubicBezTo>
                <a:cubicBezTo>
                  <a:pt x="70" y="692"/>
                  <a:pt x="71" y="687"/>
                  <a:pt x="71" y="683"/>
                </a:cubicBezTo>
                <a:cubicBezTo>
                  <a:pt x="66" y="683"/>
                  <a:pt x="62" y="682"/>
                  <a:pt x="57" y="682"/>
                </a:cubicBezTo>
                <a:cubicBezTo>
                  <a:pt x="57" y="687"/>
                  <a:pt x="56" y="691"/>
                  <a:pt x="56" y="696"/>
                </a:cubicBezTo>
                <a:close/>
                <a:moveTo>
                  <a:pt x="51" y="750"/>
                </a:moveTo>
                <a:cubicBezTo>
                  <a:pt x="57" y="751"/>
                  <a:pt x="61" y="752"/>
                  <a:pt x="66" y="752"/>
                </a:cubicBezTo>
                <a:cubicBezTo>
                  <a:pt x="66" y="747"/>
                  <a:pt x="67" y="743"/>
                  <a:pt x="67" y="737"/>
                </a:cubicBezTo>
                <a:cubicBezTo>
                  <a:pt x="62" y="737"/>
                  <a:pt x="57" y="737"/>
                  <a:pt x="52" y="736"/>
                </a:cubicBezTo>
                <a:cubicBezTo>
                  <a:pt x="52" y="741"/>
                  <a:pt x="52" y="746"/>
                  <a:pt x="51" y="750"/>
                </a:cubicBezTo>
                <a:close/>
                <a:moveTo>
                  <a:pt x="46" y="805"/>
                </a:moveTo>
                <a:cubicBezTo>
                  <a:pt x="51" y="806"/>
                  <a:pt x="56" y="806"/>
                  <a:pt x="61" y="807"/>
                </a:cubicBezTo>
                <a:cubicBezTo>
                  <a:pt x="61" y="802"/>
                  <a:pt x="62" y="797"/>
                  <a:pt x="62" y="792"/>
                </a:cubicBezTo>
                <a:cubicBezTo>
                  <a:pt x="57" y="791"/>
                  <a:pt x="52" y="791"/>
                  <a:pt x="47" y="791"/>
                </a:cubicBezTo>
                <a:cubicBezTo>
                  <a:pt x="47" y="796"/>
                  <a:pt x="46" y="800"/>
                  <a:pt x="46" y="805"/>
                </a:cubicBezTo>
                <a:close/>
                <a:moveTo>
                  <a:pt x="42" y="859"/>
                </a:moveTo>
                <a:cubicBezTo>
                  <a:pt x="47" y="859"/>
                  <a:pt x="51" y="860"/>
                  <a:pt x="56" y="860"/>
                </a:cubicBezTo>
                <a:cubicBezTo>
                  <a:pt x="56" y="856"/>
                  <a:pt x="56" y="851"/>
                  <a:pt x="57" y="846"/>
                </a:cubicBezTo>
                <a:cubicBezTo>
                  <a:pt x="52" y="846"/>
                  <a:pt x="48" y="846"/>
                  <a:pt x="43" y="846"/>
                </a:cubicBezTo>
                <a:cubicBezTo>
                  <a:pt x="43" y="850"/>
                  <a:pt x="42" y="854"/>
                  <a:pt x="42" y="859"/>
                </a:cubicBezTo>
                <a:close/>
                <a:moveTo>
                  <a:pt x="37" y="914"/>
                </a:moveTo>
                <a:cubicBezTo>
                  <a:pt x="42" y="914"/>
                  <a:pt x="47" y="915"/>
                  <a:pt x="51" y="915"/>
                </a:cubicBezTo>
                <a:cubicBezTo>
                  <a:pt x="52" y="910"/>
                  <a:pt x="52" y="905"/>
                  <a:pt x="53" y="900"/>
                </a:cubicBezTo>
                <a:cubicBezTo>
                  <a:pt x="48" y="900"/>
                  <a:pt x="43" y="900"/>
                  <a:pt x="38" y="899"/>
                </a:cubicBezTo>
                <a:cubicBezTo>
                  <a:pt x="38" y="904"/>
                  <a:pt x="37" y="909"/>
                  <a:pt x="37" y="914"/>
                </a:cubicBezTo>
                <a:close/>
                <a:moveTo>
                  <a:pt x="34" y="954"/>
                </a:moveTo>
                <a:cubicBezTo>
                  <a:pt x="33" y="959"/>
                  <a:pt x="33" y="963"/>
                  <a:pt x="33" y="968"/>
                </a:cubicBezTo>
                <a:cubicBezTo>
                  <a:pt x="37" y="969"/>
                  <a:pt x="42" y="969"/>
                  <a:pt x="46" y="969"/>
                </a:cubicBezTo>
                <a:cubicBezTo>
                  <a:pt x="46" y="964"/>
                  <a:pt x="47" y="959"/>
                  <a:pt x="48" y="954"/>
                </a:cubicBezTo>
                <a:cubicBezTo>
                  <a:pt x="43" y="954"/>
                  <a:pt x="38" y="954"/>
                  <a:pt x="34" y="954"/>
                </a:cubicBezTo>
                <a:close/>
                <a:moveTo>
                  <a:pt x="22" y="775"/>
                </a:moveTo>
                <a:cubicBezTo>
                  <a:pt x="27" y="775"/>
                  <a:pt x="31" y="776"/>
                  <a:pt x="36" y="776"/>
                </a:cubicBezTo>
                <a:cubicBezTo>
                  <a:pt x="36" y="772"/>
                  <a:pt x="36" y="767"/>
                  <a:pt x="37" y="763"/>
                </a:cubicBezTo>
                <a:cubicBezTo>
                  <a:pt x="32" y="762"/>
                  <a:pt x="28" y="762"/>
                  <a:pt x="23" y="762"/>
                </a:cubicBezTo>
                <a:cubicBezTo>
                  <a:pt x="23" y="766"/>
                  <a:pt x="22" y="770"/>
                  <a:pt x="22" y="775"/>
                </a:cubicBezTo>
                <a:close/>
                <a:moveTo>
                  <a:pt x="17" y="830"/>
                </a:moveTo>
                <a:cubicBezTo>
                  <a:pt x="22" y="830"/>
                  <a:pt x="26" y="830"/>
                  <a:pt x="30" y="831"/>
                </a:cubicBezTo>
                <a:cubicBezTo>
                  <a:pt x="31" y="826"/>
                  <a:pt x="31" y="822"/>
                  <a:pt x="32" y="817"/>
                </a:cubicBezTo>
                <a:cubicBezTo>
                  <a:pt x="28" y="817"/>
                  <a:pt x="24" y="817"/>
                  <a:pt x="19" y="817"/>
                </a:cubicBezTo>
                <a:cubicBezTo>
                  <a:pt x="18" y="821"/>
                  <a:pt x="18" y="825"/>
                  <a:pt x="17" y="830"/>
                </a:cubicBezTo>
                <a:close/>
                <a:moveTo>
                  <a:pt x="13" y="884"/>
                </a:moveTo>
                <a:cubicBezTo>
                  <a:pt x="17" y="885"/>
                  <a:pt x="22" y="885"/>
                  <a:pt x="27" y="886"/>
                </a:cubicBezTo>
                <a:cubicBezTo>
                  <a:pt x="27" y="881"/>
                  <a:pt x="27" y="876"/>
                  <a:pt x="27" y="872"/>
                </a:cubicBezTo>
                <a:cubicBezTo>
                  <a:pt x="22" y="871"/>
                  <a:pt x="18" y="871"/>
                  <a:pt x="14" y="871"/>
                </a:cubicBezTo>
                <a:cubicBezTo>
                  <a:pt x="13" y="876"/>
                  <a:pt x="13" y="880"/>
                  <a:pt x="13" y="884"/>
                </a:cubicBezTo>
                <a:close/>
                <a:moveTo>
                  <a:pt x="22" y="927"/>
                </a:moveTo>
                <a:cubicBezTo>
                  <a:pt x="17" y="926"/>
                  <a:pt x="13" y="926"/>
                  <a:pt x="8" y="925"/>
                </a:cubicBezTo>
                <a:cubicBezTo>
                  <a:pt x="8" y="930"/>
                  <a:pt x="8" y="934"/>
                  <a:pt x="8" y="938"/>
                </a:cubicBezTo>
                <a:cubicBezTo>
                  <a:pt x="13" y="938"/>
                  <a:pt x="17" y="938"/>
                  <a:pt x="21" y="939"/>
                </a:cubicBezTo>
                <a:cubicBezTo>
                  <a:pt x="21" y="934"/>
                  <a:pt x="22" y="930"/>
                  <a:pt x="22" y="927"/>
                </a:cubicBezTo>
                <a:close/>
                <a:moveTo>
                  <a:pt x="37" y="1065"/>
                </a:moveTo>
                <a:cubicBezTo>
                  <a:pt x="32" y="1064"/>
                  <a:pt x="28" y="1064"/>
                  <a:pt x="24" y="1064"/>
                </a:cubicBezTo>
                <a:cubicBezTo>
                  <a:pt x="24" y="1068"/>
                  <a:pt x="23" y="1072"/>
                  <a:pt x="23" y="1076"/>
                </a:cubicBezTo>
                <a:cubicBezTo>
                  <a:pt x="27" y="1076"/>
                  <a:pt x="32" y="1077"/>
                  <a:pt x="36" y="1077"/>
                </a:cubicBezTo>
                <a:cubicBezTo>
                  <a:pt x="37" y="1073"/>
                  <a:pt x="37" y="1069"/>
                  <a:pt x="37" y="1065"/>
                </a:cubicBezTo>
                <a:close/>
                <a:moveTo>
                  <a:pt x="43" y="1010"/>
                </a:moveTo>
                <a:cubicBezTo>
                  <a:pt x="38" y="1009"/>
                  <a:pt x="33" y="1009"/>
                  <a:pt x="29" y="1009"/>
                </a:cubicBezTo>
                <a:cubicBezTo>
                  <a:pt x="28" y="1014"/>
                  <a:pt x="28" y="1018"/>
                  <a:pt x="28" y="1022"/>
                </a:cubicBezTo>
                <a:cubicBezTo>
                  <a:pt x="33" y="1023"/>
                  <a:pt x="37" y="1023"/>
                  <a:pt x="42" y="1024"/>
                </a:cubicBezTo>
                <a:cubicBezTo>
                  <a:pt x="42" y="1019"/>
                  <a:pt x="42" y="1015"/>
                  <a:pt x="43" y="1010"/>
                </a:cubicBezTo>
                <a:close/>
                <a:moveTo>
                  <a:pt x="58" y="1148"/>
                </a:moveTo>
                <a:cubicBezTo>
                  <a:pt x="53" y="1148"/>
                  <a:pt x="49" y="1147"/>
                  <a:pt x="44" y="1147"/>
                </a:cubicBezTo>
                <a:cubicBezTo>
                  <a:pt x="44" y="1152"/>
                  <a:pt x="44" y="1156"/>
                  <a:pt x="43" y="1160"/>
                </a:cubicBezTo>
                <a:cubicBezTo>
                  <a:pt x="48" y="1161"/>
                  <a:pt x="52" y="1161"/>
                  <a:pt x="56" y="1162"/>
                </a:cubicBezTo>
                <a:cubicBezTo>
                  <a:pt x="57" y="1157"/>
                  <a:pt x="57" y="1153"/>
                  <a:pt x="58" y="1148"/>
                </a:cubicBezTo>
                <a:close/>
                <a:moveTo>
                  <a:pt x="63" y="1093"/>
                </a:moveTo>
                <a:cubicBezTo>
                  <a:pt x="58" y="1093"/>
                  <a:pt x="53" y="1092"/>
                  <a:pt x="48" y="1092"/>
                </a:cubicBezTo>
                <a:cubicBezTo>
                  <a:pt x="48" y="1097"/>
                  <a:pt x="48" y="1102"/>
                  <a:pt x="47" y="1106"/>
                </a:cubicBezTo>
                <a:cubicBezTo>
                  <a:pt x="52" y="1107"/>
                  <a:pt x="57" y="1107"/>
                  <a:pt x="61" y="1107"/>
                </a:cubicBezTo>
                <a:cubicBezTo>
                  <a:pt x="62" y="1102"/>
                  <a:pt x="62" y="1097"/>
                  <a:pt x="63" y="1093"/>
                </a:cubicBezTo>
                <a:close/>
                <a:moveTo>
                  <a:pt x="67" y="1053"/>
                </a:moveTo>
                <a:cubicBezTo>
                  <a:pt x="67" y="1048"/>
                  <a:pt x="67" y="1044"/>
                  <a:pt x="68" y="1039"/>
                </a:cubicBezTo>
                <a:cubicBezTo>
                  <a:pt x="63" y="1039"/>
                  <a:pt x="58" y="1038"/>
                  <a:pt x="53" y="1038"/>
                </a:cubicBezTo>
                <a:cubicBezTo>
                  <a:pt x="53" y="1043"/>
                  <a:pt x="53" y="1047"/>
                  <a:pt x="52" y="1052"/>
                </a:cubicBezTo>
                <a:cubicBezTo>
                  <a:pt x="57" y="1052"/>
                  <a:pt x="62" y="1053"/>
                  <a:pt x="67" y="1053"/>
                </a:cubicBezTo>
                <a:close/>
                <a:moveTo>
                  <a:pt x="83" y="1177"/>
                </a:moveTo>
                <a:cubicBezTo>
                  <a:pt x="78" y="1177"/>
                  <a:pt x="73" y="1177"/>
                  <a:pt x="69" y="1177"/>
                </a:cubicBezTo>
                <a:cubicBezTo>
                  <a:pt x="68" y="1182"/>
                  <a:pt x="68" y="1186"/>
                  <a:pt x="68" y="1190"/>
                </a:cubicBezTo>
                <a:cubicBezTo>
                  <a:pt x="73" y="1191"/>
                  <a:pt x="77" y="1191"/>
                  <a:pt x="82" y="1192"/>
                </a:cubicBezTo>
                <a:cubicBezTo>
                  <a:pt x="82" y="1187"/>
                  <a:pt x="82" y="1182"/>
                  <a:pt x="83" y="1177"/>
                </a:cubicBezTo>
                <a:close/>
                <a:moveTo>
                  <a:pt x="86" y="1138"/>
                </a:moveTo>
                <a:cubicBezTo>
                  <a:pt x="87" y="1133"/>
                  <a:pt x="87" y="1128"/>
                  <a:pt x="88" y="1122"/>
                </a:cubicBezTo>
                <a:cubicBezTo>
                  <a:pt x="83" y="1122"/>
                  <a:pt x="79" y="1122"/>
                  <a:pt x="74" y="1122"/>
                </a:cubicBezTo>
                <a:cubicBezTo>
                  <a:pt x="73" y="1127"/>
                  <a:pt x="73" y="1131"/>
                  <a:pt x="72" y="1136"/>
                </a:cubicBezTo>
                <a:cubicBezTo>
                  <a:pt x="77" y="1137"/>
                  <a:pt x="82" y="1137"/>
                  <a:pt x="86" y="1138"/>
                </a:cubicBezTo>
                <a:close/>
                <a:moveTo>
                  <a:pt x="103" y="1261"/>
                </a:moveTo>
                <a:cubicBezTo>
                  <a:pt x="98" y="1261"/>
                  <a:pt x="93" y="1261"/>
                  <a:pt x="89" y="1261"/>
                </a:cubicBezTo>
                <a:cubicBezTo>
                  <a:pt x="88" y="1265"/>
                  <a:pt x="88" y="1269"/>
                  <a:pt x="87" y="1274"/>
                </a:cubicBezTo>
                <a:cubicBezTo>
                  <a:pt x="92" y="1274"/>
                  <a:pt x="96" y="1275"/>
                  <a:pt x="101" y="1275"/>
                </a:cubicBezTo>
                <a:cubicBezTo>
                  <a:pt x="101" y="1271"/>
                  <a:pt x="102" y="1266"/>
                  <a:pt x="103" y="1261"/>
                </a:cubicBezTo>
                <a:close/>
                <a:moveTo>
                  <a:pt x="108" y="1206"/>
                </a:moveTo>
                <a:cubicBezTo>
                  <a:pt x="103" y="1206"/>
                  <a:pt x="98" y="1205"/>
                  <a:pt x="93" y="1205"/>
                </a:cubicBezTo>
                <a:cubicBezTo>
                  <a:pt x="93" y="1210"/>
                  <a:pt x="93" y="1215"/>
                  <a:pt x="93" y="1219"/>
                </a:cubicBezTo>
                <a:cubicBezTo>
                  <a:pt x="98" y="1220"/>
                  <a:pt x="102" y="1221"/>
                  <a:pt x="107" y="1221"/>
                </a:cubicBezTo>
                <a:cubicBezTo>
                  <a:pt x="107" y="1216"/>
                  <a:pt x="108" y="1212"/>
                  <a:pt x="108" y="1206"/>
                </a:cubicBezTo>
                <a:close/>
                <a:moveTo>
                  <a:pt x="111" y="1167"/>
                </a:moveTo>
                <a:cubicBezTo>
                  <a:pt x="112" y="1162"/>
                  <a:pt x="112" y="1157"/>
                  <a:pt x="113" y="1151"/>
                </a:cubicBezTo>
                <a:cubicBezTo>
                  <a:pt x="108" y="1151"/>
                  <a:pt x="103" y="1151"/>
                  <a:pt x="98" y="1151"/>
                </a:cubicBezTo>
                <a:cubicBezTo>
                  <a:pt x="98" y="1156"/>
                  <a:pt x="97" y="1161"/>
                  <a:pt x="97" y="1166"/>
                </a:cubicBezTo>
                <a:cubicBezTo>
                  <a:pt x="102" y="1166"/>
                  <a:pt x="106" y="1167"/>
                  <a:pt x="111" y="1167"/>
                </a:cubicBezTo>
                <a:close/>
                <a:moveTo>
                  <a:pt x="128" y="1291"/>
                </a:moveTo>
                <a:cubicBezTo>
                  <a:pt x="122" y="1291"/>
                  <a:pt x="118" y="1290"/>
                  <a:pt x="113" y="1290"/>
                </a:cubicBezTo>
                <a:cubicBezTo>
                  <a:pt x="113" y="1295"/>
                  <a:pt x="112" y="1300"/>
                  <a:pt x="112" y="1304"/>
                </a:cubicBezTo>
                <a:cubicBezTo>
                  <a:pt x="117" y="1304"/>
                  <a:pt x="121" y="1305"/>
                  <a:pt x="126" y="1305"/>
                </a:cubicBezTo>
                <a:cubicBezTo>
                  <a:pt x="126" y="1300"/>
                  <a:pt x="127" y="1295"/>
                  <a:pt x="128" y="1291"/>
                </a:cubicBezTo>
                <a:close/>
                <a:moveTo>
                  <a:pt x="133" y="1236"/>
                </a:moveTo>
                <a:cubicBezTo>
                  <a:pt x="128" y="1235"/>
                  <a:pt x="123" y="1235"/>
                  <a:pt x="118" y="1235"/>
                </a:cubicBezTo>
                <a:cubicBezTo>
                  <a:pt x="117" y="1240"/>
                  <a:pt x="117" y="1245"/>
                  <a:pt x="117" y="1250"/>
                </a:cubicBezTo>
                <a:cubicBezTo>
                  <a:pt x="122" y="1250"/>
                  <a:pt x="127" y="1251"/>
                  <a:pt x="132" y="1251"/>
                </a:cubicBezTo>
                <a:cubicBezTo>
                  <a:pt x="132" y="1246"/>
                  <a:pt x="133" y="1241"/>
                  <a:pt x="133" y="1236"/>
                </a:cubicBezTo>
                <a:close/>
                <a:moveTo>
                  <a:pt x="136" y="1197"/>
                </a:moveTo>
                <a:cubicBezTo>
                  <a:pt x="137" y="1191"/>
                  <a:pt x="137" y="1186"/>
                  <a:pt x="138" y="1181"/>
                </a:cubicBezTo>
                <a:cubicBezTo>
                  <a:pt x="132" y="1180"/>
                  <a:pt x="127" y="1180"/>
                  <a:pt x="122" y="1180"/>
                </a:cubicBezTo>
                <a:cubicBezTo>
                  <a:pt x="122" y="1185"/>
                  <a:pt x="121" y="1190"/>
                  <a:pt x="121" y="1196"/>
                </a:cubicBezTo>
                <a:cubicBezTo>
                  <a:pt x="126" y="1196"/>
                  <a:pt x="131" y="1197"/>
                  <a:pt x="136" y="1197"/>
                </a:cubicBezTo>
                <a:close/>
                <a:moveTo>
                  <a:pt x="152" y="1321"/>
                </a:moveTo>
                <a:cubicBezTo>
                  <a:pt x="147" y="1320"/>
                  <a:pt x="143" y="1320"/>
                  <a:pt x="139" y="1320"/>
                </a:cubicBezTo>
                <a:cubicBezTo>
                  <a:pt x="138" y="1324"/>
                  <a:pt x="138" y="1329"/>
                  <a:pt x="138" y="1333"/>
                </a:cubicBezTo>
                <a:cubicBezTo>
                  <a:pt x="142" y="1333"/>
                  <a:pt x="146" y="1334"/>
                  <a:pt x="151" y="1334"/>
                </a:cubicBezTo>
                <a:cubicBezTo>
                  <a:pt x="151" y="1330"/>
                  <a:pt x="152" y="1325"/>
                  <a:pt x="152" y="1321"/>
                </a:cubicBezTo>
                <a:close/>
                <a:moveTo>
                  <a:pt x="157" y="1282"/>
                </a:moveTo>
                <a:cubicBezTo>
                  <a:pt x="157" y="1276"/>
                  <a:pt x="158" y="1271"/>
                  <a:pt x="158" y="1265"/>
                </a:cubicBezTo>
                <a:cubicBezTo>
                  <a:pt x="153" y="1265"/>
                  <a:pt x="147" y="1265"/>
                  <a:pt x="142" y="1264"/>
                </a:cubicBezTo>
                <a:cubicBezTo>
                  <a:pt x="142" y="1270"/>
                  <a:pt x="141" y="1275"/>
                  <a:pt x="141" y="1280"/>
                </a:cubicBezTo>
                <a:cubicBezTo>
                  <a:pt x="146" y="1280"/>
                  <a:pt x="151" y="1281"/>
                  <a:pt x="157" y="1282"/>
                </a:cubicBezTo>
                <a:close/>
                <a:moveTo>
                  <a:pt x="172" y="1404"/>
                </a:moveTo>
                <a:cubicBezTo>
                  <a:pt x="167" y="1404"/>
                  <a:pt x="163" y="1404"/>
                  <a:pt x="159" y="1404"/>
                </a:cubicBezTo>
                <a:cubicBezTo>
                  <a:pt x="158" y="1408"/>
                  <a:pt x="158" y="1413"/>
                  <a:pt x="157" y="1417"/>
                </a:cubicBezTo>
                <a:cubicBezTo>
                  <a:pt x="162" y="1417"/>
                  <a:pt x="166" y="1418"/>
                  <a:pt x="171" y="1418"/>
                </a:cubicBezTo>
                <a:cubicBezTo>
                  <a:pt x="171" y="1414"/>
                  <a:pt x="172" y="1409"/>
                  <a:pt x="172" y="1404"/>
                </a:cubicBezTo>
                <a:close/>
                <a:moveTo>
                  <a:pt x="177" y="1350"/>
                </a:moveTo>
                <a:cubicBezTo>
                  <a:pt x="172" y="1349"/>
                  <a:pt x="168" y="1349"/>
                  <a:pt x="163" y="1348"/>
                </a:cubicBezTo>
                <a:cubicBezTo>
                  <a:pt x="163" y="1354"/>
                  <a:pt x="162" y="1358"/>
                  <a:pt x="162" y="1363"/>
                </a:cubicBezTo>
                <a:cubicBezTo>
                  <a:pt x="167" y="1363"/>
                  <a:pt x="171" y="1364"/>
                  <a:pt x="176" y="1364"/>
                </a:cubicBezTo>
                <a:cubicBezTo>
                  <a:pt x="176" y="1359"/>
                  <a:pt x="177" y="1354"/>
                  <a:pt x="177" y="1350"/>
                </a:cubicBezTo>
                <a:close/>
                <a:moveTo>
                  <a:pt x="181" y="1311"/>
                </a:moveTo>
                <a:cubicBezTo>
                  <a:pt x="182" y="1305"/>
                  <a:pt x="183" y="1299"/>
                  <a:pt x="183" y="1294"/>
                </a:cubicBezTo>
                <a:cubicBezTo>
                  <a:pt x="178" y="1294"/>
                  <a:pt x="172" y="1293"/>
                  <a:pt x="166" y="1293"/>
                </a:cubicBezTo>
                <a:cubicBezTo>
                  <a:pt x="166" y="1298"/>
                  <a:pt x="166" y="1304"/>
                  <a:pt x="166" y="1309"/>
                </a:cubicBezTo>
                <a:cubicBezTo>
                  <a:pt x="171" y="1310"/>
                  <a:pt x="177" y="1310"/>
                  <a:pt x="181" y="1311"/>
                </a:cubicBezTo>
                <a:close/>
                <a:moveTo>
                  <a:pt x="197" y="1435"/>
                </a:moveTo>
                <a:cubicBezTo>
                  <a:pt x="192" y="1434"/>
                  <a:pt x="188" y="1434"/>
                  <a:pt x="183" y="1433"/>
                </a:cubicBezTo>
                <a:cubicBezTo>
                  <a:pt x="183" y="1438"/>
                  <a:pt x="183" y="1442"/>
                  <a:pt x="182" y="1446"/>
                </a:cubicBezTo>
                <a:cubicBezTo>
                  <a:pt x="187" y="1447"/>
                  <a:pt x="191" y="1447"/>
                  <a:pt x="196" y="1447"/>
                </a:cubicBezTo>
                <a:cubicBezTo>
                  <a:pt x="196" y="1443"/>
                  <a:pt x="196" y="1439"/>
                  <a:pt x="197" y="1435"/>
                </a:cubicBezTo>
                <a:close/>
                <a:moveTo>
                  <a:pt x="203" y="1379"/>
                </a:moveTo>
                <a:cubicBezTo>
                  <a:pt x="198" y="1379"/>
                  <a:pt x="193" y="1379"/>
                  <a:pt x="188" y="1379"/>
                </a:cubicBezTo>
                <a:cubicBezTo>
                  <a:pt x="187" y="1384"/>
                  <a:pt x="187" y="1388"/>
                  <a:pt x="186" y="1393"/>
                </a:cubicBezTo>
                <a:cubicBezTo>
                  <a:pt x="191" y="1393"/>
                  <a:pt x="196" y="1394"/>
                  <a:pt x="201" y="1395"/>
                </a:cubicBezTo>
                <a:cubicBezTo>
                  <a:pt x="202" y="1389"/>
                  <a:pt x="203" y="1384"/>
                  <a:pt x="203" y="1379"/>
                </a:cubicBezTo>
                <a:close/>
                <a:moveTo>
                  <a:pt x="206" y="1341"/>
                </a:moveTo>
                <a:cubicBezTo>
                  <a:pt x="207" y="1336"/>
                  <a:pt x="207" y="1330"/>
                  <a:pt x="208" y="1324"/>
                </a:cubicBezTo>
                <a:cubicBezTo>
                  <a:pt x="202" y="1324"/>
                  <a:pt x="196" y="1323"/>
                  <a:pt x="191" y="1323"/>
                </a:cubicBezTo>
                <a:cubicBezTo>
                  <a:pt x="191" y="1328"/>
                  <a:pt x="190" y="1334"/>
                  <a:pt x="190" y="1339"/>
                </a:cubicBezTo>
                <a:cubicBezTo>
                  <a:pt x="196" y="1340"/>
                  <a:pt x="201" y="1340"/>
                  <a:pt x="206" y="1341"/>
                </a:cubicBezTo>
                <a:close/>
                <a:moveTo>
                  <a:pt x="196" y="1267"/>
                </a:moveTo>
                <a:cubicBezTo>
                  <a:pt x="195" y="1273"/>
                  <a:pt x="195" y="1279"/>
                  <a:pt x="194" y="1285"/>
                </a:cubicBezTo>
                <a:cubicBezTo>
                  <a:pt x="200" y="1286"/>
                  <a:pt x="206" y="1286"/>
                  <a:pt x="212" y="1287"/>
                </a:cubicBezTo>
                <a:cubicBezTo>
                  <a:pt x="213" y="1281"/>
                  <a:pt x="213" y="1275"/>
                  <a:pt x="214" y="1269"/>
                </a:cubicBezTo>
                <a:cubicBezTo>
                  <a:pt x="208" y="1268"/>
                  <a:pt x="202" y="1268"/>
                  <a:pt x="196" y="1267"/>
                </a:cubicBezTo>
                <a:close/>
                <a:moveTo>
                  <a:pt x="217" y="1233"/>
                </a:moveTo>
                <a:cubicBezTo>
                  <a:pt x="217" y="1226"/>
                  <a:pt x="218" y="1220"/>
                  <a:pt x="219" y="1214"/>
                </a:cubicBezTo>
                <a:cubicBezTo>
                  <a:pt x="213" y="1214"/>
                  <a:pt x="207" y="1214"/>
                  <a:pt x="200" y="1214"/>
                </a:cubicBezTo>
                <a:cubicBezTo>
                  <a:pt x="200" y="1219"/>
                  <a:pt x="200" y="1225"/>
                  <a:pt x="199" y="1231"/>
                </a:cubicBezTo>
                <a:cubicBezTo>
                  <a:pt x="205" y="1231"/>
                  <a:pt x="212" y="1232"/>
                  <a:pt x="217" y="1233"/>
                </a:cubicBezTo>
                <a:close/>
                <a:moveTo>
                  <a:pt x="222" y="1463"/>
                </a:moveTo>
                <a:cubicBezTo>
                  <a:pt x="217" y="1463"/>
                  <a:pt x="213" y="1463"/>
                  <a:pt x="208" y="1462"/>
                </a:cubicBezTo>
                <a:cubicBezTo>
                  <a:pt x="208" y="1467"/>
                  <a:pt x="207" y="1471"/>
                  <a:pt x="207" y="1476"/>
                </a:cubicBezTo>
                <a:cubicBezTo>
                  <a:pt x="212" y="1476"/>
                  <a:pt x="216" y="1477"/>
                  <a:pt x="220" y="1477"/>
                </a:cubicBezTo>
                <a:cubicBezTo>
                  <a:pt x="221" y="1472"/>
                  <a:pt x="221" y="1468"/>
                  <a:pt x="222" y="1463"/>
                </a:cubicBezTo>
                <a:close/>
                <a:moveTo>
                  <a:pt x="228" y="1409"/>
                </a:moveTo>
                <a:cubicBezTo>
                  <a:pt x="222" y="1409"/>
                  <a:pt x="217" y="1408"/>
                  <a:pt x="212" y="1408"/>
                </a:cubicBezTo>
                <a:cubicBezTo>
                  <a:pt x="212" y="1413"/>
                  <a:pt x="212" y="1417"/>
                  <a:pt x="212" y="1422"/>
                </a:cubicBezTo>
                <a:cubicBezTo>
                  <a:pt x="217" y="1423"/>
                  <a:pt x="221" y="1423"/>
                  <a:pt x="226" y="1424"/>
                </a:cubicBezTo>
                <a:cubicBezTo>
                  <a:pt x="227" y="1419"/>
                  <a:pt x="227" y="1414"/>
                  <a:pt x="228" y="1409"/>
                </a:cubicBezTo>
                <a:close/>
                <a:moveTo>
                  <a:pt x="231" y="1370"/>
                </a:moveTo>
                <a:cubicBezTo>
                  <a:pt x="232" y="1365"/>
                  <a:pt x="232" y="1359"/>
                  <a:pt x="233" y="1354"/>
                </a:cubicBezTo>
                <a:cubicBezTo>
                  <a:pt x="227" y="1353"/>
                  <a:pt x="221" y="1353"/>
                  <a:pt x="216" y="1352"/>
                </a:cubicBezTo>
                <a:cubicBezTo>
                  <a:pt x="215" y="1358"/>
                  <a:pt x="215" y="1363"/>
                  <a:pt x="215" y="1369"/>
                </a:cubicBezTo>
                <a:cubicBezTo>
                  <a:pt x="220" y="1370"/>
                  <a:pt x="226" y="1370"/>
                  <a:pt x="231" y="1370"/>
                </a:cubicBezTo>
                <a:close/>
                <a:moveTo>
                  <a:pt x="222" y="1261"/>
                </a:moveTo>
                <a:cubicBezTo>
                  <a:pt x="229" y="1261"/>
                  <a:pt x="236" y="1262"/>
                  <a:pt x="241" y="1262"/>
                </a:cubicBezTo>
                <a:cubicBezTo>
                  <a:pt x="242" y="1256"/>
                  <a:pt x="243" y="1249"/>
                  <a:pt x="244" y="1243"/>
                </a:cubicBezTo>
                <a:cubicBezTo>
                  <a:pt x="238" y="1243"/>
                  <a:pt x="231" y="1243"/>
                  <a:pt x="224" y="1243"/>
                </a:cubicBezTo>
                <a:cubicBezTo>
                  <a:pt x="227" y="1249"/>
                  <a:pt x="225" y="1255"/>
                  <a:pt x="222" y="1261"/>
                </a:cubicBezTo>
                <a:close/>
                <a:moveTo>
                  <a:pt x="271" y="1271"/>
                </a:moveTo>
                <a:cubicBezTo>
                  <a:pt x="263" y="1275"/>
                  <a:pt x="256" y="1274"/>
                  <a:pt x="250" y="1271"/>
                </a:cubicBezTo>
                <a:cubicBezTo>
                  <a:pt x="249" y="1278"/>
                  <a:pt x="248" y="1285"/>
                  <a:pt x="248" y="1291"/>
                </a:cubicBezTo>
                <a:cubicBezTo>
                  <a:pt x="254" y="1292"/>
                  <a:pt x="261" y="1292"/>
                  <a:pt x="268" y="1293"/>
                </a:cubicBezTo>
                <a:cubicBezTo>
                  <a:pt x="265" y="1285"/>
                  <a:pt x="266" y="1278"/>
                  <a:pt x="271" y="1271"/>
                </a:cubicBezTo>
                <a:close/>
                <a:moveTo>
                  <a:pt x="245" y="1327"/>
                </a:moveTo>
                <a:cubicBezTo>
                  <a:pt x="245" y="1333"/>
                  <a:pt x="244" y="1339"/>
                  <a:pt x="243" y="1346"/>
                </a:cubicBezTo>
                <a:cubicBezTo>
                  <a:pt x="246" y="1346"/>
                  <a:pt x="248" y="1345"/>
                  <a:pt x="250" y="1345"/>
                </a:cubicBezTo>
                <a:cubicBezTo>
                  <a:pt x="257" y="1345"/>
                  <a:pt x="263" y="1347"/>
                  <a:pt x="266" y="1354"/>
                </a:cubicBezTo>
                <a:cubicBezTo>
                  <a:pt x="272" y="1360"/>
                  <a:pt x="270" y="1367"/>
                  <a:pt x="268" y="1374"/>
                </a:cubicBezTo>
                <a:cubicBezTo>
                  <a:pt x="275" y="1375"/>
                  <a:pt x="281" y="1376"/>
                  <a:pt x="288" y="1377"/>
                </a:cubicBezTo>
                <a:cubicBezTo>
                  <a:pt x="285" y="1370"/>
                  <a:pt x="286" y="1363"/>
                  <a:pt x="292" y="1354"/>
                </a:cubicBezTo>
                <a:cubicBezTo>
                  <a:pt x="282" y="1359"/>
                  <a:pt x="276" y="1358"/>
                  <a:pt x="269" y="1354"/>
                </a:cubicBezTo>
                <a:cubicBezTo>
                  <a:pt x="268" y="1353"/>
                  <a:pt x="267" y="1354"/>
                  <a:pt x="266" y="1354"/>
                </a:cubicBezTo>
                <a:cubicBezTo>
                  <a:pt x="264" y="1350"/>
                  <a:pt x="262" y="1345"/>
                  <a:pt x="262" y="1341"/>
                </a:cubicBezTo>
                <a:cubicBezTo>
                  <a:pt x="262" y="1337"/>
                  <a:pt x="263" y="1332"/>
                  <a:pt x="263" y="1329"/>
                </a:cubicBezTo>
                <a:cubicBezTo>
                  <a:pt x="257" y="1328"/>
                  <a:pt x="251" y="1327"/>
                  <a:pt x="245" y="1327"/>
                </a:cubicBezTo>
                <a:close/>
                <a:moveTo>
                  <a:pt x="220" y="1297"/>
                </a:moveTo>
                <a:cubicBezTo>
                  <a:pt x="220" y="1303"/>
                  <a:pt x="219" y="1309"/>
                  <a:pt x="219" y="1315"/>
                </a:cubicBezTo>
                <a:cubicBezTo>
                  <a:pt x="225" y="1316"/>
                  <a:pt x="231" y="1316"/>
                  <a:pt x="237" y="1317"/>
                </a:cubicBezTo>
                <a:cubicBezTo>
                  <a:pt x="237" y="1311"/>
                  <a:pt x="238" y="1304"/>
                  <a:pt x="239" y="1298"/>
                </a:cubicBezTo>
                <a:cubicBezTo>
                  <a:pt x="233" y="1298"/>
                  <a:pt x="226" y="1298"/>
                  <a:pt x="220" y="1297"/>
                </a:cubicBezTo>
                <a:close/>
                <a:moveTo>
                  <a:pt x="247" y="1493"/>
                </a:moveTo>
                <a:cubicBezTo>
                  <a:pt x="242" y="1493"/>
                  <a:pt x="238" y="1493"/>
                  <a:pt x="233" y="1492"/>
                </a:cubicBezTo>
                <a:cubicBezTo>
                  <a:pt x="232" y="1497"/>
                  <a:pt x="232" y="1501"/>
                  <a:pt x="232" y="1506"/>
                </a:cubicBezTo>
                <a:cubicBezTo>
                  <a:pt x="236" y="1506"/>
                  <a:pt x="241" y="1507"/>
                  <a:pt x="245" y="1507"/>
                </a:cubicBezTo>
                <a:cubicBezTo>
                  <a:pt x="246" y="1502"/>
                  <a:pt x="246" y="1498"/>
                  <a:pt x="247" y="1493"/>
                </a:cubicBezTo>
                <a:close/>
                <a:moveTo>
                  <a:pt x="253" y="1438"/>
                </a:moveTo>
                <a:cubicBezTo>
                  <a:pt x="247" y="1437"/>
                  <a:pt x="242" y="1437"/>
                  <a:pt x="237" y="1437"/>
                </a:cubicBezTo>
                <a:cubicBezTo>
                  <a:pt x="237" y="1442"/>
                  <a:pt x="236" y="1447"/>
                  <a:pt x="236" y="1452"/>
                </a:cubicBezTo>
                <a:cubicBezTo>
                  <a:pt x="241" y="1452"/>
                  <a:pt x="246" y="1453"/>
                  <a:pt x="251" y="1453"/>
                </a:cubicBezTo>
                <a:cubicBezTo>
                  <a:pt x="251" y="1448"/>
                  <a:pt x="252" y="1443"/>
                  <a:pt x="253" y="1438"/>
                </a:cubicBezTo>
                <a:close/>
                <a:moveTo>
                  <a:pt x="256" y="1400"/>
                </a:moveTo>
                <a:cubicBezTo>
                  <a:pt x="256" y="1394"/>
                  <a:pt x="257" y="1388"/>
                  <a:pt x="257" y="1383"/>
                </a:cubicBezTo>
                <a:cubicBezTo>
                  <a:pt x="252" y="1383"/>
                  <a:pt x="247" y="1383"/>
                  <a:pt x="241" y="1382"/>
                </a:cubicBezTo>
                <a:cubicBezTo>
                  <a:pt x="241" y="1388"/>
                  <a:pt x="241" y="1393"/>
                  <a:pt x="240" y="1398"/>
                </a:cubicBezTo>
                <a:cubicBezTo>
                  <a:pt x="246" y="1399"/>
                  <a:pt x="251" y="1399"/>
                  <a:pt x="256" y="1400"/>
                </a:cubicBezTo>
                <a:close/>
                <a:moveTo>
                  <a:pt x="271" y="1523"/>
                </a:moveTo>
                <a:cubicBezTo>
                  <a:pt x="266" y="1523"/>
                  <a:pt x="262" y="1522"/>
                  <a:pt x="257" y="1522"/>
                </a:cubicBezTo>
                <a:cubicBezTo>
                  <a:pt x="257" y="1527"/>
                  <a:pt x="257" y="1531"/>
                  <a:pt x="257" y="1535"/>
                </a:cubicBezTo>
                <a:cubicBezTo>
                  <a:pt x="261" y="1535"/>
                  <a:pt x="265" y="1535"/>
                  <a:pt x="270" y="1536"/>
                </a:cubicBezTo>
                <a:cubicBezTo>
                  <a:pt x="270" y="1531"/>
                  <a:pt x="271" y="1527"/>
                  <a:pt x="271" y="1523"/>
                </a:cubicBezTo>
                <a:close/>
                <a:moveTo>
                  <a:pt x="277" y="1468"/>
                </a:moveTo>
                <a:cubicBezTo>
                  <a:pt x="272" y="1467"/>
                  <a:pt x="267" y="1467"/>
                  <a:pt x="262" y="1466"/>
                </a:cubicBezTo>
                <a:cubicBezTo>
                  <a:pt x="261" y="1471"/>
                  <a:pt x="261" y="1477"/>
                  <a:pt x="260" y="1482"/>
                </a:cubicBezTo>
                <a:cubicBezTo>
                  <a:pt x="266" y="1482"/>
                  <a:pt x="271" y="1483"/>
                  <a:pt x="276" y="1483"/>
                </a:cubicBezTo>
                <a:cubicBezTo>
                  <a:pt x="276" y="1478"/>
                  <a:pt x="277" y="1473"/>
                  <a:pt x="277" y="1468"/>
                </a:cubicBezTo>
                <a:close/>
                <a:moveTo>
                  <a:pt x="281" y="1429"/>
                </a:moveTo>
                <a:cubicBezTo>
                  <a:pt x="281" y="1424"/>
                  <a:pt x="282" y="1418"/>
                  <a:pt x="283" y="1412"/>
                </a:cubicBezTo>
                <a:cubicBezTo>
                  <a:pt x="277" y="1412"/>
                  <a:pt x="272" y="1412"/>
                  <a:pt x="266" y="1412"/>
                </a:cubicBezTo>
                <a:cubicBezTo>
                  <a:pt x="266" y="1417"/>
                  <a:pt x="265" y="1423"/>
                  <a:pt x="265" y="1428"/>
                </a:cubicBezTo>
                <a:cubicBezTo>
                  <a:pt x="270" y="1428"/>
                  <a:pt x="275" y="1429"/>
                  <a:pt x="281" y="1429"/>
                </a:cubicBezTo>
                <a:close/>
                <a:moveTo>
                  <a:pt x="296" y="1552"/>
                </a:moveTo>
                <a:cubicBezTo>
                  <a:pt x="291" y="1552"/>
                  <a:pt x="287" y="1552"/>
                  <a:pt x="283" y="1551"/>
                </a:cubicBezTo>
                <a:cubicBezTo>
                  <a:pt x="283" y="1556"/>
                  <a:pt x="282" y="1560"/>
                  <a:pt x="282" y="1564"/>
                </a:cubicBezTo>
                <a:cubicBezTo>
                  <a:pt x="287" y="1565"/>
                  <a:pt x="290" y="1565"/>
                  <a:pt x="294" y="1566"/>
                </a:cubicBezTo>
                <a:cubicBezTo>
                  <a:pt x="295" y="1561"/>
                  <a:pt x="295" y="1557"/>
                  <a:pt x="296" y="1552"/>
                </a:cubicBezTo>
                <a:close/>
                <a:moveTo>
                  <a:pt x="302" y="1498"/>
                </a:moveTo>
                <a:cubicBezTo>
                  <a:pt x="297" y="1497"/>
                  <a:pt x="291" y="1497"/>
                  <a:pt x="286" y="1496"/>
                </a:cubicBezTo>
                <a:cubicBezTo>
                  <a:pt x="286" y="1501"/>
                  <a:pt x="286" y="1506"/>
                  <a:pt x="286" y="1511"/>
                </a:cubicBezTo>
                <a:cubicBezTo>
                  <a:pt x="291" y="1511"/>
                  <a:pt x="296" y="1512"/>
                  <a:pt x="300" y="1512"/>
                </a:cubicBezTo>
                <a:cubicBezTo>
                  <a:pt x="301" y="1507"/>
                  <a:pt x="301" y="1502"/>
                  <a:pt x="302" y="1498"/>
                </a:cubicBezTo>
                <a:close/>
                <a:moveTo>
                  <a:pt x="305" y="1459"/>
                </a:moveTo>
                <a:cubicBezTo>
                  <a:pt x="306" y="1453"/>
                  <a:pt x="307" y="1447"/>
                  <a:pt x="308" y="1442"/>
                </a:cubicBezTo>
                <a:cubicBezTo>
                  <a:pt x="302" y="1442"/>
                  <a:pt x="296" y="1442"/>
                  <a:pt x="291" y="1442"/>
                </a:cubicBezTo>
                <a:cubicBezTo>
                  <a:pt x="290" y="1447"/>
                  <a:pt x="290" y="1453"/>
                  <a:pt x="289" y="1458"/>
                </a:cubicBezTo>
                <a:cubicBezTo>
                  <a:pt x="295" y="1458"/>
                  <a:pt x="300" y="1459"/>
                  <a:pt x="305" y="1459"/>
                </a:cubicBezTo>
                <a:close/>
                <a:moveTo>
                  <a:pt x="311" y="1406"/>
                </a:moveTo>
                <a:cubicBezTo>
                  <a:pt x="312" y="1399"/>
                  <a:pt x="313" y="1392"/>
                  <a:pt x="314" y="1387"/>
                </a:cubicBezTo>
                <a:cubicBezTo>
                  <a:pt x="308" y="1386"/>
                  <a:pt x="300" y="1386"/>
                  <a:pt x="294" y="1385"/>
                </a:cubicBezTo>
                <a:cubicBezTo>
                  <a:pt x="294" y="1392"/>
                  <a:pt x="293" y="1398"/>
                  <a:pt x="293" y="1404"/>
                </a:cubicBezTo>
                <a:cubicBezTo>
                  <a:pt x="299" y="1405"/>
                  <a:pt x="305" y="1405"/>
                  <a:pt x="311" y="1406"/>
                </a:cubicBezTo>
                <a:close/>
                <a:moveTo>
                  <a:pt x="321" y="1582"/>
                </a:moveTo>
                <a:cubicBezTo>
                  <a:pt x="316" y="1582"/>
                  <a:pt x="312" y="1582"/>
                  <a:pt x="308" y="1582"/>
                </a:cubicBezTo>
                <a:cubicBezTo>
                  <a:pt x="306" y="1586"/>
                  <a:pt x="309" y="1591"/>
                  <a:pt x="305" y="1594"/>
                </a:cubicBezTo>
                <a:cubicBezTo>
                  <a:pt x="309" y="1595"/>
                  <a:pt x="314" y="1595"/>
                  <a:pt x="319" y="1595"/>
                </a:cubicBezTo>
                <a:cubicBezTo>
                  <a:pt x="320" y="1590"/>
                  <a:pt x="320" y="1586"/>
                  <a:pt x="321" y="1582"/>
                </a:cubicBezTo>
                <a:close/>
                <a:moveTo>
                  <a:pt x="327" y="1527"/>
                </a:moveTo>
                <a:cubicBezTo>
                  <a:pt x="322" y="1526"/>
                  <a:pt x="316" y="1526"/>
                  <a:pt x="311" y="1526"/>
                </a:cubicBezTo>
                <a:cubicBezTo>
                  <a:pt x="311" y="1531"/>
                  <a:pt x="310" y="1536"/>
                  <a:pt x="310" y="1540"/>
                </a:cubicBezTo>
                <a:cubicBezTo>
                  <a:pt x="315" y="1541"/>
                  <a:pt x="320" y="1542"/>
                  <a:pt x="325" y="1542"/>
                </a:cubicBezTo>
                <a:cubicBezTo>
                  <a:pt x="326" y="1537"/>
                  <a:pt x="326" y="1532"/>
                  <a:pt x="327" y="1527"/>
                </a:cubicBezTo>
                <a:close/>
                <a:moveTo>
                  <a:pt x="333" y="1471"/>
                </a:moveTo>
                <a:cubicBezTo>
                  <a:pt x="327" y="1471"/>
                  <a:pt x="321" y="1471"/>
                  <a:pt x="316" y="1471"/>
                </a:cubicBezTo>
                <a:cubicBezTo>
                  <a:pt x="315" y="1477"/>
                  <a:pt x="315" y="1482"/>
                  <a:pt x="315" y="1487"/>
                </a:cubicBezTo>
                <a:cubicBezTo>
                  <a:pt x="320" y="1487"/>
                  <a:pt x="326" y="1488"/>
                  <a:pt x="331" y="1489"/>
                </a:cubicBezTo>
                <a:cubicBezTo>
                  <a:pt x="331" y="1483"/>
                  <a:pt x="332" y="1477"/>
                  <a:pt x="333" y="1471"/>
                </a:cubicBezTo>
                <a:close/>
                <a:moveTo>
                  <a:pt x="316" y="1433"/>
                </a:moveTo>
                <a:cubicBezTo>
                  <a:pt x="324" y="1434"/>
                  <a:pt x="331" y="1435"/>
                  <a:pt x="338" y="1436"/>
                </a:cubicBezTo>
                <a:cubicBezTo>
                  <a:pt x="335" y="1430"/>
                  <a:pt x="335" y="1423"/>
                  <a:pt x="340" y="1414"/>
                </a:cubicBezTo>
                <a:cubicBezTo>
                  <a:pt x="331" y="1419"/>
                  <a:pt x="325" y="1417"/>
                  <a:pt x="318" y="1414"/>
                </a:cubicBezTo>
                <a:cubicBezTo>
                  <a:pt x="321" y="1421"/>
                  <a:pt x="319" y="1428"/>
                  <a:pt x="316" y="1433"/>
                </a:cubicBezTo>
                <a:close/>
                <a:moveTo>
                  <a:pt x="351" y="1556"/>
                </a:moveTo>
                <a:cubicBezTo>
                  <a:pt x="346" y="1556"/>
                  <a:pt x="341" y="1556"/>
                  <a:pt x="336" y="1555"/>
                </a:cubicBezTo>
                <a:cubicBezTo>
                  <a:pt x="336" y="1560"/>
                  <a:pt x="335" y="1565"/>
                  <a:pt x="335" y="1570"/>
                </a:cubicBezTo>
                <a:cubicBezTo>
                  <a:pt x="340" y="1571"/>
                  <a:pt x="345" y="1571"/>
                  <a:pt x="349" y="1572"/>
                </a:cubicBezTo>
                <a:cubicBezTo>
                  <a:pt x="350" y="1567"/>
                  <a:pt x="351" y="1561"/>
                  <a:pt x="351" y="1556"/>
                </a:cubicBezTo>
                <a:close/>
                <a:moveTo>
                  <a:pt x="358" y="1501"/>
                </a:moveTo>
                <a:cubicBezTo>
                  <a:pt x="352" y="1501"/>
                  <a:pt x="346" y="1500"/>
                  <a:pt x="340" y="1500"/>
                </a:cubicBezTo>
                <a:cubicBezTo>
                  <a:pt x="340" y="1505"/>
                  <a:pt x="339" y="1511"/>
                  <a:pt x="339" y="1516"/>
                </a:cubicBezTo>
                <a:cubicBezTo>
                  <a:pt x="345" y="1517"/>
                  <a:pt x="351" y="1518"/>
                  <a:pt x="355" y="1518"/>
                </a:cubicBezTo>
                <a:cubicBezTo>
                  <a:pt x="356" y="1512"/>
                  <a:pt x="357" y="1506"/>
                  <a:pt x="358" y="1501"/>
                </a:cubicBezTo>
                <a:close/>
                <a:moveTo>
                  <a:pt x="364" y="1444"/>
                </a:moveTo>
                <a:cubicBezTo>
                  <a:pt x="356" y="1448"/>
                  <a:pt x="349" y="1446"/>
                  <a:pt x="343" y="1443"/>
                </a:cubicBezTo>
                <a:cubicBezTo>
                  <a:pt x="343" y="1450"/>
                  <a:pt x="343" y="1457"/>
                  <a:pt x="343" y="1463"/>
                </a:cubicBezTo>
                <a:cubicBezTo>
                  <a:pt x="349" y="1463"/>
                  <a:pt x="355" y="1464"/>
                  <a:pt x="362" y="1464"/>
                </a:cubicBezTo>
                <a:cubicBezTo>
                  <a:pt x="359" y="1458"/>
                  <a:pt x="361" y="1451"/>
                  <a:pt x="364" y="1444"/>
                </a:cubicBezTo>
                <a:close/>
                <a:moveTo>
                  <a:pt x="375" y="1587"/>
                </a:moveTo>
                <a:cubicBezTo>
                  <a:pt x="370" y="1586"/>
                  <a:pt x="366" y="1586"/>
                  <a:pt x="361" y="1585"/>
                </a:cubicBezTo>
                <a:cubicBezTo>
                  <a:pt x="361" y="1590"/>
                  <a:pt x="361" y="1595"/>
                  <a:pt x="361" y="1599"/>
                </a:cubicBezTo>
                <a:cubicBezTo>
                  <a:pt x="365" y="1600"/>
                  <a:pt x="370" y="1600"/>
                  <a:pt x="375" y="1601"/>
                </a:cubicBezTo>
                <a:cubicBezTo>
                  <a:pt x="375" y="1596"/>
                  <a:pt x="375" y="1591"/>
                  <a:pt x="375" y="1587"/>
                </a:cubicBezTo>
                <a:close/>
                <a:moveTo>
                  <a:pt x="382" y="1531"/>
                </a:moveTo>
                <a:cubicBezTo>
                  <a:pt x="377" y="1531"/>
                  <a:pt x="371" y="1530"/>
                  <a:pt x="365" y="1530"/>
                </a:cubicBezTo>
                <a:cubicBezTo>
                  <a:pt x="365" y="1535"/>
                  <a:pt x="364" y="1541"/>
                  <a:pt x="364" y="1546"/>
                </a:cubicBezTo>
                <a:cubicBezTo>
                  <a:pt x="369" y="1547"/>
                  <a:pt x="375" y="1547"/>
                  <a:pt x="380" y="1548"/>
                </a:cubicBezTo>
                <a:cubicBezTo>
                  <a:pt x="381" y="1542"/>
                  <a:pt x="382" y="1536"/>
                  <a:pt x="382" y="1531"/>
                </a:cubicBezTo>
                <a:close/>
                <a:moveTo>
                  <a:pt x="385" y="1494"/>
                </a:moveTo>
                <a:cubicBezTo>
                  <a:pt x="386" y="1487"/>
                  <a:pt x="387" y="1481"/>
                  <a:pt x="388" y="1475"/>
                </a:cubicBezTo>
                <a:cubicBezTo>
                  <a:pt x="382" y="1475"/>
                  <a:pt x="375" y="1475"/>
                  <a:pt x="370" y="1475"/>
                </a:cubicBezTo>
                <a:cubicBezTo>
                  <a:pt x="369" y="1481"/>
                  <a:pt x="368" y="1487"/>
                  <a:pt x="368" y="1493"/>
                </a:cubicBezTo>
                <a:cubicBezTo>
                  <a:pt x="373" y="1493"/>
                  <a:pt x="379" y="1493"/>
                  <a:pt x="385" y="1494"/>
                </a:cubicBezTo>
                <a:close/>
                <a:moveTo>
                  <a:pt x="401" y="1616"/>
                </a:moveTo>
                <a:cubicBezTo>
                  <a:pt x="396" y="1615"/>
                  <a:pt x="391" y="1615"/>
                  <a:pt x="386" y="1615"/>
                </a:cubicBezTo>
                <a:cubicBezTo>
                  <a:pt x="386" y="1619"/>
                  <a:pt x="385" y="1624"/>
                  <a:pt x="385" y="1629"/>
                </a:cubicBezTo>
                <a:cubicBezTo>
                  <a:pt x="389" y="1629"/>
                  <a:pt x="394" y="1630"/>
                  <a:pt x="399" y="1630"/>
                </a:cubicBezTo>
                <a:cubicBezTo>
                  <a:pt x="399" y="1625"/>
                  <a:pt x="400" y="1621"/>
                  <a:pt x="401" y="1616"/>
                </a:cubicBezTo>
                <a:close/>
                <a:moveTo>
                  <a:pt x="406" y="1561"/>
                </a:moveTo>
                <a:cubicBezTo>
                  <a:pt x="401" y="1561"/>
                  <a:pt x="395" y="1560"/>
                  <a:pt x="390" y="1560"/>
                </a:cubicBezTo>
                <a:cubicBezTo>
                  <a:pt x="389" y="1565"/>
                  <a:pt x="389" y="1570"/>
                  <a:pt x="389" y="1575"/>
                </a:cubicBezTo>
                <a:cubicBezTo>
                  <a:pt x="394" y="1576"/>
                  <a:pt x="400" y="1576"/>
                  <a:pt x="405" y="1577"/>
                </a:cubicBezTo>
                <a:cubicBezTo>
                  <a:pt x="405" y="1572"/>
                  <a:pt x="406" y="1566"/>
                  <a:pt x="406" y="1561"/>
                </a:cubicBezTo>
                <a:close/>
                <a:moveTo>
                  <a:pt x="410" y="1524"/>
                </a:moveTo>
                <a:cubicBezTo>
                  <a:pt x="410" y="1518"/>
                  <a:pt x="411" y="1512"/>
                  <a:pt x="411" y="1506"/>
                </a:cubicBezTo>
                <a:cubicBezTo>
                  <a:pt x="406" y="1505"/>
                  <a:pt x="400" y="1505"/>
                  <a:pt x="394" y="1505"/>
                </a:cubicBezTo>
                <a:cubicBezTo>
                  <a:pt x="394" y="1510"/>
                  <a:pt x="393" y="1517"/>
                  <a:pt x="393" y="1522"/>
                </a:cubicBezTo>
                <a:cubicBezTo>
                  <a:pt x="398" y="1523"/>
                  <a:pt x="404" y="1523"/>
                  <a:pt x="410" y="1524"/>
                </a:cubicBezTo>
                <a:close/>
                <a:moveTo>
                  <a:pt x="425" y="1645"/>
                </a:moveTo>
                <a:cubicBezTo>
                  <a:pt x="420" y="1645"/>
                  <a:pt x="416" y="1645"/>
                  <a:pt x="412" y="1645"/>
                </a:cubicBezTo>
                <a:cubicBezTo>
                  <a:pt x="411" y="1650"/>
                  <a:pt x="411" y="1654"/>
                  <a:pt x="411" y="1659"/>
                </a:cubicBezTo>
                <a:cubicBezTo>
                  <a:pt x="415" y="1659"/>
                  <a:pt x="419" y="1659"/>
                  <a:pt x="423" y="1659"/>
                </a:cubicBezTo>
                <a:cubicBezTo>
                  <a:pt x="424" y="1655"/>
                  <a:pt x="424" y="1650"/>
                  <a:pt x="425" y="1645"/>
                </a:cubicBezTo>
                <a:close/>
                <a:moveTo>
                  <a:pt x="431" y="1590"/>
                </a:moveTo>
                <a:cubicBezTo>
                  <a:pt x="425" y="1590"/>
                  <a:pt x="420" y="1589"/>
                  <a:pt x="415" y="1589"/>
                </a:cubicBezTo>
                <a:cubicBezTo>
                  <a:pt x="414" y="1594"/>
                  <a:pt x="414" y="1600"/>
                  <a:pt x="414" y="1605"/>
                </a:cubicBezTo>
                <a:cubicBezTo>
                  <a:pt x="419" y="1605"/>
                  <a:pt x="424" y="1606"/>
                  <a:pt x="429" y="1606"/>
                </a:cubicBezTo>
                <a:cubicBezTo>
                  <a:pt x="430" y="1601"/>
                  <a:pt x="431" y="1596"/>
                  <a:pt x="431" y="1590"/>
                </a:cubicBezTo>
                <a:close/>
                <a:moveTo>
                  <a:pt x="434" y="1553"/>
                </a:moveTo>
                <a:cubicBezTo>
                  <a:pt x="435" y="1547"/>
                  <a:pt x="436" y="1540"/>
                  <a:pt x="437" y="1535"/>
                </a:cubicBezTo>
                <a:cubicBezTo>
                  <a:pt x="431" y="1534"/>
                  <a:pt x="425" y="1534"/>
                  <a:pt x="418" y="1534"/>
                </a:cubicBezTo>
                <a:cubicBezTo>
                  <a:pt x="418" y="1539"/>
                  <a:pt x="418" y="1546"/>
                  <a:pt x="418" y="1551"/>
                </a:cubicBezTo>
                <a:cubicBezTo>
                  <a:pt x="423" y="1552"/>
                  <a:pt x="429" y="1552"/>
                  <a:pt x="434" y="1553"/>
                </a:cubicBezTo>
                <a:close/>
                <a:moveTo>
                  <a:pt x="444" y="1479"/>
                </a:moveTo>
                <a:cubicBezTo>
                  <a:pt x="435" y="1482"/>
                  <a:pt x="427" y="1481"/>
                  <a:pt x="420" y="1476"/>
                </a:cubicBezTo>
                <a:cubicBezTo>
                  <a:pt x="419" y="1475"/>
                  <a:pt x="419" y="1476"/>
                  <a:pt x="419" y="1476"/>
                </a:cubicBezTo>
                <a:cubicBezTo>
                  <a:pt x="424" y="1483"/>
                  <a:pt x="424" y="1490"/>
                  <a:pt x="419" y="1499"/>
                </a:cubicBezTo>
                <a:cubicBezTo>
                  <a:pt x="428" y="1496"/>
                  <a:pt x="436" y="1499"/>
                  <a:pt x="443" y="1501"/>
                </a:cubicBezTo>
                <a:cubicBezTo>
                  <a:pt x="438" y="1494"/>
                  <a:pt x="440" y="1486"/>
                  <a:pt x="444" y="1479"/>
                </a:cubicBezTo>
                <a:close/>
                <a:moveTo>
                  <a:pt x="449" y="1675"/>
                </a:moveTo>
                <a:cubicBezTo>
                  <a:pt x="444" y="1675"/>
                  <a:pt x="440" y="1675"/>
                  <a:pt x="436" y="1675"/>
                </a:cubicBezTo>
                <a:cubicBezTo>
                  <a:pt x="436" y="1679"/>
                  <a:pt x="436" y="1683"/>
                  <a:pt x="436" y="1687"/>
                </a:cubicBezTo>
                <a:cubicBezTo>
                  <a:pt x="440" y="1688"/>
                  <a:pt x="444" y="1688"/>
                  <a:pt x="448" y="1688"/>
                </a:cubicBezTo>
                <a:cubicBezTo>
                  <a:pt x="448" y="1684"/>
                  <a:pt x="449" y="1680"/>
                  <a:pt x="449" y="1675"/>
                </a:cubicBezTo>
                <a:close/>
                <a:moveTo>
                  <a:pt x="456" y="1620"/>
                </a:moveTo>
                <a:cubicBezTo>
                  <a:pt x="450" y="1620"/>
                  <a:pt x="445" y="1619"/>
                  <a:pt x="440" y="1619"/>
                </a:cubicBezTo>
                <a:cubicBezTo>
                  <a:pt x="439" y="1624"/>
                  <a:pt x="439" y="1629"/>
                  <a:pt x="439" y="1634"/>
                </a:cubicBezTo>
                <a:cubicBezTo>
                  <a:pt x="444" y="1635"/>
                  <a:pt x="449" y="1635"/>
                  <a:pt x="454" y="1636"/>
                </a:cubicBezTo>
                <a:cubicBezTo>
                  <a:pt x="454" y="1630"/>
                  <a:pt x="455" y="1625"/>
                  <a:pt x="456" y="1620"/>
                </a:cubicBezTo>
                <a:close/>
                <a:moveTo>
                  <a:pt x="462" y="1564"/>
                </a:moveTo>
                <a:cubicBezTo>
                  <a:pt x="457" y="1564"/>
                  <a:pt x="451" y="1564"/>
                  <a:pt x="444" y="1564"/>
                </a:cubicBezTo>
                <a:cubicBezTo>
                  <a:pt x="444" y="1569"/>
                  <a:pt x="443" y="1575"/>
                  <a:pt x="443" y="1581"/>
                </a:cubicBezTo>
                <a:cubicBezTo>
                  <a:pt x="449" y="1581"/>
                  <a:pt x="455" y="1582"/>
                  <a:pt x="460" y="1583"/>
                </a:cubicBezTo>
                <a:cubicBezTo>
                  <a:pt x="461" y="1576"/>
                  <a:pt x="462" y="1570"/>
                  <a:pt x="462" y="1564"/>
                </a:cubicBezTo>
                <a:close/>
                <a:moveTo>
                  <a:pt x="480" y="1650"/>
                </a:moveTo>
                <a:cubicBezTo>
                  <a:pt x="475" y="1650"/>
                  <a:pt x="470" y="1649"/>
                  <a:pt x="464" y="1649"/>
                </a:cubicBezTo>
                <a:cubicBezTo>
                  <a:pt x="464" y="1653"/>
                  <a:pt x="464" y="1658"/>
                  <a:pt x="464" y="1663"/>
                </a:cubicBezTo>
                <a:cubicBezTo>
                  <a:pt x="469" y="1664"/>
                  <a:pt x="474" y="1664"/>
                  <a:pt x="479" y="1665"/>
                </a:cubicBezTo>
                <a:cubicBezTo>
                  <a:pt x="479" y="1660"/>
                  <a:pt x="479" y="1655"/>
                  <a:pt x="480" y="1650"/>
                </a:cubicBezTo>
                <a:close/>
                <a:moveTo>
                  <a:pt x="486" y="1595"/>
                </a:moveTo>
                <a:cubicBezTo>
                  <a:pt x="480" y="1594"/>
                  <a:pt x="474" y="1594"/>
                  <a:pt x="469" y="1593"/>
                </a:cubicBezTo>
                <a:cubicBezTo>
                  <a:pt x="468" y="1599"/>
                  <a:pt x="468" y="1605"/>
                  <a:pt x="468" y="1610"/>
                </a:cubicBezTo>
                <a:cubicBezTo>
                  <a:pt x="473" y="1611"/>
                  <a:pt x="479" y="1612"/>
                  <a:pt x="485" y="1613"/>
                </a:cubicBezTo>
                <a:cubicBezTo>
                  <a:pt x="485" y="1607"/>
                  <a:pt x="486" y="1601"/>
                  <a:pt x="486" y="1595"/>
                </a:cubicBezTo>
                <a:close/>
                <a:moveTo>
                  <a:pt x="468" y="1558"/>
                </a:moveTo>
                <a:cubicBezTo>
                  <a:pt x="476" y="1558"/>
                  <a:pt x="483" y="1558"/>
                  <a:pt x="491" y="1558"/>
                </a:cubicBezTo>
                <a:cubicBezTo>
                  <a:pt x="488" y="1550"/>
                  <a:pt x="490" y="1543"/>
                  <a:pt x="495" y="1537"/>
                </a:cubicBezTo>
                <a:cubicBezTo>
                  <a:pt x="486" y="1541"/>
                  <a:pt x="477" y="1541"/>
                  <a:pt x="470" y="1534"/>
                </a:cubicBezTo>
                <a:cubicBezTo>
                  <a:pt x="473" y="1542"/>
                  <a:pt x="474" y="1550"/>
                  <a:pt x="468" y="1558"/>
                </a:cubicBezTo>
                <a:close/>
                <a:moveTo>
                  <a:pt x="505" y="1679"/>
                </a:moveTo>
                <a:cubicBezTo>
                  <a:pt x="499" y="1679"/>
                  <a:pt x="494" y="1679"/>
                  <a:pt x="490" y="1678"/>
                </a:cubicBezTo>
                <a:cubicBezTo>
                  <a:pt x="489" y="1683"/>
                  <a:pt x="489" y="1688"/>
                  <a:pt x="489" y="1693"/>
                </a:cubicBezTo>
                <a:cubicBezTo>
                  <a:pt x="493" y="1693"/>
                  <a:pt x="498" y="1694"/>
                  <a:pt x="503" y="1694"/>
                </a:cubicBezTo>
                <a:cubicBezTo>
                  <a:pt x="503" y="1689"/>
                  <a:pt x="504" y="1684"/>
                  <a:pt x="505" y="1679"/>
                </a:cubicBezTo>
                <a:close/>
                <a:moveTo>
                  <a:pt x="511" y="1624"/>
                </a:moveTo>
                <a:cubicBezTo>
                  <a:pt x="505" y="1624"/>
                  <a:pt x="499" y="1623"/>
                  <a:pt x="493" y="1622"/>
                </a:cubicBezTo>
                <a:cubicBezTo>
                  <a:pt x="493" y="1628"/>
                  <a:pt x="493" y="1634"/>
                  <a:pt x="493" y="1639"/>
                </a:cubicBezTo>
                <a:cubicBezTo>
                  <a:pt x="499" y="1640"/>
                  <a:pt x="504" y="1640"/>
                  <a:pt x="509" y="1641"/>
                </a:cubicBezTo>
                <a:cubicBezTo>
                  <a:pt x="510" y="1635"/>
                  <a:pt x="510" y="1629"/>
                  <a:pt x="511" y="1624"/>
                </a:cubicBezTo>
                <a:close/>
                <a:moveTo>
                  <a:pt x="514" y="1587"/>
                </a:moveTo>
                <a:cubicBezTo>
                  <a:pt x="515" y="1581"/>
                  <a:pt x="515" y="1575"/>
                  <a:pt x="516" y="1569"/>
                </a:cubicBezTo>
                <a:cubicBezTo>
                  <a:pt x="510" y="1569"/>
                  <a:pt x="504" y="1569"/>
                  <a:pt x="498" y="1568"/>
                </a:cubicBezTo>
                <a:cubicBezTo>
                  <a:pt x="498" y="1574"/>
                  <a:pt x="497" y="1580"/>
                  <a:pt x="497" y="1586"/>
                </a:cubicBezTo>
                <a:cubicBezTo>
                  <a:pt x="503" y="1586"/>
                  <a:pt x="509" y="1587"/>
                  <a:pt x="514" y="1587"/>
                </a:cubicBezTo>
                <a:close/>
                <a:moveTo>
                  <a:pt x="529" y="1710"/>
                </a:moveTo>
                <a:cubicBezTo>
                  <a:pt x="524" y="1709"/>
                  <a:pt x="519" y="1709"/>
                  <a:pt x="515" y="1709"/>
                </a:cubicBezTo>
                <a:cubicBezTo>
                  <a:pt x="514" y="1713"/>
                  <a:pt x="514" y="1718"/>
                  <a:pt x="514" y="1723"/>
                </a:cubicBezTo>
                <a:cubicBezTo>
                  <a:pt x="518" y="1723"/>
                  <a:pt x="522" y="1723"/>
                  <a:pt x="527" y="1723"/>
                </a:cubicBezTo>
                <a:cubicBezTo>
                  <a:pt x="528" y="1719"/>
                  <a:pt x="528" y="1714"/>
                  <a:pt x="529" y="1710"/>
                </a:cubicBezTo>
                <a:close/>
                <a:moveTo>
                  <a:pt x="535" y="1654"/>
                </a:moveTo>
                <a:cubicBezTo>
                  <a:pt x="530" y="1654"/>
                  <a:pt x="524" y="1653"/>
                  <a:pt x="519" y="1653"/>
                </a:cubicBezTo>
                <a:cubicBezTo>
                  <a:pt x="518" y="1658"/>
                  <a:pt x="518" y="1663"/>
                  <a:pt x="518" y="1669"/>
                </a:cubicBezTo>
                <a:cubicBezTo>
                  <a:pt x="523" y="1669"/>
                  <a:pt x="528" y="1670"/>
                  <a:pt x="533" y="1670"/>
                </a:cubicBezTo>
                <a:cubicBezTo>
                  <a:pt x="534" y="1665"/>
                  <a:pt x="535" y="1659"/>
                  <a:pt x="535" y="1654"/>
                </a:cubicBezTo>
                <a:close/>
                <a:moveTo>
                  <a:pt x="541" y="1598"/>
                </a:moveTo>
                <a:cubicBezTo>
                  <a:pt x="535" y="1598"/>
                  <a:pt x="529" y="1598"/>
                  <a:pt x="523" y="1598"/>
                </a:cubicBezTo>
                <a:cubicBezTo>
                  <a:pt x="522" y="1604"/>
                  <a:pt x="522" y="1610"/>
                  <a:pt x="521" y="1616"/>
                </a:cubicBezTo>
                <a:cubicBezTo>
                  <a:pt x="527" y="1616"/>
                  <a:pt x="533" y="1616"/>
                  <a:pt x="538" y="1616"/>
                </a:cubicBezTo>
                <a:cubicBezTo>
                  <a:pt x="539" y="1611"/>
                  <a:pt x="540" y="1604"/>
                  <a:pt x="541" y="1598"/>
                </a:cubicBezTo>
                <a:close/>
                <a:moveTo>
                  <a:pt x="559" y="1684"/>
                </a:moveTo>
                <a:cubicBezTo>
                  <a:pt x="554" y="1684"/>
                  <a:pt x="548" y="1683"/>
                  <a:pt x="544" y="1683"/>
                </a:cubicBezTo>
                <a:cubicBezTo>
                  <a:pt x="543" y="1688"/>
                  <a:pt x="543" y="1693"/>
                  <a:pt x="543" y="1698"/>
                </a:cubicBezTo>
                <a:cubicBezTo>
                  <a:pt x="548" y="1699"/>
                  <a:pt x="553" y="1699"/>
                  <a:pt x="558" y="1700"/>
                </a:cubicBezTo>
                <a:cubicBezTo>
                  <a:pt x="558" y="1695"/>
                  <a:pt x="559" y="1690"/>
                  <a:pt x="559" y="1684"/>
                </a:cubicBezTo>
                <a:close/>
                <a:moveTo>
                  <a:pt x="565" y="1629"/>
                </a:moveTo>
                <a:cubicBezTo>
                  <a:pt x="559" y="1628"/>
                  <a:pt x="554" y="1628"/>
                  <a:pt x="548" y="1628"/>
                </a:cubicBezTo>
                <a:cubicBezTo>
                  <a:pt x="547" y="1634"/>
                  <a:pt x="547" y="1640"/>
                  <a:pt x="546" y="1645"/>
                </a:cubicBezTo>
                <a:cubicBezTo>
                  <a:pt x="552" y="1645"/>
                  <a:pt x="557" y="1646"/>
                  <a:pt x="562" y="1646"/>
                </a:cubicBezTo>
                <a:cubicBezTo>
                  <a:pt x="563" y="1640"/>
                  <a:pt x="564" y="1634"/>
                  <a:pt x="565" y="1629"/>
                </a:cubicBezTo>
                <a:close/>
                <a:moveTo>
                  <a:pt x="584" y="1713"/>
                </a:moveTo>
                <a:cubicBezTo>
                  <a:pt x="579" y="1713"/>
                  <a:pt x="574" y="1713"/>
                  <a:pt x="569" y="1712"/>
                </a:cubicBezTo>
                <a:cubicBezTo>
                  <a:pt x="569" y="1717"/>
                  <a:pt x="569" y="1722"/>
                  <a:pt x="569" y="1727"/>
                </a:cubicBezTo>
                <a:cubicBezTo>
                  <a:pt x="573" y="1728"/>
                  <a:pt x="578" y="1728"/>
                  <a:pt x="582" y="1728"/>
                </a:cubicBezTo>
                <a:cubicBezTo>
                  <a:pt x="583" y="1723"/>
                  <a:pt x="583" y="1718"/>
                  <a:pt x="584" y="1713"/>
                </a:cubicBezTo>
                <a:close/>
                <a:moveTo>
                  <a:pt x="590" y="1659"/>
                </a:moveTo>
                <a:cubicBezTo>
                  <a:pt x="584" y="1658"/>
                  <a:pt x="578" y="1658"/>
                  <a:pt x="572" y="1658"/>
                </a:cubicBezTo>
                <a:cubicBezTo>
                  <a:pt x="572" y="1663"/>
                  <a:pt x="572" y="1668"/>
                  <a:pt x="572" y="1673"/>
                </a:cubicBezTo>
                <a:cubicBezTo>
                  <a:pt x="578" y="1674"/>
                  <a:pt x="583" y="1675"/>
                  <a:pt x="588" y="1675"/>
                </a:cubicBezTo>
                <a:cubicBezTo>
                  <a:pt x="589" y="1670"/>
                  <a:pt x="589" y="1665"/>
                  <a:pt x="590" y="1659"/>
                </a:cubicBezTo>
                <a:close/>
                <a:moveTo>
                  <a:pt x="574" y="1620"/>
                </a:moveTo>
                <a:cubicBezTo>
                  <a:pt x="581" y="1621"/>
                  <a:pt x="588" y="1622"/>
                  <a:pt x="595" y="1623"/>
                </a:cubicBezTo>
                <a:cubicBezTo>
                  <a:pt x="592" y="1616"/>
                  <a:pt x="594" y="1608"/>
                  <a:pt x="598" y="1602"/>
                </a:cubicBezTo>
                <a:cubicBezTo>
                  <a:pt x="590" y="1605"/>
                  <a:pt x="582" y="1604"/>
                  <a:pt x="574" y="1600"/>
                </a:cubicBezTo>
                <a:cubicBezTo>
                  <a:pt x="578" y="1607"/>
                  <a:pt x="577" y="1614"/>
                  <a:pt x="574" y="1620"/>
                </a:cubicBezTo>
                <a:close/>
                <a:moveTo>
                  <a:pt x="608" y="1744"/>
                </a:moveTo>
                <a:cubicBezTo>
                  <a:pt x="604" y="1744"/>
                  <a:pt x="599" y="1743"/>
                  <a:pt x="594" y="1743"/>
                </a:cubicBezTo>
                <a:cubicBezTo>
                  <a:pt x="594" y="1747"/>
                  <a:pt x="593" y="1752"/>
                  <a:pt x="593" y="1757"/>
                </a:cubicBezTo>
                <a:cubicBezTo>
                  <a:pt x="598" y="1757"/>
                  <a:pt x="602" y="1758"/>
                  <a:pt x="607" y="1758"/>
                </a:cubicBezTo>
                <a:cubicBezTo>
                  <a:pt x="607" y="1753"/>
                  <a:pt x="608" y="1749"/>
                  <a:pt x="608" y="1744"/>
                </a:cubicBezTo>
                <a:close/>
                <a:moveTo>
                  <a:pt x="615" y="1688"/>
                </a:moveTo>
                <a:cubicBezTo>
                  <a:pt x="609" y="1688"/>
                  <a:pt x="603" y="1687"/>
                  <a:pt x="598" y="1687"/>
                </a:cubicBezTo>
                <a:cubicBezTo>
                  <a:pt x="597" y="1692"/>
                  <a:pt x="597" y="1698"/>
                  <a:pt x="597" y="1703"/>
                </a:cubicBezTo>
                <a:cubicBezTo>
                  <a:pt x="602" y="1704"/>
                  <a:pt x="608" y="1704"/>
                  <a:pt x="613" y="1705"/>
                </a:cubicBezTo>
                <a:cubicBezTo>
                  <a:pt x="613" y="1699"/>
                  <a:pt x="614" y="1693"/>
                  <a:pt x="615" y="1688"/>
                </a:cubicBezTo>
                <a:close/>
                <a:moveTo>
                  <a:pt x="620" y="1634"/>
                </a:moveTo>
                <a:cubicBezTo>
                  <a:pt x="613" y="1633"/>
                  <a:pt x="607" y="1632"/>
                  <a:pt x="600" y="1632"/>
                </a:cubicBezTo>
                <a:cubicBezTo>
                  <a:pt x="600" y="1637"/>
                  <a:pt x="600" y="1644"/>
                  <a:pt x="600" y="1650"/>
                </a:cubicBezTo>
                <a:cubicBezTo>
                  <a:pt x="606" y="1650"/>
                  <a:pt x="612" y="1650"/>
                  <a:pt x="618" y="1651"/>
                </a:cubicBezTo>
                <a:cubicBezTo>
                  <a:pt x="618" y="1645"/>
                  <a:pt x="619" y="1639"/>
                  <a:pt x="620" y="1634"/>
                </a:cubicBezTo>
                <a:close/>
                <a:moveTo>
                  <a:pt x="639" y="1718"/>
                </a:moveTo>
                <a:cubicBezTo>
                  <a:pt x="633" y="1718"/>
                  <a:pt x="628" y="1718"/>
                  <a:pt x="623" y="1717"/>
                </a:cubicBezTo>
                <a:cubicBezTo>
                  <a:pt x="623" y="1722"/>
                  <a:pt x="622" y="1727"/>
                  <a:pt x="622" y="1733"/>
                </a:cubicBezTo>
                <a:cubicBezTo>
                  <a:pt x="627" y="1733"/>
                  <a:pt x="632" y="1733"/>
                  <a:pt x="637" y="1734"/>
                </a:cubicBezTo>
                <a:cubicBezTo>
                  <a:pt x="638" y="1729"/>
                  <a:pt x="638" y="1723"/>
                  <a:pt x="639" y="1718"/>
                </a:cubicBezTo>
                <a:close/>
                <a:moveTo>
                  <a:pt x="644" y="1663"/>
                </a:moveTo>
                <a:cubicBezTo>
                  <a:pt x="639" y="1663"/>
                  <a:pt x="633" y="1662"/>
                  <a:pt x="627" y="1662"/>
                </a:cubicBezTo>
                <a:cubicBezTo>
                  <a:pt x="627" y="1668"/>
                  <a:pt x="626" y="1674"/>
                  <a:pt x="626" y="1679"/>
                </a:cubicBezTo>
                <a:cubicBezTo>
                  <a:pt x="631" y="1679"/>
                  <a:pt x="637" y="1680"/>
                  <a:pt x="642" y="1680"/>
                </a:cubicBezTo>
                <a:cubicBezTo>
                  <a:pt x="643" y="1674"/>
                  <a:pt x="644" y="1668"/>
                  <a:pt x="644" y="1663"/>
                </a:cubicBezTo>
                <a:close/>
                <a:moveTo>
                  <a:pt x="627" y="1627"/>
                </a:moveTo>
                <a:cubicBezTo>
                  <a:pt x="637" y="1624"/>
                  <a:pt x="644" y="1627"/>
                  <a:pt x="651" y="1629"/>
                </a:cubicBezTo>
                <a:cubicBezTo>
                  <a:pt x="646" y="1622"/>
                  <a:pt x="648" y="1614"/>
                  <a:pt x="652" y="1607"/>
                </a:cubicBezTo>
                <a:cubicBezTo>
                  <a:pt x="644" y="1610"/>
                  <a:pt x="636" y="1609"/>
                  <a:pt x="628" y="1604"/>
                </a:cubicBezTo>
                <a:cubicBezTo>
                  <a:pt x="631" y="1611"/>
                  <a:pt x="632" y="1618"/>
                  <a:pt x="627" y="1627"/>
                </a:cubicBezTo>
                <a:close/>
                <a:moveTo>
                  <a:pt x="679" y="1634"/>
                </a:moveTo>
                <a:cubicBezTo>
                  <a:pt x="669" y="1639"/>
                  <a:pt x="660" y="1640"/>
                  <a:pt x="652" y="1631"/>
                </a:cubicBezTo>
                <a:cubicBezTo>
                  <a:pt x="656" y="1639"/>
                  <a:pt x="657" y="1647"/>
                  <a:pt x="653" y="1655"/>
                </a:cubicBezTo>
                <a:cubicBezTo>
                  <a:pt x="660" y="1655"/>
                  <a:pt x="667" y="1656"/>
                  <a:pt x="674" y="1657"/>
                </a:cubicBezTo>
                <a:cubicBezTo>
                  <a:pt x="670" y="1648"/>
                  <a:pt x="673" y="1641"/>
                  <a:pt x="679" y="1634"/>
                </a:cubicBezTo>
                <a:close/>
                <a:moveTo>
                  <a:pt x="663" y="1749"/>
                </a:moveTo>
                <a:cubicBezTo>
                  <a:pt x="658" y="1749"/>
                  <a:pt x="653" y="1748"/>
                  <a:pt x="648" y="1747"/>
                </a:cubicBezTo>
                <a:cubicBezTo>
                  <a:pt x="648" y="1752"/>
                  <a:pt x="648" y="1757"/>
                  <a:pt x="647" y="1761"/>
                </a:cubicBezTo>
                <a:cubicBezTo>
                  <a:pt x="652" y="1762"/>
                  <a:pt x="657" y="1762"/>
                  <a:pt x="661" y="1762"/>
                </a:cubicBezTo>
                <a:cubicBezTo>
                  <a:pt x="662" y="1758"/>
                  <a:pt x="662" y="1754"/>
                  <a:pt x="663" y="1749"/>
                </a:cubicBezTo>
                <a:close/>
                <a:moveTo>
                  <a:pt x="669" y="1693"/>
                </a:moveTo>
                <a:cubicBezTo>
                  <a:pt x="663" y="1693"/>
                  <a:pt x="658" y="1692"/>
                  <a:pt x="652" y="1692"/>
                </a:cubicBezTo>
                <a:cubicBezTo>
                  <a:pt x="652" y="1697"/>
                  <a:pt x="651" y="1703"/>
                  <a:pt x="651" y="1709"/>
                </a:cubicBezTo>
                <a:cubicBezTo>
                  <a:pt x="656" y="1709"/>
                  <a:pt x="661" y="1709"/>
                  <a:pt x="666" y="1710"/>
                </a:cubicBezTo>
                <a:cubicBezTo>
                  <a:pt x="667" y="1704"/>
                  <a:pt x="668" y="1698"/>
                  <a:pt x="669" y="1693"/>
                </a:cubicBezTo>
                <a:close/>
                <a:moveTo>
                  <a:pt x="687" y="1778"/>
                </a:moveTo>
                <a:cubicBezTo>
                  <a:pt x="682" y="1778"/>
                  <a:pt x="677" y="1777"/>
                  <a:pt x="673" y="1777"/>
                </a:cubicBezTo>
                <a:cubicBezTo>
                  <a:pt x="673" y="1782"/>
                  <a:pt x="673" y="1786"/>
                  <a:pt x="672" y="1791"/>
                </a:cubicBezTo>
                <a:cubicBezTo>
                  <a:pt x="677" y="1791"/>
                  <a:pt x="681" y="1791"/>
                  <a:pt x="685" y="1792"/>
                </a:cubicBezTo>
                <a:cubicBezTo>
                  <a:pt x="686" y="1787"/>
                  <a:pt x="687" y="1783"/>
                  <a:pt x="687" y="1778"/>
                </a:cubicBezTo>
                <a:close/>
                <a:moveTo>
                  <a:pt x="692" y="1723"/>
                </a:moveTo>
                <a:cubicBezTo>
                  <a:pt x="687" y="1723"/>
                  <a:pt x="682" y="1723"/>
                  <a:pt x="677" y="1722"/>
                </a:cubicBezTo>
                <a:cubicBezTo>
                  <a:pt x="677" y="1727"/>
                  <a:pt x="677" y="1732"/>
                  <a:pt x="676" y="1737"/>
                </a:cubicBezTo>
                <a:cubicBezTo>
                  <a:pt x="681" y="1737"/>
                  <a:pt x="686" y="1738"/>
                  <a:pt x="691" y="1738"/>
                </a:cubicBezTo>
                <a:cubicBezTo>
                  <a:pt x="691" y="1733"/>
                  <a:pt x="692" y="1728"/>
                  <a:pt x="692" y="1723"/>
                </a:cubicBezTo>
                <a:close/>
                <a:moveTo>
                  <a:pt x="700" y="1666"/>
                </a:moveTo>
                <a:cubicBezTo>
                  <a:pt x="693" y="1670"/>
                  <a:pt x="686" y="1668"/>
                  <a:pt x="678" y="1664"/>
                </a:cubicBezTo>
                <a:cubicBezTo>
                  <a:pt x="682" y="1672"/>
                  <a:pt x="681" y="1678"/>
                  <a:pt x="678" y="1685"/>
                </a:cubicBezTo>
                <a:cubicBezTo>
                  <a:pt x="682" y="1685"/>
                  <a:pt x="685" y="1684"/>
                  <a:pt x="688" y="1684"/>
                </a:cubicBezTo>
                <a:cubicBezTo>
                  <a:pt x="691" y="1685"/>
                  <a:pt x="694" y="1686"/>
                  <a:pt x="697" y="1687"/>
                </a:cubicBezTo>
                <a:cubicBezTo>
                  <a:pt x="698" y="1680"/>
                  <a:pt x="699" y="1673"/>
                  <a:pt x="700" y="1666"/>
                </a:cubicBezTo>
                <a:close/>
                <a:moveTo>
                  <a:pt x="718" y="1753"/>
                </a:moveTo>
                <a:cubicBezTo>
                  <a:pt x="713" y="1752"/>
                  <a:pt x="708" y="1752"/>
                  <a:pt x="702" y="1752"/>
                </a:cubicBezTo>
                <a:cubicBezTo>
                  <a:pt x="702" y="1757"/>
                  <a:pt x="702" y="1762"/>
                  <a:pt x="702" y="1766"/>
                </a:cubicBezTo>
                <a:cubicBezTo>
                  <a:pt x="707" y="1767"/>
                  <a:pt x="711" y="1767"/>
                  <a:pt x="716" y="1768"/>
                </a:cubicBezTo>
                <a:cubicBezTo>
                  <a:pt x="717" y="1762"/>
                  <a:pt x="717" y="1757"/>
                  <a:pt x="718" y="1753"/>
                </a:cubicBezTo>
                <a:close/>
                <a:moveTo>
                  <a:pt x="723" y="1698"/>
                </a:moveTo>
                <a:cubicBezTo>
                  <a:pt x="717" y="1698"/>
                  <a:pt x="711" y="1697"/>
                  <a:pt x="706" y="1696"/>
                </a:cubicBezTo>
                <a:cubicBezTo>
                  <a:pt x="705" y="1702"/>
                  <a:pt x="705" y="1708"/>
                  <a:pt x="705" y="1713"/>
                </a:cubicBezTo>
                <a:cubicBezTo>
                  <a:pt x="711" y="1713"/>
                  <a:pt x="716" y="1714"/>
                  <a:pt x="721" y="1715"/>
                </a:cubicBezTo>
                <a:cubicBezTo>
                  <a:pt x="722" y="1709"/>
                  <a:pt x="722" y="1704"/>
                  <a:pt x="723" y="1698"/>
                </a:cubicBezTo>
                <a:close/>
                <a:moveTo>
                  <a:pt x="706" y="1662"/>
                </a:moveTo>
                <a:cubicBezTo>
                  <a:pt x="715" y="1659"/>
                  <a:pt x="723" y="1660"/>
                  <a:pt x="730" y="1664"/>
                </a:cubicBezTo>
                <a:cubicBezTo>
                  <a:pt x="726" y="1656"/>
                  <a:pt x="727" y="1649"/>
                  <a:pt x="732" y="1640"/>
                </a:cubicBezTo>
                <a:cubicBezTo>
                  <a:pt x="722" y="1645"/>
                  <a:pt x="715" y="1643"/>
                  <a:pt x="707" y="1638"/>
                </a:cubicBezTo>
                <a:cubicBezTo>
                  <a:pt x="712" y="1646"/>
                  <a:pt x="711" y="1654"/>
                  <a:pt x="706" y="1662"/>
                </a:cubicBezTo>
                <a:close/>
                <a:moveTo>
                  <a:pt x="742" y="1783"/>
                </a:moveTo>
                <a:cubicBezTo>
                  <a:pt x="737" y="1783"/>
                  <a:pt x="733" y="1782"/>
                  <a:pt x="728" y="1782"/>
                </a:cubicBezTo>
                <a:cubicBezTo>
                  <a:pt x="727" y="1787"/>
                  <a:pt x="727" y="1791"/>
                  <a:pt x="727" y="1796"/>
                </a:cubicBezTo>
                <a:cubicBezTo>
                  <a:pt x="732" y="1796"/>
                  <a:pt x="736" y="1797"/>
                  <a:pt x="740" y="1797"/>
                </a:cubicBezTo>
                <a:cubicBezTo>
                  <a:pt x="741" y="1792"/>
                  <a:pt x="741" y="1788"/>
                  <a:pt x="742" y="1783"/>
                </a:cubicBezTo>
                <a:close/>
                <a:moveTo>
                  <a:pt x="748" y="1727"/>
                </a:moveTo>
                <a:cubicBezTo>
                  <a:pt x="742" y="1727"/>
                  <a:pt x="736" y="1727"/>
                  <a:pt x="731" y="1726"/>
                </a:cubicBezTo>
                <a:cubicBezTo>
                  <a:pt x="730" y="1732"/>
                  <a:pt x="730" y="1737"/>
                  <a:pt x="729" y="1743"/>
                </a:cubicBezTo>
                <a:cubicBezTo>
                  <a:pt x="735" y="1743"/>
                  <a:pt x="740" y="1743"/>
                  <a:pt x="745" y="1743"/>
                </a:cubicBezTo>
                <a:cubicBezTo>
                  <a:pt x="746" y="1738"/>
                  <a:pt x="747" y="1733"/>
                  <a:pt x="748" y="1727"/>
                </a:cubicBezTo>
                <a:close/>
                <a:moveTo>
                  <a:pt x="754" y="1671"/>
                </a:moveTo>
                <a:cubicBezTo>
                  <a:pt x="747" y="1673"/>
                  <a:pt x="740" y="1673"/>
                  <a:pt x="732" y="1668"/>
                </a:cubicBezTo>
                <a:cubicBezTo>
                  <a:pt x="736" y="1675"/>
                  <a:pt x="736" y="1682"/>
                  <a:pt x="733" y="1688"/>
                </a:cubicBezTo>
                <a:cubicBezTo>
                  <a:pt x="740" y="1689"/>
                  <a:pt x="746" y="1690"/>
                  <a:pt x="752" y="1691"/>
                </a:cubicBezTo>
                <a:cubicBezTo>
                  <a:pt x="752" y="1685"/>
                  <a:pt x="753" y="1678"/>
                  <a:pt x="754" y="1671"/>
                </a:cubicBezTo>
                <a:close/>
                <a:moveTo>
                  <a:pt x="772" y="1758"/>
                </a:moveTo>
                <a:cubicBezTo>
                  <a:pt x="767" y="1757"/>
                  <a:pt x="762" y="1757"/>
                  <a:pt x="757" y="1757"/>
                </a:cubicBezTo>
                <a:cubicBezTo>
                  <a:pt x="757" y="1762"/>
                  <a:pt x="756" y="1767"/>
                  <a:pt x="756" y="1772"/>
                </a:cubicBezTo>
                <a:cubicBezTo>
                  <a:pt x="761" y="1772"/>
                  <a:pt x="765" y="1772"/>
                  <a:pt x="770" y="1773"/>
                </a:cubicBezTo>
                <a:cubicBezTo>
                  <a:pt x="771" y="1768"/>
                  <a:pt x="771" y="1763"/>
                  <a:pt x="772" y="1758"/>
                </a:cubicBezTo>
                <a:close/>
                <a:moveTo>
                  <a:pt x="778" y="1702"/>
                </a:moveTo>
                <a:cubicBezTo>
                  <a:pt x="772" y="1702"/>
                  <a:pt x="766" y="1701"/>
                  <a:pt x="760" y="1701"/>
                </a:cubicBezTo>
                <a:cubicBezTo>
                  <a:pt x="760" y="1706"/>
                  <a:pt x="759" y="1713"/>
                  <a:pt x="759" y="1718"/>
                </a:cubicBezTo>
                <a:cubicBezTo>
                  <a:pt x="765" y="1719"/>
                  <a:pt x="770" y="1719"/>
                  <a:pt x="776" y="1720"/>
                </a:cubicBezTo>
                <a:cubicBezTo>
                  <a:pt x="777" y="1714"/>
                  <a:pt x="778" y="1707"/>
                  <a:pt x="778" y="1702"/>
                </a:cubicBezTo>
                <a:close/>
                <a:moveTo>
                  <a:pt x="795" y="1788"/>
                </a:moveTo>
                <a:cubicBezTo>
                  <a:pt x="791" y="1788"/>
                  <a:pt x="787" y="1787"/>
                  <a:pt x="782" y="1787"/>
                </a:cubicBezTo>
                <a:cubicBezTo>
                  <a:pt x="782" y="1791"/>
                  <a:pt x="782" y="1796"/>
                  <a:pt x="782" y="1800"/>
                </a:cubicBezTo>
                <a:cubicBezTo>
                  <a:pt x="786" y="1800"/>
                  <a:pt x="790" y="1801"/>
                  <a:pt x="794" y="1801"/>
                </a:cubicBezTo>
                <a:cubicBezTo>
                  <a:pt x="795" y="1797"/>
                  <a:pt x="795" y="1793"/>
                  <a:pt x="795" y="1788"/>
                </a:cubicBezTo>
                <a:close/>
                <a:moveTo>
                  <a:pt x="802" y="1733"/>
                </a:moveTo>
                <a:cubicBezTo>
                  <a:pt x="796" y="1732"/>
                  <a:pt x="791" y="1732"/>
                  <a:pt x="785" y="1731"/>
                </a:cubicBezTo>
                <a:cubicBezTo>
                  <a:pt x="785" y="1737"/>
                  <a:pt x="784" y="1742"/>
                  <a:pt x="784" y="1748"/>
                </a:cubicBezTo>
                <a:cubicBezTo>
                  <a:pt x="790" y="1748"/>
                  <a:pt x="796" y="1749"/>
                  <a:pt x="801" y="1749"/>
                </a:cubicBezTo>
                <a:cubicBezTo>
                  <a:pt x="801" y="1743"/>
                  <a:pt x="801" y="1738"/>
                  <a:pt x="802" y="1733"/>
                </a:cubicBezTo>
                <a:close/>
                <a:moveTo>
                  <a:pt x="811" y="1676"/>
                </a:moveTo>
                <a:cubicBezTo>
                  <a:pt x="803" y="1676"/>
                  <a:pt x="796" y="1676"/>
                  <a:pt x="790" y="1676"/>
                </a:cubicBezTo>
                <a:cubicBezTo>
                  <a:pt x="789" y="1682"/>
                  <a:pt x="788" y="1688"/>
                  <a:pt x="788" y="1694"/>
                </a:cubicBezTo>
                <a:cubicBezTo>
                  <a:pt x="794" y="1695"/>
                  <a:pt x="800" y="1695"/>
                  <a:pt x="808" y="1696"/>
                </a:cubicBezTo>
                <a:cubicBezTo>
                  <a:pt x="805" y="1689"/>
                  <a:pt x="806" y="1682"/>
                  <a:pt x="811" y="1676"/>
                </a:cubicBezTo>
                <a:close/>
                <a:moveTo>
                  <a:pt x="826" y="1762"/>
                </a:moveTo>
                <a:cubicBezTo>
                  <a:pt x="821" y="1762"/>
                  <a:pt x="816" y="1761"/>
                  <a:pt x="810" y="1760"/>
                </a:cubicBezTo>
                <a:cubicBezTo>
                  <a:pt x="810" y="1765"/>
                  <a:pt x="810" y="1771"/>
                  <a:pt x="810" y="1776"/>
                </a:cubicBezTo>
                <a:cubicBezTo>
                  <a:pt x="815" y="1776"/>
                  <a:pt x="820" y="1777"/>
                  <a:pt x="825" y="1777"/>
                </a:cubicBezTo>
                <a:cubicBezTo>
                  <a:pt x="825" y="1772"/>
                  <a:pt x="826" y="1767"/>
                  <a:pt x="826" y="1762"/>
                </a:cubicBezTo>
                <a:close/>
                <a:moveTo>
                  <a:pt x="832" y="1708"/>
                </a:moveTo>
                <a:cubicBezTo>
                  <a:pt x="826" y="1707"/>
                  <a:pt x="820" y="1706"/>
                  <a:pt x="814" y="1706"/>
                </a:cubicBezTo>
                <a:cubicBezTo>
                  <a:pt x="814" y="1711"/>
                  <a:pt x="814" y="1717"/>
                  <a:pt x="814" y="1722"/>
                </a:cubicBezTo>
                <a:cubicBezTo>
                  <a:pt x="819" y="1723"/>
                  <a:pt x="825" y="1724"/>
                  <a:pt x="831" y="1724"/>
                </a:cubicBezTo>
                <a:cubicBezTo>
                  <a:pt x="831" y="1719"/>
                  <a:pt x="832" y="1713"/>
                  <a:pt x="832" y="1708"/>
                </a:cubicBezTo>
                <a:close/>
                <a:moveTo>
                  <a:pt x="850" y="1792"/>
                </a:moveTo>
                <a:cubicBezTo>
                  <a:pt x="845" y="1792"/>
                  <a:pt x="841" y="1792"/>
                  <a:pt x="836" y="1791"/>
                </a:cubicBezTo>
                <a:cubicBezTo>
                  <a:pt x="836" y="1796"/>
                  <a:pt x="835" y="1801"/>
                  <a:pt x="835" y="1805"/>
                </a:cubicBezTo>
                <a:cubicBezTo>
                  <a:pt x="840" y="1806"/>
                  <a:pt x="844" y="1806"/>
                  <a:pt x="849" y="1807"/>
                </a:cubicBezTo>
                <a:cubicBezTo>
                  <a:pt x="849" y="1801"/>
                  <a:pt x="850" y="1797"/>
                  <a:pt x="850" y="1792"/>
                </a:cubicBezTo>
                <a:close/>
                <a:moveTo>
                  <a:pt x="857" y="1737"/>
                </a:moveTo>
                <a:cubicBezTo>
                  <a:pt x="851" y="1736"/>
                  <a:pt x="845" y="1736"/>
                  <a:pt x="840" y="1735"/>
                </a:cubicBezTo>
                <a:cubicBezTo>
                  <a:pt x="839" y="1741"/>
                  <a:pt x="839" y="1746"/>
                  <a:pt x="839" y="1752"/>
                </a:cubicBezTo>
                <a:cubicBezTo>
                  <a:pt x="844" y="1752"/>
                  <a:pt x="850" y="1753"/>
                  <a:pt x="855" y="1753"/>
                </a:cubicBezTo>
                <a:cubicBezTo>
                  <a:pt x="856" y="1748"/>
                  <a:pt x="856" y="1742"/>
                  <a:pt x="857" y="1737"/>
                </a:cubicBezTo>
                <a:close/>
                <a:moveTo>
                  <a:pt x="862" y="1682"/>
                </a:moveTo>
                <a:cubicBezTo>
                  <a:pt x="856" y="1682"/>
                  <a:pt x="849" y="1681"/>
                  <a:pt x="844" y="1681"/>
                </a:cubicBezTo>
                <a:cubicBezTo>
                  <a:pt x="844" y="1686"/>
                  <a:pt x="843" y="1692"/>
                  <a:pt x="843" y="1698"/>
                </a:cubicBezTo>
                <a:cubicBezTo>
                  <a:pt x="849" y="1699"/>
                  <a:pt x="855" y="1699"/>
                  <a:pt x="860" y="1700"/>
                </a:cubicBezTo>
                <a:cubicBezTo>
                  <a:pt x="861" y="1693"/>
                  <a:pt x="861" y="1687"/>
                  <a:pt x="862" y="1682"/>
                </a:cubicBezTo>
                <a:close/>
                <a:moveTo>
                  <a:pt x="881" y="1767"/>
                </a:moveTo>
                <a:cubicBezTo>
                  <a:pt x="875" y="1767"/>
                  <a:pt x="870" y="1766"/>
                  <a:pt x="865" y="1766"/>
                </a:cubicBezTo>
                <a:cubicBezTo>
                  <a:pt x="865" y="1771"/>
                  <a:pt x="864" y="1776"/>
                  <a:pt x="864" y="1781"/>
                </a:cubicBezTo>
                <a:cubicBezTo>
                  <a:pt x="869" y="1782"/>
                  <a:pt x="875" y="1782"/>
                  <a:pt x="879" y="1782"/>
                </a:cubicBezTo>
                <a:cubicBezTo>
                  <a:pt x="880" y="1777"/>
                  <a:pt x="880" y="1772"/>
                  <a:pt x="881" y="1767"/>
                </a:cubicBezTo>
                <a:close/>
                <a:moveTo>
                  <a:pt x="887" y="1711"/>
                </a:moveTo>
                <a:cubicBezTo>
                  <a:pt x="881" y="1711"/>
                  <a:pt x="875" y="1711"/>
                  <a:pt x="869" y="1710"/>
                </a:cubicBezTo>
                <a:cubicBezTo>
                  <a:pt x="869" y="1716"/>
                  <a:pt x="868" y="1722"/>
                  <a:pt x="868" y="1728"/>
                </a:cubicBezTo>
                <a:cubicBezTo>
                  <a:pt x="873" y="1728"/>
                  <a:pt x="879" y="1728"/>
                  <a:pt x="884" y="1729"/>
                </a:cubicBezTo>
                <a:cubicBezTo>
                  <a:pt x="885" y="1723"/>
                  <a:pt x="886" y="1717"/>
                  <a:pt x="887" y="1711"/>
                </a:cubicBezTo>
                <a:close/>
                <a:moveTo>
                  <a:pt x="904" y="1797"/>
                </a:moveTo>
                <a:cubicBezTo>
                  <a:pt x="900" y="1797"/>
                  <a:pt x="895" y="1797"/>
                  <a:pt x="891" y="1796"/>
                </a:cubicBezTo>
                <a:cubicBezTo>
                  <a:pt x="890" y="1801"/>
                  <a:pt x="890" y="1805"/>
                  <a:pt x="890" y="1809"/>
                </a:cubicBezTo>
                <a:cubicBezTo>
                  <a:pt x="894" y="1810"/>
                  <a:pt x="899" y="1810"/>
                  <a:pt x="903" y="1811"/>
                </a:cubicBezTo>
                <a:cubicBezTo>
                  <a:pt x="904" y="1807"/>
                  <a:pt x="904" y="1802"/>
                  <a:pt x="904" y="1797"/>
                </a:cubicBezTo>
                <a:close/>
                <a:moveTo>
                  <a:pt x="911" y="1742"/>
                </a:moveTo>
                <a:cubicBezTo>
                  <a:pt x="905" y="1741"/>
                  <a:pt x="900" y="1741"/>
                  <a:pt x="894" y="1741"/>
                </a:cubicBezTo>
                <a:cubicBezTo>
                  <a:pt x="894" y="1746"/>
                  <a:pt x="894" y="1752"/>
                  <a:pt x="893" y="1757"/>
                </a:cubicBezTo>
                <a:cubicBezTo>
                  <a:pt x="898" y="1757"/>
                  <a:pt x="904" y="1758"/>
                  <a:pt x="908" y="1758"/>
                </a:cubicBezTo>
                <a:cubicBezTo>
                  <a:pt x="909" y="1752"/>
                  <a:pt x="910" y="1747"/>
                  <a:pt x="911" y="1742"/>
                </a:cubicBezTo>
                <a:close/>
                <a:moveTo>
                  <a:pt x="918" y="1685"/>
                </a:moveTo>
                <a:cubicBezTo>
                  <a:pt x="910" y="1687"/>
                  <a:pt x="902" y="1687"/>
                  <a:pt x="895" y="1682"/>
                </a:cubicBezTo>
                <a:cubicBezTo>
                  <a:pt x="899" y="1689"/>
                  <a:pt x="899" y="1697"/>
                  <a:pt x="895" y="1703"/>
                </a:cubicBezTo>
                <a:cubicBezTo>
                  <a:pt x="903" y="1704"/>
                  <a:pt x="909" y="1705"/>
                  <a:pt x="916" y="1705"/>
                </a:cubicBezTo>
                <a:cubicBezTo>
                  <a:pt x="913" y="1698"/>
                  <a:pt x="915" y="1692"/>
                  <a:pt x="918" y="1685"/>
                </a:cubicBezTo>
                <a:close/>
                <a:moveTo>
                  <a:pt x="935" y="1772"/>
                </a:moveTo>
                <a:cubicBezTo>
                  <a:pt x="930" y="1772"/>
                  <a:pt x="925" y="1772"/>
                  <a:pt x="920" y="1772"/>
                </a:cubicBezTo>
                <a:cubicBezTo>
                  <a:pt x="919" y="1776"/>
                  <a:pt x="919" y="1781"/>
                  <a:pt x="919" y="1785"/>
                </a:cubicBezTo>
                <a:cubicBezTo>
                  <a:pt x="924" y="1786"/>
                  <a:pt x="929" y="1786"/>
                  <a:pt x="934" y="1787"/>
                </a:cubicBezTo>
                <a:cubicBezTo>
                  <a:pt x="934" y="1782"/>
                  <a:pt x="935" y="1777"/>
                  <a:pt x="935" y="1772"/>
                </a:cubicBezTo>
                <a:close/>
                <a:moveTo>
                  <a:pt x="941" y="1717"/>
                </a:moveTo>
                <a:cubicBezTo>
                  <a:pt x="935" y="1716"/>
                  <a:pt x="928" y="1715"/>
                  <a:pt x="923" y="1715"/>
                </a:cubicBezTo>
                <a:cubicBezTo>
                  <a:pt x="922" y="1721"/>
                  <a:pt x="922" y="1727"/>
                  <a:pt x="922" y="1733"/>
                </a:cubicBezTo>
                <a:cubicBezTo>
                  <a:pt x="927" y="1733"/>
                  <a:pt x="933" y="1734"/>
                  <a:pt x="939" y="1734"/>
                </a:cubicBezTo>
                <a:cubicBezTo>
                  <a:pt x="940" y="1728"/>
                  <a:pt x="940" y="1722"/>
                  <a:pt x="941" y="1717"/>
                </a:cubicBezTo>
                <a:close/>
                <a:moveTo>
                  <a:pt x="959" y="1802"/>
                </a:moveTo>
                <a:cubicBezTo>
                  <a:pt x="954" y="1802"/>
                  <a:pt x="950" y="1801"/>
                  <a:pt x="945" y="1801"/>
                </a:cubicBezTo>
                <a:cubicBezTo>
                  <a:pt x="945" y="1805"/>
                  <a:pt x="944" y="1810"/>
                  <a:pt x="944" y="1815"/>
                </a:cubicBezTo>
                <a:cubicBezTo>
                  <a:pt x="949" y="1815"/>
                  <a:pt x="953" y="1815"/>
                  <a:pt x="958" y="1816"/>
                </a:cubicBezTo>
                <a:cubicBezTo>
                  <a:pt x="958" y="1811"/>
                  <a:pt x="959" y="1806"/>
                  <a:pt x="959" y="1802"/>
                </a:cubicBezTo>
                <a:close/>
                <a:moveTo>
                  <a:pt x="965" y="1747"/>
                </a:moveTo>
                <a:cubicBezTo>
                  <a:pt x="959" y="1747"/>
                  <a:pt x="954" y="1746"/>
                  <a:pt x="948" y="1745"/>
                </a:cubicBezTo>
                <a:cubicBezTo>
                  <a:pt x="948" y="1751"/>
                  <a:pt x="948" y="1756"/>
                  <a:pt x="948" y="1761"/>
                </a:cubicBezTo>
                <a:cubicBezTo>
                  <a:pt x="953" y="1762"/>
                  <a:pt x="958" y="1762"/>
                  <a:pt x="963" y="1762"/>
                </a:cubicBezTo>
                <a:cubicBezTo>
                  <a:pt x="964" y="1757"/>
                  <a:pt x="964" y="1752"/>
                  <a:pt x="965" y="1747"/>
                </a:cubicBezTo>
                <a:close/>
                <a:moveTo>
                  <a:pt x="971" y="1692"/>
                </a:moveTo>
                <a:cubicBezTo>
                  <a:pt x="964" y="1691"/>
                  <a:pt x="958" y="1690"/>
                  <a:pt x="951" y="1689"/>
                </a:cubicBezTo>
                <a:cubicBezTo>
                  <a:pt x="953" y="1695"/>
                  <a:pt x="953" y="1702"/>
                  <a:pt x="950" y="1708"/>
                </a:cubicBezTo>
                <a:cubicBezTo>
                  <a:pt x="957" y="1709"/>
                  <a:pt x="964" y="1710"/>
                  <a:pt x="970" y="1710"/>
                </a:cubicBezTo>
                <a:cubicBezTo>
                  <a:pt x="970" y="1705"/>
                  <a:pt x="970" y="1698"/>
                  <a:pt x="971" y="1692"/>
                </a:cubicBezTo>
                <a:close/>
                <a:moveTo>
                  <a:pt x="989" y="1777"/>
                </a:moveTo>
                <a:cubicBezTo>
                  <a:pt x="984" y="1776"/>
                  <a:pt x="979" y="1776"/>
                  <a:pt x="974" y="1776"/>
                </a:cubicBezTo>
                <a:cubicBezTo>
                  <a:pt x="974" y="1781"/>
                  <a:pt x="974" y="1786"/>
                  <a:pt x="973" y="1791"/>
                </a:cubicBezTo>
                <a:cubicBezTo>
                  <a:pt x="978" y="1791"/>
                  <a:pt x="982" y="1791"/>
                  <a:pt x="987" y="1791"/>
                </a:cubicBezTo>
                <a:cubicBezTo>
                  <a:pt x="988" y="1786"/>
                  <a:pt x="988" y="1781"/>
                  <a:pt x="989" y="1777"/>
                </a:cubicBezTo>
                <a:close/>
                <a:moveTo>
                  <a:pt x="995" y="1721"/>
                </a:moveTo>
                <a:cubicBezTo>
                  <a:pt x="989" y="1721"/>
                  <a:pt x="983" y="1720"/>
                  <a:pt x="977" y="1719"/>
                </a:cubicBezTo>
                <a:cubicBezTo>
                  <a:pt x="977" y="1725"/>
                  <a:pt x="977" y="1731"/>
                  <a:pt x="977" y="1737"/>
                </a:cubicBezTo>
                <a:cubicBezTo>
                  <a:pt x="982" y="1737"/>
                  <a:pt x="988" y="1738"/>
                  <a:pt x="993" y="1739"/>
                </a:cubicBezTo>
                <a:cubicBezTo>
                  <a:pt x="994" y="1732"/>
                  <a:pt x="995" y="1726"/>
                  <a:pt x="995" y="1721"/>
                </a:cubicBezTo>
                <a:close/>
                <a:moveTo>
                  <a:pt x="1003" y="1664"/>
                </a:moveTo>
                <a:cubicBezTo>
                  <a:pt x="994" y="1668"/>
                  <a:pt x="987" y="1667"/>
                  <a:pt x="979" y="1662"/>
                </a:cubicBezTo>
                <a:cubicBezTo>
                  <a:pt x="983" y="1671"/>
                  <a:pt x="983" y="1677"/>
                  <a:pt x="979" y="1683"/>
                </a:cubicBezTo>
                <a:cubicBezTo>
                  <a:pt x="986" y="1684"/>
                  <a:pt x="992" y="1684"/>
                  <a:pt x="1000" y="1684"/>
                </a:cubicBezTo>
                <a:cubicBezTo>
                  <a:pt x="997" y="1678"/>
                  <a:pt x="999" y="1671"/>
                  <a:pt x="1003" y="1664"/>
                </a:cubicBezTo>
                <a:close/>
                <a:moveTo>
                  <a:pt x="1013" y="1807"/>
                </a:moveTo>
                <a:cubicBezTo>
                  <a:pt x="1009" y="1807"/>
                  <a:pt x="1005" y="1807"/>
                  <a:pt x="1000" y="1806"/>
                </a:cubicBezTo>
                <a:cubicBezTo>
                  <a:pt x="1000" y="1811"/>
                  <a:pt x="999" y="1815"/>
                  <a:pt x="999" y="1820"/>
                </a:cubicBezTo>
                <a:cubicBezTo>
                  <a:pt x="1003" y="1820"/>
                  <a:pt x="1007" y="1820"/>
                  <a:pt x="1011" y="1820"/>
                </a:cubicBezTo>
                <a:cubicBezTo>
                  <a:pt x="1012" y="1816"/>
                  <a:pt x="1012" y="1812"/>
                  <a:pt x="1013" y="1807"/>
                </a:cubicBezTo>
                <a:close/>
                <a:moveTo>
                  <a:pt x="1019" y="1752"/>
                </a:moveTo>
                <a:cubicBezTo>
                  <a:pt x="1014" y="1751"/>
                  <a:pt x="1008" y="1750"/>
                  <a:pt x="1003" y="1750"/>
                </a:cubicBezTo>
                <a:cubicBezTo>
                  <a:pt x="1002" y="1755"/>
                  <a:pt x="1002" y="1761"/>
                  <a:pt x="1002" y="1766"/>
                </a:cubicBezTo>
                <a:cubicBezTo>
                  <a:pt x="1007" y="1767"/>
                  <a:pt x="1013" y="1767"/>
                  <a:pt x="1018" y="1767"/>
                </a:cubicBezTo>
                <a:cubicBezTo>
                  <a:pt x="1018" y="1762"/>
                  <a:pt x="1019" y="1757"/>
                  <a:pt x="1019" y="1752"/>
                </a:cubicBezTo>
                <a:close/>
                <a:moveTo>
                  <a:pt x="1025" y="1714"/>
                </a:moveTo>
                <a:cubicBezTo>
                  <a:pt x="1022" y="1707"/>
                  <a:pt x="1024" y="1700"/>
                  <a:pt x="1028" y="1695"/>
                </a:cubicBezTo>
                <a:cubicBezTo>
                  <a:pt x="1021" y="1695"/>
                  <a:pt x="1014" y="1695"/>
                  <a:pt x="1007" y="1695"/>
                </a:cubicBezTo>
                <a:cubicBezTo>
                  <a:pt x="1007" y="1701"/>
                  <a:pt x="1006" y="1707"/>
                  <a:pt x="1006" y="1713"/>
                </a:cubicBezTo>
                <a:cubicBezTo>
                  <a:pt x="1011" y="1713"/>
                  <a:pt x="1018" y="1714"/>
                  <a:pt x="1025" y="1714"/>
                </a:cubicBezTo>
                <a:close/>
                <a:moveTo>
                  <a:pt x="1043" y="1782"/>
                </a:moveTo>
                <a:cubicBezTo>
                  <a:pt x="1038" y="1781"/>
                  <a:pt x="1033" y="1781"/>
                  <a:pt x="1028" y="1781"/>
                </a:cubicBezTo>
                <a:cubicBezTo>
                  <a:pt x="1028" y="1786"/>
                  <a:pt x="1028" y="1791"/>
                  <a:pt x="1027" y="1795"/>
                </a:cubicBezTo>
                <a:cubicBezTo>
                  <a:pt x="1032" y="1796"/>
                  <a:pt x="1037" y="1796"/>
                  <a:pt x="1042" y="1796"/>
                </a:cubicBezTo>
                <a:cubicBezTo>
                  <a:pt x="1042" y="1792"/>
                  <a:pt x="1043" y="1787"/>
                  <a:pt x="1043" y="1782"/>
                </a:cubicBezTo>
                <a:close/>
                <a:moveTo>
                  <a:pt x="1050" y="1727"/>
                </a:moveTo>
                <a:cubicBezTo>
                  <a:pt x="1044" y="1726"/>
                  <a:pt x="1038" y="1725"/>
                  <a:pt x="1032" y="1725"/>
                </a:cubicBezTo>
                <a:cubicBezTo>
                  <a:pt x="1032" y="1730"/>
                  <a:pt x="1032" y="1736"/>
                  <a:pt x="1031" y="1742"/>
                </a:cubicBezTo>
                <a:cubicBezTo>
                  <a:pt x="1037" y="1742"/>
                  <a:pt x="1042" y="1743"/>
                  <a:pt x="1048" y="1743"/>
                </a:cubicBezTo>
                <a:cubicBezTo>
                  <a:pt x="1048" y="1738"/>
                  <a:pt x="1049" y="1732"/>
                  <a:pt x="1050" y="1727"/>
                </a:cubicBezTo>
                <a:close/>
                <a:moveTo>
                  <a:pt x="1057" y="1670"/>
                </a:moveTo>
                <a:cubicBezTo>
                  <a:pt x="1048" y="1672"/>
                  <a:pt x="1040" y="1671"/>
                  <a:pt x="1033" y="1667"/>
                </a:cubicBezTo>
                <a:cubicBezTo>
                  <a:pt x="1037" y="1674"/>
                  <a:pt x="1036" y="1682"/>
                  <a:pt x="1033" y="1689"/>
                </a:cubicBezTo>
                <a:cubicBezTo>
                  <a:pt x="1040" y="1689"/>
                  <a:pt x="1047" y="1689"/>
                  <a:pt x="1054" y="1689"/>
                </a:cubicBezTo>
                <a:cubicBezTo>
                  <a:pt x="1051" y="1682"/>
                  <a:pt x="1054" y="1676"/>
                  <a:pt x="1057" y="1670"/>
                </a:cubicBezTo>
                <a:close/>
                <a:moveTo>
                  <a:pt x="1073" y="1757"/>
                </a:moveTo>
                <a:cubicBezTo>
                  <a:pt x="1068" y="1757"/>
                  <a:pt x="1063" y="1756"/>
                  <a:pt x="1058" y="1756"/>
                </a:cubicBezTo>
                <a:cubicBezTo>
                  <a:pt x="1057" y="1761"/>
                  <a:pt x="1057" y="1766"/>
                  <a:pt x="1057" y="1771"/>
                </a:cubicBezTo>
                <a:cubicBezTo>
                  <a:pt x="1062" y="1771"/>
                  <a:pt x="1067" y="1772"/>
                  <a:pt x="1072" y="1772"/>
                </a:cubicBezTo>
                <a:cubicBezTo>
                  <a:pt x="1072" y="1767"/>
                  <a:pt x="1073" y="1762"/>
                  <a:pt x="1073" y="1757"/>
                </a:cubicBezTo>
                <a:close/>
                <a:moveTo>
                  <a:pt x="1079" y="1701"/>
                </a:moveTo>
                <a:cubicBezTo>
                  <a:pt x="1073" y="1701"/>
                  <a:pt x="1068" y="1701"/>
                  <a:pt x="1062" y="1700"/>
                </a:cubicBezTo>
                <a:cubicBezTo>
                  <a:pt x="1061" y="1706"/>
                  <a:pt x="1061" y="1712"/>
                  <a:pt x="1060" y="1718"/>
                </a:cubicBezTo>
                <a:cubicBezTo>
                  <a:pt x="1066" y="1718"/>
                  <a:pt x="1072" y="1718"/>
                  <a:pt x="1077" y="1719"/>
                </a:cubicBezTo>
                <a:cubicBezTo>
                  <a:pt x="1078" y="1713"/>
                  <a:pt x="1078" y="1707"/>
                  <a:pt x="1079" y="1701"/>
                </a:cubicBezTo>
                <a:close/>
                <a:moveTo>
                  <a:pt x="1097" y="1787"/>
                </a:moveTo>
                <a:cubicBezTo>
                  <a:pt x="1093" y="1786"/>
                  <a:pt x="1088" y="1786"/>
                  <a:pt x="1083" y="1785"/>
                </a:cubicBezTo>
                <a:cubicBezTo>
                  <a:pt x="1083" y="1790"/>
                  <a:pt x="1083" y="1795"/>
                  <a:pt x="1083" y="1799"/>
                </a:cubicBezTo>
                <a:cubicBezTo>
                  <a:pt x="1087" y="1800"/>
                  <a:pt x="1092" y="1800"/>
                  <a:pt x="1096" y="1800"/>
                </a:cubicBezTo>
                <a:cubicBezTo>
                  <a:pt x="1096" y="1796"/>
                  <a:pt x="1097" y="1791"/>
                  <a:pt x="1097" y="1787"/>
                </a:cubicBezTo>
                <a:close/>
                <a:moveTo>
                  <a:pt x="1103" y="1732"/>
                </a:moveTo>
                <a:cubicBezTo>
                  <a:pt x="1097" y="1731"/>
                  <a:pt x="1092" y="1731"/>
                  <a:pt x="1087" y="1731"/>
                </a:cubicBezTo>
                <a:cubicBezTo>
                  <a:pt x="1087" y="1736"/>
                  <a:pt x="1087" y="1741"/>
                  <a:pt x="1086" y="1746"/>
                </a:cubicBezTo>
                <a:cubicBezTo>
                  <a:pt x="1091" y="1746"/>
                  <a:pt x="1096" y="1747"/>
                  <a:pt x="1101" y="1747"/>
                </a:cubicBezTo>
                <a:cubicBezTo>
                  <a:pt x="1102" y="1742"/>
                  <a:pt x="1102" y="1737"/>
                  <a:pt x="1103" y="1732"/>
                </a:cubicBezTo>
                <a:close/>
                <a:moveTo>
                  <a:pt x="1109" y="1675"/>
                </a:moveTo>
                <a:cubicBezTo>
                  <a:pt x="1103" y="1678"/>
                  <a:pt x="1096" y="1676"/>
                  <a:pt x="1090" y="1673"/>
                </a:cubicBezTo>
                <a:cubicBezTo>
                  <a:pt x="1090" y="1680"/>
                  <a:pt x="1089" y="1687"/>
                  <a:pt x="1089" y="1693"/>
                </a:cubicBezTo>
                <a:cubicBezTo>
                  <a:pt x="1095" y="1694"/>
                  <a:pt x="1101" y="1694"/>
                  <a:pt x="1107" y="1695"/>
                </a:cubicBezTo>
                <a:cubicBezTo>
                  <a:pt x="1108" y="1689"/>
                  <a:pt x="1108" y="1682"/>
                  <a:pt x="1109" y="1675"/>
                </a:cubicBezTo>
                <a:close/>
                <a:moveTo>
                  <a:pt x="1128" y="1761"/>
                </a:moveTo>
                <a:cubicBezTo>
                  <a:pt x="1123" y="1761"/>
                  <a:pt x="1118" y="1761"/>
                  <a:pt x="1113" y="1761"/>
                </a:cubicBezTo>
                <a:cubicBezTo>
                  <a:pt x="1112" y="1766"/>
                  <a:pt x="1112" y="1770"/>
                  <a:pt x="1111" y="1775"/>
                </a:cubicBezTo>
                <a:cubicBezTo>
                  <a:pt x="1116" y="1775"/>
                  <a:pt x="1121" y="1776"/>
                  <a:pt x="1125" y="1776"/>
                </a:cubicBezTo>
                <a:cubicBezTo>
                  <a:pt x="1126" y="1771"/>
                  <a:pt x="1127" y="1766"/>
                  <a:pt x="1128" y="1761"/>
                </a:cubicBezTo>
                <a:close/>
                <a:moveTo>
                  <a:pt x="1133" y="1707"/>
                </a:moveTo>
                <a:cubicBezTo>
                  <a:pt x="1127" y="1706"/>
                  <a:pt x="1121" y="1706"/>
                  <a:pt x="1115" y="1705"/>
                </a:cubicBezTo>
                <a:cubicBezTo>
                  <a:pt x="1115" y="1710"/>
                  <a:pt x="1115" y="1715"/>
                  <a:pt x="1115" y="1721"/>
                </a:cubicBezTo>
                <a:cubicBezTo>
                  <a:pt x="1120" y="1722"/>
                  <a:pt x="1126" y="1722"/>
                  <a:pt x="1131" y="1723"/>
                </a:cubicBezTo>
                <a:cubicBezTo>
                  <a:pt x="1132" y="1718"/>
                  <a:pt x="1132" y="1712"/>
                  <a:pt x="1133" y="1707"/>
                </a:cubicBezTo>
                <a:close/>
                <a:moveTo>
                  <a:pt x="1141" y="1674"/>
                </a:moveTo>
                <a:cubicBezTo>
                  <a:pt x="1136" y="1665"/>
                  <a:pt x="1137" y="1658"/>
                  <a:pt x="1141" y="1650"/>
                </a:cubicBezTo>
                <a:cubicBezTo>
                  <a:pt x="1132" y="1653"/>
                  <a:pt x="1125" y="1652"/>
                  <a:pt x="1118" y="1648"/>
                </a:cubicBezTo>
                <a:cubicBezTo>
                  <a:pt x="1122" y="1655"/>
                  <a:pt x="1121" y="1663"/>
                  <a:pt x="1116" y="1671"/>
                </a:cubicBezTo>
                <a:cubicBezTo>
                  <a:pt x="1125" y="1667"/>
                  <a:pt x="1132" y="1668"/>
                  <a:pt x="1141" y="1674"/>
                </a:cubicBezTo>
                <a:close/>
                <a:moveTo>
                  <a:pt x="1157" y="1737"/>
                </a:moveTo>
                <a:cubicBezTo>
                  <a:pt x="1152" y="1736"/>
                  <a:pt x="1146" y="1735"/>
                  <a:pt x="1141" y="1735"/>
                </a:cubicBezTo>
                <a:cubicBezTo>
                  <a:pt x="1141" y="1740"/>
                  <a:pt x="1140" y="1746"/>
                  <a:pt x="1140" y="1751"/>
                </a:cubicBezTo>
                <a:cubicBezTo>
                  <a:pt x="1145" y="1751"/>
                  <a:pt x="1150" y="1751"/>
                  <a:pt x="1155" y="1751"/>
                </a:cubicBezTo>
                <a:cubicBezTo>
                  <a:pt x="1156" y="1746"/>
                  <a:pt x="1156" y="1741"/>
                  <a:pt x="1157" y="1737"/>
                </a:cubicBezTo>
                <a:close/>
                <a:moveTo>
                  <a:pt x="1164" y="1681"/>
                </a:moveTo>
                <a:cubicBezTo>
                  <a:pt x="1157" y="1680"/>
                  <a:pt x="1151" y="1680"/>
                  <a:pt x="1145" y="1679"/>
                </a:cubicBezTo>
                <a:cubicBezTo>
                  <a:pt x="1145" y="1684"/>
                  <a:pt x="1145" y="1691"/>
                  <a:pt x="1145" y="1697"/>
                </a:cubicBezTo>
                <a:cubicBezTo>
                  <a:pt x="1150" y="1697"/>
                  <a:pt x="1156" y="1698"/>
                  <a:pt x="1161" y="1699"/>
                </a:cubicBezTo>
                <a:cubicBezTo>
                  <a:pt x="1162" y="1692"/>
                  <a:pt x="1163" y="1686"/>
                  <a:pt x="1164" y="1681"/>
                </a:cubicBezTo>
                <a:close/>
                <a:moveTo>
                  <a:pt x="1166" y="1644"/>
                </a:moveTo>
                <a:cubicBezTo>
                  <a:pt x="1167" y="1639"/>
                  <a:pt x="1168" y="1632"/>
                  <a:pt x="1169" y="1625"/>
                </a:cubicBezTo>
                <a:cubicBezTo>
                  <a:pt x="1162" y="1627"/>
                  <a:pt x="1155" y="1627"/>
                  <a:pt x="1149" y="1623"/>
                </a:cubicBezTo>
                <a:cubicBezTo>
                  <a:pt x="1149" y="1630"/>
                  <a:pt x="1149" y="1637"/>
                  <a:pt x="1149" y="1643"/>
                </a:cubicBezTo>
                <a:cubicBezTo>
                  <a:pt x="1154" y="1644"/>
                  <a:pt x="1161" y="1644"/>
                  <a:pt x="1166" y="1644"/>
                </a:cubicBezTo>
                <a:close/>
                <a:moveTo>
                  <a:pt x="1181" y="1767"/>
                </a:moveTo>
                <a:cubicBezTo>
                  <a:pt x="1176" y="1767"/>
                  <a:pt x="1172" y="1766"/>
                  <a:pt x="1167" y="1766"/>
                </a:cubicBezTo>
                <a:cubicBezTo>
                  <a:pt x="1167" y="1771"/>
                  <a:pt x="1167" y="1775"/>
                  <a:pt x="1167" y="1780"/>
                </a:cubicBezTo>
                <a:cubicBezTo>
                  <a:pt x="1171" y="1780"/>
                  <a:pt x="1176" y="1780"/>
                  <a:pt x="1179" y="1780"/>
                </a:cubicBezTo>
                <a:cubicBezTo>
                  <a:pt x="1180" y="1776"/>
                  <a:pt x="1180" y="1771"/>
                  <a:pt x="1181" y="1767"/>
                </a:cubicBezTo>
                <a:close/>
                <a:moveTo>
                  <a:pt x="1187" y="1711"/>
                </a:moveTo>
                <a:cubicBezTo>
                  <a:pt x="1182" y="1711"/>
                  <a:pt x="1176" y="1710"/>
                  <a:pt x="1171" y="1710"/>
                </a:cubicBezTo>
                <a:cubicBezTo>
                  <a:pt x="1170" y="1715"/>
                  <a:pt x="1170" y="1721"/>
                  <a:pt x="1170" y="1726"/>
                </a:cubicBezTo>
                <a:cubicBezTo>
                  <a:pt x="1175" y="1726"/>
                  <a:pt x="1180" y="1727"/>
                  <a:pt x="1185" y="1727"/>
                </a:cubicBezTo>
                <a:cubicBezTo>
                  <a:pt x="1186" y="1722"/>
                  <a:pt x="1187" y="1717"/>
                  <a:pt x="1187" y="1711"/>
                </a:cubicBezTo>
                <a:close/>
                <a:moveTo>
                  <a:pt x="1193" y="1656"/>
                </a:moveTo>
                <a:cubicBezTo>
                  <a:pt x="1187" y="1655"/>
                  <a:pt x="1181" y="1655"/>
                  <a:pt x="1175" y="1655"/>
                </a:cubicBezTo>
                <a:cubicBezTo>
                  <a:pt x="1175" y="1660"/>
                  <a:pt x="1174" y="1667"/>
                  <a:pt x="1174" y="1673"/>
                </a:cubicBezTo>
                <a:cubicBezTo>
                  <a:pt x="1179" y="1673"/>
                  <a:pt x="1185" y="1673"/>
                  <a:pt x="1190" y="1674"/>
                </a:cubicBezTo>
                <a:cubicBezTo>
                  <a:pt x="1191" y="1668"/>
                  <a:pt x="1192" y="1661"/>
                  <a:pt x="1193" y="1656"/>
                </a:cubicBezTo>
                <a:close/>
                <a:moveTo>
                  <a:pt x="1211" y="1742"/>
                </a:moveTo>
                <a:cubicBezTo>
                  <a:pt x="1206" y="1742"/>
                  <a:pt x="1202" y="1741"/>
                  <a:pt x="1196" y="1740"/>
                </a:cubicBezTo>
                <a:cubicBezTo>
                  <a:pt x="1196" y="1746"/>
                  <a:pt x="1196" y="1750"/>
                  <a:pt x="1195" y="1755"/>
                </a:cubicBezTo>
                <a:cubicBezTo>
                  <a:pt x="1200" y="1756"/>
                  <a:pt x="1205" y="1756"/>
                  <a:pt x="1209" y="1756"/>
                </a:cubicBezTo>
                <a:cubicBezTo>
                  <a:pt x="1210" y="1751"/>
                  <a:pt x="1210" y="1747"/>
                  <a:pt x="1211" y="1742"/>
                </a:cubicBezTo>
                <a:close/>
                <a:moveTo>
                  <a:pt x="1217" y="1686"/>
                </a:moveTo>
                <a:cubicBezTo>
                  <a:pt x="1211" y="1686"/>
                  <a:pt x="1206" y="1685"/>
                  <a:pt x="1200" y="1685"/>
                </a:cubicBezTo>
                <a:cubicBezTo>
                  <a:pt x="1200" y="1691"/>
                  <a:pt x="1199" y="1696"/>
                  <a:pt x="1199" y="1702"/>
                </a:cubicBezTo>
                <a:cubicBezTo>
                  <a:pt x="1204" y="1702"/>
                  <a:pt x="1210" y="1703"/>
                  <a:pt x="1216" y="1703"/>
                </a:cubicBezTo>
                <a:cubicBezTo>
                  <a:pt x="1216" y="1697"/>
                  <a:pt x="1217" y="1691"/>
                  <a:pt x="1217" y="1686"/>
                </a:cubicBezTo>
                <a:close/>
                <a:moveTo>
                  <a:pt x="1223" y="1630"/>
                </a:moveTo>
                <a:cubicBezTo>
                  <a:pt x="1216" y="1632"/>
                  <a:pt x="1209" y="1631"/>
                  <a:pt x="1202" y="1627"/>
                </a:cubicBezTo>
                <a:cubicBezTo>
                  <a:pt x="1205" y="1635"/>
                  <a:pt x="1204" y="1642"/>
                  <a:pt x="1201" y="1648"/>
                </a:cubicBezTo>
                <a:cubicBezTo>
                  <a:pt x="1208" y="1649"/>
                  <a:pt x="1215" y="1649"/>
                  <a:pt x="1221" y="1649"/>
                </a:cubicBezTo>
                <a:cubicBezTo>
                  <a:pt x="1221" y="1644"/>
                  <a:pt x="1222" y="1637"/>
                  <a:pt x="1223" y="1630"/>
                </a:cubicBezTo>
                <a:close/>
                <a:moveTo>
                  <a:pt x="1241" y="1717"/>
                </a:moveTo>
                <a:cubicBezTo>
                  <a:pt x="1236" y="1716"/>
                  <a:pt x="1231" y="1716"/>
                  <a:pt x="1226" y="1715"/>
                </a:cubicBezTo>
                <a:cubicBezTo>
                  <a:pt x="1225" y="1720"/>
                  <a:pt x="1225" y="1726"/>
                  <a:pt x="1225" y="1731"/>
                </a:cubicBezTo>
                <a:cubicBezTo>
                  <a:pt x="1230" y="1731"/>
                  <a:pt x="1235" y="1732"/>
                  <a:pt x="1240" y="1732"/>
                </a:cubicBezTo>
                <a:cubicBezTo>
                  <a:pt x="1240" y="1727"/>
                  <a:pt x="1240" y="1722"/>
                  <a:pt x="1241" y="1717"/>
                </a:cubicBezTo>
                <a:close/>
                <a:moveTo>
                  <a:pt x="1247" y="1662"/>
                </a:moveTo>
                <a:cubicBezTo>
                  <a:pt x="1241" y="1661"/>
                  <a:pt x="1235" y="1660"/>
                  <a:pt x="1229" y="1660"/>
                </a:cubicBezTo>
                <a:cubicBezTo>
                  <a:pt x="1229" y="1666"/>
                  <a:pt x="1228" y="1672"/>
                  <a:pt x="1228" y="1678"/>
                </a:cubicBezTo>
                <a:cubicBezTo>
                  <a:pt x="1230" y="1678"/>
                  <a:pt x="1233" y="1677"/>
                  <a:pt x="1236" y="1677"/>
                </a:cubicBezTo>
                <a:cubicBezTo>
                  <a:pt x="1239" y="1677"/>
                  <a:pt x="1242" y="1678"/>
                  <a:pt x="1244" y="1679"/>
                </a:cubicBezTo>
                <a:cubicBezTo>
                  <a:pt x="1245" y="1672"/>
                  <a:pt x="1246" y="1667"/>
                  <a:pt x="1247" y="1662"/>
                </a:cubicBezTo>
                <a:close/>
                <a:moveTo>
                  <a:pt x="1230" y="1625"/>
                </a:moveTo>
                <a:cubicBezTo>
                  <a:pt x="1234" y="1624"/>
                  <a:pt x="1238" y="1623"/>
                  <a:pt x="1242" y="1624"/>
                </a:cubicBezTo>
                <a:cubicBezTo>
                  <a:pt x="1245" y="1624"/>
                  <a:pt x="1248" y="1625"/>
                  <a:pt x="1252" y="1626"/>
                </a:cubicBezTo>
                <a:cubicBezTo>
                  <a:pt x="1249" y="1618"/>
                  <a:pt x="1251" y="1612"/>
                  <a:pt x="1254" y="1605"/>
                </a:cubicBezTo>
                <a:cubicBezTo>
                  <a:pt x="1248" y="1606"/>
                  <a:pt x="1241" y="1608"/>
                  <a:pt x="1235" y="1603"/>
                </a:cubicBezTo>
                <a:cubicBezTo>
                  <a:pt x="1233" y="1602"/>
                  <a:pt x="1232" y="1602"/>
                  <a:pt x="1231" y="1602"/>
                </a:cubicBezTo>
                <a:cubicBezTo>
                  <a:pt x="1235" y="1609"/>
                  <a:pt x="1234" y="1617"/>
                  <a:pt x="1230" y="1625"/>
                </a:cubicBezTo>
                <a:close/>
                <a:moveTo>
                  <a:pt x="1265" y="1747"/>
                </a:moveTo>
                <a:cubicBezTo>
                  <a:pt x="1260" y="1746"/>
                  <a:pt x="1256" y="1746"/>
                  <a:pt x="1251" y="1745"/>
                </a:cubicBezTo>
                <a:cubicBezTo>
                  <a:pt x="1251" y="1750"/>
                  <a:pt x="1251" y="1755"/>
                  <a:pt x="1251" y="1759"/>
                </a:cubicBezTo>
                <a:cubicBezTo>
                  <a:pt x="1255" y="1759"/>
                  <a:pt x="1259" y="1760"/>
                  <a:pt x="1264" y="1760"/>
                </a:cubicBezTo>
                <a:cubicBezTo>
                  <a:pt x="1264" y="1755"/>
                  <a:pt x="1264" y="1751"/>
                  <a:pt x="1265" y="1747"/>
                </a:cubicBezTo>
                <a:close/>
                <a:moveTo>
                  <a:pt x="1270" y="1692"/>
                </a:moveTo>
                <a:cubicBezTo>
                  <a:pt x="1265" y="1692"/>
                  <a:pt x="1260" y="1691"/>
                  <a:pt x="1255" y="1691"/>
                </a:cubicBezTo>
                <a:cubicBezTo>
                  <a:pt x="1255" y="1696"/>
                  <a:pt x="1255" y="1701"/>
                  <a:pt x="1254" y="1705"/>
                </a:cubicBezTo>
                <a:cubicBezTo>
                  <a:pt x="1259" y="1706"/>
                  <a:pt x="1264" y="1706"/>
                  <a:pt x="1269" y="1706"/>
                </a:cubicBezTo>
                <a:cubicBezTo>
                  <a:pt x="1269" y="1701"/>
                  <a:pt x="1270" y="1697"/>
                  <a:pt x="1270" y="1692"/>
                </a:cubicBezTo>
                <a:close/>
                <a:moveTo>
                  <a:pt x="1257" y="1602"/>
                </a:moveTo>
                <a:cubicBezTo>
                  <a:pt x="1265" y="1599"/>
                  <a:pt x="1273" y="1597"/>
                  <a:pt x="1282" y="1602"/>
                </a:cubicBezTo>
                <a:cubicBezTo>
                  <a:pt x="1278" y="1592"/>
                  <a:pt x="1281" y="1584"/>
                  <a:pt x="1286" y="1578"/>
                </a:cubicBezTo>
                <a:cubicBezTo>
                  <a:pt x="1278" y="1582"/>
                  <a:pt x="1269" y="1583"/>
                  <a:pt x="1261" y="1576"/>
                </a:cubicBezTo>
                <a:cubicBezTo>
                  <a:pt x="1264" y="1585"/>
                  <a:pt x="1265" y="1594"/>
                  <a:pt x="1257" y="1602"/>
                </a:cubicBezTo>
                <a:close/>
                <a:moveTo>
                  <a:pt x="1277" y="1637"/>
                </a:moveTo>
                <a:cubicBezTo>
                  <a:pt x="1271" y="1636"/>
                  <a:pt x="1264" y="1635"/>
                  <a:pt x="1259" y="1635"/>
                </a:cubicBezTo>
                <a:cubicBezTo>
                  <a:pt x="1258" y="1641"/>
                  <a:pt x="1258" y="1647"/>
                  <a:pt x="1257" y="1653"/>
                </a:cubicBezTo>
                <a:cubicBezTo>
                  <a:pt x="1263" y="1653"/>
                  <a:pt x="1269" y="1654"/>
                  <a:pt x="1275" y="1654"/>
                </a:cubicBezTo>
                <a:cubicBezTo>
                  <a:pt x="1275" y="1648"/>
                  <a:pt x="1276" y="1642"/>
                  <a:pt x="1277" y="1637"/>
                </a:cubicBezTo>
                <a:close/>
                <a:moveTo>
                  <a:pt x="1294" y="1722"/>
                </a:moveTo>
                <a:cubicBezTo>
                  <a:pt x="1290" y="1721"/>
                  <a:pt x="1285" y="1721"/>
                  <a:pt x="1281" y="1721"/>
                </a:cubicBezTo>
                <a:cubicBezTo>
                  <a:pt x="1281" y="1725"/>
                  <a:pt x="1280" y="1730"/>
                  <a:pt x="1280" y="1735"/>
                </a:cubicBezTo>
                <a:cubicBezTo>
                  <a:pt x="1284" y="1735"/>
                  <a:pt x="1288" y="1735"/>
                  <a:pt x="1293" y="1735"/>
                </a:cubicBezTo>
                <a:cubicBezTo>
                  <a:pt x="1293" y="1730"/>
                  <a:pt x="1294" y="1726"/>
                  <a:pt x="1294" y="1722"/>
                </a:cubicBezTo>
                <a:close/>
                <a:moveTo>
                  <a:pt x="1300" y="1667"/>
                </a:moveTo>
                <a:cubicBezTo>
                  <a:pt x="1294" y="1667"/>
                  <a:pt x="1289" y="1666"/>
                  <a:pt x="1284" y="1665"/>
                </a:cubicBezTo>
                <a:cubicBezTo>
                  <a:pt x="1284" y="1670"/>
                  <a:pt x="1284" y="1675"/>
                  <a:pt x="1284" y="1681"/>
                </a:cubicBezTo>
                <a:cubicBezTo>
                  <a:pt x="1289" y="1681"/>
                  <a:pt x="1294" y="1682"/>
                  <a:pt x="1299" y="1682"/>
                </a:cubicBezTo>
                <a:cubicBezTo>
                  <a:pt x="1299" y="1677"/>
                  <a:pt x="1300" y="1672"/>
                  <a:pt x="1300" y="1667"/>
                </a:cubicBezTo>
                <a:close/>
                <a:moveTo>
                  <a:pt x="1306" y="1612"/>
                </a:moveTo>
                <a:cubicBezTo>
                  <a:pt x="1300" y="1611"/>
                  <a:pt x="1294" y="1611"/>
                  <a:pt x="1288" y="1610"/>
                </a:cubicBezTo>
                <a:cubicBezTo>
                  <a:pt x="1288" y="1613"/>
                  <a:pt x="1289" y="1616"/>
                  <a:pt x="1288" y="1619"/>
                </a:cubicBezTo>
                <a:cubicBezTo>
                  <a:pt x="1288" y="1622"/>
                  <a:pt x="1287" y="1626"/>
                  <a:pt x="1286" y="1628"/>
                </a:cubicBezTo>
                <a:cubicBezTo>
                  <a:pt x="1293" y="1629"/>
                  <a:pt x="1299" y="1629"/>
                  <a:pt x="1305" y="1630"/>
                </a:cubicBezTo>
                <a:cubicBezTo>
                  <a:pt x="1306" y="1624"/>
                  <a:pt x="1306" y="1617"/>
                  <a:pt x="1306" y="1612"/>
                </a:cubicBezTo>
                <a:close/>
                <a:moveTo>
                  <a:pt x="1324" y="1697"/>
                </a:moveTo>
                <a:cubicBezTo>
                  <a:pt x="1319" y="1696"/>
                  <a:pt x="1314" y="1696"/>
                  <a:pt x="1309" y="1695"/>
                </a:cubicBezTo>
                <a:cubicBezTo>
                  <a:pt x="1309" y="1700"/>
                  <a:pt x="1309" y="1705"/>
                  <a:pt x="1309" y="1710"/>
                </a:cubicBezTo>
                <a:cubicBezTo>
                  <a:pt x="1314" y="1710"/>
                  <a:pt x="1318" y="1711"/>
                  <a:pt x="1323" y="1711"/>
                </a:cubicBezTo>
                <a:cubicBezTo>
                  <a:pt x="1323" y="1706"/>
                  <a:pt x="1324" y="1701"/>
                  <a:pt x="1324" y="1697"/>
                </a:cubicBezTo>
                <a:close/>
                <a:moveTo>
                  <a:pt x="1331" y="1642"/>
                </a:moveTo>
                <a:cubicBezTo>
                  <a:pt x="1325" y="1641"/>
                  <a:pt x="1319" y="1640"/>
                  <a:pt x="1313" y="1639"/>
                </a:cubicBezTo>
                <a:cubicBezTo>
                  <a:pt x="1313" y="1645"/>
                  <a:pt x="1313" y="1651"/>
                  <a:pt x="1313" y="1656"/>
                </a:cubicBezTo>
                <a:cubicBezTo>
                  <a:pt x="1319" y="1657"/>
                  <a:pt x="1324" y="1657"/>
                  <a:pt x="1329" y="1658"/>
                </a:cubicBezTo>
                <a:cubicBezTo>
                  <a:pt x="1329" y="1652"/>
                  <a:pt x="1330" y="1647"/>
                  <a:pt x="1331" y="1642"/>
                </a:cubicBezTo>
                <a:close/>
                <a:moveTo>
                  <a:pt x="1336" y="1587"/>
                </a:moveTo>
                <a:cubicBezTo>
                  <a:pt x="1329" y="1586"/>
                  <a:pt x="1323" y="1585"/>
                  <a:pt x="1316" y="1585"/>
                </a:cubicBezTo>
                <a:cubicBezTo>
                  <a:pt x="1316" y="1590"/>
                  <a:pt x="1316" y="1597"/>
                  <a:pt x="1316" y="1603"/>
                </a:cubicBezTo>
                <a:cubicBezTo>
                  <a:pt x="1322" y="1603"/>
                  <a:pt x="1328" y="1603"/>
                  <a:pt x="1334" y="1604"/>
                </a:cubicBezTo>
                <a:cubicBezTo>
                  <a:pt x="1334" y="1598"/>
                  <a:pt x="1335" y="1592"/>
                  <a:pt x="1336" y="1587"/>
                </a:cubicBezTo>
                <a:close/>
                <a:moveTo>
                  <a:pt x="1354" y="1672"/>
                </a:moveTo>
                <a:cubicBezTo>
                  <a:pt x="1349" y="1672"/>
                  <a:pt x="1344" y="1671"/>
                  <a:pt x="1339" y="1670"/>
                </a:cubicBezTo>
                <a:cubicBezTo>
                  <a:pt x="1339" y="1676"/>
                  <a:pt x="1339" y="1680"/>
                  <a:pt x="1338" y="1685"/>
                </a:cubicBezTo>
                <a:cubicBezTo>
                  <a:pt x="1343" y="1686"/>
                  <a:pt x="1348" y="1686"/>
                  <a:pt x="1353" y="1686"/>
                </a:cubicBezTo>
                <a:cubicBezTo>
                  <a:pt x="1353" y="1681"/>
                  <a:pt x="1354" y="1677"/>
                  <a:pt x="1354" y="1672"/>
                </a:cubicBezTo>
                <a:close/>
                <a:moveTo>
                  <a:pt x="1360" y="1616"/>
                </a:moveTo>
                <a:cubicBezTo>
                  <a:pt x="1354" y="1616"/>
                  <a:pt x="1349" y="1616"/>
                  <a:pt x="1344" y="1615"/>
                </a:cubicBezTo>
                <a:cubicBezTo>
                  <a:pt x="1343" y="1621"/>
                  <a:pt x="1343" y="1626"/>
                  <a:pt x="1342" y="1633"/>
                </a:cubicBezTo>
                <a:cubicBezTo>
                  <a:pt x="1347" y="1633"/>
                  <a:pt x="1353" y="1633"/>
                  <a:pt x="1358" y="1633"/>
                </a:cubicBezTo>
                <a:cubicBezTo>
                  <a:pt x="1358" y="1627"/>
                  <a:pt x="1359" y="1622"/>
                  <a:pt x="1360" y="1616"/>
                </a:cubicBezTo>
                <a:close/>
                <a:moveTo>
                  <a:pt x="1365" y="1563"/>
                </a:moveTo>
                <a:cubicBezTo>
                  <a:pt x="1359" y="1562"/>
                  <a:pt x="1352" y="1561"/>
                  <a:pt x="1346" y="1560"/>
                </a:cubicBezTo>
                <a:cubicBezTo>
                  <a:pt x="1346" y="1565"/>
                  <a:pt x="1346" y="1572"/>
                  <a:pt x="1346" y="1579"/>
                </a:cubicBezTo>
                <a:cubicBezTo>
                  <a:pt x="1349" y="1578"/>
                  <a:pt x="1352" y="1578"/>
                  <a:pt x="1355" y="1578"/>
                </a:cubicBezTo>
                <a:cubicBezTo>
                  <a:pt x="1359" y="1578"/>
                  <a:pt x="1362" y="1580"/>
                  <a:pt x="1364" y="1580"/>
                </a:cubicBezTo>
                <a:cubicBezTo>
                  <a:pt x="1364" y="1574"/>
                  <a:pt x="1365" y="1568"/>
                  <a:pt x="1365" y="1563"/>
                </a:cubicBezTo>
                <a:close/>
                <a:moveTo>
                  <a:pt x="1349" y="1524"/>
                </a:moveTo>
                <a:cubicBezTo>
                  <a:pt x="1348" y="1525"/>
                  <a:pt x="1348" y="1526"/>
                  <a:pt x="1348" y="1528"/>
                </a:cubicBezTo>
                <a:cubicBezTo>
                  <a:pt x="1355" y="1523"/>
                  <a:pt x="1362" y="1524"/>
                  <a:pt x="1371" y="1528"/>
                </a:cubicBezTo>
                <a:cubicBezTo>
                  <a:pt x="1368" y="1520"/>
                  <a:pt x="1368" y="1514"/>
                  <a:pt x="1372" y="1508"/>
                </a:cubicBezTo>
                <a:cubicBezTo>
                  <a:pt x="1372" y="1507"/>
                  <a:pt x="1373" y="1506"/>
                  <a:pt x="1373" y="1505"/>
                </a:cubicBezTo>
                <a:cubicBezTo>
                  <a:pt x="1364" y="1508"/>
                  <a:pt x="1356" y="1507"/>
                  <a:pt x="1348" y="1502"/>
                </a:cubicBezTo>
                <a:cubicBezTo>
                  <a:pt x="1353" y="1509"/>
                  <a:pt x="1353" y="1516"/>
                  <a:pt x="1349" y="1524"/>
                </a:cubicBezTo>
                <a:close/>
                <a:moveTo>
                  <a:pt x="1384" y="1647"/>
                </a:moveTo>
                <a:cubicBezTo>
                  <a:pt x="1378" y="1647"/>
                  <a:pt x="1374" y="1646"/>
                  <a:pt x="1369" y="1646"/>
                </a:cubicBezTo>
                <a:cubicBezTo>
                  <a:pt x="1369" y="1651"/>
                  <a:pt x="1368" y="1656"/>
                  <a:pt x="1368" y="1661"/>
                </a:cubicBezTo>
                <a:cubicBezTo>
                  <a:pt x="1373" y="1661"/>
                  <a:pt x="1377" y="1661"/>
                  <a:pt x="1381" y="1661"/>
                </a:cubicBezTo>
                <a:cubicBezTo>
                  <a:pt x="1382" y="1656"/>
                  <a:pt x="1383" y="1652"/>
                  <a:pt x="1384" y="1647"/>
                </a:cubicBezTo>
                <a:close/>
                <a:moveTo>
                  <a:pt x="1390" y="1592"/>
                </a:moveTo>
                <a:cubicBezTo>
                  <a:pt x="1384" y="1591"/>
                  <a:pt x="1378" y="1590"/>
                  <a:pt x="1372" y="1590"/>
                </a:cubicBezTo>
                <a:cubicBezTo>
                  <a:pt x="1372" y="1596"/>
                  <a:pt x="1371" y="1602"/>
                  <a:pt x="1371" y="1607"/>
                </a:cubicBezTo>
                <a:cubicBezTo>
                  <a:pt x="1377" y="1608"/>
                  <a:pt x="1382" y="1608"/>
                  <a:pt x="1388" y="1608"/>
                </a:cubicBezTo>
                <a:cubicBezTo>
                  <a:pt x="1388" y="1603"/>
                  <a:pt x="1389" y="1597"/>
                  <a:pt x="1390" y="1592"/>
                </a:cubicBezTo>
                <a:close/>
                <a:moveTo>
                  <a:pt x="1394" y="1545"/>
                </a:moveTo>
                <a:cubicBezTo>
                  <a:pt x="1394" y="1542"/>
                  <a:pt x="1396" y="1539"/>
                  <a:pt x="1396" y="1537"/>
                </a:cubicBezTo>
                <a:cubicBezTo>
                  <a:pt x="1389" y="1537"/>
                  <a:pt x="1383" y="1536"/>
                  <a:pt x="1376" y="1536"/>
                </a:cubicBezTo>
                <a:cubicBezTo>
                  <a:pt x="1376" y="1541"/>
                  <a:pt x="1376" y="1547"/>
                  <a:pt x="1376" y="1553"/>
                </a:cubicBezTo>
                <a:cubicBezTo>
                  <a:pt x="1382" y="1554"/>
                  <a:pt x="1388" y="1554"/>
                  <a:pt x="1395" y="1555"/>
                </a:cubicBezTo>
                <a:cubicBezTo>
                  <a:pt x="1394" y="1552"/>
                  <a:pt x="1394" y="1549"/>
                  <a:pt x="1394" y="1545"/>
                </a:cubicBezTo>
                <a:close/>
                <a:moveTo>
                  <a:pt x="1413" y="1623"/>
                </a:moveTo>
                <a:cubicBezTo>
                  <a:pt x="1408" y="1622"/>
                  <a:pt x="1403" y="1621"/>
                  <a:pt x="1398" y="1621"/>
                </a:cubicBezTo>
                <a:cubicBezTo>
                  <a:pt x="1397" y="1626"/>
                  <a:pt x="1397" y="1631"/>
                  <a:pt x="1397" y="1636"/>
                </a:cubicBezTo>
                <a:cubicBezTo>
                  <a:pt x="1402" y="1636"/>
                  <a:pt x="1407" y="1637"/>
                  <a:pt x="1412" y="1637"/>
                </a:cubicBezTo>
                <a:cubicBezTo>
                  <a:pt x="1412" y="1632"/>
                  <a:pt x="1413" y="1627"/>
                  <a:pt x="1413" y="1623"/>
                </a:cubicBezTo>
                <a:close/>
                <a:moveTo>
                  <a:pt x="1420" y="1567"/>
                </a:moveTo>
                <a:cubicBezTo>
                  <a:pt x="1414" y="1566"/>
                  <a:pt x="1408" y="1566"/>
                  <a:pt x="1402" y="1565"/>
                </a:cubicBezTo>
                <a:cubicBezTo>
                  <a:pt x="1402" y="1571"/>
                  <a:pt x="1401" y="1577"/>
                  <a:pt x="1401" y="1583"/>
                </a:cubicBezTo>
                <a:cubicBezTo>
                  <a:pt x="1406" y="1583"/>
                  <a:pt x="1412" y="1583"/>
                  <a:pt x="1417" y="1584"/>
                </a:cubicBezTo>
                <a:cubicBezTo>
                  <a:pt x="1418" y="1578"/>
                  <a:pt x="1419" y="1572"/>
                  <a:pt x="1420" y="1567"/>
                </a:cubicBezTo>
                <a:close/>
                <a:moveTo>
                  <a:pt x="1422" y="1529"/>
                </a:moveTo>
                <a:cubicBezTo>
                  <a:pt x="1423" y="1524"/>
                  <a:pt x="1424" y="1517"/>
                  <a:pt x="1425" y="1511"/>
                </a:cubicBezTo>
                <a:cubicBezTo>
                  <a:pt x="1424" y="1511"/>
                  <a:pt x="1421" y="1511"/>
                  <a:pt x="1419" y="1512"/>
                </a:cubicBezTo>
                <a:cubicBezTo>
                  <a:pt x="1406" y="1512"/>
                  <a:pt x="1396" y="1502"/>
                  <a:pt x="1399" y="1489"/>
                </a:cubicBezTo>
                <a:cubicBezTo>
                  <a:pt x="1400" y="1486"/>
                  <a:pt x="1401" y="1483"/>
                  <a:pt x="1403" y="1481"/>
                </a:cubicBezTo>
                <a:cubicBezTo>
                  <a:pt x="1400" y="1481"/>
                  <a:pt x="1398" y="1482"/>
                  <a:pt x="1395" y="1482"/>
                </a:cubicBezTo>
                <a:cubicBezTo>
                  <a:pt x="1387" y="1483"/>
                  <a:pt x="1380" y="1479"/>
                  <a:pt x="1376" y="1472"/>
                </a:cubicBezTo>
                <a:cubicBezTo>
                  <a:pt x="1373" y="1465"/>
                  <a:pt x="1374" y="1456"/>
                  <a:pt x="1380" y="1451"/>
                </a:cubicBezTo>
                <a:cubicBezTo>
                  <a:pt x="1385" y="1446"/>
                  <a:pt x="1394" y="1444"/>
                  <a:pt x="1401" y="1448"/>
                </a:cubicBezTo>
                <a:cubicBezTo>
                  <a:pt x="1403" y="1449"/>
                  <a:pt x="1405" y="1451"/>
                  <a:pt x="1407" y="1452"/>
                </a:cubicBezTo>
                <a:cubicBezTo>
                  <a:pt x="1411" y="1461"/>
                  <a:pt x="1412" y="1469"/>
                  <a:pt x="1406" y="1477"/>
                </a:cubicBezTo>
                <a:cubicBezTo>
                  <a:pt x="1410" y="1476"/>
                  <a:pt x="1414" y="1474"/>
                  <a:pt x="1418" y="1475"/>
                </a:cubicBezTo>
                <a:cubicBezTo>
                  <a:pt x="1422" y="1475"/>
                  <a:pt x="1426" y="1477"/>
                  <a:pt x="1431" y="1478"/>
                </a:cubicBezTo>
                <a:cubicBezTo>
                  <a:pt x="1426" y="1469"/>
                  <a:pt x="1429" y="1462"/>
                  <a:pt x="1433" y="1455"/>
                </a:cubicBezTo>
                <a:cubicBezTo>
                  <a:pt x="1424" y="1459"/>
                  <a:pt x="1415" y="1457"/>
                  <a:pt x="1407" y="1452"/>
                </a:cubicBezTo>
                <a:cubicBezTo>
                  <a:pt x="1407" y="1450"/>
                  <a:pt x="1406" y="1448"/>
                  <a:pt x="1405" y="1446"/>
                </a:cubicBezTo>
                <a:cubicBezTo>
                  <a:pt x="1403" y="1438"/>
                  <a:pt x="1404" y="1432"/>
                  <a:pt x="1409" y="1427"/>
                </a:cubicBezTo>
                <a:cubicBezTo>
                  <a:pt x="1415" y="1421"/>
                  <a:pt x="1421" y="1420"/>
                  <a:pt x="1429" y="1422"/>
                </a:cubicBezTo>
                <a:cubicBezTo>
                  <a:pt x="1431" y="1423"/>
                  <a:pt x="1434" y="1424"/>
                  <a:pt x="1436" y="1425"/>
                </a:cubicBezTo>
                <a:cubicBezTo>
                  <a:pt x="1435" y="1424"/>
                  <a:pt x="1435" y="1423"/>
                  <a:pt x="1435" y="1422"/>
                </a:cubicBezTo>
                <a:cubicBezTo>
                  <a:pt x="1431" y="1413"/>
                  <a:pt x="1434" y="1405"/>
                  <a:pt x="1441" y="1400"/>
                </a:cubicBezTo>
                <a:cubicBezTo>
                  <a:pt x="1447" y="1395"/>
                  <a:pt x="1456" y="1395"/>
                  <a:pt x="1462" y="1400"/>
                </a:cubicBezTo>
                <a:cubicBezTo>
                  <a:pt x="1469" y="1405"/>
                  <a:pt x="1471" y="1413"/>
                  <a:pt x="1468" y="1422"/>
                </a:cubicBezTo>
                <a:cubicBezTo>
                  <a:pt x="1467" y="1423"/>
                  <a:pt x="1467" y="1425"/>
                  <a:pt x="1466" y="1427"/>
                </a:cubicBezTo>
                <a:cubicBezTo>
                  <a:pt x="1475" y="1423"/>
                  <a:pt x="1482" y="1425"/>
                  <a:pt x="1490" y="1430"/>
                </a:cubicBezTo>
                <a:cubicBezTo>
                  <a:pt x="1485" y="1421"/>
                  <a:pt x="1487" y="1414"/>
                  <a:pt x="1490" y="1407"/>
                </a:cubicBezTo>
                <a:cubicBezTo>
                  <a:pt x="1487" y="1407"/>
                  <a:pt x="1485" y="1408"/>
                  <a:pt x="1483" y="1408"/>
                </a:cubicBezTo>
                <a:cubicBezTo>
                  <a:pt x="1475" y="1409"/>
                  <a:pt x="1467" y="1405"/>
                  <a:pt x="1464" y="1397"/>
                </a:cubicBezTo>
                <a:cubicBezTo>
                  <a:pt x="1461" y="1390"/>
                  <a:pt x="1463" y="1381"/>
                  <a:pt x="1469" y="1376"/>
                </a:cubicBezTo>
                <a:cubicBezTo>
                  <a:pt x="1475" y="1371"/>
                  <a:pt x="1484" y="1370"/>
                  <a:pt x="1491" y="1374"/>
                </a:cubicBezTo>
                <a:cubicBezTo>
                  <a:pt x="1498" y="1379"/>
                  <a:pt x="1501" y="1387"/>
                  <a:pt x="1499" y="1395"/>
                </a:cubicBezTo>
                <a:cubicBezTo>
                  <a:pt x="1498" y="1397"/>
                  <a:pt x="1497" y="1399"/>
                  <a:pt x="1497" y="1400"/>
                </a:cubicBezTo>
                <a:cubicBezTo>
                  <a:pt x="1504" y="1401"/>
                  <a:pt x="1511" y="1401"/>
                  <a:pt x="1518" y="1402"/>
                </a:cubicBezTo>
                <a:cubicBezTo>
                  <a:pt x="1515" y="1394"/>
                  <a:pt x="1518" y="1387"/>
                  <a:pt x="1522" y="1380"/>
                </a:cubicBezTo>
                <a:cubicBezTo>
                  <a:pt x="1517" y="1382"/>
                  <a:pt x="1513" y="1383"/>
                  <a:pt x="1507" y="1382"/>
                </a:cubicBezTo>
                <a:cubicBezTo>
                  <a:pt x="1497" y="1380"/>
                  <a:pt x="1491" y="1371"/>
                  <a:pt x="1493" y="1361"/>
                </a:cubicBezTo>
                <a:cubicBezTo>
                  <a:pt x="1495" y="1350"/>
                  <a:pt x="1505" y="1344"/>
                  <a:pt x="1515" y="1346"/>
                </a:cubicBezTo>
                <a:cubicBezTo>
                  <a:pt x="1518" y="1347"/>
                  <a:pt x="1520" y="1348"/>
                  <a:pt x="1524" y="1349"/>
                </a:cubicBezTo>
                <a:cubicBezTo>
                  <a:pt x="1520" y="1341"/>
                  <a:pt x="1521" y="1334"/>
                  <a:pt x="1526" y="1327"/>
                </a:cubicBezTo>
                <a:cubicBezTo>
                  <a:pt x="1518" y="1328"/>
                  <a:pt x="1511" y="1330"/>
                  <a:pt x="1504" y="1325"/>
                </a:cubicBezTo>
                <a:cubicBezTo>
                  <a:pt x="1503" y="1324"/>
                  <a:pt x="1502" y="1324"/>
                  <a:pt x="1501" y="1324"/>
                </a:cubicBezTo>
                <a:cubicBezTo>
                  <a:pt x="1501" y="1322"/>
                  <a:pt x="1500" y="1320"/>
                  <a:pt x="1499" y="1318"/>
                </a:cubicBezTo>
                <a:cubicBezTo>
                  <a:pt x="1495" y="1310"/>
                  <a:pt x="1498" y="1301"/>
                  <a:pt x="1505" y="1296"/>
                </a:cubicBezTo>
                <a:cubicBezTo>
                  <a:pt x="1511" y="1291"/>
                  <a:pt x="1520" y="1291"/>
                  <a:pt x="1527" y="1296"/>
                </a:cubicBezTo>
                <a:cubicBezTo>
                  <a:pt x="1533" y="1302"/>
                  <a:pt x="1535" y="1311"/>
                  <a:pt x="1531" y="1319"/>
                </a:cubicBezTo>
                <a:cubicBezTo>
                  <a:pt x="1530" y="1321"/>
                  <a:pt x="1529" y="1322"/>
                  <a:pt x="1528" y="1324"/>
                </a:cubicBezTo>
                <a:cubicBezTo>
                  <a:pt x="1530" y="1323"/>
                  <a:pt x="1531" y="1323"/>
                  <a:pt x="1532" y="1323"/>
                </a:cubicBezTo>
                <a:cubicBezTo>
                  <a:pt x="1542" y="1319"/>
                  <a:pt x="1549" y="1322"/>
                  <a:pt x="1556" y="1329"/>
                </a:cubicBezTo>
                <a:cubicBezTo>
                  <a:pt x="1560" y="1337"/>
                  <a:pt x="1559" y="1345"/>
                  <a:pt x="1554" y="1353"/>
                </a:cubicBezTo>
                <a:cubicBezTo>
                  <a:pt x="1561" y="1350"/>
                  <a:pt x="1568" y="1350"/>
                  <a:pt x="1576" y="1353"/>
                </a:cubicBezTo>
                <a:cubicBezTo>
                  <a:pt x="1576" y="1349"/>
                  <a:pt x="1575" y="1345"/>
                  <a:pt x="1576" y="1342"/>
                </a:cubicBezTo>
                <a:cubicBezTo>
                  <a:pt x="1576" y="1339"/>
                  <a:pt x="1578" y="1336"/>
                  <a:pt x="1579" y="1331"/>
                </a:cubicBezTo>
                <a:cubicBezTo>
                  <a:pt x="1570" y="1336"/>
                  <a:pt x="1563" y="1332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1" y="1320"/>
                  <a:pt x="1549" y="1311"/>
                  <a:pt x="1556" y="1302"/>
                </a:cubicBezTo>
                <a:cubicBezTo>
                  <a:pt x="1553" y="1302"/>
                  <a:pt x="1551" y="1303"/>
                  <a:pt x="1548" y="1304"/>
                </a:cubicBezTo>
                <a:cubicBezTo>
                  <a:pt x="1540" y="1305"/>
                  <a:pt x="1532" y="1301"/>
                  <a:pt x="1529" y="1294"/>
                </a:cubicBezTo>
                <a:cubicBezTo>
                  <a:pt x="1525" y="1287"/>
                  <a:pt x="1527" y="1278"/>
                  <a:pt x="1532" y="1273"/>
                </a:cubicBezTo>
                <a:cubicBezTo>
                  <a:pt x="1538" y="1267"/>
                  <a:pt x="1546" y="1266"/>
                  <a:pt x="1553" y="1270"/>
                </a:cubicBezTo>
                <a:cubicBezTo>
                  <a:pt x="1555" y="1270"/>
                  <a:pt x="1557" y="1272"/>
                  <a:pt x="1559" y="1273"/>
                </a:cubicBezTo>
                <a:cubicBezTo>
                  <a:pt x="1564" y="1281"/>
                  <a:pt x="1566" y="1290"/>
                  <a:pt x="1559" y="1298"/>
                </a:cubicBezTo>
                <a:cubicBezTo>
                  <a:pt x="1566" y="1296"/>
                  <a:pt x="1574" y="1295"/>
                  <a:pt x="1581" y="1299"/>
                </a:cubicBezTo>
                <a:cubicBezTo>
                  <a:pt x="1582" y="1292"/>
                  <a:pt x="1582" y="1285"/>
                  <a:pt x="1583" y="1278"/>
                </a:cubicBezTo>
                <a:cubicBezTo>
                  <a:pt x="1574" y="1282"/>
                  <a:pt x="1566" y="1278"/>
                  <a:pt x="1559" y="1273"/>
                </a:cubicBezTo>
                <a:cubicBezTo>
                  <a:pt x="1559" y="1270"/>
                  <a:pt x="1558" y="1268"/>
                  <a:pt x="1557" y="1266"/>
                </a:cubicBezTo>
                <a:cubicBezTo>
                  <a:pt x="1555" y="1259"/>
                  <a:pt x="1557" y="1253"/>
                  <a:pt x="1562" y="1248"/>
                </a:cubicBezTo>
                <a:cubicBezTo>
                  <a:pt x="1568" y="1243"/>
                  <a:pt x="1574" y="1241"/>
                  <a:pt x="1581" y="1244"/>
                </a:cubicBezTo>
                <a:cubicBezTo>
                  <a:pt x="1583" y="1244"/>
                  <a:pt x="1585" y="1246"/>
                  <a:pt x="1589" y="1247"/>
                </a:cubicBezTo>
                <a:cubicBezTo>
                  <a:pt x="1584" y="1237"/>
                  <a:pt x="1584" y="1228"/>
                  <a:pt x="1592" y="1221"/>
                </a:cubicBezTo>
                <a:cubicBezTo>
                  <a:pt x="1590" y="1222"/>
                  <a:pt x="1588" y="1223"/>
                  <a:pt x="1585" y="1224"/>
                </a:cubicBezTo>
                <a:cubicBezTo>
                  <a:pt x="1577" y="1226"/>
                  <a:pt x="1568" y="1223"/>
                  <a:pt x="1564" y="1216"/>
                </a:cubicBezTo>
                <a:cubicBezTo>
                  <a:pt x="1559" y="1208"/>
                  <a:pt x="1560" y="1199"/>
                  <a:pt x="1567" y="1193"/>
                </a:cubicBezTo>
                <a:cubicBezTo>
                  <a:pt x="1573" y="1188"/>
                  <a:pt x="1583" y="1187"/>
                  <a:pt x="1589" y="1191"/>
                </a:cubicBezTo>
                <a:cubicBezTo>
                  <a:pt x="1597" y="1196"/>
                  <a:pt x="1599" y="1205"/>
                  <a:pt x="1596" y="1214"/>
                </a:cubicBezTo>
                <a:cubicBezTo>
                  <a:pt x="1595" y="1216"/>
                  <a:pt x="1594" y="1219"/>
                  <a:pt x="1593" y="1221"/>
                </a:cubicBezTo>
                <a:cubicBezTo>
                  <a:pt x="1600" y="1215"/>
                  <a:pt x="1608" y="1216"/>
                  <a:pt x="1615" y="1220"/>
                </a:cubicBezTo>
                <a:cubicBezTo>
                  <a:pt x="1616" y="1213"/>
                  <a:pt x="1616" y="1206"/>
                  <a:pt x="1617" y="1199"/>
                </a:cubicBezTo>
                <a:cubicBezTo>
                  <a:pt x="1605" y="1201"/>
                  <a:pt x="1597" y="1199"/>
                  <a:pt x="1593" y="1190"/>
                </a:cubicBezTo>
                <a:cubicBezTo>
                  <a:pt x="1589" y="1183"/>
                  <a:pt x="1590" y="1174"/>
                  <a:pt x="1596" y="1168"/>
                </a:cubicBezTo>
                <a:cubicBezTo>
                  <a:pt x="1602" y="1163"/>
                  <a:pt x="1611" y="1161"/>
                  <a:pt x="1618" y="1166"/>
                </a:cubicBezTo>
                <a:cubicBezTo>
                  <a:pt x="1621" y="1168"/>
                  <a:pt x="1624" y="1171"/>
                  <a:pt x="1626" y="1175"/>
                </a:cubicBezTo>
                <a:cubicBezTo>
                  <a:pt x="1629" y="1181"/>
                  <a:pt x="1627" y="1187"/>
                  <a:pt x="1625" y="1192"/>
                </a:cubicBezTo>
                <a:cubicBezTo>
                  <a:pt x="1632" y="1193"/>
                  <a:pt x="1639" y="1193"/>
                  <a:pt x="1645" y="1194"/>
                </a:cubicBezTo>
                <a:cubicBezTo>
                  <a:pt x="1645" y="1188"/>
                  <a:pt x="1646" y="1181"/>
                  <a:pt x="1646" y="1175"/>
                </a:cubicBezTo>
                <a:cubicBezTo>
                  <a:pt x="1645" y="1175"/>
                  <a:pt x="1643" y="1175"/>
                  <a:pt x="1641" y="1175"/>
                </a:cubicBezTo>
                <a:cubicBezTo>
                  <a:pt x="1633" y="1176"/>
                  <a:pt x="1626" y="1173"/>
                  <a:pt x="1623" y="1166"/>
                </a:cubicBezTo>
                <a:cubicBezTo>
                  <a:pt x="1619" y="1159"/>
                  <a:pt x="1620" y="1152"/>
                  <a:pt x="1624" y="1145"/>
                </a:cubicBezTo>
                <a:cubicBezTo>
                  <a:pt x="1625" y="1144"/>
                  <a:pt x="1626" y="1143"/>
                  <a:pt x="1627" y="1141"/>
                </a:cubicBezTo>
                <a:cubicBezTo>
                  <a:pt x="1625" y="1142"/>
                  <a:pt x="1624" y="1143"/>
                  <a:pt x="1622" y="1144"/>
                </a:cubicBezTo>
                <a:cubicBezTo>
                  <a:pt x="1614" y="1147"/>
                  <a:pt x="1605" y="1145"/>
                  <a:pt x="1599" y="1138"/>
                </a:cubicBezTo>
                <a:cubicBezTo>
                  <a:pt x="1595" y="1131"/>
                  <a:pt x="1595" y="1121"/>
                  <a:pt x="1600" y="1115"/>
                </a:cubicBezTo>
                <a:cubicBezTo>
                  <a:pt x="1606" y="1108"/>
                  <a:pt x="1615" y="1107"/>
                  <a:pt x="1623" y="1111"/>
                </a:cubicBezTo>
                <a:cubicBezTo>
                  <a:pt x="1625" y="1112"/>
                  <a:pt x="1626" y="1113"/>
                  <a:pt x="1628" y="1114"/>
                </a:cubicBezTo>
                <a:cubicBezTo>
                  <a:pt x="1627" y="1112"/>
                  <a:pt x="1626" y="1110"/>
                  <a:pt x="1626" y="1108"/>
                </a:cubicBezTo>
                <a:cubicBezTo>
                  <a:pt x="1623" y="1100"/>
                  <a:pt x="1625" y="1093"/>
                  <a:pt x="1631" y="1088"/>
                </a:cubicBezTo>
                <a:cubicBezTo>
                  <a:pt x="1637" y="1083"/>
                  <a:pt x="1644" y="1083"/>
                  <a:pt x="1651" y="1086"/>
                </a:cubicBezTo>
                <a:cubicBezTo>
                  <a:pt x="1653" y="1086"/>
                  <a:pt x="1655" y="1088"/>
                  <a:pt x="1657" y="1089"/>
                </a:cubicBezTo>
                <a:cubicBezTo>
                  <a:pt x="1653" y="1081"/>
                  <a:pt x="1654" y="1073"/>
                  <a:pt x="1659" y="1064"/>
                </a:cubicBezTo>
                <a:cubicBezTo>
                  <a:pt x="1648" y="1069"/>
                  <a:pt x="1640" y="1065"/>
                  <a:pt x="1633" y="1059"/>
                </a:cubicBezTo>
                <a:cubicBezTo>
                  <a:pt x="1632" y="1058"/>
                  <a:pt x="1632" y="1056"/>
                  <a:pt x="1631" y="1055"/>
                </a:cubicBezTo>
                <a:cubicBezTo>
                  <a:pt x="1629" y="1047"/>
                  <a:pt x="1630" y="1041"/>
                  <a:pt x="1635" y="1035"/>
                </a:cubicBezTo>
                <a:cubicBezTo>
                  <a:pt x="1640" y="1029"/>
                  <a:pt x="1647" y="1028"/>
                  <a:pt x="1654" y="1030"/>
                </a:cubicBezTo>
                <a:cubicBezTo>
                  <a:pt x="1656" y="1031"/>
                  <a:pt x="1657" y="1031"/>
                  <a:pt x="1660" y="1032"/>
                </a:cubicBezTo>
                <a:cubicBezTo>
                  <a:pt x="1657" y="1023"/>
                  <a:pt x="1659" y="1015"/>
                  <a:pt x="1666" y="1008"/>
                </a:cubicBezTo>
                <a:cubicBezTo>
                  <a:pt x="1665" y="1008"/>
                  <a:pt x="1664" y="1008"/>
                  <a:pt x="1663" y="1008"/>
                </a:cubicBezTo>
                <a:cubicBezTo>
                  <a:pt x="1653" y="1014"/>
                  <a:pt x="1645" y="1012"/>
                  <a:pt x="1637" y="1004"/>
                </a:cubicBezTo>
                <a:cubicBezTo>
                  <a:pt x="1632" y="995"/>
                  <a:pt x="1634" y="987"/>
                  <a:pt x="1640" y="978"/>
                </a:cubicBezTo>
                <a:cubicBezTo>
                  <a:pt x="1634" y="981"/>
                  <a:pt x="1629" y="984"/>
                  <a:pt x="1623" y="981"/>
                </a:cubicBezTo>
                <a:cubicBezTo>
                  <a:pt x="1612" y="978"/>
                  <a:pt x="1607" y="967"/>
                  <a:pt x="1611" y="957"/>
                </a:cubicBezTo>
                <a:cubicBezTo>
                  <a:pt x="1615" y="948"/>
                  <a:pt x="1626" y="944"/>
                  <a:pt x="1635" y="948"/>
                </a:cubicBezTo>
                <a:cubicBezTo>
                  <a:pt x="1644" y="952"/>
                  <a:pt x="1648" y="963"/>
                  <a:pt x="1644" y="972"/>
                </a:cubicBezTo>
                <a:cubicBezTo>
                  <a:pt x="1643" y="974"/>
                  <a:pt x="1642" y="976"/>
                  <a:pt x="1640" y="978"/>
                </a:cubicBezTo>
                <a:cubicBezTo>
                  <a:pt x="1641" y="978"/>
                  <a:pt x="1642" y="978"/>
                  <a:pt x="1642" y="978"/>
                </a:cubicBezTo>
                <a:cubicBezTo>
                  <a:pt x="1652" y="973"/>
                  <a:pt x="1661" y="975"/>
                  <a:pt x="1668" y="983"/>
                </a:cubicBezTo>
                <a:cubicBezTo>
                  <a:pt x="1672" y="990"/>
                  <a:pt x="1672" y="998"/>
                  <a:pt x="1667" y="1005"/>
                </a:cubicBezTo>
                <a:cubicBezTo>
                  <a:pt x="1667" y="1005"/>
                  <a:pt x="1667" y="1006"/>
                  <a:pt x="1667" y="1007"/>
                </a:cubicBezTo>
                <a:cubicBezTo>
                  <a:pt x="1674" y="1003"/>
                  <a:pt x="1681" y="1004"/>
                  <a:pt x="1690" y="1008"/>
                </a:cubicBezTo>
                <a:cubicBezTo>
                  <a:pt x="1687" y="1000"/>
                  <a:pt x="1687" y="992"/>
                  <a:pt x="1692" y="985"/>
                </a:cubicBezTo>
                <a:cubicBezTo>
                  <a:pt x="1683" y="990"/>
                  <a:pt x="1676" y="986"/>
                  <a:pt x="1668" y="982"/>
                </a:cubicBezTo>
                <a:cubicBezTo>
                  <a:pt x="1663" y="973"/>
                  <a:pt x="1662" y="964"/>
                  <a:pt x="1668" y="955"/>
                </a:cubicBezTo>
                <a:cubicBezTo>
                  <a:pt x="1666" y="956"/>
                  <a:pt x="1663" y="957"/>
                  <a:pt x="1661" y="957"/>
                </a:cubicBezTo>
                <a:cubicBezTo>
                  <a:pt x="1653" y="959"/>
                  <a:pt x="1645" y="955"/>
                  <a:pt x="1642" y="948"/>
                </a:cubicBezTo>
                <a:cubicBezTo>
                  <a:pt x="1638" y="941"/>
                  <a:pt x="1639" y="932"/>
                  <a:pt x="1645" y="927"/>
                </a:cubicBezTo>
                <a:cubicBezTo>
                  <a:pt x="1650" y="921"/>
                  <a:pt x="1658" y="919"/>
                  <a:pt x="1666" y="923"/>
                </a:cubicBezTo>
                <a:cubicBezTo>
                  <a:pt x="1668" y="924"/>
                  <a:pt x="1670" y="925"/>
                  <a:pt x="1672" y="926"/>
                </a:cubicBezTo>
                <a:cubicBezTo>
                  <a:pt x="1668" y="919"/>
                  <a:pt x="1667" y="911"/>
                  <a:pt x="1672" y="903"/>
                </a:cubicBezTo>
                <a:cubicBezTo>
                  <a:pt x="1673" y="903"/>
                  <a:pt x="1672" y="901"/>
                  <a:pt x="1672" y="900"/>
                </a:cubicBezTo>
                <a:cubicBezTo>
                  <a:pt x="1665" y="905"/>
                  <a:pt x="1656" y="904"/>
                  <a:pt x="1650" y="898"/>
                </a:cubicBezTo>
                <a:cubicBezTo>
                  <a:pt x="1644" y="892"/>
                  <a:pt x="1643" y="883"/>
                  <a:pt x="1647" y="876"/>
                </a:cubicBezTo>
                <a:cubicBezTo>
                  <a:pt x="1652" y="867"/>
                  <a:pt x="1660" y="865"/>
                  <a:pt x="1675" y="869"/>
                </a:cubicBezTo>
                <a:cubicBezTo>
                  <a:pt x="1672" y="860"/>
                  <a:pt x="1673" y="853"/>
                  <a:pt x="1679" y="846"/>
                </a:cubicBezTo>
                <a:cubicBezTo>
                  <a:pt x="1677" y="846"/>
                  <a:pt x="1675" y="847"/>
                  <a:pt x="1674" y="847"/>
                </a:cubicBezTo>
                <a:cubicBezTo>
                  <a:pt x="1665" y="850"/>
                  <a:pt x="1657" y="848"/>
                  <a:pt x="1652" y="841"/>
                </a:cubicBezTo>
                <a:cubicBezTo>
                  <a:pt x="1647" y="834"/>
                  <a:pt x="1647" y="826"/>
                  <a:pt x="1653" y="818"/>
                </a:cubicBezTo>
                <a:cubicBezTo>
                  <a:pt x="1654" y="817"/>
                  <a:pt x="1655" y="816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64" y="810"/>
                  <a:pt x="1673" y="810"/>
                  <a:pt x="1680" y="818"/>
                </a:cubicBezTo>
                <a:cubicBezTo>
                  <a:pt x="1678" y="809"/>
                  <a:pt x="1676" y="801"/>
                  <a:pt x="1683" y="791"/>
                </a:cubicBezTo>
                <a:cubicBezTo>
                  <a:pt x="1673" y="796"/>
                  <a:pt x="1666" y="794"/>
                  <a:pt x="1660" y="790"/>
                </a:cubicBezTo>
                <a:cubicBezTo>
                  <a:pt x="1659" y="790"/>
                  <a:pt x="1659" y="790"/>
                  <a:pt x="1658" y="790"/>
                </a:cubicBezTo>
                <a:cubicBezTo>
                  <a:pt x="1662" y="799"/>
                  <a:pt x="1660" y="807"/>
                  <a:pt x="1656" y="815"/>
                </a:cubicBezTo>
                <a:cubicBezTo>
                  <a:pt x="1654" y="816"/>
                  <a:pt x="1652" y="816"/>
                  <a:pt x="1650" y="817"/>
                </a:cubicBezTo>
                <a:cubicBezTo>
                  <a:pt x="1642" y="820"/>
                  <a:pt x="1634" y="818"/>
                  <a:pt x="1629" y="813"/>
                </a:cubicBezTo>
                <a:cubicBezTo>
                  <a:pt x="1623" y="806"/>
                  <a:pt x="1622" y="799"/>
                  <a:pt x="1627" y="791"/>
                </a:cubicBezTo>
                <a:cubicBezTo>
                  <a:pt x="1628" y="789"/>
                  <a:pt x="1629" y="787"/>
                  <a:pt x="1629" y="786"/>
                </a:cubicBezTo>
                <a:cubicBezTo>
                  <a:pt x="1625" y="788"/>
                  <a:pt x="1620" y="790"/>
                  <a:pt x="1615" y="789"/>
                </a:cubicBezTo>
                <a:cubicBezTo>
                  <a:pt x="1608" y="788"/>
                  <a:pt x="1602" y="784"/>
                  <a:pt x="1600" y="777"/>
                </a:cubicBezTo>
                <a:cubicBezTo>
                  <a:pt x="1598" y="770"/>
                  <a:pt x="1600" y="763"/>
                  <a:pt x="1605" y="758"/>
                </a:cubicBezTo>
                <a:cubicBezTo>
                  <a:pt x="1611" y="753"/>
                  <a:pt x="1617" y="752"/>
                  <a:pt x="1624" y="755"/>
                </a:cubicBezTo>
                <a:cubicBezTo>
                  <a:pt x="1626" y="755"/>
                  <a:pt x="1628" y="757"/>
                  <a:pt x="1630" y="758"/>
                </a:cubicBezTo>
                <a:cubicBezTo>
                  <a:pt x="1637" y="767"/>
                  <a:pt x="1638" y="776"/>
                  <a:pt x="1630" y="785"/>
                </a:cubicBezTo>
                <a:cubicBezTo>
                  <a:pt x="1631" y="785"/>
                  <a:pt x="1631" y="785"/>
                  <a:pt x="1632" y="785"/>
                </a:cubicBezTo>
                <a:cubicBezTo>
                  <a:pt x="1642" y="780"/>
                  <a:pt x="1650" y="782"/>
                  <a:pt x="1658" y="789"/>
                </a:cubicBezTo>
                <a:cubicBezTo>
                  <a:pt x="1654" y="781"/>
                  <a:pt x="1651" y="773"/>
                  <a:pt x="1657" y="763"/>
                </a:cubicBezTo>
                <a:cubicBezTo>
                  <a:pt x="1646" y="767"/>
                  <a:pt x="1638" y="764"/>
                  <a:pt x="1631" y="757"/>
                </a:cubicBezTo>
                <a:cubicBezTo>
                  <a:pt x="1631" y="755"/>
                  <a:pt x="1630" y="754"/>
                  <a:pt x="1630" y="753"/>
                </a:cubicBezTo>
                <a:cubicBezTo>
                  <a:pt x="1628" y="745"/>
                  <a:pt x="1629" y="739"/>
                  <a:pt x="1635" y="733"/>
                </a:cubicBezTo>
                <a:cubicBezTo>
                  <a:pt x="1640" y="728"/>
                  <a:pt x="1647" y="727"/>
                  <a:pt x="1654" y="729"/>
                </a:cubicBezTo>
                <a:cubicBezTo>
                  <a:pt x="1656" y="730"/>
                  <a:pt x="1657" y="730"/>
                  <a:pt x="1659" y="731"/>
                </a:cubicBezTo>
                <a:cubicBezTo>
                  <a:pt x="1657" y="723"/>
                  <a:pt x="1657" y="716"/>
                  <a:pt x="1661" y="709"/>
                </a:cubicBezTo>
                <a:cubicBezTo>
                  <a:pt x="1654" y="712"/>
                  <a:pt x="1647" y="711"/>
                  <a:pt x="1639" y="707"/>
                </a:cubicBezTo>
                <a:cubicBezTo>
                  <a:pt x="1640" y="709"/>
                  <a:pt x="1640" y="711"/>
                  <a:pt x="1640" y="712"/>
                </a:cubicBezTo>
                <a:cubicBezTo>
                  <a:pt x="1642" y="721"/>
                  <a:pt x="1639" y="729"/>
                  <a:pt x="1631" y="733"/>
                </a:cubicBezTo>
                <a:cubicBezTo>
                  <a:pt x="1624" y="737"/>
                  <a:pt x="1615" y="735"/>
                  <a:pt x="1609" y="729"/>
                </a:cubicBezTo>
                <a:cubicBezTo>
                  <a:pt x="1604" y="724"/>
                  <a:pt x="1603" y="715"/>
                  <a:pt x="1607" y="708"/>
                </a:cubicBezTo>
                <a:cubicBezTo>
                  <a:pt x="1611" y="700"/>
                  <a:pt x="1619" y="697"/>
                  <a:pt x="1628" y="699"/>
                </a:cubicBezTo>
                <a:cubicBezTo>
                  <a:pt x="1630" y="700"/>
                  <a:pt x="1632" y="700"/>
                  <a:pt x="1635" y="701"/>
                </a:cubicBezTo>
                <a:cubicBezTo>
                  <a:pt x="1631" y="692"/>
                  <a:pt x="1633" y="685"/>
                  <a:pt x="1638" y="679"/>
                </a:cubicBezTo>
                <a:cubicBezTo>
                  <a:pt x="1636" y="679"/>
                  <a:pt x="1635" y="679"/>
                  <a:pt x="1633" y="680"/>
                </a:cubicBezTo>
                <a:cubicBezTo>
                  <a:pt x="1625" y="682"/>
                  <a:pt x="1618" y="680"/>
                  <a:pt x="1613" y="674"/>
                </a:cubicBezTo>
                <a:cubicBezTo>
                  <a:pt x="1608" y="668"/>
                  <a:pt x="1607" y="661"/>
                  <a:pt x="1611" y="653"/>
                </a:cubicBezTo>
                <a:cubicBezTo>
                  <a:pt x="1611" y="652"/>
                  <a:pt x="1612" y="651"/>
                  <a:pt x="1612" y="650"/>
                </a:cubicBezTo>
                <a:cubicBezTo>
                  <a:pt x="1610" y="650"/>
                  <a:pt x="1607" y="651"/>
                  <a:pt x="1605" y="651"/>
                </a:cubicBezTo>
                <a:cubicBezTo>
                  <a:pt x="1597" y="652"/>
                  <a:pt x="1589" y="648"/>
                  <a:pt x="1586" y="641"/>
                </a:cubicBezTo>
                <a:cubicBezTo>
                  <a:pt x="1582" y="634"/>
                  <a:pt x="1584" y="625"/>
                  <a:pt x="1590" y="620"/>
                </a:cubicBezTo>
                <a:cubicBezTo>
                  <a:pt x="1595" y="614"/>
                  <a:pt x="1604" y="613"/>
                  <a:pt x="1611" y="617"/>
                </a:cubicBezTo>
                <a:cubicBezTo>
                  <a:pt x="1613" y="618"/>
                  <a:pt x="1615" y="619"/>
                  <a:pt x="1617" y="620"/>
                </a:cubicBezTo>
                <a:cubicBezTo>
                  <a:pt x="1613" y="613"/>
                  <a:pt x="1612" y="605"/>
                  <a:pt x="1616" y="595"/>
                </a:cubicBezTo>
                <a:cubicBezTo>
                  <a:pt x="1606" y="599"/>
                  <a:pt x="1598" y="596"/>
                  <a:pt x="1592" y="590"/>
                </a:cubicBezTo>
                <a:cubicBezTo>
                  <a:pt x="1588" y="582"/>
                  <a:pt x="1588" y="574"/>
                  <a:pt x="1593" y="565"/>
                </a:cubicBezTo>
                <a:cubicBezTo>
                  <a:pt x="1582" y="569"/>
                  <a:pt x="1574" y="567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59"/>
                  <a:pt x="1566" y="558"/>
                  <a:pt x="1566" y="557"/>
                </a:cubicBezTo>
                <a:cubicBezTo>
                  <a:pt x="1563" y="550"/>
                  <a:pt x="1563" y="543"/>
                  <a:pt x="1569" y="536"/>
                </a:cubicBezTo>
                <a:cubicBezTo>
                  <a:pt x="1574" y="530"/>
                  <a:pt x="1580" y="529"/>
                  <a:pt x="1588" y="531"/>
                </a:cubicBezTo>
                <a:cubicBezTo>
                  <a:pt x="1589" y="531"/>
                  <a:pt x="1591" y="532"/>
                  <a:pt x="1592" y="532"/>
                </a:cubicBezTo>
                <a:cubicBezTo>
                  <a:pt x="1593" y="525"/>
                  <a:pt x="1594" y="519"/>
                  <a:pt x="1595" y="512"/>
                </a:cubicBezTo>
                <a:cubicBezTo>
                  <a:pt x="1587" y="515"/>
                  <a:pt x="1580" y="512"/>
                  <a:pt x="1574" y="509"/>
                </a:cubicBezTo>
                <a:cubicBezTo>
                  <a:pt x="1574" y="513"/>
                  <a:pt x="1576" y="517"/>
                  <a:pt x="1575" y="520"/>
                </a:cubicBezTo>
                <a:cubicBezTo>
                  <a:pt x="1575" y="531"/>
                  <a:pt x="1564" y="539"/>
                  <a:pt x="1553" y="537"/>
                </a:cubicBezTo>
                <a:cubicBezTo>
                  <a:pt x="1543" y="535"/>
                  <a:pt x="1536" y="524"/>
                  <a:pt x="1539" y="514"/>
                </a:cubicBezTo>
                <a:cubicBezTo>
                  <a:pt x="1540" y="512"/>
                  <a:pt x="1541" y="510"/>
                  <a:pt x="1542" y="507"/>
                </a:cubicBezTo>
                <a:cubicBezTo>
                  <a:pt x="1537" y="508"/>
                  <a:pt x="1533" y="509"/>
                  <a:pt x="1529" y="508"/>
                </a:cubicBezTo>
                <a:cubicBezTo>
                  <a:pt x="1525" y="507"/>
                  <a:pt x="1522" y="504"/>
                  <a:pt x="1518" y="503"/>
                </a:cubicBezTo>
                <a:cubicBezTo>
                  <a:pt x="1519" y="505"/>
                  <a:pt x="1520" y="507"/>
                  <a:pt x="1521" y="510"/>
                </a:cubicBezTo>
                <a:cubicBezTo>
                  <a:pt x="1523" y="518"/>
                  <a:pt x="1519" y="526"/>
                  <a:pt x="1512" y="530"/>
                </a:cubicBezTo>
                <a:cubicBezTo>
                  <a:pt x="1505" y="534"/>
                  <a:pt x="1496" y="533"/>
                  <a:pt x="1490" y="527"/>
                </a:cubicBezTo>
                <a:cubicBezTo>
                  <a:pt x="1485" y="521"/>
                  <a:pt x="1484" y="511"/>
                  <a:pt x="1489" y="504"/>
                </a:cubicBezTo>
                <a:cubicBezTo>
                  <a:pt x="1493" y="497"/>
                  <a:pt x="1502" y="495"/>
                  <a:pt x="1509" y="498"/>
                </a:cubicBezTo>
                <a:cubicBezTo>
                  <a:pt x="1512" y="499"/>
                  <a:pt x="1515" y="500"/>
                  <a:pt x="1517" y="502"/>
                </a:cubicBezTo>
                <a:cubicBezTo>
                  <a:pt x="1516" y="499"/>
                  <a:pt x="1515" y="497"/>
                  <a:pt x="1515" y="495"/>
                </a:cubicBezTo>
                <a:cubicBezTo>
                  <a:pt x="1512" y="488"/>
                  <a:pt x="1514" y="481"/>
                  <a:pt x="1520" y="476"/>
                </a:cubicBezTo>
                <a:cubicBezTo>
                  <a:pt x="1526" y="471"/>
                  <a:pt x="1533" y="470"/>
                  <a:pt x="1540" y="473"/>
                </a:cubicBezTo>
                <a:cubicBezTo>
                  <a:pt x="1542" y="474"/>
                  <a:pt x="1544" y="475"/>
                  <a:pt x="1546" y="476"/>
                </a:cubicBezTo>
                <a:cubicBezTo>
                  <a:pt x="1546" y="476"/>
                  <a:pt x="1547" y="477"/>
                  <a:pt x="1547" y="478"/>
                </a:cubicBezTo>
                <a:cubicBezTo>
                  <a:pt x="1551" y="485"/>
                  <a:pt x="1552" y="494"/>
                  <a:pt x="1547" y="502"/>
                </a:cubicBezTo>
                <a:cubicBezTo>
                  <a:pt x="1560" y="499"/>
                  <a:pt x="1562" y="500"/>
                  <a:pt x="1571" y="506"/>
                </a:cubicBezTo>
                <a:cubicBezTo>
                  <a:pt x="1568" y="499"/>
                  <a:pt x="1566" y="491"/>
                  <a:pt x="1571" y="482"/>
                </a:cubicBezTo>
                <a:cubicBezTo>
                  <a:pt x="1561" y="486"/>
                  <a:pt x="1554" y="483"/>
                  <a:pt x="1547" y="478"/>
                </a:cubicBezTo>
                <a:cubicBezTo>
                  <a:pt x="1547" y="477"/>
                  <a:pt x="1546" y="476"/>
                  <a:pt x="1546" y="476"/>
                </a:cubicBezTo>
                <a:cubicBezTo>
                  <a:pt x="1542" y="468"/>
                  <a:pt x="1542" y="461"/>
                  <a:pt x="1547" y="452"/>
                </a:cubicBezTo>
                <a:cubicBezTo>
                  <a:pt x="1538" y="455"/>
                  <a:pt x="1530" y="454"/>
                  <a:pt x="1523" y="448"/>
                </a:cubicBezTo>
                <a:cubicBezTo>
                  <a:pt x="1524" y="451"/>
                  <a:pt x="1525" y="453"/>
                  <a:pt x="1525" y="455"/>
                </a:cubicBezTo>
                <a:cubicBezTo>
                  <a:pt x="1527" y="463"/>
                  <a:pt x="1525" y="469"/>
                  <a:pt x="1519" y="474"/>
                </a:cubicBezTo>
                <a:cubicBezTo>
                  <a:pt x="1514" y="479"/>
                  <a:pt x="1507" y="480"/>
                  <a:pt x="1500" y="477"/>
                </a:cubicBezTo>
                <a:cubicBezTo>
                  <a:pt x="1497" y="476"/>
                  <a:pt x="1495" y="475"/>
                  <a:pt x="1493" y="474"/>
                </a:cubicBezTo>
                <a:cubicBezTo>
                  <a:pt x="1494" y="477"/>
                  <a:pt x="1496" y="481"/>
                  <a:pt x="1496" y="484"/>
                </a:cubicBezTo>
                <a:cubicBezTo>
                  <a:pt x="1497" y="493"/>
                  <a:pt x="1492" y="499"/>
                  <a:pt x="1483" y="502"/>
                </a:cubicBezTo>
                <a:cubicBezTo>
                  <a:pt x="1476" y="504"/>
                  <a:pt x="1468" y="501"/>
                  <a:pt x="1463" y="494"/>
                </a:cubicBezTo>
                <a:cubicBezTo>
                  <a:pt x="1459" y="487"/>
                  <a:pt x="1460" y="479"/>
                  <a:pt x="1465" y="472"/>
                </a:cubicBezTo>
                <a:cubicBezTo>
                  <a:pt x="1471" y="467"/>
                  <a:pt x="1479" y="465"/>
                  <a:pt x="1486" y="469"/>
                </a:cubicBezTo>
                <a:cubicBezTo>
                  <a:pt x="1489" y="470"/>
                  <a:pt x="1491" y="471"/>
                  <a:pt x="1493" y="473"/>
                </a:cubicBezTo>
                <a:cubicBezTo>
                  <a:pt x="1492" y="471"/>
                  <a:pt x="1491" y="469"/>
                  <a:pt x="1490" y="466"/>
                </a:cubicBezTo>
                <a:cubicBezTo>
                  <a:pt x="1488" y="459"/>
                  <a:pt x="1489" y="452"/>
                  <a:pt x="1495" y="446"/>
                </a:cubicBezTo>
                <a:cubicBezTo>
                  <a:pt x="1501" y="441"/>
                  <a:pt x="1507" y="440"/>
                  <a:pt x="1514" y="443"/>
                </a:cubicBezTo>
                <a:cubicBezTo>
                  <a:pt x="1517" y="444"/>
                  <a:pt x="1519" y="444"/>
                  <a:pt x="1521" y="445"/>
                </a:cubicBezTo>
                <a:cubicBezTo>
                  <a:pt x="1517" y="438"/>
                  <a:pt x="1518" y="431"/>
                  <a:pt x="1522" y="423"/>
                </a:cubicBezTo>
                <a:cubicBezTo>
                  <a:pt x="1508" y="425"/>
                  <a:pt x="1507" y="425"/>
                  <a:pt x="1498" y="418"/>
                </a:cubicBezTo>
                <a:cubicBezTo>
                  <a:pt x="1499" y="420"/>
                  <a:pt x="1500" y="422"/>
                  <a:pt x="1500" y="424"/>
                </a:cubicBezTo>
                <a:cubicBezTo>
                  <a:pt x="1503" y="432"/>
                  <a:pt x="1500" y="441"/>
                  <a:pt x="1493" y="446"/>
                </a:cubicBezTo>
                <a:cubicBezTo>
                  <a:pt x="1486" y="450"/>
                  <a:pt x="1477" y="449"/>
                  <a:pt x="1471" y="444"/>
                </a:cubicBezTo>
                <a:cubicBezTo>
                  <a:pt x="1464" y="439"/>
                  <a:pt x="1463" y="429"/>
                  <a:pt x="1466" y="422"/>
                </a:cubicBezTo>
                <a:cubicBezTo>
                  <a:pt x="1467" y="420"/>
                  <a:pt x="1469" y="418"/>
                  <a:pt x="1470" y="416"/>
                </a:cubicBezTo>
                <a:cubicBezTo>
                  <a:pt x="1468" y="417"/>
                  <a:pt x="1466" y="418"/>
                  <a:pt x="1464" y="419"/>
                </a:cubicBezTo>
                <a:cubicBezTo>
                  <a:pt x="1457" y="421"/>
                  <a:pt x="1449" y="419"/>
                  <a:pt x="1444" y="413"/>
                </a:cubicBezTo>
                <a:cubicBezTo>
                  <a:pt x="1439" y="407"/>
                  <a:pt x="1438" y="399"/>
                  <a:pt x="1442" y="392"/>
                </a:cubicBezTo>
                <a:cubicBezTo>
                  <a:pt x="1443" y="390"/>
                  <a:pt x="1444" y="388"/>
                  <a:pt x="1445" y="386"/>
                </a:cubicBezTo>
                <a:cubicBezTo>
                  <a:pt x="1441" y="387"/>
                  <a:pt x="1437" y="390"/>
                  <a:pt x="1432" y="390"/>
                </a:cubicBezTo>
                <a:cubicBezTo>
                  <a:pt x="1419" y="389"/>
                  <a:pt x="1411" y="376"/>
                  <a:pt x="1416" y="364"/>
                </a:cubicBezTo>
                <a:cubicBezTo>
                  <a:pt x="1417" y="362"/>
                  <a:pt x="1418" y="360"/>
                  <a:pt x="1420" y="357"/>
                </a:cubicBezTo>
                <a:cubicBezTo>
                  <a:pt x="1418" y="358"/>
                  <a:pt x="1417" y="358"/>
                  <a:pt x="1416" y="359"/>
                </a:cubicBezTo>
                <a:cubicBezTo>
                  <a:pt x="1408" y="361"/>
                  <a:pt x="1401" y="360"/>
                  <a:pt x="1395" y="354"/>
                </a:cubicBezTo>
                <a:cubicBezTo>
                  <a:pt x="1390" y="348"/>
                  <a:pt x="1389" y="341"/>
                  <a:pt x="1392" y="334"/>
                </a:cubicBezTo>
                <a:cubicBezTo>
                  <a:pt x="1392" y="333"/>
                  <a:pt x="1393" y="331"/>
                  <a:pt x="1394" y="329"/>
                </a:cubicBezTo>
                <a:cubicBezTo>
                  <a:pt x="1383" y="333"/>
                  <a:pt x="1375" y="330"/>
                  <a:pt x="1368" y="324"/>
                </a:cubicBezTo>
                <a:cubicBezTo>
                  <a:pt x="1365" y="316"/>
                  <a:pt x="1364" y="308"/>
                  <a:pt x="1370" y="299"/>
                </a:cubicBezTo>
                <a:cubicBezTo>
                  <a:pt x="1359" y="303"/>
                  <a:pt x="1351" y="301"/>
                  <a:pt x="1344" y="294"/>
                </a:cubicBezTo>
                <a:cubicBezTo>
                  <a:pt x="1345" y="297"/>
                  <a:pt x="1346" y="299"/>
                  <a:pt x="1346" y="301"/>
                </a:cubicBezTo>
                <a:cubicBezTo>
                  <a:pt x="1349" y="309"/>
                  <a:pt x="1347" y="318"/>
                  <a:pt x="1339" y="322"/>
                </a:cubicBezTo>
                <a:cubicBezTo>
                  <a:pt x="1333" y="327"/>
                  <a:pt x="1324" y="327"/>
                  <a:pt x="1317" y="321"/>
                </a:cubicBezTo>
                <a:cubicBezTo>
                  <a:pt x="1311" y="316"/>
                  <a:pt x="1309" y="306"/>
                  <a:pt x="1313" y="299"/>
                </a:cubicBezTo>
                <a:cubicBezTo>
                  <a:pt x="1314" y="297"/>
                  <a:pt x="1316" y="295"/>
                  <a:pt x="1317" y="293"/>
                </a:cubicBezTo>
                <a:cubicBezTo>
                  <a:pt x="1315" y="294"/>
                  <a:pt x="1313" y="295"/>
                  <a:pt x="1311" y="295"/>
                </a:cubicBezTo>
                <a:cubicBezTo>
                  <a:pt x="1303" y="298"/>
                  <a:pt x="1296" y="296"/>
                  <a:pt x="1291" y="290"/>
                </a:cubicBezTo>
                <a:cubicBezTo>
                  <a:pt x="1285" y="284"/>
                  <a:pt x="1285" y="276"/>
                  <a:pt x="1289" y="269"/>
                </a:cubicBezTo>
                <a:cubicBezTo>
                  <a:pt x="1290" y="267"/>
                  <a:pt x="1291" y="265"/>
                  <a:pt x="1292" y="264"/>
                </a:cubicBezTo>
                <a:cubicBezTo>
                  <a:pt x="1283" y="268"/>
                  <a:pt x="1275" y="268"/>
                  <a:pt x="1267" y="263"/>
                </a:cubicBezTo>
                <a:cubicBezTo>
                  <a:pt x="1267" y="262"/>
                  <a:pt x="1266" y="262"/>
                  <a:pt x="1266" y="262"/>
                </a:cubicBezTo>
                <a:cubicBezTo>
                  <a:pt x="1267" y="265"/>
                  <a:pt x="1267" y="268"/>
                  <a:pt x="1268" y="270"/>
                </a:cubicBezTo>
                <a:cubicBezTo>
                  <a:pt x="1269" y="279"/>
                  <a:pt x="1265" y="286"/>
                  <a:pt x="1258" y="289"/>
                </a:cubicBezTo>
                <a:cubicBezTo>
                  <a:pt x="1251" y="293"/>
                  <a:pt x="1243" y="292"/>
                  <a:pt x="1237" y="286"/>
                </a:cubicBezTo>
                <a:cubicBezTo>
                  <a:pt x="1231" y="280"/>
                  <a:pt x="1230" y="272"/>
                  <a:pt x="1234" y="265"/>
                </a:cubicBezTo>
                <a:cubicBezTo>
                  <a:pt x="1235" y="263"/>
                  <a:pt x="1236" y="261"/>
                  <a:pt x="1237" y="259"/>
                </a:cubicBezTo>
                <a:cubicBezTo>
                  <a:pt x="1235" y="260"/>
                  <a:pt x="1233" y="260"/>
                  <a:pt x="1231" y="261"/>
                </a:cubicBezTo>
                <a:cubicBezTo>
                  <a:pt x="1224" y="263"/>
                  <a:pt x="1218" y="262"/>
                  <a:pt x="1212" y="256"/>
                </a:cubicBezTo>
                <a:cubicBezTo>
                  <a:pt x="1207" y="251"/>
                  <a:pt x="1206" y="245"/>
                  <a:pt x="1208" y="238"/>
                </a:cubicBezTo>
                <a:cubicBezTo>
                  <a:pt x="1208" y="236"/>
                  <a:pt x="1209" y="234"/>
                  <a:pt x="1210" y="231"/>
                </a:cubicBezTo>
                <a:cubicBezTo>
                  <a:pt x="1200" y="234"/>
                  <a:pt x="1192" y="233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6"/>
                  <a:pt x="1185" y="226"/>
                  <a:pt x="1185" y="226"/>
                </a:cubicBezTo>
                <a:cubicBezTo>
                  <a:pt x="1180" y="217"/>
                  <a:pt x="1181" y="209"/>
                  <a:pt x="1186" y="201"/>
                </a:cubicBezTo>
                <a:cubicBezTo>
                  <a:pt x="1177" y="205"/>
                  <a:pt x="1169" y="204"/>
                  <a:pt x="1162" y="197"/>
                </a:cubicBezTo>
                <a:cubicBezTo>
                  <a:pt x="1162" y="200"/>
                  <a:pt x="1163" y="202"/>
                  <a:pt x="1164" y="204"/>
                </a:cubicBezTo>
                <a:cubicBezTo>
                  <a:pt x="1166" y="211"/>
                  <a:pt x="1164" y="218"/>
                  <a:pt x="1158" y="223"/>
                </a:cubicBezTo>
                <a:cubicBezTo>
                  <a:pt x="1152" y="228"/>
                  <a:pt x="1145" y="229"/>
                  <a:pt x="1138" y="226"/>
                </a:cubicBezTo>
                <a:cubicBezTo>
                  <a:pt x="1136" y="225"/>
                  <a:pt x="1134" y="224"/>
                  <a:pt x="1132" y="223"/>
                </a:cubicBezTo>
                <a:cubicBezTo>
                  <a:pt x="1133" y="227"/>
                  <a:pt x="1135" y="231"/>
                  <a:pt x="1135" y="235"/>
                </a:cubicBezTo>
                <a:cubicBezTo>
                  <a:pt x="1135" y="243"/>
                  <a:pt x="1130" y="248"/>
                  <a:pt x="1124" y="251"/>
                </a:cubicBezTo>
                <a:cubicBezTo>
                  <a:pt x="1117" y="253"/>
                  <a:pt x="1109" y="252"/>
                  <a:pt x="1104" y="246"/>
                </a:cubicBezTo>
                <a:cubicBezTo>
                  <a:pt x="1099" y="241"/>
                  <a:pt x="1097" y="235"/>
                  <a:pt x="1100" y="228"/>
                </a:cubicBezTo>
                <a:cubicBezTo>
                  <a:pt x="1101" y="225"/>
                  <a:pt x="1103" y="223"/>
                  <a:pt x="1104" y="220"/>
                </a:cubicBezTo>
                <a:cubicBezTo>
                  <a:pt x="1114" y="214"/>
                  <a:pt x="1123" y="214"/>
                  <a:pt x="1131" y="222"/>
                </a:cubicBezTo>
                <a:cubicBezTo>
                  <a:pt x="1131" y="221"/>
                  <a:pt x="1131" y="220"/>
                  <a:pt x="1130" y="219"/>
                </a:cubicBezTo>
                <a:cubicBezTo>
                  <a:pt x="1126" y="208"/>
                  <a:pt x="1127" y="202"/>
                  <a:pt x="1135" y="194"/>
                </a:cubicBezTo>
                <a:cubicBezTo>
                  <a:pt x="1126" y="198"/>
                  <a:pt x="1118" y="200"/>
                  <a:pt x="1109" y="194"/>
                </a:cubicBezTo>
                <a:cubicBezTo>
                  <a:pt x="1112" y="203"/>
                  <a:pt x="1111" y="212"/>
                  <a:pt x="1103" y="219"/>
                </a:cubicBezTo>
                <a:cubicBezTo>
                  <a:pt x="1101" y="220"/>
                  <a:pt x="1100" y="221"/>
                  <a:pt x="1098" y="221"/>
                </a:cubicBezTo>
                <a:cubicBezTo>
                  <a:pt x="1090" y="223"/>
                  <a:pt x="1084" y="222"/>
                  <a:pt x="1078" y="216"/>
                </a:cubicBezTo>
                <a:cubicBezTo>
                  <a:pt x="1073" y="210"/>
                  <a:pt x="1073" y="203"/>
                  <a:pt x="1076" y="196"/>
                </a:cubicBezTo>
                <a:cubicBezTo>
                  <a:pt x="1077" y="194"/>
                  <a:pt x="1078" y="192"/>
                  <a:pt x="1079" y="190"/>
                </a:cubicBezTo>
                <a:cubicBezTo>
                  <a:pt x="1071" y="195"/>
                  <a:pt x="1063" y="195"/>
                  <a:pt x="1054" y="189"/>
                </a:cubicBezTo>
                <a:cubicBezTo>
                  <a:pt x="1054" y="192"/>
                  <a:pt x="1055" y="193"/>
                  <a:pt x="1055" y="194"/>
                </a:cubicBezTo>
                <a:cubicBezTo>
                  <a:pt x="1057" y="204"/>
                  <a:pt x="1054" y="212"/>
                  <a:pt x="1046" y="216"/>
                </a:cubicBezTo>
                <a:cubicBezTo>
                  <a:pt x="1039" y="220"/>
                  <a:pt x="1030" y="218"/>
                  <a:pt x="1024" y="212"/>
                </a:cubicBezTo>
                <a:cubicBezTo>
                  <a:pt x="1019" y="206"/>
                  <a:pt x="1018" y="197"/>
                  <a:pt x="1022" y="190"/>
                </a:cubicBezTo>
                <a:cubicBezTo>
                  <a:pt x="1027" y="183"/>
                  <a:pt x="1036" y="180"/>
                  <a:pt x="1045" y="183"/>
                </a:cubicBezTo>
                <a:cubicBezTo>
                  <a:pt x="1046" y="183"/>
                  <a:pt x="1048" y="184"/>
                  <a:pt x="1051" y="185"/>
                </a:cubicBezTo>
                <a:cubicBezTo>
                  <a:pt x="1046" y="177"/>
                  <a:pt x="1048" y="169"/>
                  <a:pt x="1051" y="164"/>
                </a:cubicBezTo>
                <a:cubicBezTo>
                  <a:pt x="1044" y="163"/>
                  <a:pt x="1037" y="163"/>
                  <a:pt x="1030" y="162"/>
                </a:cubicBezTo>
                <a:cubicBezTo>
                  <a:pt x="1031" y="164"/>
                  <a:pt x="1031" y="165"/>
                  <a:pt x="1031" y="167"/>
                </a:cubicBezTo>
                <a:cubicBezTo>
                  <a:pt x="1032" y="175"/>
                  <a:pt x="1030" y="181"/>
                  <a:pt x="1023" y="185"/>
                </a:cubicBezTo>
                <a:cubicBezTo>
                  <a:pt x="1017" y="189"/>
                  <a:pt x="1011" y="190"/>
                  <a:pt x="1004" y="186"/>
                </a:cubicBezTo>
                <a:cubicBezTo>
                  <a:pt x="1002" y="185"/>
                  <a:pt x="999" y="182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8" y="183"/>
                  <a:pt x="999" y="185"/>
                  <a:pt x="1000" y="188"/>
                </a:cubicBezTo>
                <a:cubicBezTo>
                  <a:pt x="1003" y="196"/>
                  <a:pt x="1000" y="204"/>
                  <a:pt x="994" y="209"/>
                </a:cubicBezTo>
                <a:cubicBezTo>
                  <a:pt x="987" y="214"/>
                  <a:pt x="979" y="214"/>
                  <a:pt x="972" y="209"/>
                </a:cubicBezTo>
                <a:cubicBezTo>
                  <a:pt x="966" y="205"/>
                  <a:pt x="963" y="196"/>
                  <a:pt x="966" y="188"/>
                </a:cubicBezTo>
                <a:cubicBezTo>
                  <a:pt x="967" y="186"/>
                  <a:pt x="968" y="184"/>
                  <a:pt x="969" y="182"/>
                </a:cubicBezTo>
                <a:cubicBezTo>
                  <a:pt x="968" y="182"/>
                  <a:pt x="966" y="183"/>
                  <a:pt x="964" y="183"/>
                </a:cubicBezTo>
                <a:cubicBezTo>
                  <a:pt x="956" y="185"/>
                  <a:pt x="949" y="184"/>
                  <a:pt x="944" y="177"/>
                </a:cubicBezTo>
                <a:cubicBezTo>
                  <a:pt x="939" y="171"/>
                  <a:pt x="938" y="164"/>
                  <a:pt x="942" y="157"/>
                </a:cubicBezTo>
                <a:cubicBezTo>
                  <a:pt x="943" y="156"/>
                  <a:pt x="943" y="154"/>
                  <a:pt x="944" y="153"/>
                </a:cubicBezTo>
                <a:cubicBezTo>
                  <a:pt x="936" y="155"/>
                  <a:pt x="929" y="156"/>
                  <a:pt x="921" y="150"/>
                </a:cubicBezTo>
                <a:cubicBezTo>
                  <a:pt x="924" y="161"/>
                  <a:pt x="922" y="169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7" y="175"/>
                  <a:pt x="919" y="174"/>
                  <a:pt x="921" y="174"/>
                </a:cubicBezTo>
                <a:cubicBezTo>
                  <a:pt x="929" y="171"/>
                  <a:pt x="937" y="172"/>
                  <a:pt x="942" y="178"/>
                </a:cubicBezTo>
                <a:cubicBezTo>
                  <a:pt x="948" y="185"/>
                  <a:pt x="948" y="192"/>
                  <a:pt x="944" y="200"/>
                </a:cubicBezTo>
                <a:cubicBezTo>
                  <a:pt x="943" y="201"/>
                  <a:pt x="943" y="203"/>
                  <a:pt x="942" y="204"/>
                </a:cubicBezTo>
                <a:cubicBezTo>
                  <a:pt x="940" y="205"/>
                  <a:pt x="938" y="206"/>
                  <a:pt x="936" y="207"/>
                </a:cubicBezTo>
                <a:cubicBezTo>
                  <a:pt x="929" y="210"/>
                  <a:pt x="921" y="208"/>
                  <a:pt x="916" y="203"/>
                </a:cubicBezTo>
                <a:cubicBezTo>
                  <a:pt x="910" y="198"/>
                  <a:pt x="909" y="190"/>
                  <a:pt x="912" y="183"/>
                </a:cubicBezTo>
                <a:cubicBezTo>
                  <a:pt x="913" y="180"/>
                  <a:pt x="914" y="178"/>
                  <a:pt x="915" y="176"/>
                </a:cubicBezTo>
                <a:cubicBezTo>
                  <a:pt x="907" y="181"/>
                  <a:pt x="899" y="180"/>
                  <a:pt x="891" y="175"/>
                </a:cubicBezTo>
                <a:cubicBezTo>
                  <a:pt x="895" y="188"/>
                  <a:pt x="892" y="196"/>
                  <a:pt x="884" y="201"/>
                </a:cubicBezTo>
                <a:cubicBezTo>
                  <a:pt x="877" y="205"/>
                  <a:pt x="867" y="204"/>
                  <a:pt x="861" y="198"/>
                </a:cubicBezTo>
                <a:cubicBezTo>
                  <a:pt x="856" y="192"/>
                  <a:pt x="855" y="183"/>
                  <a:pt x="859" y="176"/>
                </a:cubicBezTo>
                <a:cubicBezTo>
                  <a:pt x="864" y="167"/>
                  <a:pt x="873" y="165"/>
                  <a:pt x="887" y="170"/>
                </a:cubicBezTo>
                <a:cubicBezTo>
                  <a:pt x="884" y="162"/>
                  <a:pt x="885" y="155"/>
                  <a:pt x="889" y="147"/>
                </a:cubicBezTo>
                <a:cubicBezTo>
                  <a:pt x="881" y="151"/>
                  <a:pt x="874" y="150"/>
                  <a:pt x="866" y="145"/>
                </a:cubicBezTo>
                <a:cubicBezTo>
                  <a:pt x="870" y="156"/>
                  <a:pt x="868" y="164"/>
                  <a:pt x="861" y="170"/>
                </a:cubicBezTo>
                <a:cubicBezTo>
                  <a:pt x="854" y="176"/>
                  <a:pt x="846" y="175"/>
                  <a:pt x="837" y="171"/>
                </a:cubicBezTo>
                <a:cubicBezTo>
                  <a:pt x="840" y="181"/>
                  <a:pt x="839" y="190"/>
                  <a:pt x="830" y="196"/>
                </a:cubicBezTo>
                <a:cubicBezTo>
                  <a:pt x="824" y="200"/>
                  <a:pt x="815" y="200"/>
                  <a:pt x="809" y="195"/>
                </a:cubicBezTo>
                <a:cubicBezTo>
                  <a:pt x="800" y="188"/>
                  <a:pt x="800" y="179"/>
                  <a:pt x="804" y="170"/>
                </a:cubicBezTo>
                <a:cubicBezTo>
                  <a:pt x="797" y="169"/>
                  <a:pt x="790" y="169"/>
                  <a:pt x="783" y="168"/>
                </a:cubicBezTo>
                <a:cubicBezTo>
                  <a:pt x="786" y="176"/>
                  <a:pt x="784" y="185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6" y="191"/>
                  <a:pt x="775" y="192"/>
                  <a:pt x="774" y="192"/>
                </a:cubicBezTo>
                <a:cubicBezTo>
                  <a:pt x="765" y="196"/>
                  <a:pt x="758" y="195"/>
                  <a:pt x="752" y="189"/>
                </a:cubicBezTo>
                <a:cubicBezTo>
                  <a:pt x="746" y="182"/>
                  <a:pt x="746" y="175"/>
                  <a:pt x="749" y="167"/>
                </a:cubicBezTo>
                <a:cubicBezTo>
                  <a:pt x="749" y="166"/>
                  <a:pt x="750" y="165"/>
                  <a:pt x="750" y="165"/>
                </a:cubicBezTo>
                <a:cubicBezTo>
                  <a:pt x="743" y="164"/>
                  <a:pt x="736" y="164"/>
                  <a:pt x="729" y="163"/>
                </a:cubicBezTo>
                <a:cubicBezTo>
                  <a:pt x="732" y="171"/>
                  <a:pt x="730" y="179"/>
                  <a:pt x="723" y="186"/>
                </a:cubicBezTo>
                <a:cubicBezTo>
                  <a:pt x="725" y="185"/>
                  <a:pt x="727" y="184"/>
                  <a:pt x="730" y="183"/>
                </a:cubicBezTo>
                <a:cubicBezTo>
                  <a:pt x="738" y="180"/>
                  <a:pt x="747" y="183"/>
                  <a:pt x="751" y="190"/>
                </a:cubicBezTo>
                <a:cubicBezTo>
                  <a:pt x="756" y="198"/>
                  <a:pt x="755" y="207"/>
                  <a:pt x="749" y="213"/>
                </a:cubicBezTo>
                <a:cubicBezTo>
                  <a:pt x="743" y="219"/>
                  <a:pt x="734" y="221"/>
                  <a:pt x="727" y="216"/>
                </a:cubicBezTo>
                <a:cubicBezTo>
                  <a:pt x="725" y="215"/>
                  <a:pt x="723" y="214"/>
                  <a:pt x="722" y="213"/>
                </a:cubicBezTo>
                <a:cubicBezTo>
                  <a:pt x="723" y="215"/>
                  <a:pt x="723" y="218"/>
                  <a:pt x="724" y="220"/>
                </a:cubicBezTo>
                <a:cubicBezTo>
                  <a:pt x="727" y="228"/>
                  <a:pt x="723" y="236"/>
                  <a:pt x="716" y="241"/>
                </a:cubicBezTo>
                <a:cubicBezTo>
                  <a:pt x="709" y="245"/>
                  <a:pt x="700" y="244"/>
                  <a:pt x="694" y="238"/>
                </a:cubicBezTo>
                <a:cubicBezTo>
                  <a:pt x="688" y="232"/>
                  <a:pt x="687" y="223"/>
                  <a:pt x="691" y="216"/>
                </a:cubicBezTo>
                <a:cubicBezTo>
                  <a:pt x="692" y="214"/>
                  <a:pt x="694" y="212"/>
                  <a:pt x="696" y="210"/>
                </a:cubicBezTo>
                <a:cubicBezTo>
                  <a:pt x="687" y="214"/>
                  <a:pt x="678" y="217"/>
                  <a:pt x="668" y="208"/>
                </a:cubicBezTo>
                <a:cubicBezTo>
                  <a:pt x="672" y="223"/>
                  <a:pt x="670" y="231"/>
                  <a:pt x="662" y="236"/>
                </a:cubicBezTo>
                <a:cubicBezTo>
                  <a:pt x="656" y="240"/>
                  <a:pt x="647" y="240"/>
                  <a:pt x="641" y="235"/>
                </a:cubicBezTo>
                <a:cubicBezTo>
                  <a:pt x="634" y="230"/>
                  <a:pt x="632" y="222"/>
                  <a:pt x="636" y="210"/>
                </a:cubicBezTo>
                <a:cubicBezTo>
                  <a:pt x="629" y="209"/>
                  <a:pt x="622" y="209"/>
                  <a:pt x="615" y="208"/>
                </a:cubicBezTo>
                <a:cubicBezTo>
                  <a:pt x="618" y="216"/>
                  <a:pt x="617" y="223"/>
                  <a:pt x="610" y="230"/>
                </a:cubicBezTo>
                <a:cubicBezTo>
                  <a:pt x="613" y="229"/>
                  <a:pt x="615" y="229"/>
                  <a:pt x="618" y="228"/>
                </a:cubicBezTo>
                <a:cubicBezTo>
                  <a:pt x="625" y="226"/>
                  <a:pt x="631" y="228"/>
                  <a:pt x="636" y="234"/>
                </a:cubicBezTo>
                <a:cubicBezTo>
                  <a:pt x="641" y="240"/>
                  <a:pt x="642" y="246"/>
                  <a:pt x="639" y="254"/>
                </a:cubicBezTo>
                <a:cubicBezTo>
                  <a:pt x="638" y="256"/>
                  <a:pt x="637" y="258"/>
                  <a:pt x="636" y="260"/>
                </a:cubicBezTo>
                <a:cubicBezTo>
                  <a:pt x="639" y="259"/>
                  <a:pt x="643" y="257"/>
                  <a:pt x="647" y="257"/>
                </a:cubicBezTo>
                <a:cubicBezTo>
                  <a:pt x="655" y="257"/>
                  <a:pt x="662" y="262"/>
                  <a:pt x="664" y="270"/>
                </a:cubicBezTo>
                <a:cubicBezTo>
                  <a:pt x="666" y="278"/>
                  <a:pt x="663" y="286"/>
                  <a:pt x="656" y="290"/>
                </a:cubicBezTo>
                <a:cubicBezTo>
                  <a:pt x="649" y="294"/>
                  <a:pt x="641" y="293"/>
                  <a:pt x="635" y="288"/>
                </a:cubicBezTo>
                <a:cubicBezTo>
                  <a:pt x="629" y="283"/>
                  <a:pt x="627" y="274"/>
                  <a:pt x="631" y="266"/>
                </a:cubicBezTo>
                <a:cubicBezTo>
                  <a:pt x="633" y="264"/>
                  <a:pt x="634" y="262"/>
                  <a:pt x="636" y="260"/>
                </a:cubicBezTo>
                <a:cubicBezTo>
                  <a:pt x="635" y="261"/>
                  <a:pt x="634" y="261"/>
                  <a:pt x="633" y="261"/>
                </a:cubicBezTo>
                <a:cubicBezTo>
                  <a:pt x="623" y="266"/>
                  <a:pt x="614" y="265"/>
                  <a:pt x="607" y="257"/>
                </a:cubicBezTo>
                <a:cubicBezTo>
                  <a:pt x="608" y="259"/>
                  <a:pt x="609" y="261"/>
                  <a:pt x="610" y="264"/>
                </a:cubicBezTo>
                <a:cubicBezTo>
                  <a:pt x="613" y="272"/>
                  <a:pt x="610" y="281"/>
                  <a:pt x="603" y="286"/>
                </a:cubicBezTo>
                <a:cubicBezTo>
                  <a:pt x="596" y="290"/>
                  <a:pt x="586" y="289"/>
                  <a:pt x="580" y="283"/>
                </a:cubicBezTo>
                <a:cubicBezTo>
                  <a:pt x="574" y="277"/>
                  <a:pt x="573" y="268"/>
                  <a:pt x="578" y="260"/>
                </a:cubicBezTo>
                <a:cubicBezTo>
                  <a:pt x="583" y="253"/>
                  <a:pt x="592" y="250"/>
                  <a:pt x="601" y="254"/>
                </a:cubicBezTo>
                <a:cubicBezTo>
                  <a:pt x="603" y="255"/>
                  <a:pt x="605" y="255"/>
                  <a:pt x="607" y="256"/>
                </a:cubicBezTo>
                <a:cubicBezTo>
                  <a:pt x="601" y="247"/>
                  <a:pt x="604" y="239"/>
                  <a:pt x="609" y="231"/>
                </a:cubicBezTo>
                <a:cubicBezTo>
                  <a:pt x="602" y="236"/>
                  <a:pt x="594" y="235"/>
                  <a:pt x="586" y="232"/>
                </a:cubicBezTo>
                <a:cubicBezTo>
                  <a:pt x="588" y="242"/>
                  <a:pt x="587" y="250"/>
                  <a:pt x="580" y="256"/>
                </a:cubicBezTo>
                <a:cubicBezTo>
                  <a:pt x="572" y="262"/>
                  <a:pt x="563" y="259"/>
                  <a:pt x="555" y="255"/>
                </a:cubicBezTo>
                <a:cubicBezTo>
                  <a:pt x="556" y="258"/>
                  <a:pt x="557" y="261"/>
                  <a:pt x="557" y="263"/>
                </a:cubicBezTo>
                <a:cubicBezTo>
                  <a:pt x="559" y="275"/>
                  <a:pt x="547" y="286"/>
                  <a:pt x="536" y="284"/>
                </a:cubicBezTo>
                <a:cubicBezTo>
                  <a:pt x="531" y="283"/>
                  <a:pt x="528" y="280"/>
                  <a:pt x="524" y="277"/>
                </a:cubicBezTo>
                <a:cubicBezTo>
                  <a:pt x="524" y="279"/>
                  <a:pt x="525" y="281"/>
                  <a:pt x="526" y="283"/>
                </a:cubicBezTo>
                <a:cubicBezTo>
                  <a:pt x="529" y="290"/>
                  <a:pt x="528" y="297"/>
                  <a:pt x="522" y="303"/>
                </a:cubicBezTo>
                <a:cubicBezTo>
                  <a:pt x="516" y="309"/>
                  <a:pt x="509" y="310"/>
                  <a:pt x="502" y="307"/>
                </a:cubicBezTo>
                <a:cubicBezTo>
                  <a:pt x="500" y="306"/>
                  <a:pt x="498" y="306"/>
                  <a:pt x="496" y="305"/>
                </a:cubicBezTo>
                <a:cubicBezTo>
                  <a:pt x="497" y="308"/>
                  <a:pt x="498" y="311"/>
                  <a:pt x="498" y="314"/>
                </a:cubicBezTo>
                <a:cubicBezTo>
                  <a:pt x="499" y="322"/>
                  <a:pt x="495" y="328"/>
                  <a:pt x="488" y="331"/>
                </a:cubicBezTo>
                <a:cubicBezTo>
                  <a:pt x="481" y="335"/>
                  <a:pt x="475" y="334"/>
                  <a:pt x="468" y="329"/>
                </a:cubicBezTo>
                <a:cubicBezTo>
                  <a:pt x="462" y="324"/>
                  <a:pt x="460" y="318"/>
                  <a:pt x="462" y="310"/>
                </a:cubicBezTo>
                <a:cubicBezTo>
                  <a:pt x="463" y="308"/>
                  <a:pt x="464" y="306"/>
                  <a:pt x="465" y="303"/>
                </a:cubicBezTo>
                <a:cubicBezTo>
                  <a:pt x="458" y="305"/>
                  <a:pt x="451" y="306"/>
                  <a:pt x="444" y="303"/>
                </a:cubicBezTo>
                <a:cubicBezTo>
                  <a:pt x="444" y="310"/>
                  <a:pt x="443" y="316"/>
                  <a:pt x="442" y="322"/>
                </a:cubicBezTo>
                <a:cubicBezTo>
                  <a:pt x="444" y="322"/>
                  <a:pt x="445" y="322"/>
                  <a:pt x="447" y="321"/>
                </a:cubicBezTo>
                <a:cubicBezTo>
                  <a:pt x="456" y="320"/>
                  <a:pt x="463" y="324"/>
                  <a:pt x="467" y="332"/>
                </a:cubicBezTo>
                <a:cubicBezTo>
                  <a:pt x="470" y="339"/>
                  <a:pt x="468" y="348"/>
                  <a:pt x="462" y="353"/>
                </a:cubicBezTo>
                <a:cubicBezTo>
                  <a:pt x="456" y="359"/>
                  <a:pt x="447" y="360"/>
                  <a:pt x="440" y="355"/>
                </a:cubicBezTo>
                <a:cubicBezTo>
                  <a:pt x="433" y="351"/>
                  <a:pt x="430" y="343"/>
                  <a:pt x="432" y="334"/>
                </a:cubicBezTo>
                <a:cubicBezTo>
                  <a:pt x="433" y="332"/>
                  <a:pt x="434" y="331"/>
                  <a:pt x="434" y="329"/>
                </a:cubicBezTo>
                <a:cubicBezTo>
                  <a:pt x="430" y="329"/>
                  <a:pt x="427" y="330"/>
                  <a:pt x="423" y="329"/>
                </a:cubicBezTo>
                <a:cubicBezTo>
                  <a:pt x="420" y="329"/>
                  <a:pt x="417" y="328"/>
                  <a:pt x="413" y="327"/>
                </a:cubicBezTo>
                <a:cubicBezTo>
                  <a:pt x="414" y="331"/>
                  <a:pt x="415" y="334"/>
                  <a:pt x="414" y="337"/>
                </a:cubicBezTo>
                <a:cubicBezTo>
                  <a:pt x="414" y="340"/>
                  <a:pt x="413" y="344"/>
                  <a:pt x="412" y="347"/>
                </a:cubicBezTo>
                <a:cubicBezTo>
                  <a:pt x="425" y="345"/>
                  <a:pt x="433" y="348"/>
                  <a:pt x="437" y="356"/>
                </a:cubicBezTo>
                <a:cubicBezTo>
                  <a:pt x="440" y="364"/>
                  <a:pt x="439" y="373"/>
                  <a:pt x="433" y="378"/>
                </a:cubicBezTo>
                <a:cubicBezTo>
                  <a:pt x="426" y="384"/>
                  <a:pt x="417" y="384"/>
                  <a:pt x="410" y="380"/>
                </a:cubicBezTo>
                <a:cubicBezTo>
                  <a:pt x="402" y="375"/>
                  <a:pt x="400" y="367"/>
                  <a:pt x="404" y="354"/>
                </a:cubicBezTo>
                <a:cubicBezTo>
                  <a:pt x="397" y="354"/>
                  <a:pt x="390" y="353"/>
                  <a:pt x="384" y="352"/>
                </a:cubicBezTo>
                <a:cubicBezTo>
                  <a:pt x="384" y="358"/>
                  <a:pt x="383" y="365"/>
                  <a:pt x="383" y="372"/>
                </a:cubicBezTo>
                <a:cubicBezTo>
                  <a:pt x="384" y="372"/>
                  <a:pt x="385" y="371"/>
                  <a:pt x="387" y="371"/>
                </a:cubicBezTo>
                <a:cubicBezTo>
                  <a:pt x="396" y="370"/>
                  <a:pt x="404" y="373"/>
                  <a:pt x="407" y="381"/>
                </a:cubicBezTo>
                <a:cubicBezTo>
                  <a:pt x="411" y="389"/>
                  <a:pt x="409" y="397"/>
                  <a:pt x="403" y="403"/>
                </a:cubicBezTo>
                <a:cubicBezTo>
                  <a:pt x="397" y="408"/>
                  <a:pt x="388" y="409"/>
                  <a:pt x="381" y="405"/>
                </a:cubicBezTo>
                <a:cubicBezTo>
                  <a:pt x="373" y="400"/>
                  <a:pt x="370" y="392"/>
                  <a:pt x="373" y="383"/>
                </a:cubicBezTo>
                <a:cubicBezTo>
                  <a:pt x="373" y="382"/>
                  <a:pt x="374" y="380"/>
                  <a:pt x="374" y="379"/>
                </a:cubicBezTo>
                <a:cubicBezTo>
                  <a:pt x="368" y="378"/>
                  <a:pt x="362" y="378"/>
                  <a:pt x="355" y="378"/>
                </a:cubicBezTo>
                <a:cubicBezTo>
                  <a:pt x="357" y="385"/>
                  <a:pt x="356" y="393"/>
                  <a:pt x="350" y="399"/>
                </a:cubicBezTo>
                <a:cubicBezTo>
                  <a:pt x="352" y="398"/>
                  <a:pt x="353" y="398"/>
                  <a:pt x="355" y="397"/>
                </a:cubicBezTo>
                <a:cubicBezTo>
                  <a:pt x="363" y="395"/>
                  <a:pt x="370" y="396"/>
                  <a:pt x="376" y="403"/>
                </a:cubicBezTo>
                <a:cubicBezTo>
                  <a:pt x="381" y="408"/>
                  <a:pt x="381" y="417"/>
                  <a:pt x="377" y="425"/>
                </a:cubicBezTo>
                <a:cubicBezTo>
                  <a:pt x="376" y="426"/>
                  <a:pt x="376" y="427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2"/>
                  <a:pt x="369" y="432"/>
                  <a:pt x="368" y="432"/>
                </a:cubicBezTo>
                <a:cubicBezTo>
                  <a:pt x="360" y="435"/>
                  <a:pt x="352" y="433"/>
                  <a:pt x="347" y="427"/>
                </a:cubicBezTo>
                <a:cubicBezTo>
                  <a:pt x="342" y="420"/>
                  <a:pt x="341" y="413"/>
                  <a:pt x="345" y="406"/>
                </a:cubicBezTo>
                <a:cubicBezTo>
                  <a:pt x="346" y="405"/>
                  <a:pt x="346" y="403"/>
                  <a:pt x="347" y="402"/>
                </a:cubicBezTo>
                <a:cubicBezTo>
                  <a:pt x="339" y="404"/>
                  <a:pt x="332" y="405"/>
                  <a:pt x="326" y="401"/>
                </a:cubicBezTo>
                <a:cubicBezTo>
                  <a:pt x="325" y="409"/>
                  <a:pt x="324" y="415"/>
                  <a:pt x="324" y="422"/>
                </a:cubicBezTo>
                <a:cubicBezTo>
                  <a:pt x="325" y="422"/>
                  <a:pt x="328" y="421"/>
                  <a:pt x="330" y="421"/>
                </a:cubicBezTo>
                <a:cubicBezTo>
                  <a:pt x="343" y="420"/>
                  <a:pt x="352" y="431"/>
                  <a:pt x="350" y="443"/>
                </a:cubicBezTo>
                <a:cubicBezTo>
                  <a:pt x="349" y="446"/>
                  <a:pt x="347" y="449"/>
                  <a:pt x="346" y="452"/>
                </a:cubicBezTo>
                <a:cubicBezTo>
                  <a:pt x="348" y="452"/>
                  <a:pt x="350" y="451"/>
                  <a:pt x="352" y="451"/>
                </a:cubicBezTo>
                <a:cubicBezTo>
                  <a:pt x="360" y="449"/>
                  <a:pt x="368" y="452"/>
                  <a:pt x="372" y="460"/>
                </a:cubicBezTo>
                <a:cubicBezTo>
                  <a:pt x="376" y="466"/>
                  <a:pt x="375" y="475"/>
                  <a:pt x="370" y="480"/>
                </a:cubicBezTo>
                <a:cubicBezTo>
                  <a:pt x="365" y="486"/>
                  <a:pt x="356" y="488"/>
                  <a:pt x="349" y="485"/>
                </a:cubicBezTo>
                <a:cubicBezTo>
                  <a:pt x="346" y="484"/>
                  <a:pt x="344" y="483"/>
                  <a:pt x="342" y="482"/>
                </a:cubicBezTo>
                <a:cubicBezTo>
                  <a:pt x="346" y="488"/>
                  <a:pt x="347" y="494"/>
                  <a:pt x="344" y="500"/>
                </a:cubicBezTo>
                <a:cubicBezTo>
                  <a:pt x="341" y="509"/>
                  <a:pt x="330" y="514"/>
                  <a:pt x="322" y="511"/>
                </a:cubicBezTo>
                <a:cubicBezTo>
                  <a:pt x="312" y="507"/>
                  <a:pt x="307" y="498"/>
                  <a:pt x="310" y="488"/>
                </a:cubicBezTo>
                <a:cubicBezTo>
                  <a:pt x="311" y="485"/>
                  <a:pt x="312" y="482"/>
                  <a:pt x="313" y="479"/>
                </a:cubicBezTo>
                <a:cubicBezTo>
                  <a:pt x="306" y="484"/>
                  <a:pt x="298" y="483"/>
                  <a:pt x="292" y="481"/>
                </a:cubicBezTo>
                <a:cubicBezTo>
                  <a:pt x="291" y="488"/>
                  <a:pt x="290" y="494"/>
                  <a:pt x="290" y="500"/>
                </a:cubicBezTo>
                <a:cubicBezTo>
                  <a:pt x="292" y="500"/>
                  <a:pt x="295" y="500"/>
                  <a:pt x="298" y="500"/>
                </a:cubicBezTo>
                <a:cubicBezTo>
                  <a:pt x="309" y="500"/>
                  <a:pt x="317" y="509"/>
                  <a:pt x="316" y="520"/>
                </a:cubicBezTo>
                <a:cubicBezTo>
                  <a:pt x="315" y="530"/>
                  <a:pt x="305" y="538"/>
                  <a:pt x="295" y="536"/>
                </a:cubicBezTo>
                <a:cubicBezTo>
                  <a:pt x="284" y="535"/>
                  <a:pt x="277" y="525"/>
                  <a:pt x="279" y="515"/>
                </a:cubicBezTo>
                <a:cubicBezTo>
                  <a:pt x="280" y="512"/>
                  <a:pt x="281" y="510"/>
                  <a:pt x="281" y="508"/>
                </a:cubicBezTo>
                <a:cubicBezTo>
                  <a:pt x="274" y="507"/>
                  <a:pt x="267" y="506"/>
                  <a:pt x="260" y="506"/>
                </a:cubicBezTo>
                <a:cubicBezTo>
                  <a:pt x="263" y="512"/>
                  <a:pt x="262" y="519"/>
                  <a:pt x="258" y="527"/>
                </a:cubicBezTo>
                <a:cubicBezTo>
                  <a:pt x="260" y="526"/>
                  <a:pt x="261" y="526"/>
                  <a:pt x="262" y="526"/>
                </a:cubicBezTo>
                <a:cubicBezTo>
                  <a:pt x="272" y="524"/>
                  <a:pt x="280" y="527"/>
                  <a:pt x="284" y="535"/>
                </a:cubicBezTo>
                <a:cubicBezTo>
                  <a:pt x="288" y="543"/>
                  <a:pt x="287" y="551"/>
                  <a:pt x="279" y="558"/>
                </a:cubicBezTo>
                <a:cubicBezTo>
                  <a:pt x="279" y="558"/>
                  <a:pt x="279" y="558"/>
                  <a:pt x="279" y="558"/>
                </a:cubicBezTo>
                <a:cubicBezTo>
                  <a:pt x="281" y="557"/>
                  <a:pt x="284" y="556"/>
                  <a:pt x="287" y="555"/>
                </a:cubicBezTo>
                <a:cubicBezTo>
                  <a:pt x="295" y="553"/>
                  <a:pt x="303" y="556"/>
                  <a:pt x="307" y="563"/>
                </a:cubicBezTo>
                <a:cubicBezTo>
                  <a:pt x="312" y="570"/>
                  <a:pt x="311" y="579"/>
                  <a:pt x="305" y="585"/>
                </a:cubicBezTo>
                <a:cubicBezTo>
                  <a:pt x="300" y="591"/>
                  <a:pt x="291" y="592"/>
                  <a:pt x="284" y="588"/>
                </a:cubicBezTo>
                <a:cubicBezTo>
                  <a:pt x="282" y="587"/>
                  <a:pt x="280" y="586"/>
                  <a:pt x="278" y="584"/>
                </a:cubicBezTo>
                <a:cubicBezTo>
                  <a:pt x="279" y="586"/>
                  <a:pt x="280" y="589"/>
                  <a:pt x="280" y="591"/>
                </a:cubicBezTo>
                <a:cubicBezTo>
                  <a:pt x="283" y="598"/>
                  <a:pt x="281" y="606"/>
                  <a:pt x="275" y="611"/>
                </a:cubicBezTo>
                <a:cubicBezTo>
                  <a:pt x="269" y="616"/>
                  <a:pt x="261" y="617"/>
                  <a:pt x="254" y="613"/>
                </a:cubicBezTo>
                <a:cubicBezTo>
                  <a:pt x="252" y="612"/>
                  <a:pt x="250" y="610"/>
                  <a:pt x="248" y="609"/>
                </a:cubicBezTo>
                <a:cubicBezTo>
                  <a:pt x="248" y="609"/>
                  <a:pt x="248" y="609"/>
                  <a:pt x="248" y="609"/>
                </a:cubicBezTo>
                <a:cubicBezTo>
                  <a:pt x="249" y="611"/>
                  <a:pt x="250" y="614"/>
                  <a:pt x="251" y="617"/>
                </a:cubicBezTo>
                <a:cubicBezTo>
                  <a:pt x="253" y="624"/>
                  <a:pt x="251" y="632"/>
                  <a:pt x="245" y="637"/>
                </a:cubicBezTo>
                <a:cubicBezTo>
                  <a:pt x="239" y="641"/>
                  <a:pt x="231" y="642"/>
                  <a:pt x="224" y="638"/>
                </a:cubicBezTo>
                <a:cubicBezTo>
                  <a:pt x="222" y="637"/>
                  <a:pt x="221" y="636"/>
                  <a:pt x="219" y="635"/>
                </a:cubicBezTo>
                <a:cubicBezTo>
                  <a:pt x="223" y="643"/>
                  <a:pt x="224" y="652"/>
                  <a:pt x="218" y="660"/>
                </a:cubicBezTo>
                <a:cubicBezTo>
                  <a:pt x="228" y="657"/>
                  <a:pt x="236" y="659"/>
                  <a:pt x="244" y="665"/>
                </a:cubicBezTo>
                <a:cubicBezTo>
                  <a:pt x="245" y="667"/>
                  <a:pt x="245" y="669"/>
                  <a:pt x="246" y="671"/>
                </a:cubicBezTo>
                <a:cubicBezTo>
                  <a:pt x="248" y="679"/>
                  <a:pt x="246" y="685"/>
                  <a:pt x="241" y="690"/>
                </a:cubicBezTo>
                <a:cubicBezTo>
                  <a:pt x="235" y="695"/>
                  <a:pt x="229" y="696"/>
                  <a:pt x="222" y="694"/>
                </a:cubicBezTo>
                <a:cubicBezTo>
                  <a:pt x="220" y="693"/>
                  <a:pt x="217" y="692"/>
                  <a:pt x="215" y="690"/>
                </a:cubicBezTo>
                <a:cubicBezTo>
                  <a:pt x="215" y="690"/>
                  <a:pt x="214" y="689"/>
                  <a:pt x="213" y="689"/>
                </a:cubicBezTo>
                <a:cubicBezTo>
                  <a:pt x="209" y="680"/>
                  <a:pt x="209" y="672"/>
                  <a:pt x="215" y="663"/>
                </a:cubicBezTo>
                <a:cubicBezTo>
                  <a:pt x="208" y="667"/>
                  <a:pt x="200" y="668"/>
                  <a:pt x="193" y="664"/>
                </a:cubicBezTo>
                <a:cubicBezTo>
                  <a:pt x="193" y="668"/>
                  <a:pt x="194" y="671"/>
                  <a:pt x="193" y="674"/>
                </a:cubicBezTo>
                <a:cubicBezTo>
                  <a:pt x="193" y="677"/>
                  <a:pt x="192" y="681"/>
                  <a:pt x="191" y="684"/>
                </a:cubicBezTo>
                <a:cubicBezTo>
                  <a:pt x="200" y="681"/>
                  <a:pt x="207" y="683"/>
                  <a:pt x="213" y="689"/>
                </a:cubicBezTo>
                <a:cubicBezTo>
                  <a:pt x="214" y="689"/>
                  <a:pt x="215" y="690"/>
                  <a:pt x="215" y="690"/>
                </a:cubicBezTo>
                <a:cubicBezTo>
                  <a:pt x="220" y="700"/>
                  <a:pt x="219" y="709"/>
                  <a:pt x="211" y="716"/>
                </a:cubicBezTo>
                <a:cubicBezTo>
                  <a:pt x="202" y="722"/>
                  <a:pt x="194" y="721"/>
                  <a:pt x="185" y="715"/>
                </a:cubicBezTo>
                <a:cubicBezTo>
                  <a:pt x="190" y="725"/>
                  <a:pt x="189" y="733"/>
                  <a:pt x="183" y="740"/>
                </a:cubicBezTo>
                <a:cubicBezTo>
                  <a:pt x="185" y="740"/>
                  <a:pt x="187" y="739"/>
                  <a:pt x="190" y="738"/>
                </a:cubicBezTo>
                <a:cubicBezTo>
                  <a:pt x="198" y="736"/>
                  <a:pt x="207" y="740"/>
                  <a:pt x="211" y="747"/>
                </a:cubicBezTo>
                <a:cubicBezTo>
                  <a:pt x="214" y="755"/>
                  <a:pt x="213" y="763"/>
                  <a:pt x="207" y="769"/>
                </a:cubicBezTo>
                <a:cubicBezTo>
                  <a:pt x="201" y="775"/>
                  <a:pt x="192" y="776"/>
                  <a:pt x="185" y="772"/>
                </a:cubicBezTo>
                <a:cubicBezTo>
                  <a:pt x="183" y="770"/>
                  <a:pt x="181" y="768"/>
                  <a:pt x="179" y="767"/>
                </a:cubicBezTo>
                <a:cubicBezTo>
                  <a:pt x="180" y="769"/>
                  <a:pt x="181" y="771"/>
                  <a:pt x="182" y="774"/>
                </a:cubicBezTo>
                <a:cubicBezTo>
                  <a:pt x="184" y="781"/>
                  <a:pt x="183" y="788"/>
                  <a:pt x="178" y="793"/>
                </a:cubicBezTo>
                <a:cubicBezTo>
                  <a:pt x="173" y="799"/>
                  <a:pt x="166" y="801"/>
                  <a:pt x="159" y="799"/>
                </a:cubicBezTo>
                <a:cubicBezTo>
                  <a:pt x="157" y="798"/>
                  <a:pt x="156" y="798"/>
                  <a:pt x="155" y="797"/>
                </a:cubicBezTo>
                <a:cubicBezTo>
                  <a:pt x="154" y="804"/>
                  <a:pt x="153" y="811"/>
                  <a:pt x="152" y="818"/>
                </a:cubicBezTo>
                <a:cubicBezTo>
                  <a:pt x="160" y="815"/>
                  <a:pt x="168" y="816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80" y="831"/>
                  <a:pt x="180" y="839"/>
                  <a:pt x="175" y="846"/>
                </a:cubicBezTo>
                <a:cubicBezTo>
                  <a:pt x="175" y="847"/>
                  <a:pt x="174" y="848"/>
                  <a:pt x="174" y="849"/>
                </a:cubicBezTo>
                <a:cubicBezTo>
                  <a:pt x="166" y="854"/>
                  <a:pt x="157" y="857"/>
                  <a:pt x="148" y="850"/>
                </a:cubicBezTo>
                <a:cubicBezTo>
                  <a:pt x="150" y="858"/>
                  <a:pt x="150" y="865"/>
                  <a:pt x="145" y="873"/>
                </a:cubicBezTo>
                <a:cubicBezTo>
                  <a:pt x="155" y="870"/>
                  <a:pt x="163" y="871"/>
                  <a:pt x="169" y="877"/>
                </a:cubicBezTo>
                <a:cubicBezTo>
                  <a:pt x="169" y="878"/>
                  <a:pt x="169" y="878"/>
                  <a:pt x="169" y="878"/>
                </a:cubicBezTo>
                <a:cubicBezTo>
                  <a:pt x="176" y="885"/>
                  <a:pt x="174" y="894"/>
                  <a:pt x="170" y="903"/>
                </a:cubicBezTo>
                <a:cubicBezTo>
                  <a:pt x="173" y="902"/>
                  <a:pt x="174" y="901"/>
                  <a:pt x="175" y="901"/>
                </a:cubicBezTo>
                <a:cubicBezTo>
                  <a:pt x="184" y="899"/>
                  <a:pt x="191" y="902"/>
                  <a:pt x="195" y="909"/>
                </a:cubicBezTo>
                <a:cubicBezTo>
                  <a:pt x="200" y="916"/>
                  <a:pt x="199" y="923"/>
                  <a:pt x="194" y="930"/>
                </a:cubicBezTo>
                <a:cubicBezTo>
                  <a:pt x="193" y="932"/>
                  <a:pt x="192" y="933"/>
                  <a:pt x="191" y="935"/>
                </a:cubicBezTo>
                <a:cubicBezTo>
                  <a:pt x="184" y="938"/>
                  <a:pt x="176" y="938"/>
                  <a:pt x="169" y="935"/>
                </a:cubicBezTo>
                <a:cubicBezTo>
                  <a:pt x="169" y="941"/>
                  <a:pt x="169" y="946"/>
                  <a:pt x="168" y="951"/>
                </a:cubicBezTo>
                <a:cubicBezTo>
                  <a:pt x="168" y="953"/>
                  <a:pt x="166" y="956"/>
                  <a:pt x="166" y="958"/>
                </a:cubicBezTo>
                <a:cubicBezTo>
                  <a:pt x="174" y="953"/>
                  <a:pt x="181" y="955"/>
                  <a:pt x="189" y="959"/>
                </a:cubicBezTo>
                <a:cubicBezTo>
                  <a:pt x="185" y="950"/>
                  <a:pt x="186" y="942"/>
                  <a:pt x="191" y="935"/>
                </a:cubicBezTo>
                <a:cubicBezTo>
                  <a:pt x="193" y="934"/>
                  <a:pt x="195" y="933"/>
                  <a:pt x="197" y="932"/>
                </a:cubicBezTo>
                <a:cubicBezTo>
                  <a:pt x="205" y="929"/>
                  <a:pt x="214" y="931"/>
                  <a:pt x="219" y="938"/>
                </a:cubicBezTo>
                <a:cubicBezTo>
                  <a:pt x="224" y="944"/>
                  <a:pt x="224" y="954"/>
                  <a:pt x="219" y="960"/>
                </a:cubicBezTo>
                <a:cubicBezTo>
                  <a:pt x="213" y="967"/>
                  <a:pt x="204" y="969"/>
                  <a:pt x="196" y="965"/>
                </a:cubicBezTo>
                <a:cubicBezTo>
                  <a:pt x="194" y="964"/>
                  <a:pt x="193" y="963"/>
                  <a:pt x="191" y="962"/>
                </a:cubicBezTo>
                <a:cubicBezTo>
                  <a:pt x="192" y="964"/>
                  <a:pt x="192" y="965"/>
                  <a:pt x="193" y="967"/>
                </a:cubicBezTo>
                <a:cubicBezTo>
                  <a:pt x="195" y="975"/>
                  <a:pt x="193" y="983"/>
                  <a:pt x="187" y="988"/>
                </a:cubicBezTo>
                <a:cubicBezTo>
                  <a:pt x="181" y="993"/>
                  <a:pt x="174" y="993"/>
                  <a:pt x="166" y="990"/>
                </a:cubicBezTo>
                <a:cubicBezTo>
                  <a:pt x="165" y="989"/>
                  <a:pt x="164" y="988"/>
                  <a:pt x="162" y="987"/>
                </a:cubicBezTo>
                <a:cubicBezTo>
                  <a:pt x="165" y="995"/>
                  <a:pt x="166" y="1003"/>
                  <a:pt x="160" y="1012"/>
                </a:cubicBezTo>
                <a:cubicBezTo>
                  <a:pt x="171" y="1007"/>
                  <a:pt x="179" y="1010"/>
                  <a:pt x="186" y="1017"/>
                </a:cubicBezTo>
                <a:cubicBezTo>
                  <a:pt x="190" y="1024"/>
                  <a:pt x="190" y="1032"/>
                  <a:pt x="185" y="1041"/>
                </a:cubicBezTo>
                <a:cubicBezTo>
                  <a:pt x="188" y="1040"/>
                  <a:pt x="189" y="1040"/>
                  <a:pt x="190" y="1039"/>
                </a:cubicBezTo>
                <a:cubicBezTo>
                  <a:pt x="198" y="1037"/>
                  <a:pt x="206" y="1040"/>
                  <a:pt x="210" y="1047"/>
                </a:cubicBezTo>
                <a:cubicBezTo>
                  <a:pt x="215" y="1054"/>
                  <a:pt x="214" y="1062"/>
                  <a:pt x="209" y="1069"/>
                </a:cubicBezTo>
                <a:cubicBezTo>
                  <a:pt x="208" y="1070"/>
                  <a:pt x="207" y="1072"/>
                  <a:pt x="207" y="1073"/>
                </a:cubicBezTo>
                <a:cubicBezTo>
                  <a:pt x="198" y="1076"/>
                  <a:pt x="190" y="1077"/>
                  <a:pt x="182" y="1071"/>
                </a:cubicBezTo>
                <a:cubicBezTo>
                  <a:pt x="186" y="1079"/>
                  <a:pt x="185" y="1087"/>
                  <a:pt x="181" y="1096"/>
                </a:cubicBezTo>
                <a:cubicBezTo>
                  <a:pt x="190" y="1091"/>
                  <a:pt x="197" y="1094"/>
                  <a:pt x="204" y="1097"/>
                </a:cubicBezTo>
                <a:cubicBezTo>
                  <a:pt x="201" y="1090"/>
                  <a:pt x="200" y="1084"/>
                  <a:pt x="205" y="1077"/>
                </a:cubicBezTo>
                <a:cubicBezTo>
                  <a:pt x="205" y="1076"/>
                  <a:pt x="206" y="1074"/>
                  <a:pt x="207" y="1073"/>
                </a:cubicBezTo>
                <a:cubicBezTo>
                  <a:pt x="208" y="1072"/>
                  <a:pt x="210" y="1071"/>
                  <a:pt x="212" y="1071"/>
                </a:cubicBezTo>
                <a:cubicBezTo>
                  <a:pt x="220" y="1067"/>
                  <a:pt x="229" y="1069"/>
                  <a:pt x="235" y="1076"/>
                </a:cubicBezTo>
                <a:cubicBezTo>
                  <a:pt x="239" y="1083"/>
                  <a:pt x="239" y="1092"/>
                  <a:pt x="234" y="1098"/>
                </a:cubicBezTo>
                <a:cubicBezTo>
                  <a:pt x="228" y="1105"/>
                  <a:pt x="219" y="1107"/>
                  <a:pt x="211" y="1103"/>
                </a:cubicBezTo>
                <a:cubicBezTo>
                  <a:pt x="209" y="1102"/>
                  <a:pt x="208" y="1101"/>
                  <a:pt x="207" y="1100"/>
                </a:cubicBezTo>
                <a:cubicBezTo>
                  <a:pt x="207" y="1102"/>
                  <a:pt x="208" y="1104"/>
                  <a:pt x="208" y="1106"/>
                </a:cubicBezTo>
                <a:cubicBezTo>
                  <a:pt x="211" y="1113"/>
                  <a:pt x="209" y="1120"/>
                  <a:pt x="204" y="1125"/>
                </a:cubicBezTo>
                <a:cubicBezTo>
                  <a:pt x="198" y="1131"/>
                  <a:pt x="191" y="1132"/>
                  <a:pt x="184" y="1129"/>
                </a:cubicBezTo>
                <a:cubicBezTo>
                  <a:pt x="182" y="1128"/>
                  <a:pt x="180" y="1128"/>
                  <a:pt x="178" y="1126"/>
                </a:cubicBezTo>
                <a:cubicBezTo>
                  <a:pt x="181" y="1134"/>
                  <a:pt x="180" y="1142"/>
                  <a:pt x="176" y="1149"/>
                </a:cubicBezTo>
                <a:cubicBezTo>
                  <a:pt x="186" y="1146"/>
                  <a:pt x="194" y="1147"/>
                  <a:pt x="200" y="1154"/>
                </a:cubicBezTo>
                <a:cubicBezTo>
                  <a:pt x="200" y="1154"/>
                  <a:pt x="200" y="1154"/>
                  <a:pt x="200" y="1154"/>
                </a:cubicBezTo>
                <a:cubicBezTo>
                  <a:pt x="200" y="1152"/>
                  <a:pt x="199" y="1149"/>
                  <a:pt x="198" y="1147"/>
                </a:cubicBezTo>
                <a:cubicBezTo>
                  <a:pt x="196" y="1139"/>
                  <a:pt x="198" y="1132"/>
                  <a:pt x="204" y="1127"/>
                </a:cubicBezTo>
                <a:cubicBezTo>
                  <a:pt x="210" y="1122"/>
                  <a:pt x="217" y="1122"/>
                  <a:pt x="224" y="1125"/>
                </a:cubicBezTo>
                <a:cubicBezTo>
                  <a:pt x="226" y="1126"/>
                  <a:pt x="228" y="1127"/>
                  <a:pt x="230" y="1128"/>
                </a:cubicBezTo>
                <a:cubicBezTo>
                  <a:pt x="229" y="1124"/>
                  <a:pt x="227" y="1120"/>
                  <a:pt x="227" y="1117"/>
                </a:cubicBezTo>
                <a:cubicBezTo>
                  <a:pt x="226" y="1109"/>
                  <a:pt x="232" y="1102"/>
                  <a:pt x="240" y="1100"/>
                </a:cubicBezTo>
                <a:cubicBezTo>
                  <a:pt x="247" y="1097"/>
                  <a:pt x="255" y="1100"/>
                  <a:pt x="260" y="1107"/>
                </a:cubicBezTo>
                <a:cubicBezTo>
                  <a:pt x="264" y="1114"/>
                  <a:pt x="263" y="1122"/>
                  <a:pt x="258" y="1128"/>
                </a:cubicBezTo>
                <a:cubicBezTo>
                  <a:pt x="253" y="1134"/>
                  <a:pt x="245" y="1137"/>
                  <a:pt x="237" y="1133"/>
                </a:cubicBezTo>
                <a:cubicBezTo>
                  <a:pt x="235" y="1132"/>
                  <a:pt x="233" y="1130"/>
                  <a:pt x="230" y="1129"/>
                </a:cubicBezTo>
                <a:cubicBezTo>
                  <a:pt x="231" y="1131"/>
                  <a:pt x="232" y="1133"/>
                  <a:pt x="233" y="1135"/>
                </a:cubicBezTo>
                <a:cubicBezTo>
                  <a:pt x="235" y="1143"/>
                  <a:pt x="234" y="1149"/>
                  <a:pt x="228" y="1155"/>
                </a:cubicBezTo>
                <a:cubicBezTo>
                  <a:pt x="222" y="1160"/>
                  <a:pt x="216" y="1161"/>
                  <a:pt x="208" y="1159"/>
                </a:cubicBezTo>
                <a:cubicBezTo>
                  <a:pt x="206" y="1158"/>
                  <a:pt x="204" y="1157"/>
                  <a:pt x="202" y="1156"/>
                </a:cubicBezTo>
                <a:cubicBezTo>
                  <a:pt x="206" y="1164"/>
                  <a:pt x="205" y="1171"/>
                  <a:pt x="201" y="1180"/>
                </a:cubicBezTo>
                <a:cubicBezTo>
                  <a:pt x="211" y="1176"/>
                  <a:pt x="219" y="1178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30" y="1192"/>
                  <a:pt x="230" y="1200"/>
                  <a:pt x="226" y="1208"/>
                </a:cubicBezTo>
                <a:cubicBezTo>
                  <a:pt x="236" y="1205"/>
                  <a:pt x="244" y="1206"/>
                  <a:pt x="250" y="1214"/>
                </a:cubicBezTo>
                <a:cubicBezTo>
                  <a:pt x="256" y="1223"/>
                  <a:pt x="254" y="1231"/>
                  <a:pt x="248" y="1240"/>
                </a:cubicBezTo>
                <a:cubicBezTo>
                  <a:pt x="258" y="1235"/>
                  <a:pt x="266" y="1235"/>
                  <a:pt x="273" y="1243"/>
                </a:cubicBezTo>
                <a:cubicBezTo>
                  <a:pt x="281" y="1251"/>
                  <a:pt x="279" y="1260"/>
                  <a:pt x="273" y="1269"/>
                </a:cubicBezTo>
                <a:cubicBezTo>
                  <a:pt x="276" y="1268"/>
                  <a:pt x="278" y="1268"/>
                  <a:pt x="280" y="1267"/>
                </a:cubicBezTo>
                <a:cubicBezTo>
                  <a:pt x="288" y="1265"/>
                  <a:pt x="295" y="1268"/>
                  <a:pt x="300" y="1274"/>
                </a:cubicBezTo>
                <a:cubicBezTo>
                  <a:pt x="304" y="1281"/>
                  <a:pt x="304" y="1288"/>
                  <a:pt x="300" y="1295"/>
                </a:cubicBezTo>
                <a:cubicBezTo>
                  <a:pt x="299" y="1297"/>
                  <a:pt x="298" y="1298"/>
                  <a:pt x="297" y="1300"/>
                </a:cubicBezTo>
                <a:cubicBezTo>
                  <a:pt x="289" y="1303"/>
                  <a:pt x="281" y="1305"/>
                  <a:pt x="274" y="1300"/>
                </a:cubicBezTo>
                <a:cubicBezTo>
                  <a:pt x="274" y="1307"/>
                  <a:pt x="273" y="1314"/>
                  <a:pt x="273" y="1321"/>
                </a:cubicBezTo>
                <a:cubicBezTo>
                  <a:pt x="280" y="1318"/>
                  <a:pt x="287" y="1322"/>
                  <a:pt x="295" y="1324"/>
                </a:cubicBezTo>
                <a:cubicBezTo>
                  <a:pt x="290" y="1315"/>
                  <a:pt x="292" y="1307"/>
                  <a:pt x="297" y="1300"/>
                </a:cubicBezTo>
                <a:cubicBezTo>
                  <a:pt x="299" y="1299"/>
                  <a:pt x="300" y="1298"/>
                  <a:pt x="302" y="1298"/>
                </a:cubicBezTo>
                <a:cubicBezTo>
                  <a:pt x="310" y="1294"/>
                  <a:pt x="318" y="1296"/>
                  <a:pt x="324" y="1302"/>
                </a:cubicBezTo>
                <a:cubicBezTo>
                  <a:pt x="329" y="1308"/>
                  <a:pt x="330" y="1317"/>
                  <a:pt x="326" y="1324"/>
                </a:cubicBezTo>
                <a:cubicBezTo>
                  <a:pt x="325" y="1325"/>
                  <a:pt x="324" y="1327"/>
                  <a:pt x="322" y="1329"/>
                </a:cubicBezTo>
                <a:cubicBezTo>
                  <a:pt x="312" y="1334"/>
                  <a:pt x="303" y="1334"/>
                  <a:pt x="295" y="1325"/>
                </a:cubicBezTo>
                <a:cubicBezTo>
                  <a:pt x="296" y="1329"/>
                  <a:pt x="299" y="1334"/>
                  <a:pt x="299" y="1338"/>
                </a:cubicBezTo>
                <a:cubicBezTo>
                  <a:pt x="299" y="1343"/>
                  <a:pt x="297" y="1347"/>
                  <a:pt x="296" y="1352"/>
                </a:cubicBezTo>
                <a:cubicBezTo>
                  <a:pt x="303" y="1349"/>
                  <a:pt x="310" y="1349"/>
                  <a:pt x="317" y="1354"/>
                </a:cubicBezTo>
                <a:cubicBezTo>
                  <a:pt x="317" y="1354"/>
                  <a:pt x="318" y="1354"/>
                  <a:pt x="319" y="1354"/>
                </a:cubicBezTo>
                <a:cubicBezTo>
                  <a:pt x="315" y="1345"/>
                  <a:pt x="316" y="1337"/>
                  <a:pt x="323" y="1329"/>
                </a:cubicBezTo>
                <a:cubicBezTo>
                  <a:pt x="325" y="1328"/>
                  <a:pt x="327" y="1327"/>
                  <a:pt x="329" y="1327"/>
                </a:cubicBezTo>
                <a:cubicBezTo>
                  <a:pt x="337" y="1324"/>
                  <a:pt x="346" y="1327"/>
                  <a:pt x="350" y="1334"/>
                </a:cubicBezTo>
                <a:cubicBezTo>
                  <a:pt x="355" y="1341"/>
                  <a:pt x="354" y="1350"/>
                  <a:pt x="348" y="1356"/>
                </a:cubicBezTo>
                <a:cubicBezTo>
                  <a:pt x="343" y="1362"/>
                  <a:pt x="333" y="1364"/>
                  <a:pt x="326" y="1359"/>
                </a:cubicBezTo>
                <a:cubicBezTo>
                  <a:pt x="324" y="1358"/>
                  <a:pt x="322" y="1356"/>
                  <a:pt x="320" y="1355"/>
                </a:cubicBezTo>
                <a:cubicBezTo>
                  <a:pt x="324" y="1363"/>
                  <a:pt x="326" y="1372"/>
                  <a:pt x="318" y="1383"/>
                </a:cubicBezTo>
                <a:cubicBezTo>
                  <a:pt x="328" y="1379"/>
                  <a:pt x="335" y="1379"/>
                  <a:pt x="342" y="1384"/>
                </a:cubicBezTo>
                <a:cubicBezTo>
                  <a:pt x="343" y="1384"/>
                  <a:pt x="344" y="1384"/>
                  <a:pt x="345" y="1384"/>
                </a:cubicBezTo>
                <a:cubicBezTo>
                  <a:pt x="342" y="1380"/>
                  <a:pt x="341" y="1375"/>
                  <a:pt x="342" y="1370"/>
                </a:cubicBezTo>
                <a:cubicBezTo>
                  <a:pt x="344" y="1359"/>
                  <a:pt x="355" y="1353"/>
                  <a:pt x="366" y="1356"/>
                </a:cubicBezTo>
                <a:cubicBezTo>
                  <a:pt x="375" y="1360"/>
                  <a:pt x="380" y="1371"/>
                  <a:pt x="377" y="1381"/>
                </a:cubicBezTo>
                <a:cubicBezTo>
                  <a:pt x="375" y="1383"/>
                  <a:pt x="374" y="1386"/>
                  <a:pt x="373" y="1388"/>
                </a:cubicBezTo>
                <a:cubicBezTo>
                  <a:pt x="372" y="1389"/>
                  <a:pt x="370" y="1389"/>
                  <a:pt x="368" y="1390"/>
                </a:cubicBezTo>
                <a:cubicBezTo>
                  <a:pt x="359" y="1394"/>
                  <a:pt x="351" y="1392"/>
                  <a:pt x="345" y="1384"/>
                </a:cubicBezTo>
                <a:cubicBezTo>
                  <a:pt x="348" y="1393"/>
                  <a:pt x="351" y="1401"/>
                  <a:pt x="344" y="1411"/>
                </a:cubicBezTo>
                <a:cubicBezTo>
                  <a:pt x="356" y="1407"/>
                  <a:pt x="363" y="1410"/>
                  <a:pt x="370" y="1416"/>
                </a:cubicBezTo>
                <a:cubicBezTo>
                  <a:pt x="370" y="1415"/>
                  <a:pt x="370" y="1414"/>
                  <a:pt x="369" y="1413"/>
                </a:cubicBezTo>
                <a:cubicBezTo>
                  <a:pt x="364" y="1403"/>
                  <a:pt x="365" y="1397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82" y="1382"/>
                  <a:pt x="391" y="1385"/>
                  <a:pt x="399" y="1390"/>
                </a:cubicBezTo>
                <a:cubicBezTo>
                  <a:pt x="400" y="1392"/>
                  <a:pt x="401" y="1394"/>
                  <a:pt x="401" y="1396"/>
                </a:cubicBezTo>
                <a:cubicBezTo>
                  <a:pt x="404" y="1404"/>
                  <a:pt x="402" y="1411"/>
                  <a:pt x="397" y="1416"/>
                </a:cubicBezTo>
                <a:cubicBezTo>
                  <a:pt x="391" y="1421"/>
                  <a:pt x="383" y="1422"/>
                  <a:pt x="376" y="1419"/>
                </a:cubicBezTo>
                <a:cubicBezTo>
                  <a:pt x="374" y="1418"/>
                  <a:pt x="372" y="1417"/>
                  <a:pt x="371" y="1416"/>
                </a:cubicBezTo>
                <a:cubicBezTo>
                  <a:pt x="372" y="1420"/>
                  <a:pt x="373" y="1424"/>
                  <a:pt x="373" y="1428"/>
                </a:cubicBezTo>
                <a:cubicBezTo>
                  <a:pt x="373" y="1432"/>
                  <a:pt x="371" y="1436"/>
                  <a:pt x="370" y="1441"/>
                </a:cubicBezTo>
                <a:cubicBezTo>
                  <a:pt x="380" y="1437"/>
                  <a:pt x="388" y="1438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4" y="1446"/>
                  <a:pt x="394" y="1446"/>
                  <a:pt x="394" y="1446"/>
                </a:cubicBezTo>
                <a:cubicBezTo>
                  <a:pt x="400" y="1454"/>
                  <a:pt x="398" y="1462"/>
                  <a:pt x="394" y="1471"/>
                </a:cubicBezTo>
                <a:cubicBezTo>
                  <a:pt x="404" y="1467"/>
                  <a:pt x="412" y="1468"/>
                  <a:pt x="419" y="1475"/>
                </a:cubicBezTo>
                <a:cubicBezTo>
                  <a:pt x="419" y="1475"/>
                  <a:pt x="419" y="1475"/>
                  <a:pt x="419" y="1475"/>
                </a:cubicBezTo>
                <a:cubicBezTo>
                  <a:pt x="418" y="1473"/>
                  <a:pt x="417" y="1470"/>
                  <a:pt x="416" y="1467"/>
                </a:cubicBezTo>
                <a:cubicBezTo>
                  <a:pt x="414" y="1459"/>
                  <a:pt x="417" y="1451"/>
                  <a:pt x="424" y="1447"/>
                </a:cubicBezTo>
                <a:cubicBezTo>
                  <a:pt x="431" y="1443"/>
                  <a:pt x="440" y="1443"/>
                  <a:pt x="446" y="1449"/>
                </a:cubicBezTo>
                <a:cubicBezTo>
                  <a:pt x="453" y="1455"/>
                  <a:pt x="454" y="1464"/>
                  <a:pt x="450" y="1472"/>
                </a:cubicBezTo>
                <a:cubicBezTo>
                  <a:pt x="449" y="1473"/>
                  <a:pt x="448" y="1474"/>
                  <a:pt x="447" y="1476"/>
                </a:cubicBezTo>
                <a:cubicBezTo>
                  <a:pt x="449" y="1475"/>
                  <a:pt x="451" y="1474"/>
                  <a:pt x="453" y="1474"/>
                </a:cubicBezTo>
                <a:cubicBezTo>
                  <a:pt x="461" y="1472"/>
                  <a:pt x="468" y="1474"/>
                  <a:pt x="473" y="1480"/>
                </a:cubicBezTo>
                <a:cubicBezTo>
                  <a:pt x="478" y="1486"/>
                  <a:pt x="478" y="1494"/>
                  <a:pt x="474" y="1502"/>
                </a:cubicBezTo>
                <a:cubicBezTo>
                  <a:pt x="473" y="1503"/>
                  <a:pt x="472" y="1505"/>
                  <a:pt x="471" y="1506"/>
                </a:cubicBezTo>
                <a:cubicBezTo>
                  <a:pt x="461" y="1511"/>
                  <a:pt x="452" y="1512"/>
                  <a:pt x="444" y="1503"/>
                </a:cubicBezTo>
                <a:cubicBezTo>
                  <a:pt x="448" y="1511"/>
                  <a:pt x="450" y="1519"/>
                  <a:pt x="445" y="1527"/>
                </a:cubicBezTo>
                <a:cubicBezTo>
                  <a:pt x="451" y="1528"/>
                  <a:pt x="456" y="1528"/>
                  <a:pt x="462" y="1529"/>
                </a:cubicBezTo>
                <a:cubicBezTo>
                  <a:pt x="464" y="1529"/>
                  <a:pt x="465" y="1530"/>
                  <a:pt x="467" y="1530"/>
                </a:cubicBezTo>
                <a:cubicBezTo>
                  <a:pt x="463" y="1521"/>
                  <a:pt x="465" y="1514"/>
                  <a:pt x="471" y="1506"/>
                </a:cubicBezTo>
                <a:cubicBezTo>
                  <a:pt x="473" y="1506"/>
                  <a:pt x="474" y="1505"/>
                  <a:pt x="476" y="1504"/>
                </a:cubicBezTo>
                <a:cubicBezTo>
                  <a:pt x="484" y="1501"/>
                  <a:pt x="492" y="1503"/>
                  <a:pt x="497" y="1509"/>
                </a:cubicBezTo>
                <a:cubicBezTo>
                  <a:pt x="502" y="1515"/>
                  <a:pt x="503" y="1523"/>
                  <a:pt x="499" y="1530"/>
                </a:cubicBezTo>
                <a:cubicBezTo>
                  <a:pt x="498" y="1532"/>
                  <a:pt x="497" y="1534"/>
                  <a:pt x="496" y="1535"/>
                </a:cubicBezTo>
                <a:cubicBezTo>
                  <a:pt x="498" y="1535"/>
                  <a:pt x="501" y="1534"/>
                  <a:pt x="503" y="1533"/>
                </a:cubicBezTo>
                <a:cubicBezTo>
                  <a:pt x="510" y="1531"/>
                  <a:pt x="516" y="1533"/>
                  <a:pt x="521" y="1538"/>
                </a:cubicBezTo>
                <a:cubicBezTo>
                  <a:pt x="526" y="1543"/>
                  <a:pt x="528" y="1549"/>
                  <a:pt x="526" y="1556"/>
                </a:cubicBezTo>
                <a:cubicBezTo>
                  <a:pt x="525" y="1558"/>
                  <a:pt x="525" y="1560"/>
                  <a:pt x="524" y="1563"/>
                </a:cubicBezTo>
                <a:cubicBezTo>
                  <a:pt x="531" y="1560"/>
                  <a:pt x="538" y="1561"/>
                  <a:pt x="543" y="1565"/>
                </a:cubicBezTo>
                <a:cubicBezTo>
                  <a:pt x="545" y="1566"/>
                  <a:pt x="547" y="1567"/>
                  <a:pt x="549" y="1568"/>
                </a:cubicBezTo>
                <a:cubicBezTo>
                  <a:pt x="552" y="1576"/>
                  <a:pt x="553" y="1584"/>
                  <a:pt x="548" y="1593"/>
                </a:cubicBezTo>
                <a:cubicBezTo>
                  <a:pt x="557" y="1590"/>
                  <a:pt x="565" y="1591"/>
                  <a:pt x="572" y="1597"/>
                </a:cubicBezTo>
                <a:cubicBezTo>
                  <a:pt x="571" y="1595"/>
                  <a:pt x="570" y="1593"/>
                  <a:pt x="570" y="1591"/>
                </a:cubicBezTo>
                <a:cubicBezTo>
                  <a:pt x="568" y="1583"/>
                  <a:pt x="570" y="1575"/>
                  <a:pt x="577" y="1570"/>
                </a:cubicBezTo>
                <a:cubicBezTo>
                  <a:pt x="583" y="1565"/>
                  <a:pt x="592" y="1566"/>
                  <a:pt x="599" y="1571"/>
                </a:cubicBezTo>
                <a:cubicBezTo>
                  <a:pt x="600" y="1572"/>
                  <a:pt x="602" y="1573"/>
                  <a:pt x="604" y="1575"/>
                </a:cubicBezTo>
                <a:cubicBezTo>
                  <a:pt x="604" y="1577"/>
                  <a:pt x="605" y="1579"/>
                  <a:pt x="606" y="1582"/>
                </a:cubicBezTo>
                <a:cubicBezTo>
                  <a:pt x="607" y="1589"/>
                  <a:pt x="604" y="1595"/>
                  <a:pt x="599" y="1600"/>
                </a:cubicBezTo>
                <a:cubicBezTo>
                  <a:pt x="602" y="1599"/>
                  <a:pt x="605" y="1598"/>
                  <a:pt x="608" y="1597"/>
                </a:cubicBezTo>
                <a:cubicBezTo>
                  <a:pt x="616" y="1595"/>
                  <a:pt x="622" y="1599"/>
                  <a:pt x="628" y="1603"/>
                </a:cubicBezTo>
                <a:cubicBezTo>
                  <a:pt x="627" y="1602"/>
                  <a:pt x="626" y="1600"/>
                  <a:pt x="625" y="1598"/>
                </a:cubicBezTo>
                <a:cubicBezTo>
                  <a:pt x="622" y="1590"/>
                  <a:pt x="624" y="1581"/>
                  <a:pt x="631" y="1575"/>
                </a:cubicBezTo>
                <a:cubicBezTo>
                  <a:pt x="638" y="1571"/>
                  <a:pt x="647" y="1571"/>
                  <a:pt x="654" y="1576"/>
                </a:cubicBezTo>
                <a:cubicBezTo>
                  <a:pt x="660" y="1582"/>
                  <a:pt x="662" y="1591"/>
                  <a:pt x="658" y="1599"/>
                </a:cubicBezTo>
                <a:cubicBezTo>
                  <a:pt x="657" y="1601"/>
                  <a:pt x="656" y="1602"/>
                  <a:pt x="655" y="1604"/>
                </a:cubicBezTo>
                <a:cubicBezTo>
                  <a:pt x="657" y="1603"/>
                  <a:pt x="659" y="1602"/>
                  <a:pt x="662" y="1602"/>
                </a:cubicBezTo>
                <a:cubicBezTo>
                  <a:pt x="669" y="1599"/>
                  <a:pt x="676" y="1602"/>
                  <a:pt x="681" y="1607"/>
                </a:cubicBezTo>
                <a:cubicBezTo>
                  <a:pt x="686" y="1613"/>
                  <a:pt x="687" y="1620"/>
                  <a:pt x="683" y="1627"/>
                </a:cubicBezTo>
                <a:cubicBezTo>
                  <a:pt x="683" y="1629"/>
                  <a:pt x="681" y="1631"/>
                  <a:pt x="680" y="1633"/>
                </a:cubicBezTo>
                <a:cubicBezTo>
                  <a:pt x="688" y="1629"/>
                  <a:pt x="696" y="1630"/>
                  <a:pt x="706" y="1635"/>
                </a:cubicBezTo>
                <a:cubicBezTo>
                  <a:pt x="700" y="1624"/>
                  <a:pt x="704" y="1616"/>
                  <a:pt x="710" y="1609"/>
                </a:cubicBezTo>
                <a:cubicBezTo>
                  <a:pt x="711" y="1608"/>
                  <a:pt x="713" y="1608"/>
                  <a:pt x="714" y="1607"/>
                </a:cubicBezTo>
                <a:cubicBezTo>
                  <a:pt x="722" y="1605"/>
                  <a:pt x="729" y="1606"/>
                  <a:pt x="734" y="1611"/>
                </a:cubicBezTo>
                <a:cubicBezTo>
                  <a:pt x="740" y="1617"/>
                  <a:pt x="741" y="1623"/>
                  <a:pt x="739" y="1630"/>
                </a:cubicBezTo>
                <a:cubicBezTo>
                  <a:pt x="738" y="1632"/>
                  <a:pt x="738" y="1634"/>
                  <a:pt x="737" y="1637"/>
                </a:cubicBezTo>
                <a:cubicBezTo>
                  <a:pt x="746" y="1633"/>
                  <a:pt x="753" y="1635"/>
                  <a:pt x="759" y="1639"/>
                </a:cubicBezTo>
                <a:cubicBezTo>
                  <a:pt x="755" y="1631"/>
                  <a:pt x="757" y="1622"/>
                  <a:pt x="762" y="1614"/>
                </a:cubicBezTo>
                <a:cubicBezTo>
                  <a:pt x="758" y="1615"/>
                  <a:pt x="754" y="1617"/>
                  <a:pt x="750" y="1617"/>
                </a:cubicBezTo>
                <a:cubicBezTo>
                  <a:pt x="742" y="1618"/>
                  <a:pt x="735" y="1613"/>
                  <a:pt x="733" y="1604"/>
                </a:cubicBezTo>
                <a:cubicBezTo>
                  <a:pt x="731" y="1597"/>
                  <a:pt x="734" y="1589"/>
                  <a:pt x="741" y="1584"/>
                </a:cubicBezTo>
                <a:cubicBezTo>
                  <a:pt x="748" y="1580"/>
                  <a:pt x="756" y="1581"/>
                  <a:pt x="762" y="1586"/>
                </a:cubicBezTo>
                <a:cubicBezTo>
                  <a:pt x="768" y="1592"/>
                  <a:pt x="770" y="1601"/>
                  <a:pt x="766" y="1608"/>
                </a:cubicBezTo>
                <a:cubicBezTo>
                  <a:pt x="765" y="1610"/>
                  <a:pt x="763" y="1612"/>
                  <a:pt x="762" y="1614"/>
                </a:cubicBezTo>
                <a:cubicBezTo>
                  <a:pt x="764" y="1613"/>
                  <a:pt x="765" y="1613"/>
                  <a:pt x="767" y="1612"/>
                </a:cubicBezTo>
                <a:cubicBezTo>
                  <a:pt x="776" y="1609"/>
                  <a:pt x="783" y="1611"/>
                  <a:pt x="789" y="1617"/>
                </a:cubicBezTo>
                <a:cubicBezTo>
                  <a:pt x="794" y="1623"/>
                  <a:pt x="795" y="1631"/>
                  <a:pt x="790" y="1639"/>
                </a:cubicBezTo>
                <a:cubicBezTo>
                  <a:pt x="790" y="1640"/>
                  <a:pt x="789" y="1641"/>
                  <a:pt x="788" y="1643"/>
                </a:cubicBezTo>
                <a:cubicBezTo>
                  <a:pt x="780" y="1648"/>
                  <a:pt x="771" y="1649"/>
                  <a:pt x="762" y="1643"/>
                </a:cubicBezTo>
                <a:cubicBezTo>
                  <a:pt x="765" y="1651"/>
                  <a:pt x="766" y="1659"/>
                  <a:pt x="760" y="1667"/>
                </a:cubicBezTo>
                <a:cubicBezTo>
                  <a:pt x="768" y="1664"/>
                  <a:pt x="775" y="1664"/>
                  <a:pt x="783" y="1668"/>
                </a:cubicBezTo>
                <a:cubicBezTo>
                  <a:pt x="779" y="1657"/>
                  <a:pt x="782" y="1650"/>
                  <a:pt x="788" y="1643"/>
                </a:cubicBezTo>
                <a:cubicBezTo>
                  <a:pt x="790" y="1642"/>
                  <a:pt x="792" y="1642"/>
                  <a:pt x="794" y="1641"/>
                </a:cubicBezTo>
                <a:cubicBezTo>
                  <a:pt x="801" y="1639"/>
                  <a:pt x="808" y="1640"/>
                  <a:pt x="814" y="1646"/>
                </a:cubicBezTo>
                <a:cubicBezTo>
                  <a:pt x="819" y="1652"/>
                  <a:pt x="820" y="1660"/>
                  <a:pt x="816" y="1668"/>
                </a:cubicBezTo>
                <a:cubicBezTo>
                  <a:pt x="815" y="1669"/>
                  <a:pt x="814" y="1671"/>
                  <a:pt x="812" y="1674"/>
                </a:cubicBezTo>
                <a:cubicBezTo>
                  <a:pt x="821" y="1668"/>
                  <a:pt x="829" y="1669"/>
                  <a:pt x="838" y="1673"/>
                </a:cubicBezTo>
                <a:cubicBezTo>
                  <a:pt x="834" y="1663"/>
                  <a:pt x="837" y="1655"/>
                  <a:pt x="843" y="1648"/>
                </a:cubicBezTo>
                <a:cubicBezTo>
                  <a:pt x="844" y="1648"/>
                  <a:pt x="846" y="1647"/>
                  <a:pt x="847" y="1646"/>
                </a:cubicBezTo>
                <a:cubicBezTo>
                  <a:pt x="855" y="1644"/>
                  <a:pt x="861" y="1645"/>
                  <a:pt x="867" y="1650"/>
                </a:cubicBezTo>
                <a:cubicBezTo>
                  <a:pt x="873" y="1656"/>
                  <a:pt x="874" y="1662"/>
                  <a:pt x="872" y="1670"/>
                </a:cubicBezTo>
                <a:cubicBezTo>
                  <a:pt x="871" y="1671"/>
                  <a:pt x="871" y="1673"/>
                  <a:pt x="870" y="1675"/>
                </a:cubicBezTo>
                <a:cubicBezTo>
                  <a:pt x="879" y="1673"/>
                  <a:pt x="887" y="1673"/>
                  <a:pt x="893" y="1680"/>
                </a:cubicBezTo>
                <a:cubicBezTo>
                  <a:pt x="893" y="1679"/>
                  <a:pt x="892" y="1677"/>
                  <a:pt x="892" y="1676"/>
                </a:cubicBezTo>
                <a:cubicBezTo>
                  <a:pt x="889" y="1667"/>
                  <a:pt x="890" y="1659"/>
                  <a:pt x="898" y="1653"/>
                </a:cubicBezTo>
                <a:cubicBezTo>
                  <a:pt x="895" y="1654"/>
                  <a:pt x="892" y="1655"/>
                  <a:pt x="890" y="1656"/>
                </a:cubicBezTo>
                <a:cubicBezTo>
                  <a:pt x="881" y="1659"/>
                  <a:pt x="873" y="1655"/>
                  <a:pt x="868" y="1648"/>
                </a:cubicBezTo>
                <a:cubicBezTo>
                  <a:pt x="864" y="1641"/>
                  <a:pt x="866" y="1631"/>
                  <a:pt x="872" y="1626"/>
                </a:cubicBezTo>
                <a:cubicBezTo>
                  <a:pt x="878" y="1620"/>
                  <a:pt x="888" y="1619"/>
                  <a:pt x="895" y="1624"/>
                </a:cubicBezTo>
                <a:cubicBezTo>
                  <a:pt x="902" y="1629"/>
                  <a:pt x="904" y="1638"/>
                  <a:pt x="901" y="1646"/>
                </a:cubicBezTo>
                <a:cubicBezTo>
                  <a:pt x="900" y="1648"/>
                  <a:pt x="899" y="1650"/>
                  <a:pt x="899" y="1652"/>
                </a:cubicBezTo>
                <a:cubicBezTo>
                  <a:pt x="908" y="1647"/>
                  <a:pt x="917" y="1650"/>
                  <a:pt x="925" y="1656"/>
                </a:cubicBezTo>
                <a:cubicBezTo>
                  <a:pt x="928" y="1666"/>
                  <a:pt x="929" y="1674"/>
                  <a:pt x="921" y="1682"/>
                </a:cubicBezTo>
                <a:cubicBezTo>
                  <a:pt x="930" y="1679"/>
                  <a:pt x="938" y="1677"/>
                  <a:pt x="946" y="1683"/>
                </a:cubicBezTo>
                <a:cubicBezTo>
                  <a:pt x="941" y="1662"/>
                  <a:pt x="954" y="1649"/>
                  <a:pt x="976" y="1657"/>
                </a:cubicBezTo>
                <a:cubicBezTo>
                  <a:pt x="973" y="1647"/>
                  <a:pt x="974" y="1638"/>
                  <a:pt x="983" y="1633"/>
                </a:cubicBezTo>
                <a:cubicBezTo>
                  <a:pt x="990" y="1629"/>
                  <a:pt x="997" y="1629"/>
                  <a:pt x="1003" y="1633"/>
                </a:cubicBezTo>
                <a:cubicBezTo>
                  <a:pt x="1012" y="1640"/>
                  <a:pt x="1012" y="1650"/>
                  <a:pt x="1008" y="1660"/>
                </a:cubicBezTo>
                <a:cubicBezTo>
                  <a:pt x="1018" y="1657"/>
                  <a:pt x="1025" y="1659"/>
                  <a:pt x="1032" y="1665"/>
                </a:cubicBezTo>
                <a:cubicBezTo>
                  <a:pt x="1031" y="1663"/>
                  <a:pt x="1030" y="1660"/>
                  <a:pt x="1029" y="1657"/>
                </a:cubicBezTo>
                <a:cubicBezTo>
                  <a:pt x="1027" y="1649"/>
                  <a:pt x="1030" y="1643"/>
                  <a:pt x="1036" y="1637"/>
                </a:cubicBezTo>
                <a:cubicBezTo>
                  <a:pt x="1046" y="1631"/>
                  <a:pt x="1055" y="1634"/>
                  <a:pt x="1063" y="1641"/>
                </a:cubicBezTo>
                <a:cubicBezTo>
                  <a:pt x="1066" y="1650"/>
                  <a:pt x="1067" y="1659"/>
                  <a:pt x="1059" y="1667"/>
                </a:cubicBezTo>
                <a:cubicBezTo>
                  <a:pt x="1068" y="1663"/>
                  <a:pt x="1076" y="1661"/>
                  <a:pt x="1085" y="1667"/>
                </a:cubicBezTo>
                <a:cubicBezTo>
                  <a:pt x="1081" y="1659"/>
                  <a:pt x="1083" y="1652"/>
                  <a:pt x="1087" y="1645"/>
                </a:cubicBezTo>
                <a:cubicBezTo>
                  <a:pt x="1087" y="1645"/>
                  <a:pt x="1087" y="1644"/>
                  <a:pt x="1087" y="1644"/>
                </a:cubicBezTo>
                <a:cubicBezTo>
                  <a:pt x="1078" y="1648"/>
                  <a:pt x="1070" y="1646"/>
                  <a:pt x="1063" y="1641"/>
                </a:cubicBezTo>
                <a:cubicBezTo>
                  <a:pt x="1062" y="1639"/>
                  <a:pt x="1061" y="1637"/>
                  <a:pt x="1060" y="1635"/>
                </a:cubicBezTo>
                <a:cubicBezTo>
                  <a:pt x="1057" y="1627"/>
                  <a:pt x="1060" y="1617"/>
                  <a:pt x="1067" y="1613"/>
                </a:cubicBezTo>
                <a:cubicBezTo>
                  <a:pt x="1074" y="1608"/>
                  <a:pt x="1084" y="1609"/>
                  <a:pt x="1090" y="1615"/>
                </a:cubicBezTo>
                <a:cubicBezTo>
                  <a:pt x="1096" y="1622"/>
                  <a:pt x="1097" y="1631"/>
                  <a:pt x="1091" y="1639"/>
                </a:cubicBezTo>
                <a:cubicBezTo>
                  <a:pt x="1090" y="1641"/>
                  <a:pt x="1088" y="1642"/>
                  <a:pt x="1087" y="1643"/>
                </a:cubicBezTo>
                <a:cubicBezTo>
                  <a:pt x="1091" y="1642"/>
                  <a:pt x="1096" y="1640"/>
                  <a:pt x="1101" y="1639"/>
                </a:cubicBezTo>
                <a:cubicBezTo>
                  <a:pt x="1106" y="1639"/>
                  <a:pt x="1110" y="1641"/>
                  <a:pt x="1115" y="1643"/>
                </a:cubicBezTo>
                <a:cubicBezTo>
                  <a:pt x="1111" y="1634"/>
                  <a:pt x="1112" y="1626"/>
                  <a:pt x="1119" y="1620"/>
                </a:cubicBezTo>
                <a:cubicBezTo>
                  <a:pt x="1126" y="1612"/>
                  <a:pt x="1135" y="1613"/>
                  <a:pt x="1144" y="1618"/>
                </a:cubicBezTo>
                <a:cubicBezTo>
                  <a:pt x="1141" y="1604"/>
                  <a:pt x="1143" y="1597"/>
                  <a:pt x="1151" y="1592"/>
                </a:cubicBezTo>
                <a:cubicBezTo>
                  <a:pt x="1158" y="1589"/>
                  <a:pt x="1166" y="1589"/>
                  <a:pt x="1172" y="1594"/>
                </a:cubicBezTo>
                <a:cubicBezTo>
                  <a:pt x="1180" y="1601"/>
                  <a:pt x="1180" y="1610"/>
                  <a:pt x="1175" y="1621"/>
                </a:cubicBezTo>
                <a:cubicBezTo>
                  <a:pt x="1184" y="1617"/>
                  <a:pt x="1191" y="1619"/>
                  <a:pt x="1198" y="1623"/>
                </a:cubicBezTo>
                <a:cubicBezTo>
                  <a:pt x="1198" y="1618"/>
                  <a:pt x="1196" y="1615"/>
                  <a:pt x="1197" y="1611"/>
                </a:cubicBezTo>
                <a:cubicBezTo>
                  <a:pt x="1197" y="1607"/>
                  <a:pt x="1199" y="1604"/>
                  <a:pt x="1200" y="1600"/>
                </a:cubicBezTo>
                <a:cubicBezTo>
                  <a:pt x="1198" y="1600"/>
                  <a:pt x="1197" y="1601"/>
                  <a:pt x="1195" y="1601"/>
                </a:cubicBezTo>
                <a:cubicBezTo>
                  <a:pt x="1187" y="1603"/>
                  <a:pt x="1178" y="1600"/>
                  <a:pt x="1174" y="1592"/>
                </a:cubicBezTo>
                <a:cubicBezTo>
                  <a:pt x="1170" y="1585"/>
                  <a:pt x="1172" y="1575"/>
                  <a:pt x="1178" y="1570"/>
                </a:cubicBezTo>
                <a:cubicBezTo>
                  <a:pt x="1184" y="1565"/>
                  <a:pt x="1194" y="1564"/>
                  <a:pt x="1201" y="1569"/>
                </a:cubicBezTo>
                <a:cubicBezTo>
                  <a:pt x="1208" y="1573"/>
                  <a:pt x="1210" y="1582"/>
                  <a:pt x="1207" y="1591"/>
                </a:cubicBezTo>
                <a:cubicBezTo>
                  <a:pt x="1206" y="1592"/>
                  <a:pt x="1206" y="1594"/>
                  <a:pt x="1205" y="1597"/>
                </a:cubicBezTo>
                <a:cubicBezTo>
                  <a:pt x="1215" y="1591"/>
                  <a:pt x="1223" y="1594"/>
                  <a:pt x="1230" y="1601"/>
                </a:cubicBezTo>
                <a:cubicBezTo>
                  <a:pt x="1229" y="1599"/>
                  <a:pt x="1229" y="1597"/>
                  <a:pt x="1228" y="1595"/>
                </a:cubicBezTo>
                <a:cubicBezTo>
                  <a:pt x="1225" y="1587"/>
                  <a:pt x="1226" y="1580"/>
                  <a:pt x="1232" y="1575"/>
                </a:cubicBezTo>
                <a:cubicBezTo>
                  <a:pt x="1237" y="1569"/>
                  <a:pt x="1245" y="1568"/>
                  <a:pt x="1252" y="1571"/>
                </a:cubicBezTo>
                <a:cubicBezTo>
                  <a:pt x="1254" y="1572"/>
                  <a:pt x="1256" y="1572"/>
                  <a:pt x="1258" y="1573"/>
                </a:cubicBezTo>
                <a:cubicBezTo>
                  <a:pt x="1257" y="1571"/>
                  <a:pt x="1256" y="1569"/>
                  <a:pt x="1256" y="1567"/>
                </a:cubicBezTo>
                <a:cubicBezTo>
                  <a:pt x="1254" y="1559"/>
                  <a:pt x="1258" y="1551"/>
                  <a:pt x="1265" y="1547"/>
                </a:cubicBezTo>
                <a:cubicBezTo>
                  <a:pt x="1272" y="1543"/>
                  <a:pt x="1280" y="1544"/>
                  <a:pt x="1286" y="1549"/>
                </a:cubicBezTo>
                <a:cubicBezTo>
                  <a:pt x="1292" y="1555"/>
                  <a:pt x="1294" y="1563"/>
                  <a:pt x="1290" y="1571"/>
                </a:cubicBezTo>
                <a:cubicBezTo>
                  <a:pt x="1290" y="1573"/>
                  <a:pt x="1289" y="1575"/>
                  <a:pt x="1288" y="1577"/>
                </a:cubicBezTo>
                <a:cubicBezTo>
                  <a:pt x="1295" y="1573"/>
                  <a:pt x="1303" y="1573"/>
                  <a:pt x="1311" y="1578"/>
                </a:cubicBezTo>
                <a:cubicBezTo>
                  <a:pt x="1309" y="1565"/>
                  <a:pt x="1309" y="1563"/>
                  <a:pt x="1316" y="1554"/>
                </a:cubicBezTo>
                <a:cubicBezTo>
                  <a:pt x="1313" y="1555"/>
                  <a:pt x="1310" y="1555"/>
                  <a:pt x="1308" y="1556"/>
                </a:cubicBezTo>
                <a:cubicBezTo>
                  <a:pt x="1299" y="1558"/>
                  <a:pt x="1291" y="1554"/>
                  <a:pt x="1287" y="1546"/>
                </a:cubicBezTo>
                <a:cubicBezTo>
                  <a:pt x="1284" y="1538"/>
                  <a:pt x="1286" y="1529"/>
                  <a:pt x="1292" y="1524"/>
                </a:cubicBezTo>
                <a:cubicBezTo>
                  <a:pt x="1299" y="1519"/>
                  <a:pt x="1309" y="1519"/>
                  <a:pt x="1315" y="1524"/>
                </a:cubicBezTo>
                <a:cubicBezTo>
                  <a:pt x="1322" y="1529"/>
                  <a:pt x="1324" y="1538"/>
                  <a:pt x="1320" y="1546"/>
                </a:cubicBezTo>
                <a:cubicBezTo>
                  <a:pt x="1319" y="1549"/>
                  <a:pt x="1318" y="1551"/>
                  <a:pt x="1317" y="1553"/>
                </a:cubicBezTo>
                <a:cubicBezTo>
                  <a:pt x="1325" y="1548"/>
                  <a:pt x="1333" y="1548"/>
                  <a:pt x="1342" y="1554"/>
                </a:cubicBezTo>
                <a:cubicBezTo>
                  <a:pt x="1338" y="1543"/>
                  <a:pt x="1340" y="1535"/>
                  <a:pt x="1347" y="1528"/>
                </a:cubicBezTo>
                <a:cubicBezTo>
                  <a:pt x="1345" y="1529"/>
                  <a:pt x="1342" y="1530"/>
                  <a:pt x="1340" y="1530"/>
                </a:cubicBezTo>
                <a:cubicBezTo>
                  <a:pt x="1332" y="1534"/>
                  <a:pt x="1323" y="1531"/>
                  <a:pt x="1318" y="1523"/>
                </a:cubicBezTo>
                <a:cubicBezTo>
                  <a:pt x="1314" y="1516"/>
                  <a:pt x="1315" y="1506"/>
                  <a:pt x="1321" y="1500"/>
                </a:cubicBezTo>
                <a:cubicBezTo>
                  <a:pt x="1327" y="1495"/>
                  <a:pt x="1336" y="1494"/>
                  <a:pt x="1344" y="1498"/>
                </a:cubicBezTo>
                <a:cubicBezTo>
                  <a:pt x="1345" y="1499"/>
                  <a:pt x="1347" y="1501"/>
                  <a:pt x="1348" y="1502"/>
                </a:cubicBezTo>
                <a:cubicBezTo>
                  <a:pt x="1347" y="1500"/>
                  <a:pt x="1346" y="1497"/>
                  <a:pt x="1345" y="1494"/>
                </a:cubicBezTo>
                <a:cubicBezTo>
                  <a:pt x="1343" y="1486"/>
                  <a:pt x="1346" y="1478"/>
                  <a:pt x="1353" y="1473"/>
                </a:cubicBezTo>
                <a:cubicBezTo>
                  <a:pt x="1360" y="1469"/>
                  <a:pt x="1369" y="1470"/>
                  <a:pt x="1375" y="1476"/>
                </a:cubicBezTo>
                <a:cubicBezTo>
                  <a:pt x="1381" y="1482"/>
                  <a:pt x="1382" y="1491"/>
                  <a:pt x="1378" y="1498"/>
                </a:cubicBezTo>
                <a:cubicBezTo>
                  <a:pt x="1377" y="1500"/>
                  <a:pt x="1375" y="1502"/>
                  <a:pt x="1374" y="1504"/>
                </a:cubicBezTo>
                <a:cubicBezTo>
                  <a:pt x="1375" y="1504"/>
                  <a:pt x="1376" y="1503"/>
                  <a:pt x="1378" y="1503"/>
                </a:cubicBezTo>
                <a:cubicBezTo>
                  <a:pt x="1386" y="1499"/>
                  <a:pt x="1394" y="1499"/>
                  <a:pt x="1400" y="1505"/>
                </a:cubicBezTo>
                <a:cubicBezTo>
                  <a:pt x="1406" y="1510"/>
                  <a:pt x="1407" y="1518"/>
                  <a:pt x="1404" y="1527"/>
                </a:cubicBezTo>
                <a:cubicBezTo>
                  <a:pt x="1404" y="1528"/>
                  <a:pt x="1404" y="1529"/>
                  <a:pt x="1403" y="1529"/>
                </a:cubicBezTo>
                <a:cubicBezTo>
                  <a:pt x="1410" y="1529"/>
                  <a:pt x="1417" y="1529"/>
                  <a:pt x="1422" y="1529"/>
                </a:cubicBezTo>
                <a:close/>
                <a:moveTo>
                  <a:pt x="1618" y="1249"/>
                </a:moveTo>
                <a:cubicBezTo>
                  <a:pt x="1627" y="1245"/>
                  <a:pt x="1633" y="1246"/>
                  <a:pt x="1639" y="1249"/>
                </a:cubicBezTo>
                <a:cubicBezTo>
                  <a:pt x="1640" y="1242"/>
                  <a:pt x="1641" y="1235"/>
                  <a:pt x="1641" y="1228"/>
                </a:cubicBezTo>
                <a:cubicBezTo>
                  <a:pt x="1634" y="1231"/>
                  <a:pt x="1628" y="1229"/>
                  <a:pt x="1620" y="1225"/>
                </a:cubicBezTo>
                <a:cubicBezTo>
                  <a:pt x="1624" y="1234"/>
                  <a:pt x="1623" y="1241"/>
                  <a:pt x="1618" y="1249"/>
                </a:cubicBezTo>
                <a:close/>
                <a:moveTo>
                  <a:pt x="1609" y="1272"/>
                </a:moveTo>
                <a:cubicBezTo>
                  <a:pt x="1610" y="1267"/>
                  <a:pt x="1611" y="1260"/>
                  <a:pt x="1612" y="1253"/>
                </a:cubicBezTo>
                <a:cubicBezTo>
                  <a:pt x="1605" y="1255"/>
                  <a:pt x="1598" y="1255"/>
                  <a:pt x="1591" y="1250"/>
                </a:cubicBezTo>
                <a:cubicBezTo>
                  <a:pt x="1595" y="1258"/>
                  <a:pt x="1594" y="1265"/>
                  <a:pt x="1591" y="1271"/>
                </a:cubicBezTo>
                <a:cubicBezTo>
                  <a:pt x="1597" y="1272"/>
                  <a:pt x="1604" y="1272"/>
                  <a:pt x="1609" y="1272"/>
                </a:cubicBezTo>
                <a:close/>
                <a:moveTo>
                  <a:pt x="1588" y="1307"/>
                </a:moveTo>
                <a:cubicBezTo>
                  <a:pt x="1588" y="1313"/>
                  <a:pt x="1587" y="1320"/>
                  <a:pt x="1587" y="1326"/>
                </a:cubicBezTo>
                <a:cubicBezTo>
                  <a:pt x="1592" y="1326"/>
                  <a:pt x="1599" y="1327"/>
                  <a:pt x="1605" y="1327"/>
                </a:cubicBezTo>
                <a:cubicBezTo>
                  <a:pt x="1606" y="1321"/>
                  <a:pt x="1606" y="1314"/>
                  <a:pt x="1607" y="1309"/>
                </a:cubicBezTo>
                <a:cubicBezTo>
                  <a:pt x="1600" y="1308"/>
                  <a:pt x="1594" y="1307"/>
                  <a:pt x="1588" y="1307"/>
                </a:cubicBezTo>
                <a:close/>
                <a:moveTo>
                  <a:pt x="1551" y="1356"/>
                </a:moveTo>
                <a:cubicBezTo>
                  <a:pt x="1543" y="1358"/>
                  <a:pt x="1535" y="1359"/>
                  <a:pt x="1527" y="1354"/>
                </a:cubicBezTo>
                <a:cubicBezTo>
                  <a:pt x="1531" y="1364"/>
                  <a:pt x="1530" y="1372"/>
                  <a:pt x="1523" y="1378"/>
                </a:cubicBezTo>
                <a:cubicBezTo>
                  <a:pt x="1531" y="1375"/>
                  <a:pt x="1538" y="1374"/>
                  <a:pt x="1547" y="1378"/>
                </a:cubicBezTo>
                <a:cubicBezTo>
                  <a:pt x="1545" y="1366"/>
                  <a:pt x="1545" y="1364"/>
                  <a:pt x="1551" y="1356"/>
                </a:cubicBezTo>
                <a:close/>
                <a:moveTo>
                  <a:pt x="1524" y="1411"/>
                </a:moveTo>
                <a:cubicBezTo>
                  <a:pt x="1524" y="1417"/>
                  <a:pt x="1523" y="1424"/>
                  <a:pt x="1523" y="1430"/>
                </a:cubicBezTo>
                <a:cubicBezTo>
                  <a:pt x="1529" y="1430"/>
                  <a:pt x="1535" y="1431"/>
                  <a:pt x="1541" y="1431"/>
                </a:cubicBezTo>
                <a:cubicBezTo>
                  <a:pt x="1542" y="1425"/>
                  <a:pt x="1542" y="1419"/>
                  <a:pt x="1543" y="1413"/>
                </a:cubicBezTo>
                <a:cubicBezTo>
                  <a:pt x="1537" y="1412"/>
                  <a:pt x="1530" y="1412"/>
                  <a:pt x="1524" y="1411"/>
                </a:cubicBezTo>
                <a:close/>
                <a:moveTo>
                  <a:pt x="1491" y="1455"/>
                </a:moveTo>
                <a:cubicBezTo>
                  <a:pt x="1498" y="1455"/>
                  <a:pt x="1505" y="1455"/>
                  <a:pt x="1511" y="1455"/>
                </a:cubicBezTo>
                <a:cubicBezTo>
                  <a:pt x="1512" y="1449"/>
                  <a:pt x="1513" y="1443"/>
                  <a:pt x="1513" y="1438"/>
                </a:cubicBezTo>
                <a:cubicBezTo>
                  <a:pt x="1507" y="1437"/>
                  <a:pt x="1500" y="1436"/>
                  <a:pt x="1493" y="1435"/>
                </a:cubicBezTo>
                <a:cubicBezTo>
                  <a:pt x="1496" y="1442"/>
                  <a:pt x="1495" y="1449"/>
                  <a:pt x="1491" y="1455"/>
                </a:cubicBezTo>
                <a:close/>
                <a:moveTo>
                  <a:pt x="1487" y="1460"/>
                </a:moveTo>
                <a:cubicBezTo>
                  <a:pt x="1479" y="1464"/>
                  <a:pt x="1472" y="1462"/>
                  <a:pt x="1466" y="1460"/>
                </a:cubicBezTo>
                <a:cubicBezTo>
                  <a:pt x="1465" y="1467"/>
                  <a:pt x="1464" y="1474"/>
                  <a:pt x="1464" y="1479"/>
                </a:cubicBezTo>
                <a:cubicBezTo>
                  <a:pt x="1470" y="1480"/>
                  <a:pt x="1476" y="1480"/>
                  <a:pt x="1483" y="1481"/>
                </a:cubicBezTo>
                <a:cubicBezTo>
                  <a:pt x="1481" y="1474"/>
                  <a:pt x="1482" y="1467"/>
                  <a:pt x="1487" y="1460"/>
                </a:cubicBezTo>
                <a:close/>
                <a:moveTo>
                  <a:pt x="1461" y="1431"/>
                </a:moveTo>
                <a:cubicBezTo>
                  <a:pt x="1451" y="1435"/>
                  <a:pt x="1443" y="1433"/>
                  <a:pt x="1436" y="1425"/>
                </a:cubicBezTo>
                <a:cubicBezTo>
                  <a:pt x="1441" y="1434"/>
                  <a:pt x="1443" y="1443"/>
                  <a:pt x="1436" y="1452"/>
                </a:cubicBezTo>
                <a:cubicBezTo>
                  <a:pt x="1444" y="1449"/>
                  <a:pt x="1451" y="1448"/>
                  <a:pt x="1459" y="1453"/>
                </a:cubicBezTo>
                <a:cubicBezTo>
                  <a:pt x="1456" y="1445"/>
                  <a:pt x="1457" y="1438"/>
                  <a:pt x="1461" y="1431"/>
                </a:cubicBezTo>
                <a:close/>
                <a:moveTo>
                  <a:pt x="1437" y="1653"/>
                </a:moveTo>
                <a:cubicBezTo>
                  <a:pt x="1432" y="1653"/>
                  <a:pt x="1428" y="1652"/>
                  <a:pt x="1423" y="1651"/>
                </a:cubicBezTo>
                <a:cubicBezTo>
                  <a:pt x="1423" y="1656"/>
                  <a:pt x="1423" y="1660"/>
                  <a:pt x="1423" y="1665"/>
                </a:cubicBezTo>
                <a:cubicBezTo>
                  <a:pt x="1428" y="1665"/>
                  <a:pt x="1432" y="1665"/>
                  <a:pt x="1436" y="1666"/>
                </a:cubicBezTo>
                <a:cubicBezTo>
                  <a:pt x="1436" y="1661"/>
                  <a:pt x="1436" y="1657"/>
                  <a:pt x="1437" y="1653"/>
                </a:cubicBezTo>
                <a:close/>
                <a:moveTo>
                  <a:pt x="1443" y="1597"/>
                </a:moveTo>
                <a:cubicBezTo>
                  <a:pt x="1438" y="1597"/>
                  <a:pt x="1433" y="1596"/>
                  <a:pt x="1428" y="1596"/>
                </a:cubicBezTo>
                <a:cubicBezTo>
                  <a:pt x="1427" y="1601"/>
                  <a:pt x="1427" y="1606"/>
                  <a:pt x="1427" y="1612"/>
                </a:cubicBezTo>
                <a:cubicBezTo>
                  <a:pt x="1432" y="1612"/>
                  <a:pt x="1437" y="1612"/>
                  <a:pt x="1441" y="1613"/>
                </a:cubicBezTo>
                <a:cubicBezTo>
                  <a:pt x="1442" y="1608"/>
                  <a:pt x="1443" y="1602"/>
                  <a:pt x="1443" y="1597"/>
                </a:cubicBezTo>
                <a:close/>
                <a:moveTo>
                  <a:pt x="1449" y="1542"/>
                </a:moveTo>
                <a:cubicBezTo>
                  <a:pt x="1443" y="1542"/>
                  <a:pt x="1437" y="1541"/>
                  <a:pt x="1432" y="1541"/>
                </a:cubicBezTo>
                <a:cubicBezTo>
                  <a:pt x="1432" y="1547"/>
                  <a:pt x="1431" y="1553"/>
                  <a:pt x="1431" y="1558"/>
                </a:cubicBezTo>
                <a:cubicBezTo>
                  <a:pt x="1436" y="1558"/>
                  <a:pt x="1441" y="1558"/>
                  <a:pt x="1446" y="1559"/>
                </a:cubicBezTo>
                <a:cubicBezTo>
                  <a:pt x="1447" y="1553"/>
                  <a:pt x="1448" y="1548"/>
                  <a:pt x="1449" y="1542"/>
                </a:cubicBezTo>
                <a:close/>
                <a:moveTo>
                  <a:pt x="1452" y="1505"/>
                </a:moveTo>
                <a:cubicBezTo>
                  <a:pt x="1453" y="1499"/>
                  <a:pt x="1454" y="1493"/>
                  <a:pt x="1455" y="1486"/>
                </a:cubicBezTo>
                <a:cubicBezTo>
                  <a:pt x="1448" y="1488"/>
                  <a:pt x="1441" y="1487"/>
                  <a:pt x="1434" y="1483"/>
                </a:cubicBezTo>
                <a:cubicBezTo>
                  <a:pt x="1438" y="1491"/>
                  <a:pt x="1436" y="1498"/>
                  <a:pt x="1433" y="1504"/>
                </a:cubicBezTo>
                <a:cubicBezTo>
                  <a:pt x="1440" y="1505"/>
                  <a:pt x="1446" y="1505"/>
                  <a:pt x="1452" y="1505"/>
                </a:cubicBezTo>
                <a:close/>
                <a:moveTo>
                  <a:pt x="1467" y="1628"/>
                </a:moveTo>
                <a:cubicBezTo>
                  <a:pt x="1462" y="1628"/>
                  <a:pt x="1457" y="1627"/>
                  <a:pt x="1453" y="1627"/>
                </a:cubicBezTo>
                <a:cubicBezTo>
                  <a:pt x="1453" y="1631"/>
                  <a:pt x="1453" y="1635"/>
                  <a:pt x="1452" y="1640"/>
                </a:cubicBezTo>
                <a:cubicBezTo>
                  <a:pt x="1457" y="1640"/>
                  <a:pt x="1461" y="1640"/>
                  <a:pt x="1466" y="1641"/>
                </a:cubicBezTo>
                <a:cubicBezTo>
                  <a:pt x="1466" y="1636"/>
                  <a:pt x="1466" y="1632"/>
                  <a:pt x="1467" y="1628"/>
                </a:cubicBezTo>
                <a:close/>
                <a:moveTo>
                  <a:pt x="1472" y="1573"/>
                </a:moveTo>
                <a:cubicBezTo>
                  <a:pt x="1467" y="1572"/>
                  <a:pt x="1462" y="1572"/>
                  <a:pt x="1457" y="1571"/>
                </a:cubicBezTo>
                <a:cubicBezTo>
                  <a:pt x="1457" y="1577"/>
                  <a:pt x="1457" y="1582"/>
                  <a:pt x="1456" y="1587"/>
                </a:cubicBezTo>
                <a:cubicBezTo>
                  <a:pt x="1461" y="1587"/>
                  <a:pt x="1466" y="1587"/>
                  <a:pt x="1471" y="1588"/>
                </a:cubicBezTo>
                <a:cubicBezTo>
                  <a:pt x="1471" y="1582"/>
                  <a:pt x="1471" y="1578"/>
                  <a:pt x="1472" y="1573"/>
                </a:cubicBezTo>
                <a:close/>
                <a:moveTo>
                  <a:pt x="1478" y="1518"/>
                </a:moveTo>
                <a:cubicBezTo>
                  <a:pt x="1472" y="1517"/>
                  <a:pt x="1466" y="1516"/>
                  <a:pt x="1461" y="1516"/>
                </a:cubicBezTo>
                <a:cubicBezTo>
                  <a:pt x="1461" y="1522"/>
                  <a:pt x="1460" y="1527"/>
                  <a:pt x="1460" y="1533"/>
                </a:cubicBezTo>
                <a:cubicBezTo>
                  <a:pt x="1465" y="1534"/>
                  <a:pt x="1471" y="1534"/>
                  <a:pt x="1477" y="1534"/>
                </a:cubicBezTo>
                <a:cubicBezTo>
                  <a:pt x="1477" y="1529"/>
                  <a:pt x="1478" y="1523"/>
                  <a:pt x="1478" y="1518"/>
                </a:cubicBezTo>
                <a:close/>
                <a:moveTo>
                  <a:pt x="1496" y="1602"/>
                </a:moveTo>
                <a:cubicBezTo>
                  <a:pt x="1491" y="1602"/>
                  <a:pt x="1487" y="1602"/>
                  <a:pt x="1483" y="1601"/>
                </a:cubicBezTo>
                <a:cubicBezTo>
                  <a:pt x="1483" y="1606"/>
                  <a:pt x="1483" y="1611"/>
                  <a:pt x="1483" y="1615"/>
                </a:cubicBezTo>
                <a:cubicBezTo>
                  <a:pt x="1487" y="1615"/>
                  <a:pt x="1490" y="1615"/>
                  <a:pt x="1494" y="1615"/>
                </a:cubicBezTo>
                <a:cubicBezTo>
                  <a:pt x="1495" y="1611"/>
                  <a:pt x="1495" y="1607"/>
                  <a:pt x="1496" y="1602"/>
                </a:cubicBezTo>
                <a:close/>
                <a:moveTo>
                  <a:pt x="1502" y="1548"/>
                </a:moveTo>
                <a:cubicBezTo>
                  <a:pt x="1496" y="1547"/>
                  <a:pt x="1491" y="1547"/>
                  <a:pt x="1486" y="1546"/>
                </a:cubicBezTo>
                <a:cubicBezTo>
                  <a:pt x="1486" y="1551"/>
                  <a:pt x="1486" y="1556"/>
                  <a:pt x="1486" y="1561"/>
                </a:cubicBezTo>
                <a:cubicBezTo>
                  <a:pt x="1491" y="1562"/>
                  <a:pt x="1496" y="1562"/>
                  <a:pt x="1501" y="1562"/>
                </a:cubicBezTo>
                <a:cubicBezTo>
                  <a:pt x="1501" y="1557"/>
                  <a:pt x="1501" y="1553"/>
                  <a:pt x="1502" y="1548"/>
                </a:cubicBezTo>
                <a:close/>
                <a:moveTo>
                  <a:pt x="1508" y="1493"/>
                </a:moveTo>
                <a:cubicBezTo>
                  <a:pt x="1502" y="1492"/>
                  <a:pt x="1496" y="1491"/>
                  <a:pt x="1491" y="1491"/>
                </a:cubicBezTo>
                <a:cubicBezTo>
                  <a:pt x="1490" y="1496"/>
                  <a:pt x="1490" y="1503"/>
                  <a:pt x="1490" y="1508"/>
                </a:cubicBezTo>
                <a:cubicBezTo>
                  <a:pt x="1495" y="1509"/>
                  <a:pt x="1501" y="1509"/>
                  <a:pt x="1506" y="1510"/>
                </a:cubicBezTo>
                <a:cubicBezTo>
                  <a:pt x="1507" y="1504"/>
                  <a:pt x="1507" y="1498"/>
                  <a:pt x="1508" y="1493"/>
                </a:cubicBezTo>
                <a:close/>
                <a:moveTo>
                  <a:pt x="1526" y="1578"/>
                </a:moveTo>
                <a:cubicBezTo>
                  <a:pt x="1521" y="1577"/>
                  <a:pt x="1517" y="1577"/>
                  <a:pt x="1512" y="1576"/>
                </a:cubicBezTo>
                <a:cubicBezTo>
                  <a:pt x="1512" y="1581"/>
                  <a:pt x="1511" y="1586"/>
                  <a:pt x="1511" y="1590"/>
                </a:cubicBezTo>
                <a:cubicBezTo>
                  <a:pt x="1515" y="1591"/>
                  <a:pt x="1520" y="1591"/>
                  <a:pt x="1524" y="1591"/>
                </a:cubicBezTo>
                <a:cubicBezTo>
                  <a:pt x="1525" y="1587"/>
                  <a:pt x="1525" y="1582"/>
                  <a:pt x="1526" y="1578"/>
                </a:cubicBezTo>
                <a:close/>
                <a:moveTo>
                  <a:pt x="1531" y="1524"/>
                </a:moveTo>
                <a:cubicBezTo>
                  <a:pt x="1526" y="1523"/>
                  <a:pt x="1521" y="1522"/>
                  <a:pt x="1516" y="1522"/>
                </a:cubicBezTo>
                <a:cubicBezTo>
                  <a:pt x="1516" y="1527"/>
                  <a:pt x="1516" y="1531"/>
                  <a:pt x="1515" y="1537"/>
                </a:cubicBezTo>
                <a:cubicBezTo>
                  <a:pt x="1521" y="1537"/>
                  <a:pt x="1526" y="1537"/>
                  <a:pt x="1530" y="1538"/>
                </a:cubicBezTo>
                <a:cubicBezTo>
                  <a:pt x="1531" y="1533"/>
                  <a:pt x="1531" y="1528"/>
                  <a:pt x="1531" y="1524"/>
                </a:cubicBezTo>
                <a:close/>
                <a:moveTo>
                  <a:pt x="1537" y="1468"/>
                </a:moveTo>
                <a:cubicBezTo>
                  <a:pt x="1532" y="1468"/>
                  <a:pt x="1526" y="1467"/>
                  <a:pt x="1521" y="1467"/>
                </a:cubicBezTo>
                <a:cubicBezTo>
                  <a:pt x="1520" y="1472"/>
                  <a:pt x="1520" y="1478"/>
                  <a:pt x="1519" y="1484"/>
                </a:cubicBezTo>
                <a:cubicBezTo>
                  <a:pt x="1524" y="1484"/>
                  <a:pt x="1529" y="1484"/>
                  <a:pt x="1535" y="1484"/>
                </a:cubicBezTo>
                <a:cubicBezTo>
                  <a:pt x="1536" y="1479"/>
                  <a:pt x="1536" y="1473"/>
                  <a:pt x="1537" y="1468"/>
                </a:cubicBezTo>
                <a:close/>
                <a:moveTo>
                  <a:pt x="1556" y="1553"/>
                </a:moveTo>
                <a:cubicBezTo>
                  <a:pt x="1551" y="1553"/>
                  <a:pt x="1546" y="1552"/>
                  <a:pt x="1542" y="1552"/>
                </a:cubicBezTo>
                <a:cubicBezTo>
                  <a:pt x="1541" y="1557"/>
                  <a:pt x="1541" y="1561"/>
                  <a:pt x="1541" y="1566"/>
                </a:cubicBezTo>
                <a:cubicBezTo>
                  <a:pt x="1545" y="1566"/>
                  <a:pt x="1550" y="1566"/>
                  <a:pt x="1554" y="1567"/>
                </a:cubicBezTo>
                <a:cubicBezTo>
                  <a:pt x="1555" y="1562"/>
                  <a:pt x="1555" y="1558"/>
                  <a:pt x="1556" y="1553"/>
                </a:cubicBezTo>
                <a:close/>
                <a:moveTo>
                  <a:pt x="1561" y="1499"/>
                </a:moveTo>
                <a:cubicBezTo>
                  <a:pt x="1555" y="1498"/>
                  <a:pt x="1551" y="1498"/>
                  <a:pt x="1546" y="1497"/>
                </a:cubicBezTo>
                <a:cubicBezTo>
                  <a:pt x="1546" y="1502"/>
                  <a:pt x="1546" y="1507"/>
                  <a:pt x="1545" y="1512"/>
                </a:cubicBezTo>
                <a:cubicBezTo>
                  <a:pt x="1550" y="1512"/>
                  <a:pt x="1554" y="1512"/>
                  <a:pt x="1559" y="1512"/>
                </a:cubicBezTo>
                <a:cubicBezTo>
                  <a:pt x="1559" y="1508"/>
                  <a:pt x="1560" y="1503"/>
                  <a:pt x="1561" y="1499"/>
                </a:cubicBezTo>
                <a:close/>
                <a:moveTo>
                  <a:pt x="1566" y="1444"/>
                </a:moveTo>
                <a:cubicBezTo>
                  <a:pt x="1561" y="1443"/>
                  <a:pt x="1555" y="1442"/>
                  <a:pt x="1550" y="1441"/>
                </a:cubicBezTo>
                <a:cubicBezTo>
                  <a:pt x="1549" y="1447"/>
                  <a:pt x="1549" y="1453"/>
                  <a:pt x="1548" y="1459"/>
                </a:cubicBezTo>
                <a:cubicBezTo>
                  <a:pt x="1554" y="1459"/>
                  <a:pt x="1560" y="1460"/>
                  <a:pt x="1565" y="1460"/>
                </a:cubicBezTo>
                <a:cubicBezTo>
                  <a:pt x="1566" y="1455"/>
                  <a:pt x="1566" y="1449"/>
                  <a:pt x="1566" y="1444"/>
                </a:cubicBezTo>
                <a:close/>
                <a:moveTo>
                  <a:pt x="1571" y="1406"/>
                </a:moveTo>
                <a:cubicBezTo>
                  <a:pt x="1571" y="1400"/>
                  <a:pt x="1572" y="1394"/>
                  <a:pt x="1573" y="1388"/>
                </a:cubicBezTo>
                <a:cubicBezTo>
                  <a:pt x="1567" y="1388"/>
                  <a:pt x="1560" y="1387"/>
                  <a:pt x="1555" y="1387"/>
                </a:cubicBezTo>
                <a:cubicBezTo>
                  <a:pt x="1554" y="1393"/>
                  <a:pt x="1553" y="1399"/>
                  <a:pt x="1553" y="1405"/>
                </a:cubicBezTo>
                <a:cubicBezTo>
                  <a:pt x="1558" y="1405"/>
                  <a:pt x="1565" y="1406"/>
                  <a:pt x="1571" y="1406"/>
                </a:cubicBezTo>
                <a:close/>
                <a:moveTo>
                  <a:pt x="1585" y="1529"/>
                </a:moveTo>
                <a:cubicBezTo>
                  <a:pt x="1580" y="1528"/>
                  <a:pt x="1576" y="1528"/>
                  <a:pt x="1572" y="1527"/>
                </a:cubicBezTo>
                <a:cubicBezTo>
                  <a:pt x="1571" y="1532"/>
                  <a:pt x="1571" y="1536"/>
                  <a:pt x="1571" y="1541"/>
                </a:cubicBezTo>
                <a:cubicBezTo>
                  <a:pt x="1575" y="1541"/>
                  <a:pt x="1579" y="1541"/>
                  <a:pt x="1583" y="1542"/>
                </a:cubicBezTo>
                <a:cubicBezTo>
                  <a:pt x="1583" y="1537"/>
                  <a:pt x="1584" y="1533"/>
                  <a:pt x="1585" y="1529"/>
                </a:cubicBezTo>
                <a:close/>
                <a:moveTo>
                  <a:pt x="1590" y="1473"/>
                </a:moveTo>
                <a:cubicBezTo>
                  <a:pt x="1585" y="1473"/>
                  <a:pt x="1580" y="1472"/>
                  <a:pt x="1575" y="1471"/>
                </a:cubicBezTo>
                <a:cubicBezTo>
                  <a:pt x="1575" y="1477"/>
                  <a:pt x="1575" y="1482"/>
                  <a:pt x="1575" y="1487"/>
                </a:cubicBezTo>
                <a:cubicBezTo>
                  <a:pt x="1580" y="1487"/>
                  <a:pt x="1584" y="1488"/>
                  <a:pt x="1589" y="1488"/>
                </a:cubicBezTo>
                <a:cubicBezTo>
                  <a:pt x="1589" y="1483"/>
                  <a:pt x="1590" y="1478"/>
                  <a:pt x="1590" y="1473"/>
                </a:cubicBezTo>
                <a:close/>
                <a:moveTo>
                  <a:pt x="1596" y="1419"/>
                </a:moveTo>
                <a:cubicBezTo>
                  <a:pt x="1590" y="1418"/>
                  <a:pt x="1585" y="1418"/>
                  <a:pt x="1580" y="1417"/>
                </a:cubicBezTo>
                <a:cubicBezTo>
                  <a:pt x="1579" y="1422"/>
                  <a:pt x="1579" y="1427"/>
                  <a:pt x="1579" y="1433"/>
                </a:cubicBezTo>
                <a:cubicBezTo>
                  <a:pt x="1584" y="1433"/>
                  <a:pt x="1590" y="1434"/>
                  <a:pt x="1595" y="1434"/>
                </a:cubicBezTo>
                <a:cubicBezTo>
                  <a:pt x="1595" y="1429"/>
                  <a:pt x="1595" y="1424"/>
                  <a:pt x="1596" y="1419"/>
                </a:cubicBezTo>
                <a:close/>
                <a:moveTo>
                  <a:pt x="1601" y="1364"/>
                </a:moveTo>
                <a:cubicBezTo>
                  <a:pt x="1596" y="1363"/>
                  <a:pt x="1590" y="1363"/>
                  <a:pt x="1584" y="1362"/>
                </a:cubicBezTo>
                <a:cubicBezTo>
                  <a:pt x="1583" y="1368"/>
                  <a:pt x="1582" y="1375"/>
                  <a:pt x="1582" y="1381"/>
                </a:cubicBezTo>
                <a:cubicBezTo>
                  <a:pt x="1587" y="1381"/>
                  <a:pt x="1593" y="1381"/>
                  <a:pt x="1599" y="1381"/>
                </a:cubicBezTo>
                <a:cubicBezTo>
                  <a:pt x="1600" y="1375"/>
                  <a:pt x="1601" y="1369"/>
                  <a:pt x="1601" y="1364"/>
                </a:cubicBezTo>
                <a:close/>
                <a:moveTo>
                  <a:pt x="1620" y="1449"/>
                </a:moveTo>
                <a:cubicBezTo>
                  <a:pt x="1615" y="1448"/>
                  <a:pt x="1610" y="1448"/>
                  <a:pt x="1605" y="1447"/>
                </a:cubicBezTo>
                <a:cubicBezTo>
                  <a:pt x="1605" y="1452"/>
                  <a:pt x="1605" y="1457"/>
                  <a:pt x="1604" y="1462"/>
                </a:cubicBezTo>
                <a:cubicBezTo>
                  <a:pt x="1609" y="1462"/>
                  <a:pt x="1614" y="1463"/>
                  <a:pt x="1618" y="1463"/>
                </a:cubicBezTo>
                <a:cubicBezTo>
                  <a:pt x="1619" y="1458"/>
                  <a:pt x="1620" y="1454"/>
                  <a:pt x="1620" y="1449"/>
                </a:cubicBezTo>
                <a:close/>
                <a:moveTo>
                  <a:pt x="1625" y="1394"/>
                </a:moveTo>
                <a:cubicBezTo>
                  <a:pt x="1620" y="1394"/>
                  <a:pt x="1615" y="1393"/>
                  <a:pt x="1610" y="1393"/>
                </a:cubicBezTo>
                <a:cubicBezTo>
                  <a:pt x="1609" y="1398"/>
                  <a:pt x="1609" y="1403"/>
                  <a:pt x="1609" y="1409"/>
                </a:cubicBezTo>
                <a:cubicBezTo>
                  <a:pt x="1614" y="1409"/>
                  <a:pt x="1619" y="1409"/>
                  <a:pt x="1623" y="1409"/>
                </a:cubicBezTo>
                <a:cubicBezTo>
                  <a:pt x="1624" y="1404"/>
                  <a:pt x="1624" y="1399"/>
                  <a:pt x="1625" y="1394"/>
                </a:cubicBezTo>
                <a:close/>
                <a:moveTo>
                  <a:pt x="1631" y="1340"/>
                </a:moveTo>
                <a:cubicBezTo>
                  <a:pt x="1625" y="1339"/>
                  <a:pt x="1619" y="1338"/>
                  <a:pt x="1614" y="1337"/>
                </a:cubicBezTo>
                <a:cubicBezTo>
                  <a:pt x="1613" y="1343"/>
                  <a:pt x="1613" y="1349"/>
                  <a:pt x="1612" y="1355"/>
                </a:cubicBezTo>
                <a:cubicBezTo>
                  <a:pt x="1618" y="1355"/>
                  <a:pt x="1624" y="1356"/>
                  <a:pt x="1629" y="1356"/>
                </a:cubicBezTo>
                <a:cubicBezTo>
                  <a:pt x="1630" y="1351"/>
                  <a:pt x="1630" y="1345"/>
                  <a:pt x="1631" y="1340"/>
                </a:cubicBezTo>
                <a:close/>
                <a:moveTo>
                  <a:pt x="1635" y="1302"/>
                </a:moveTo>
                <a:cubicBezTo>
                  <a:pt x="1635" y="1296"/>
                  <a:pt x="1636" y="1290"/>
                  <a:pt x="1637" y="1284"/>
                </a:cubicBezTo>
                <a:cubicBezTo>
                  <a:pt x="1631" y="1284"/>
                  <a:pt x="1624" y="1283"/>
                  <a:pt x="1619" y="1283"/>
                </a:cubicBezTo>
                <a:cubicBezTo>
                  <a:pt x="1618" y="1289"/>
                  <a:pt x="1617" y="1295"/>
                  <a:pt x="1617" y="1301"/>
                </a:cubicBezTo>
                <a:cubicBezTo>
                  <a:pt x="1623" y="1301"/>
                  <a:pt x="1629" y="1302"/>
                  <a:pt x="1635" y="1302"/>
                </a:cubicBezTo>
                <a:close/>
                <a:moveTo>
                  <a:pt x="1649" y="1424"/>
                </a:moveTo>
                <a:cubicBezTo>
                  <a:pt x="1644" y="1424"/>
                  <a:pt x="1640" y="1423"/>
                  <a:pt x="1635" y="1423"/>
                </a:cubicBezTo>
                <a:cubicBezTo>
                  <a:pt x="1635" y="1428"/>
                  <a:pt x="1635" y="1433"/>
                  <a:pt x="1634" y="1438"/>
                </a:cubicBezTo>
                <a:cubicBezTo>
                  <a:pt x="1639" y="1438"/>
                  <a:pt x="1643" y="1438"/>
                  <a:pt x="1647" y="1438"/>
                </a:cubicBezTo>
                <a:cubicBezTo>
                  <a:pt x="1648" y="1433"/>
                  <a:pt x="1648" y="1429"/>
                  <a:pt x="1649" y="1424"/>
                </a:cubicBezTo>
                <a:close/>
                <a:moveTo>
                  <a:pt x="1654" y="1370"/>
                </a:moveTo>
                <a:cubicBezTo>
                  <a:pt x="1649" y="1369"/>
                  <a:pt x="1644" y="1369"/>
                  <a:pt x="1639" y="1368"/>
                </a:cubicBezTo>
                <a:cubicBezTo>
                  <a:pt x="1639" y="1373"/>
                  <a:pt x="1638" y="1378"/>
                  <a:pt x="1638" y="1383"/>
                </a:cubicBezTo>
                <a:cubicBezTo>
                  <a:pt x="1643" y="1383"/>
                  <a:pt x="1648" y="1384"/>
                  <a:pt x="1653" y="1384"/>
                </a:cubicBezTo>
                <a:cubicBezTo>
                  <a:pt x="1653" y="1380"/>
                  <a:pt x="1654" y="1375"/>
                  <a:pt x="1654" y="1370"/>
                </a:cubicBezTo>
                <a:close/>
                <a:moveTo>
                  <a:pt x="1660" y="1315"/>
                </a:moveTo>
                <a:cubicBezTo>
                  <a:pt x="1654" y="1314"/>
                  <a:pt x="1649" y="1314"/>
                  <a:pt x="1644" y="1313"/>
                </a:cubicBezTo>
                <a:cubicBezTo>
                  <a:pt x="1643" y="1319"/>
                  <a:pt x="1643" y="1324"/>
                  <a:pt x="1642" y="1330"/>
                </a:cubicBezTo>
                <a:cubicBezTo>
                  <a:pt x="1647" y="1330"/>
                  <a:pt x="1653" y="1331"/>
                  <a:pt x="1659" y="1331"/>
                </a:cubicBezTo>
                <a:cubicBezTo>
                  <a:pt x="1659" y="1326"/>
                  <a:pt x="1660" y="1320"/>
                  <a:pt x="1660" y="1315"/>
                </a:cubicBezTo>
                <a:close/>
                <a:moveTo>
                  <a:pt x="1663" y="1276"/>
                </a:moveTo>
                <a:cubicBezTo>
                  <a:pt x="1664" y="1271"/>
                  <a:pt x="1665" y="1265"/>
                  <a:pt x="1665" y="1260"/>
                </a:cubicBezTo>
                <a:cubicBezTo>
                  <a:pt x="1659" y="1259"/>
                  <a:pt x="1653" y="1259"/>
                  <a:pt x="1648" y="1258"/>
                </a:cubicBezTo>
                <a:cubicBezTo>
                  <a:pt x="1647" y="1264"/>
                  <a:pt x="1646" y="1270"/>
                  <a:pt x="1646" y="1276"/>
                </a:cubicBezTo>
                <a:cubicBezTo>
                  <a:pt x="1651" y="1276"/>
                  <a:pt x="1657" y="1276"/>
                  <a:pt x="1663" y="1276"/>
                </a:cubicBezTo>
                <a:close/>
                <a:moveTo>
                  <a:pt x="1679" y="1400"/>
                </a:moveTo>
                <a:cubicBezTo>
                  <a:pt x="1673" y="1399"/>
                  <a:pt x="1669" y="1399"/>
                  <a:pt x="1665" y="1398"/>
                </a:cubicBezTo>
                <a:cubicBezTo>
                  <a:pt x="1664" y="1403"/>
                  <a:pt x="1664" y="1408"/>
                  <a:pt x="1664" y="1412"/>
                </a:cubicBezTo>
                <a:cubicBezTo>
                  <a:pt x="1668" y="1412"/>
                  <a:pt x="1673" y="1413"/>
                  <a:pt x="1677" y="1413"/>
                </a:cubicBezTo>
                <a:cubicBezTo>
                  <a:pt x="1678" y="1409"/>
                  <a:pt x="1678" y="1405"/>
                  <a:pt x="1679" y="1400"/>
                </a:cubicBezTo>
                <a:close/>
                <a:moveTo>
                  <a:pt x="1684" y="1345"/>
                </a:moveTo>
                <a:cubicBezTo>
                  <a:pt x="1679" y="1344"/>
                  <a:pt x="1674" y="1343"/>
                  <a:pt x="1669" y="1343"/>
                </a:cubicBezTo>
                <a:cubicBezTo>
                  <a:pt x="1669" y="1348"/>
                  <a:pt x="1669" y="1353"/>
                  <a:pt x="1669" y="1358"/>
                </a:cubicBezTo>
                <a:cubicBezTo>
                  <a:pt x="1673" y="1358"/>
                  <a:pt x="1678" y="1359"/>
                  <a:pt x="1683" y="1359"/>
                </a:cubicBezTo>
                <a:cubicBezTo>
                  <a:pt x="1683" y="1354"/>
                  <a:pt x="1684" y="1349"/>
                  <a:pt x="1684" y="1345"/>
                </a:cubicBezTo>
                <a:close/>
                <a:moveTo>
                  <a:pt x="1689" y="1290"/>
                </a:moveTo>
                <a:cubicBezTo>
                  <a:pt x="1684" y="1290"/>
                  <a:pt x="1679" y="1289"/>
                  <a:pt x="1674" y="1289"/>
                </a:cubicBezTo>
                <a:cubicBezTo>
                  <a:pt x="1673" y="1294"/>
                  <a:pt x="1673" y="1299"/>
                  <a:pt x="1673" y="1304"/>
                </a:cubicBezTo>
                <a:cubicBezTo>
                  <a:pt x="1678" y="1304"/>
                  <a:pt x="1682" y="1305"/>
                  <a:pt x="1687" y="1305"/>
                </a:cubicBezTo>
                <a:cubicBezTo>
                  <a:pt x="1688" y="1300"/>
                  <a:pt x="1688" y="1295"/>
                  <a:pt x="1689" y="1290"/>
                </a:cubicBezTo>
                <a:close/>
                <a:moveTo>
                  <a:pt x="1694" y="1236"/>
                </a:moveTo>
                <a:cubicBezTo>
                  <a:pt x="1689" y="1235"/>
                  <a:pt x="1683" y="1234"/>
                  <a:pt x="1678" y="1234"/>
                </a:cubicBezTo>
                <a:cubicBezTo>
                  <a:pt x="1677" y="1239"/>
                  <a:pt x="1677" y="1245"/>
                  <a:pt x="1676" y="1251"/>
                </a:cubicBezTo>
                <a:cubicBezTo>
                  <a:pt x="1682" y="1251"/>
                  <a:pt x="1688" y="1251"/>
                  <a:pt x="1693" y="1252"/>
                </a:cubicBezTo>
                <a:cubicBezTo>
                  <a:pt x="1693" y="1247"/>
                  <a:pt x="1694" y="1241"/>
                  <a:pt x="1694" y="1236"/>
                </a:cubicBezTo>
                <a:close/>
                <a:moveTo>
                  <a:pt x="1697" y="1197"/>
                </a:moveTo>
                <a:cubicBezTo>
                  <a:pt x="1698" y="1192"/>
                  <a:pt x="1699" y="1186"/>
                  <a:pt x="1699" y="1181"/>
                </a:cubicBezTo>
                <a:cubicBezTo>
                  <a:pt x="1694" y="1180"/>
                  <a:pt x="1688" y="1180"/>
                  <a:pt x="1683" y="1179"/>
                </a:cubicBezTo>
                <a:cubicBezTo>
                  <a:pt x="1682" y="1185"/>
                  <a:pt x="1682" y="1191"/>
                  <a:pt x="1681" y="1196"/>
                </a:cubicBezTo>
                <a:cubicBezTo>
                  <a:pt x="1687" y="1197"/>
                  <a:pt x="1692" y="1197"/>
                  <a:pt x="1697" y="1197"/>
                </a:cubicBezTo>
                <a:close/>
                <a:moveTo>
                  <a:pt x="1713" y="1320"/>
                </a:moveTo>
                <a:cubicBezTo>
                  <a:pt x="1708" y="1320"/>
                  <a:pt x="1704" y="1319"/>
                  <a:pt x="1699" y="1319"/>
                </a:cubicBezTo>
                <a:cubicBezTo>
                  <a:pt x="1699" y="1324"/>
                  <a:pt x="1698" y="1329"/>
                  <a:pt x="1698" y="1334"/>
                </a:cubicBezTo>
                <a:cubicBezTo>
                  <a:pt x="1703" y="1334"/>
                  <a:pt x="1707" y="1334"/>
                  <a:pt x="1711" y="1334"/>
                </a:cubicBezTo>
                <a:cubicBezTo>
                  <a:pt x="1712" y="1329"/>
                  <a:pt x="1712" y="1325"/>
                  <a:pt x="1713" y="1320"/>
                </a:cubicBezTo>
                <a:close/>
                <a:moveTo>
                  <a:pt x="1717" y="1266"/>
                </a:moveTo>
                <a:cubicBezTo>
                  <a:pt x="1712" y="1265"/>
                  <a:pt x="1708" y="1265"/>
                  <a:pt x="1703" y="1264"/>
                </a:cubicBezTo>
                <a:cubicBezTo>
                  <a:pt x="1703" y="1269"/>
                  <a:pt x="1703" y="1274"/>
                  <a:pt x="1703" y="1279"/>
                </a:cubicBezTo>
                <a:cubicBezTo>
                  <a:pt x="1707" y="1279"/>
                  <a:pt x="1712" y="1280"/>
                  <a:pt x="1717" y="1280"/>
                </a:cubicBezTo>
                <a:cubicBezTo>
                  <a:pt x="1717" y="1275"/>
                  <a:pt x="1717" y="1270"/>
                  <a:pt x="1717" y="1266"/>
                </a:cubicBezTo>
                <a:close/>
                <a:moveTo>
                  <a:pt x="1724" y="1211"/>
                </a:moveTo>
                <a:cubicBezTo>
                  <a:pt x="1718" y="1211"/>
                  <a:pt x="1713" y="1210"/>
                  <a:pt x="1708" y="1210"/>
                </a:cubicBezTo>
                <a:cubicBezTo>
                  <a:pt x="1708" y="1215"/>
                  <a:pt x="1707" y="1220"/>
                  <a:pt x="1707" y="1226"/>
                </a:cubicBezTo>
                <a:cubicBezTo>
                  <a:pt x="1712" y="1226"/>
                  <a:pt x="1717" y="1226"/>
                  <a:pt x="1722" y="1227"/>
                </a:cubicBezTo>
                <a:cubicBezTo>
                  <a:pt x="1723" y="1222"/>
                  <a:pt x="1723" y="1216"/>
                  <a:pt x="1724" y="1211"/>
                </a:cubicBezTo>
                <a:close/>
                <a:moveTo>
                  <a:pt x="1727" y="1172"/>
                </a:moveTo>
                <a:cubicBezTo>
                  <a:pt x="1727" y="1167"/>
                  <a:pt x="1728" y="1162"/>
                  <a:pt x="1728" y="1157"/>
                </a:cubicBezTo>
                <a:cubicBezTo>
                  <a:pt x="1723" y="1156"/>
                  <a:pt x="1717" y="1155"/>
                  <a:pt x="1712" y="1154"/>
                </a:cubicBezTo>
                <a:cubicBezTo>
                  <a:pt x="1711" y="1160"/>
                  <a:pt x="1711" y="1166"/>
                  <a:pt x="1711" y="1171"/>
                </a:cubicBezTo>
                <a:cubicBezTo>
                  <a:pt x="1716" y="1172"/>
                  <a:pt x="1722" y="1172"/>
                  <a:pt x="1727" y="1172"/>
                </a:cubicBezTo>
                <a:close/>
                <a:moveTo>
                  <a:pt x="1742" y="1296"/>
                </a:moveTo>
                <a:cubicBezTo>
                  <a:pt x="1738" y="1295"/>
                  <a:pt x="1733" y="1295"/>
                  <a:pt x="1729" y="1294"/>
                </a:cubicBezTo>
                <a:cubicBezTo>
                  <a:pt x="1728" y="1299"/>
                  <a:pt x="1728" y="1304"/>
                  <a:pt x="1728" y="1308"/>
                </a:cubicBezTo>
                <a:cubicBezTo>
                  <a:pt x="1732" y="1308"/>
                  <a:pt x="1737" y="1309"/>
                  <a:pt x="1741" y="1309"/>
                </a:cubicBezTo>
                <a:cubicBezTo>
                  <a:pt x="1741" y="1305"/>
                  <a:pt x="1742" y="1300"/>
                  <a:pt x="1742" y="1296"/>
                </a:cubicBezTo>
                <a:close/>
                <a:moveTo>
                  <a:pt x="1747" y="1242"/>
                </a:moveTo>
                <a:cubicBezTo>
                  <a:pt x="1743" y="1241"/>
                  <a:pt x="1738" y="1241"/>
                  <a:pt x="1733" y="1240"/>
                </a:cubicBezTo>
                <a:cubicBezTo>
                  <a:pt x="1733" y="1245"/>
                  <a:pt x="1733" y="1249"/>
                  <a:pt x="1732" y="1254"/>
                </a:cubicBezTo>
                <a:cubicBezTo>
                  <a:pt x="1737" y="1254"/>
                  <a:pt x="1742" y="1254"/>
                  <a:pt x="1746" y="1255"/>
                </a:cubicBezTo>
                <a:cubicBezTo>
                  <a:pt x="1747" y="1250"/>
                  <a:pt x="1747" y="1246"/>
                  <a:pt x="1747" y="1242"/>
                </a:cubicBezTo>
                <a:close/>
                <a:moveTo>
                  <a:pt x="1752" y="1187"/>
                </a:moveTo>
                <a:cubicBezTo>
                  <a:pt x="1747" y="1186"/>
                  <a:pt x="1742" y="1186"/>
                  <a:pt x="1737" y="1185"/>
                </a:cubicBezTo>
                <a:cubicBezTo>
                  <a:pt x="1737" y="1190"/>
                  <a:pt x="1736" y="1195"/>
                  <a:pt x="1736" y="1201"/>
                </a:cubicBezTo>
                <a:cubicBezTo>
                  <a:pt x="1741" y="1201"/>
                  <a:pt x="1746" y="1201"/>
                  <a:pt x="1752" y="1201"/>
                </a:cubicBezTo>
                <a:cubicBezTo>
                  <a:pt x="1752" y="1196"/>
                  <a:pt x="1752" y="1191"/>
                  <a:pt x="1752" y="1187"/>
                </a:cubicBezTo>
                <a:close/>
                <a:moveTo>
                  <a:pt x="1758" y="1132"/>
                </a:moveTo>
                <a:cubicBezTo>
                  <a:pt x="1753" y="1131"/>
                  <a:pt x="1747" y="1131"/>
                  <a:pt x="1742" y="1130"/>
                </a:cubicBezTo>
                <a:cubicBezTo>
                  <a:pt x="1742" y="1136"/>
                  <a:pt x="1741" y="1141"/>
                  <a:pt x="1741" y="1146"/>
                </a:cubicBezTo>
                <a:cubicBezTo>
                  <a:pt x="1746" y="1146"/>
                  <a:pt x="1751" y="1147"/>
                  <a:pt x="1756" y="1147"/>
                </a:cubicBezTo>
                <a:cubicBezTo>
                  <a:pt x="1757" y="1142"/>
                  <a:pt x="1757" y="1137"/>
                  <a:pt x="1758" y="1132"/>
                </a:cubicBezTo>
                <a:close/>
                <a:moveTo>
                  <a:pt x="1762" y="1077"/>
                </a:moveTo>
                <a:cubicBezTo>
                  <a:pt x="1757" y="1077"/>
                  <a:pt x="1752" y="1076"/>
                  <a:pt x="1747" y="1076"/>
                </a:cubicBezTo>
                <a:cubicBezTo>
                  <a:pt x="1747" y="1082"/>
                  <a:pt x="1746" y="1087"/>
                  <a:pt x="1746" y="1092"/>
                </a:cubicBezTo>
                <a:cubicBezTo>
                  <a:pt x="1751" y="1092"/>
                  <a:pt x="1756" y="1092"/>
                  <a:pt x="1760" y="1092"/>
                </a:cubicBezTo>
                <a:cubicBezTo>
                  <a:pt x="1761" y="1087"/>
                  <a:pt x="1762" y="1082"/>
                  <a:pt x="1762" y="1077"/>
                </a:cubicBezTo>
                <a:close/>
                <a:moveTo>
                  <a:pt x="1776" y="1217"/>
                </a:moveTo>
                <a:cubicBezTo>
                  <a:pt x="1772" y="1216"/>
                  <a:pt x="1768" y="1216"/>
                  <a:pt x="1763" y="1215"/>
                </a:cubicBezTo>
                <a:cubicBezTo>
                  <a:pt x="1763" y="1220"/>
                  <a:pt x="1763" y="1224"/>
                  <a:pt x="1763" y="1229"/>
                </a:cubicBezTo>
                <a:cubicBezTo>
                  <a:pt x="1767" y="1229"/>
                  <a:pt x="1771" y="1229"/>
                  <a:pt x="1775" y="1230"/>
                </a:cubicBezTo>
                <a:cubicBezTo>
                  <a:pt x="1776" y="1225"/>
                  <a:pt x="1776" y="1221"/>
                  <a:pt x="1776" y="1217"/>
                </a:cubicBezTo>
                <a:close/>
                <a:moveTo>
                  <a:pt x="1781" y="1162"/>
                </a:moveTo>
                <a:cubicBezTo>
                  <a:pt x="1776" y="1162"/>
                  <a:pt x="1772" y="1161"/>
                  <a:pt x="1767" y="1161"/>
                </a:cubicBezTo>
                <a:cubicBezTo>
                  <a:pt x="1767" y="1166"/>
                  <a:pt x="1767" y="1170"/>
                  <a:pt x="1767" y="1175"/>
                </a:cubicBezTo>
                <a:cubicBezTo>
                  <a:pt x="1772" y="1175"/>
                  <a:pt x="1776" y="1175"/>
                  <a:pt x="1780" y="1175"/>
                </a:cubicBezTo>
                <a:cubicBezTo>
                  <a:pt x="1781" y="1171"/>
                  <a:pt x="1781" y="1167"/>
                  <a:pt x="1781" y="1162"/>
                </a:cubicBezTo>
                <a:close/>
                <a:moveTo>
                  <a:pt x="1786" y="1108"/>
                </a:moveTo>
                <a:cubicBezTo>
                  <a:pt x="1782" y="1107"/>
                  <a:pt x="1777" y="1107"/>
                  <a:pt x="1773" y="1106"/>
                </a:cubicBezTo>
                <a:cubicBezTo>
                  <a:pt x="1772" y="1111"/>
                  <a:pt x="1772" y="1116"/>
                  <a:pt x="1771" y="1121"/>
                </a:cubicBezTo>
                <a:cubicBezTo>
                  <a:pt x="1776" y="1121"/>
                  <a:pt x="1781" y="1121"/>
                  <a:pt x="1785" y="1122"/>
                </a:cubicBezTo>
                <a:cubicBezTo>
                  <a:pt x="1785" y="1117"/>
                  <a:pt x="1786" y="1112"/>
                  <a:pt x="1786" y="1108"/>
                </a:cubicBezTo>
                <a:close/>
                <a:moveTo>
                  <a:pt x="1791" y="1053"/>
                </a:moveTo>
                <a:cubicBezTo>
                  <a:pt x="1786" y="1052"/>
                  <a:pt x="1782" y="1052"/>
                  <a:pt x="1777" y="1051"/>
                </a:cubicBezTo>
                <a:cubicBezTo>
                  <a:pt x="1776" y="1057"/>
                  <a:pt x="1776" y="1062"/>
                  <a:pt x="1775" y="1066"/>
                </a:cubicBezTo>
                <a:cubicBezTo>
                  <a:pt x="1780" y="1067"/>
                  <a:pt x="1785" y="1067"/>
                  <a:pt x="1790" y="1067"/>
                </a:cubicBezTo>
                <a:cubicBezTo>
                  <a:pt x="1790" y="1062"/>
                  <a:pt x="1791" y="1058"/>
                  <a:pt x="1791" y="1053"/>
                </a:cubicBezTo>
                <a:close/>
                <a:moveTo>
                  <a:pt x="1796" y="998"/>
                </a:moveTo>
                <a:cubicBezTo>
                  <a:pt x="1791" y="998"/>
                  <a:pt x="1787" y="997"/>
                  <a:pt x="1781" y="997"/>
                </a:cubicBezTo>
                <a:cubicBezTo>
                  <a:pt x="1781" y="1002"/>
                  <a:pt x="1781" y="1007"/>
                  <a:pt x="1781" y="1012"/>
                </a:cubicBezTo>
                <a:cubicBezTo>
                  <a:pt x="1786" y="1012"/>
                  <a:pt x="1791" y="1013"/>
                  <a:pt x="1795" y="1013"/>
                </a:cubicBezTo>
                <a:cubicBezTo>
                  <a:pt x="1796" y="1008"/>
                  <a:pt x="1796" y="1003"/>
                  <a:pt x="1796" y="998"/>
                </a:cubicBezTo>
                <a:close/>
                <a:moveTo>
                  <a:pt x="1799" y="958"/>
                </a:moveTo>
                <a:cubicBezTo>
                  <a:pt x="1800" y="953"/>
                  <a:pt x="1800" y="949"/>
                  <a:pt x="1800" y="945"/>
                </a:cubicBezTo>
                <a:cubicBezTo>
                  <a:pt x="1795" y="944"/>
                  <a:pt x="1791" y="944"/>
                  <a:pt x="1786" y="943"/>
                </a:cubicBezTo>
                <a:cubicBezTo>
                  <a:pt x="1786" y="949"/>
                  <a:pt x="1785" y="953"/>
                  <a:pt x="1785" y="958"/>
                </a:cubicBezTo>
                <a:cubicBezTo>
                  <a:pt x="1790" y="958"/>
                  <a:pt x="1795" y="958"/>
                  <a:pt x="1799" y="958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2"/>
                  <a:pt x="1668" y="982"/>
                </a:cubicBezTo>
                <a:cubicBezTo>
                  <a:pt x="1668" y="982"/>
                  <a:pt x="1668" y="982"/>
                  <a:pt x="1668" y="982"/>
                </a:cubicBezTo>
                <a:cubicBezTo>
                  <a:pt x="1668" y="982"/>
                  <a:pt x="1668" y="983"/>
                  <a:pt x="1668" y="983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lose/>
                <a:moveTo>
                  <a:pt x="1063" y="1641"/>
                </a:move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lose/>
                <a:moveTo>
                  <a:pt x="201" y="826"/>
                </a:moveTo>
                <a:cubicBezTo>
                  <a:pt x="209" y="818"/>
                  <a:pt x="211" y="809"/>
                  <a:pt x="205" y="799"/>
                </a:cubicBezTo>
                <a:cubicBezTo>
                  <a:pt x="205" y="799"/>
                  <a:pt x="205" y="798"/>
                  <a:pt x="205" y="798"/>
                </a:cubicBezTo>
                <a:cubicBezTo>
                  <a:pt x="212" y="804"/>
                  <a:pt x="220" y="806"/>
                  <a:pt x="229" y="801"/>
                </a:cubicBezTo>
                <a:cubicBezTo>
                  <a:pt x="230" y="801"/>
                  <a:pt x="231" y="800"/>
                  <a:pt x="232" y="800"/>
                </a:cubicBezTo>
                <a:cubicBezTo>
                  <a:pt x="233" y="797"/>
                  <a:pt x="235" y="795"/>
                  <a:pt x="236" y="793"/>
                </a:cubicBezTo>
                <a:cubicBezTo>
                  <a:pt x="239" y="786"/>
                  <a:pt x="237" y="779"/>
                  <a:pt x="232" y="773"/>
                </a:cubicBezTo>
                <a:cubicBezTo>
                  <a:pt x="227" y="768"/>
                  <a:pt x="219" y="766"/>
                  <a:pt x="212" y="769"/>
                </a:cubicBezTo>
                <a:cubicBezTo>
                  <a:pt x="205" y="772"/>
                  <a:pt x="201" y="779"/>
                  <a:pt x="201" y="786"/>
                </a:cubicBezTo>
                <a:cubicBezTo>
                  <a:pt x="201" y="790"/>
                  <a:pt x="203" y="793"/>
                  <a:pt x="204" y="797"/>
                </a:cubicBezTo>
                <a:cubicBezTo>
                  <a:pt x="202" y="796"/>
                  <a:pt x="200" y="795"/>
                  <a:pt x="198" y="794"/>
                </a:cubicBezTo>
                <a:cubicBezTo>
                  <a:pt x="191" y="791"/>
                  <a:pt x="184" y="792"/>
                  <a:pt x="178" y="797"/>
                </a:cubicBezTo>
                <a:cubicBezTo>
                  <a:pt x="172" y="802"/>
                  <a:pt x="170" y="808"/>
                  <a:pt x="172" y="816"/>
                </a:cubicBezTo>
                <a:cubicBezTo>
                  <a:pt x="173" y="818"/>
                  <a:pt x="174" y="821"/>
                  <a:pt x="175" y="823"/>
                </a:cubicBezTo>
                <a:cubicBezTo>
                  <a:pt x="183" y="829"/>
                  <a:pt x="192" y="832"/>
                  <a:pt x="201" y="826"/>
                </a:cubicBezTo>
                <a:close/>
                <a:moveTo>
                  <a:pt x="471" y="1506"/>
                </a:move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lose/>
                <a:moveTo>
                  <a:pt x="196" y="880"/>
                </a:moveTo>
                <a:cubicBezTo>
                  <a:pt x="197" y="879"/>
                  <a:pt x="199" y="877"/>
                  <a:pt x="200" y="876"/>
                </a:cubicBezTo>
                <a:cubicBezTo>
                  <a:pt x="204" y="869"/>
                  <a:pt x="204" y="861"/>
                  <a:pt x="200" y="855"/>
                </a:cubicBezTo>
                <a:cubicBezTo>
                  <a:pt x="195" y="848"/>
                  <a:pt x="188" y="845"/>
                  <a:pt x="180" y="848"/>
                </a:cubicBezTo>
                <a:cubicBezTo>
                  <a:pt x="178" y="848"/>
                  <a:pt x="176" y="849"/>
                  <a:pt x="174" y="850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65" y="857"/>
                  <a:pt x="166" y="867"/>
                  <a:pt x="169" y="877"/>
                </a:cubicBezTo>
                <a:cubicBezTo>
                  <a:pt x="169" y="877"/>
                  <a:pt x="169" y="878"/>
                  <a:pt x="169" y="878"/>
                </a:cubicBezTo>
                <a:cubicBezTo>
                  <a:pt x="178" y="883"/>
                  <a:pt x="187" y="886"/>
                  <a:pt x="196" y="880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549" y="1568"/>
                </a:move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lose/>
                <a:moveTo>
                  <a:pt x="580" y="1562"/>
                </a:moveTo>
                <a:cubicBezTo>
                  <a:pt x="584" y="1552"/>
                  <a:pt x="578" y="1541"/>
                  <a:pt x="568" y="1538"/>
                </a:cubicBezTo>
                <a:cubicBezTo>
                  <a:pt x="562" y="1536"/>
                  <a:pt x="557" y="1537"/>
                  <a:pt x="552" y="1540"/>
                </a:cubicBezTo>
                <a:cubicBezTo>
                  <a:pt x="553" y="1538"/>
                  <a:pt x="554" y="1535"/>
                  <a:pt x="555" y="1533"/>
                </a:cubicBezTo>
                <a:cubicBezTo>
                  <a:pt x="558" y="1525"/>
                  <a:pt x="555" y="1516"/>
                  <a:pt x="548" y="1511"/>
                </a:cubicBezTo>
                <a:cubicBezTo>
                  <a:pt x="541" y="1507"/>
                  <a:pt x="532" y="1507"/>
                  <a:pt x="526" y="1513"/>
                </a:cubicBezTo>
                <a:cubicBezTo>
                  <a:pt x="520" y="1518"/>
                  <a:pt x="518" y="1528"/>
                  <a:pt x="522" y="1535"/>
                </a:cubicBezTo>
                <a:cubicBezTo>
                  <a:pt x="526" y="1543"/>
                  <a:pt x="535" y="1546"/>
                  <a:pt x="543" y="1544"/>
                </a:cubicBezTo>
                <a:cubicBezTo>
                  <a:pt x="546" y="1543"/>
                  <a:pt x="549" y="1541"/>
                  <a:pt x="552" y="1540"/>
                </a:cubicBezTo>
                <a:cubicBezTo>
                  <a:pt x="543" y="1550"/>
                  <a:pt x="542" y="1556"/>
                  <a:pt x="549" y="1568"/>
                </a:cubicBezTo>
                <a:cubicBezTo>
                  <a:pt x="551" y="1570"/>
                  <a:pt x="553" y="1571"/>
                  <a:pt x="555" y="1572"/>
                </a:cubicBezTo>
                <a:cubicBezTo>
                  <a:pt x="565" y="1576"/>
                  <a:pt x="576" y="1572"/>
                  <a:pt x="580" y="1562"/>
                </a:cubicBezTo>
                <a:close/>
                <a:moveTo>
                  <a:pt x="788" y="1643"/>
                </a:move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lose/>
                <a:moveTo>
                  <a:pt x="1407" y="1452"/>
                </a:move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lose/>
                <a:moveTo>
                  <a:pt x="424" y="1443"/>
                </a:moveTo>
                <a:cubicBezTo>
                  <a:pt x="429" y="1436"/>
                  <a:pt x="428" y="1426"/>
                  <a:pt x="423" y="1420"/>
                </a:cubicBezTo>
                <a:cubicBezTo>
                  <a:pt x="416" y="1414"/>
                  <a:pt x="407" y="1412"/>
                  <a:pt x="399" y="1417"/>
                </a:cubicBezTo>
                <a:cubicBezTo>
                  <a:pt x="392" y="1422"/>
                  <a:pt x="389" y="1431"/>
                  <a:pt x="392" y="1439"/>
                </a:cubicBezTo>
                <a:cubicBezTo>
                  <a:pt x="393" y="1441"/>
                  <a:pt x="394" y="1444"/>
                  <a:pt x="395" y="1446"/>
                </a:cubicBezTo>
                <a:cubicBezTo>
                  <a:pt x="397" y="1447"/>
                  <a:pt x="400" y="1448"/>
                  <a:pt x="402" y="1449"/>
                </a:cubicBezTo>
                <a:cubicBezTo>
                  <a:pt x="410" y="1453"/>
                  <a:pt x="419" y="1450"/>
                  <a:pt x="424" y="1443"/>
                </a:cubicBezTo>
                <a:close/>
                <a:moveTo>
                  <a:pt x="251" y="1187"/>
                </a:moveTo>
                <a:cubicBezTo>
                  <a:pt x="251" y="1187"/>
                  <a:pt x="251" y="1187"/>
                  <a:pt x="251" y="1187"/>
                </a:cubicBezTo>
                <a:cubicBezTo>
                  <a:pt x="251" y="1187"/>
                  <a:pt x="251" y="1187"/>
                  <a:pt x="250" y="1188"/>
                </a:cubicBezTo>
                <a:lnTo>
                  <a:pt x="251" y="1187"/>
                </a:lnTo>
                <a:close/>
                <a:moveTo>
                  <a:pt x="251" y="1187"/>
                </a:moveTo>
                <a:cubicBezTo>
                  <a:pt x="252" y="1185"/>
                  <a:pt x="254" y="1183"/>
                  <a:pt x="256" y="1181"/>
                </a:cubicBezTo>
                <a:cubicBezTo>
                  <a:pt x="260" y="1174"/>
                  <a:pt x="259" y="1164"/>
                  <a:pt x="253" y="1158"/>
                </a:cubicBezTo>
                <a:cubicBezTo>
                  <a:pt x="247" y="1153"/>
                  <a:pt x="238" y="1152"/>
                  <a:pt x="231" y="1156"/>
                </a:cubicBezTo>
                <a:cubicBezTo>
                  <a:pt x="224" y="1160"/>
                  <a:pt x="220" y="1169"/>
                  <a:pt x="223" y="1177"/>
                </a:cubicBezTo>
                <a:cubicBezTo>
                  <a:pt x="224" y="1180"/>
                  <a:pt x="225" y="1182"/>
                  <a:pt x="226" y="1185"/>
                </a:cubicBezTo>
                <a:cubicBezTo>
                  <a:pt x="234" y="1189"/>
                  <a:pt x="242" y="1191"/>
                  <a:pt x="251" y="1187"/>
                </a:cubicBezTo>
                <a:close/>
                <a:moveTo>
                  <a:pt x="777" y="218"/>
                </a:moveTo>
                <a:cubicBezTo>
                  <a:pt x="783" y="224"/>
                  <a:pt x="791" y="225"/>
                  <a:pt x="799" y="222"/>
                </a:cubicBezTo>
                <a:cubicBezTo>
                  <a:pt x="801" y="221"/>
                  <a:pt x="802" y="220"/>
                  <a:pt x="804" y="219"/>
                </a:cubicBezTo>
                <a:cubicBezTo>
                  <a:pt x="804" y="218"/>
                  <a:pt x="805" y="217"/>
                  <a:pt x="806" y="215"/>
                </a:cubicBezTo>
                <a:cubicBezTo>
                  <a:pt x="810" y="207"/>
                  <a:pt x="809" y="200"/>
                  <a:pt x="804" y="193"/>
                </a:cubicBezTo>
                <a:cubicBezTo>
                  <a:pt x="799" y="188"/>
                  <a:pt x="791" y="186"/>
                  <a:pt x="783" y="189"/>
                </a:cubicBezTo>
                <a:cubicBezTo>
                  <a:pt x="781" y="190"/>
                  <a:pt x="779" y="190"/>
                  <a:pt x="777" y="191"/>
                </a:cubicBezTo>
                <a:cubicBezTo>
                  <a:pt x="776" y="193"/>
                  <a:pt x="775" y="195"/>
                  <a:pt x="774" y="197"/>
                </a:cubicBezTo>
                <a:cubicBezTo>
                  <a:pt x="771" y="205"/>
                  <a:pt x="772" y="213"/>
                  <a:pt x="777" y="218"/>
                </a:cubicBezTo>
                <a:close/>
                <a:moveTo>
                  <a:pt x="1158" y="226"/>
                </a:moveTo>
                <a:cubicBezTo>
                  <a:pt x="1152" y="232"/>
                  <a:pt x="1151" y="240"/>
                  <a:pt x="1155" y="248"/>
                </a:cubicBezTo>
                <a:cubicBezTo>
                  <a:pt x="1156" y="249"/>
                  <a:pt x="1156" y="251"/>
                  <a:pt x="1157" y="252"/>
                </a:cubicBezTo>
                <a:cubicBezTo>
                  <a:pt x="1158" y="253"/>
                  <a:pt x="1160" y="254"/>
                  <a:pt x="1161" y="254"/>
                </a:cubicBezTo>
                <a:cubicBezTo>
                  <a:pt x="1169" y="259"/>
                  <a:pt x="1177" y="258"/>
                  <a:pt x="1183" y="252"/>
                </a:cubicBezTo>
                <a:cubicBezTo>
                  <a:pt x="1189" y="247"/>
                  <a:pt x="1190" y="240"/>
                  <a:pt x="1187" y="232"/>
                </a:cubicBezTo>
                <a:cubicBezTo>
                  <a:pt x="1187" y="230"/>
                  <a:pt x="1186" y="228"/>
                  <a:pt x="1185" y="225"/>
                </a:cubicBezTo>
                <a:cubicBezTo>
                  <a:pt x="1183" y="225"/>
                  <a:pt x="1181" y="224"/>
                  <a:pt x="1179" y="223"/>
                </a:cubicBezTo>
                <a:cubicBezTo>
                  <a:pt x="1172" y="219"/>
                  <a:pt x="1163" y="221"/>
                  <a:pt x="1158" y="226"/>
                </a:cubicBezTo>
                <a:close/>
                <a:moveTo>
                  <a:pt x="211" y="717"/>
                </a:moveTo>
                <a:cubicBezTo>
                  <a:pt x="211" y="717"/>
                  <a:pt x="211" y="716"/>
                  <a:pt x="211" y="716"/>
                </a:cubicBezTo>
                <a:cubicBezTo>
                  <a:pt x="211" y="716"/>
                  <a:pt x="211" y="716"/>
                  <a:pt x="211" y="716"/>
                </a:cubicBezTo>
                <a:cubicBezTo>
                  <a:pt x="211" y="716"/>
                  <a:pt x="210" y="717"/>
                  <a:pt x="210" y="717"/>
                </a:cubicBezTo>
                <a:cubicBezTo>
                  <a:pt x="210" y="717"/>
                  <a:pt x="210" y="717"/>
                  <a:pt x="211" y="717"/>
                </a:cubicBezTo>
                <a:close/>
                <a:moveTo>
                  <a:pt x="214" y="747"/>
                </a:moveTo>
                <a:cubicBezTo>
                  <a:pt x="221" y="751"/>
                  <a:pt x="231" y="750"/>
                  <a:pt x="237" y="744"/>
                </a:cubicBezTo>
                <a:cubicBezTo>
                  <a:pt x="243" y="738"/>
                  <a:pt x="244" y="729"/>
                  <a:pt x="240" y="722"/>
                </a:cubicBezTo>
                <a:cubicBezTo>
                  <a:pt x="235" y="715"/>
                  <a:pt x="227" y="711"/>
                  <a:pt x="218" y="714"/>
                </a:cubicBezTo>
                <a:cubicBezTo>
                  <a:pt x="216" y="715"/>
                  <a:pt x="213" y="716"/>
                  <a:pt x="211" y="717"/>
                </a:cubicBezTo>
                <a:cubicBezTo>
                  <a:pt x="209" y="719"/>
                  <a:pt x="208" y="722"/>
                  <a:pt x="207" y="725"/>
                </a:cubicBezTo>
                <a:cubicBezTo>
                  <a:pt x="204" y="733"/>
                  <a:pt x="207" y="742"/>
                  <a:pt x="214" y="747"/>
                </a:cubicBezTo>
                <a:close/>
                <a:moveTo>
                  <a:pt x="1542" y="558"/>
                </a:moveTo>
                <a:cubicBezTo>
                  <a:pt x="1541" y="559"/>
                  <a:pt x="1539" y="561"/>
                  <a:pt x="1538" y="563"/>
                </a:cubicBezTo>
                <a:cubicBezTo>
                  <a:pt x="1533" y="570"/>
                  <a:pt x="1534" y="580"/>
                  <a:pt x="1540" y="586"/>
                </a:cubicBezTo>
                <a:cubicBezTo>
                  <a:pt x="1546" y="592"/>
                  <a:pt x="1555" y="593"/>
                  <a:pt x="1562" y="589"/>
                </a:cubicBezTo>
                <a:cubicBezTo>
                  <a:pt x="1569" y="585"/>
                  <a:pt x="1573" y="576"/>
                  <a:pt x="1570" y="568"/>
                </a:cubicBezTo>
                <a:cubicBezTo>
                  <a:pt x="1569" y="565"/>
                  <a:pt x="1568" y="562"/>
                  <a:pt x="1567" y="560"/>
                </a:cubicBezTo>
                <a:cubicBezTo>
                  <a:pt x="1559" y="556"/>
                  <a:pt x="1551" y="553"/>
                  <a:pt x="1542" y="558"/>
                </a:cubicBezTo>
                <a:close/>
                <a:moveTo>
                  <a:pt x="1542" y="558"/>
                </a:moveTo>
                <a:cubicBezTo>
                  <a:pt x="1542" y="558"/>
                  <a:pt x="1542" y="558"/>
                  <a:pt x="1542" y="558"/>
                </a:cubicBezTo>
                <a:cubicBezTo>
                  <a:pt x="1542" y="558"/>
                  <a:pt x="1542" y="557"/>
                  <a:pt x="1542" y="557"/>
                </a:cubicBezTo>
                <a:lnTo>
                  <a:pt x="1542" y="558"/>
                </a:lnTo>
                <a:close/>
                <a:moveTo>
                  <a:pt x="1559" y="1273"/>
                </a:move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2"/>
                  <a:pt x="1559" y="1272"/>
                </a:cubicBezTo>
                <a:cubicBezTo>
                  <a:pt x="1559" y="1272"/>
                  <a:pt x="1559" y="1273"/>
                  <a:pt x="1559" y="1273"/>
                </a:cubicBezTo>
                <a:close/>
                <a:moveTo>
                  <a:pt x="951" y="1657"/>
                </a:moveTo>
                <a:cubicBezTo>
                  <a:pt x="957" y="1652"/>
                  <a:pt x="959" y="1644"/>
                  <a:pt x="955" y="1635"/>
                </a:cubicBezTo>
                <a:cubicBezTo>
                  <a:pt x="955" y="1634"/>
                  <a:pt x="954" y="1632"/>
                  <a:pt x="953" y="1630"/>
                </a:cubicBezTo>
                <a:cubicBezTo>
                  <a:pt x="955" y="1631"/>
                  <a:pt x="957" y="1633"/>
                  <a:pt x="960" y="1634"/>
                </a:cubicBezTo>
                <a:cubicBezTo>
                  <a:pt x="967" y="1638"/>
                  <a:pt x="975" y="1637"/>
                  <a:pt x="981" y="1631"/>
                </a:cubicBezTo>
                <a:cubicBezTo>
                  <a:pt x="986" y="1625"/>
                  <a:pt x="987" y="1616"/>
                  <a:pt x="983" y="1609"/>
                </a:cubicBezTo>
                <a:cubicBezTo>
                  <a:pt x="979" y="1602"/>
                  <a:pt x="971" y="1599"/>
                  <a:pt x="963" y="1601"/>
                </a:cubicBezTo>
                <a:cubicBezTo>
                  <a:pt x="955" y="1603"/>
                  <a:pt x="950" y="1610"/>
                  <a:pt x="950" y="1619"/>
                </a:cubicBezTo>
                <a:cubicBezTo>
                  <a:pt x="950" y="1622"/>
                  <a:pt x="952" y="1626"/>
                  <a:pt x="953" y="1630"/>
                </a:cubicBezTo>
                <a:cubicBezTo>
                  <a:pt x="951" y="1629"/>
                  <a:pt x="949" y="1628"/>
                  <a:pt x="946" y="1627"/>
                </a:cubicBezTo>
                <a:cubicBezTo>
                  <a:pt x="939" y="1624"/>
                  <a:pt x="931" y="1625"/>
                  <a:pt x="926" y="1630"/>
                </a:cubicBezTo>
                <a:cubicBezTo>
                  <a:pt x="921" y="1635"/>
                  <a:pt x="919" y="1643"/>
                  <a:pt x="922" y="1651"/>
                </a:cubicBezTo>
                <a:cubicBezTo>
                  <a:pt x="923" y="1653"/>
                  <a:pt x="924" y="1654"/>
                  <a:pt x="925" y="1656"/>
                </a:cubicBezTo>
                <a:cubicBezTo>
                  <a:pt x="926" y="1657"/>
                  <a:pt x="928" y="1658"/>
                  <a:pt x="929" y="1659"/>
                </a:cubicBezTo>
                <a:cubicBezTo>
                  <a:pt x="937" y="1663"/>
                  <a:pt x="945" y="1662"/>
                  <a:pt x="951" y="1657"/>
                </a:cubicBezTo>
                <a:close/>
                <a:moveTo>
                  <a:pt x="925" y="1656"/>
                </a:moveTo>
                <a:cubicBezTo>
                  <a:pt x="925" y="1656"/>
                  <a:pt x="925" y="1656"/>
                  <a:pt x="924" y="1656"/>
                </a:cubicBezTo>
                <a:cubicBezTo>
                  <a:pt x="924" y="1656"/>
                  <a:pt x="925" y="1656"/>
                  <a:pt x="925" y="1656"/>
                </a:cubicBezTo>
                <a:cubicBezTo>
                  <a:pt x="925" y="1656"/>
                  <a:pt x="925" y="1657"/>
                  <a:pt x="925" y="1657"/>
                </a:cubicBezTo>
                <a:cubicBezTo>
                  <a:pt x="925" y="1657"/>
                  <a:pt x="925" y="1656"/>
                  <a:pt x="925" y="1656"/>
                </a:cubicBezTo>
                <a:close/>
                <a:moveTo>
                  <a:pt x="841" y="1619"/>
                </a:moveTo>
                <a:cubicBezTo>
                  <a:pt x="833" y="1614"/>
                  <a:pt x="824" y="1614"/>
                  <a:pt x="817" y="1621"/>
                </a:cubicBezTo>
                <a:cubicBezTo>
                  <a:pt x="811" y="1626"/>
                  <a:pt x="810" y="1636"/>
                  <a:pt x="814" y="1643"/>
                </a:cubicBezTo>
                <a:cubicBezTo>
                  <a:pt x="818" y="1651"/>
                  <a:pt x="828" y="1654"/>
                  <a:pt x="836" y="1651"/>
                </a:cubicBezTo>
                <a:cubicBezTo>
                  <a:pt x="838" y="1650"/>
                  <a:pt x="841" y="1649"/>
                  <a:pt x="843" y="1648"/>
                </a:cubicBezTo>
                <a:cubicBezTo>
                  <a:pt x="844" y="1646"/>
                  <a:pt x="845" y="1644"/>
                  <a:pt x="846" y="1642"/>
                </a:cubicBezTo>
                <a:cubicBezTo>
                  <a:pt x="850" y="1634"/>
                  <a:pt x="848" y="1625"/>
                  <a:pt x="841" y="1619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1591" y="590"/>
                </a:moveTo>
                <a:cubicBezTo>
                  <a:pt x="1591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1" y="590"/>
                  <a:pt x="1591" y="590"/>
                  <a:pt x="1591" y="590"/>
                </a:cubicBezTo>
                <a:cubicBezTo>
                  <a:pt x="1591" y="590"/>
                  <a:pt x="1591" y="590"/>
                  <a:pt x="1591" y="590"/>
                </a:cubicBezTo>
                <a:close/>
                <a:moveTo>
                  <a:pt x="1563" y="592"/>
                </a:moveTo>
                <a:cubicBezTo>
                  <a:pt x="1558" y="599"/>
                  <a:pt x="1558" y="609"/>
                  <a:pt x="1564" y="615"/>
                </a:cubicBezTo>
                <a:cubicBezTo>
                  <a:pt x="1569" y="622"/>
                  <a:pt x="1579" y="623"/>
                  <a:pt x="1587" y="619"/>
                </a:cubicBezTo>
                <a:cubicBezTo>
                  <a:pt x="1594" y="615"/>
                  <a:pt x="1598" y="605"/>
                  <a:pt x="1595" y="597"/>
                </a:cubicBezTo>
                <a:cubicBezTo>
                  <a:pt x="1594" y="594"/>
                  <a:pt x="1592" y="592"/>
                  <a:pt x="1591" y="590"/>
                </a:cubicBezTo>
                <a:cubicBezTo>
                  <a:pt x="1590" y="589"/>
                  <a:pt x="1588" y="588"/>
                  <a:pt x="1586" y="587"/>
                </a:cubicBezTo>
                <a:cubicBezTo>
                  <a:pt x="1578" y="583"/>
                  <a:pt x="1568" y="585"/>
                  <a:pt x="1563" y="592"/>
                </a:cubicBezTo>
                <a:close/>
                <a:moveTo>
                  <a:pt x="1624" y="841"/>
                </a:move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lose/>
                <a:moveTo>
                  <a:pt x="1626" y="870"/>
                </a:moveTo>
                <a:cubicBezTo>
                  <a:pt x="1634" y="875"/>
                  <a:pt x="1643" y="874"/>
                  <a:pt x="1650" y="868"/>
                </a:cubicBezTo>
                <a:cubicBezTo>
                  <a:pt x="1656" y="862"/>
                  <a:pt x="1657" y="853"/>
                  <a:pt x="1653" y="845"/>
                </a:cubicBezTo>
                <a:cubicBezTo>
                  <a:pt x="1648" y="838"/>
                  <a:pt x="1639" y="835"/>
                  <a:pt x="1630" y="838"/>
                </a:cubicBezTo>
                <a:cubicBezTo>
                  <a:pt x="1628" y="839"/>
                  <a:pt x="1626" y="840"/>
                  <a:pt x="1624" y="841"/>
                </a:cubicBezTo>
                <a:cubicBezTo>
                  <a:pt x="1623" y="843"/>
                  <a:pt x="1622" y="845"/>
                  <a:pt x="1621" y="847"/>
                </a:cubicBezTo>
                <a:cubicBezTo>
                  <a:pt x="1617" y="855"/>
                  <a:pt x="1619" y="864"/>
                  <a:pt x="1626" y="870"/>
                </a:cubicBezTo>
                <a:close/>
                <a:moveTo>
                  <a:pt x="1342" y="323"/>
                </a:moveTo>
                <a:cubicBezTo>
                  <a:pt x="1336" y="328"/>
                  <a:pt x="1334" y="336"/>
                  <a:pt x="1337" y="343"/>
                </a:cubicBezTo>
                <a:cubicBezTo>
                  <a:pt x="1338" y="345"/>
                  <a:pt x="1339" y="347"/>
                  <a:pt x="1339" y="350"/>
                </a:cubicBezTo>
                <a:cubicBezTo>
                  <a:pt x="1341" y="350"/>
                  <a:pt x="1342" y="351"/>
                  <a:pt x="1344" y="352"/>
                </a:cubicBezTo>
                <a:cubicBezTo>
                  <a:pt x="1351" y="357"/>
                  <a:pt x="1360" y="356"/>
                  <a:pt x="1366" y="351"/>
                </a:cubicBezTo>
                <a:cubicBezTo>
                  <a:pt x="1372" y="345"/>
                  <a:pt x="1374" y="337"/>
                  <a:pt x="1370" y="329"/>
                </a:cubicBezTo>
                <a:cubicBezTo>
                  <a:pt x="1370" y="327"/>
                  <a:pt x="1369" y="326"/>
                  <a:pt x="1368" y="324"/>
                </a:cubicBezTo>
                <a:cubicBezTo>
                  <a:pt x="1366" y="323"/>
                  <a:pt x="1364" y="322"/>
                  <a:pt x="1362" y="321"/>
                </a:cubicBezTo>
                <a:cubicBezTo>
                  <a:pt x="1355" y="317"/>
                  <a:pt x="1348" y="318"/>
                  <a:pt x="1342" y="323"/>
                </a:cubicBezTo>
                <a:close/>
                <a:moveTo>
                  <a:pt x="1368" y="324"/>
                </a:move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lose/>
                <a:moveTo>
                  <a:pt x="215" y="1014"/>
                </a:moveTo>
                <a:cubicBezTo>
                  <a:pt x="220" y="1007"/>
                  <a:pt x="220" y="997"/>
                  <a:pt x="214" y="991"/>
                </a:cubicBezTo>
                <a:cubicBezTo>
                  <a:pt x="208" y="985"/>
                  <a:pt x="198" y="983"/>
                  <a:pt x="191" y="988"/>
                </a:cubicBezTo>
                <a:cubicBezTo>
                  <a:pt x="183" y="992"/>
                  <a:pt x="180" y="1001"/>
                  <a:pt x="183" y="1010"/>
                </a:cubicBezTo>
                <a:cubicBezTo>
                  <a:pt x="184" y="1012"/>
                  <a:pt x="185" y="1014"/>
                  <a:pt x="186" y="1017"/>
                </a:cubicBezTo>
                <a:cubicBezTo>
                  <a:pt x="188" y="1018"/>
                  <a:pt x="190" y="1019"/>
                  <a:pt x="192" y="1020"/>
                </a:cubicBezTo>
                <a:cubicBezTo>
                  <a:pt x="200" y="1024"/>
                  <a:pt x="209" y="1021"/>
                  <a:pt x="215" y="1014"/>
                </a:cubicBezTo>
                <a:close/>
                <a:moveTo>
                  <a:pt x="375" y="458"/>
                </a:moveTo>
                <a:cubicBezTo>
                  <a:pt x="382" y="463"/>
                  <a:pt x="391" y="463"/>
                  <a:pt x="397" y="458"/>
                </a:cubicBezTo>
                <a:cubicBezTo>
                  <a:pt x="404" y="453"/>
                  <a:pt x="406" y="445"/>
                  <a:pt x="403" y="437"/>
                </a:cubicBezTo>
                <a:cubicBezTo>
                  <a:pt x="400" y="429"/>
                  <a:pt x="393" y="425"/>
                  <a:pt x="384" y="426"/>
                </a:cubicBezTo>
                <a:cubicBezTo>
                  <a:pt x="381" y="426"/>
                  <a:pt x="378" y="428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3"/>
                  <a:pt x="370" y="435"/>
                  <a:pt x="369" y="437"/>
                </a:cubicBezTo>
                <a:cubicBezTo>
                  <a:pt x="366" y="445"/>
                  <a:pt x="369" y="454"/>
                  <a:pt x="375" y="458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255" y="1216"/>
                </a:moveTo>
                <a:cubicBezTo>
                  <a:pt x="263" y="1220"/>
                  <a:pt x="272" y="1219"/>
                  <a:pt x="278" y="1213"/>
                </a:cubicBezTo>
                <a:cubicBezTo>
                  <a:pt x="284" y="1207"/>
                  <a:pt x="285" y="1197"/>
                  <a:pt x="280" y="1190"/>
                </a:cubicBezTo>
                <a:cubicBezTo>
                  <a:pt x="275" y="1183"/>
                  <a:pt x="265" y="1180"/>
                  <a:pt x="257" y="1184"/>
                </a:cubicBezTo>
                <a:cubicBezTo>
                  <a:pt x="255" y="1185"/>
                  <a:pt x="253" y="1186"/>
                  <a:pt x="251" y="1187"/>
                </a:cubicBezTo>
                <a:cubicBezTo>
                  <a:pt x="250" y="1189"/>
                  <a:pt x="249" y="1191"/>
                  <a:pt x="248" y="1193"/>
                </a:cubicBezTo>
                <a:cubicBezTo>
                  <a:pt x="245" y="1202"/>
                  <a:pt x="248" y="1211"/>
                  <a:pt x="255" y="1216"/>
                </a:cubicBezTo>
                <a:close/>
                <a:moveTo>
                  <a:pt x="251" y="1187"/>
                </a:moveTo>
                <a:cubicBezTo>
                  <a:pt x="251" y="1187"/>
                  <a:pt x="250" y="1188"/>
                  <a:pt x="250" y="1188"/>
                </a:cubicBezTo>
                <a:cubicBezTo>
                  <a:pt x="251" y="1188"/>
                  <a:pt x="251" y="1187"/>
                  <a:pt x="251" y="1187"/>
                </a:cubicBezTo>
                <a:cubicBezTo>
                  <a:pt x="251" y="1187"/>
                  <a:pt x="251" y="1187"/>
                  <a:pt x="251" y="1187"/>
                </a:cubicBezTo>
                <a:close/>
                <a:moveTo>
                  <a:pt x="708" y="1580"/>
                </a:moveTo>
                <a:cubicBezTo>
                  <a:pt x="700" y="1575"/>
                  <a:pt x="691" y="1575"/>
                  <a:pt x="684" y="1581"/>
                </a:cubicBezTo>
                <a:cubicBezTo>
                  <a:pt x="678" y="1587"/>
                  <a:pt x="677" y="1597"/>
                  <a:pt x="681" y="1605"/>
                </a:cubicBezTo>
                <a:cubicBezTo>
                  <a:pt x="686" y="1612"/>
                  <a:pt x="696" y="1615"/>
                  <a:pt x="704" y="1611"/>
                </a:cubicBezTo>
                <a:cubicBezTo>
                  <a:pt x="706" y="1610"/>
                  <a:pt x="708" y="1610"/>
                  <a:pt x="710" y="1609"/>
                </a:cubicBezTo>
                <a:cubicBezTo>
                  <a:pt x="711" y="1607"/>
                  <a:pt x="712" y="1605"/>
                  <a:pt x="713" y="1603"/>
                </a:cubicBezTo>
                <a:cubicBezTo>
                  <a:pt x="717" y="1595"/>
                  <a:pt x="715" y="1586"/>
                  <a:pt x="708" y="1580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563" y="313"/>
                </a:moveTo>
                <a:cubicBezTo>
                  <a:pt x="573" y="314"/>
                  <a:pt x="582" y="305"/>
                  <a:pt x="582" y="295"/>
                </a:cubicBezTo>
                <a:cubicBezTo>
                  <a:pt x="582" y="285"/>
                  <a:pt x="573" y="277"/>
                  <a:pt x="563" y="277"/>
                </a:cubicBezTo>
                <a:cubicBezTo>
                  <a:pt x="553" y="277"/>
                  <a:pt x="546" y="285"/>
                  <a:pt x="546" y="295"/>
                </a:cubicBezTo>
                <a:cubicBezTo>
                  <a:pt x="546" y="305"/>
                  <a:pt x="553" y="313"/>
                  <a:pt x="563" y="313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93" y="378"/>
                </a:moveTo>
                <a:cubicBezTo>
                  <a:pt x="1399" y="370"/>
                  <a:pt x="1398" y="361"/>
                  <a:pt x="1392" y="355"/>
                </a:cubicBezTo>
                <a:cubicBezTo>
                  <a:pt x="1386" y="348"/>
                  <a:pt x="1376" y="347"/>
                  <a:pt x="1369" y="352"/>
                </a:cubicBezTo>
                <a:cubicBezTo>
                  <a:pt x="1362" y="356"/>
                  <a:pt x="1359" y="366"/>
                  <a:pt x="1362" y="374"/>
                </a:cubicBezTo>
                <a:cubicBezTo>
                  <a:pt x="1363" y="376"/>
                  <a:pt x="1364" y="378"/>
                  <a:pt x="1365" y="380"/>
                </a:cubicBezTo>
                <a:cubicBezTo>
                  <a:pt x="1367" y="381"/>
                  <a:pt x="1369" y="382"/>
                  <a:pt x="1371" y="383"/>
                </a:cubicBezTo>
                <a:cubicBezTo>
                  <a:pt x="1379" y="387"/>
                  <a:pt x="1388" y="385"/>
                  <a:pt x="1393" y="378"/>
                </a:cubicBezTo>
                <a:close/>
                <a:moveTo>
                  <a:pt x="1033" y="1609"/>
                </a:moveTo>
                <a:cubicBezTo>
                  <a:pt x="1027" y="1604"/>
                  <a:pt x="1017" y="1604"/>
                  <a:pt x="1011" y="1610"/>
                </a:cubicBezTo>
                <a:cubicBezTo>
                  <a:pt x="1004" y="1615"/>
                  <a:pt x="1002" y="1625"/>
                  <a:pt x="1006" y="1632"/>
                </a:cubicBezTo>
                <a:cubicBezTo>
                  <a:pt x="1011" y="1640"/>
                  <a:pt x="1020" y="1644"/>
                  <a:pt x="1028" y="1641"/>
                </a:cubicBezTo>
                <a:cubicBezTo>
                  <a:pt x="1031" y="1640"/>
                  <a:pt x="1033" y="1638"/>
                  <a:pt x="1036" y="1637"/>
                </a:cubicBezTo>
                <a:cubicBezTo>
                  <a:pt x="1037" y="1635"/>
                  <a:pt x="1038" y="1633"/>
                  <a:pt x="1039" y="1631"/>
                </a:cubicBezTo>
                <a:cubicBezTo>
                  <a:pt x="1042" y="1623"/>
                  <a:pt x="1040" y="1615"/>
                  <a:pt x="1033" y="1609"/>
                </a:cubicBezTo>
                <a:close/>
                <a:moveTo>
                  <a:pt x="1036" y="1637"/>
                </a:move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lose/>
                <a:moveTo>
                  <a:pt x="1588" y="702"/>
                </a:moveTo>
                <a:cubicBezTo>
                  <a:pt x="1595" y="707"/>
                  <a:pt x="1604" y="705"/>
                  <a:pt x="1610" y="699"/>
                </a:cubicBezTo>
                <a:cubicBezTo>
                  <a:pt x="1616" y="693"/>
                  <a:pt x="1617" y="683"/>
                  <a:pt x="1612" y="676"/>
                </a:cubicBezTo>
                <a:cubicBezTo>
                  <a:pt x="1606" y="669"/>
                  <a:pt x="1597" y="667"/>
                  <a:pt x="1589" y="670"/>
                </a:cubicBezTo>
                <a:cubicBezTo>
                  <a:pt x="1587" y="672"/>
                  <a:pt x="1585" y="673"/>
                  <a:pt x="1583" y="674"/>
                </a:cubicBezTo>
                <a:cubicBezTo>
                  <a:pt x="1582" y="676"/>
                  <a:pt x="1581" y="678"/>
                  <a:pt x="1580" y="681"/>
                </a:cubicBezTo>
                <a:cubicBezTo>
                  <a:pt x="1577" y="689"/>
                  <a:pt x="1580" y="698"/>
                  <a:pt x="1588" y="702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632" y="1059"/>
                </a:move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2" y="1059"/>
                  <a:pt x="1632" y="1059"/>
                </a:cubicBezTo>
                <a:cubicBezTo>
                  <a:pt x="1632" y="1059"/>
                  <a:pt x="1632" y="1059"/>
                  <a:pt x="1632" y="1059"/>
                </a:cubicBezTo>
                <a:close/>
                <a:moveTo>
                  <a:pt x="1604" y="1061"/>
                </a:moveTo>
                <a:cubicBezTo>
                  <a:pt x="1599" y="1069"/>
                  <a:pt x="1599" y="1078"/>
                  <a:pt x="1605" y="1085"/>
                </a:cubicBezTo>
                <a:cubicBezTo>
                  <a:pt x="1611" y="1091"/>
                  <a:pt x="1621" y="1092"/>
                  <a:pt x="1628" y="1088"/>
                </a:cubicBezTo>
                <a:cubicBezTo>
                  <a:pt x="1636" y="1083"/>
                  <a:pt x="1638" y="1073"/>
                  <a:pt x="1635" y="1065"/>
                </a:cubicBezTo>
                <a:cubicBezTo>
                  <a:pt x="1634" y="1063"/>
                  <a:pt x="1633" y="1061"/>
                  <a:pt x="1632" y="1059"/>
                </a:cubicBezTo>
                <a:cubicBezTo>
                  <a:pt x="1631" y="1058"/>
                  <a:pt x="1629" y="1057"/>
                  <a:pt x="1627" y="1056"/>
                </a:cubicBezTo>
                <a:cubicBezTo>
                  <a:pt x="1619" y="1052"/>
                  <a:pt x="1609" y="1054"/>
                  <a:pt x="1604" y="1061"/>
                </a:cubicBezTo>
                <a:close/>
                <a:moveTo>
                  <a:pt x="196" y="880"/>
                </a:move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lose/>
                <a:moveTo>
                  <a:pt x="199" y="909"/>
                </a:moveTo>
                <a:cubicBezTo>
                  <a:pt x="206" y="914"/>
                  <a:pt x="215" y="913"/>
                  <a:pt x="222" y="907"/>
                </a:cubicBezTo>
                <a:cubicBezTo>
                  <a:pt x="228" y="902"/>
                  <a:pt x="229" y="892"/>
                  <a:pt x="225" y="885"/>
                </a:cubicBezTo>
                <a:cubicBezTo>
                  <a:pt x="221" y="877"/>
                  <a:pt x="211" y="874"/>
                  <a:pt x="203" y="877"/>
                </a:cubicBezTo>
                <a:cubicBezTo>
                  <a:pt x="201" y="878"/>
                  <a:pt x="198" y="879"/>
                  <a:pt x="196" y="880"/>
                </a:cubicBezTo>
                <a:cubicBezTo>
                  <a:pt x="195" y="882"/>
                  <a:pt x="194" y="884"/>
                  <a:pt x="193" y="886"/>
                </a:cubicBezTo>
                <a:cubicBezTo>
                  <a:pt x="190" y="894"/>
                  <a:pt x="192" y="904"/>
                  <a:pt x="199" y="909"/>
                </a:cubicBezTo>
                <a:close/>
                <a:moveTo>
                  <a:pt x="604" y="1575"/>
                </a:moveTo>
                <a:cubicBezTo>
                  <a:pt x="604" y="1574"/>
                  <a:pt x="604" y="1574"/>
                  <a:pt x="604" y="1574"/>
                </a:cubicBezTo>
                <a:cubicBezTo>
                  <a:pt x="604" y="1574"/>
                  <a:pt x="604" y="1575"/>
                  <a:pt x="604" y="1575"/>
                </a:cubicBezTo>
                <a:cubicBezTo>
                  <a:pt x="604" y="1575"/>
                  <a:pt x="604" y="1574"/>
                  <a:pt x="604" y="1574"/>
                </a:cubicBezTo>
                <a:cubicBezTo>
                  <a:pt x="604" y="1574"/>
                  <a:pt x="604" y="1574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04" y="1575"/>
                </a:move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30" y="1573"/>
                </a:moveTo>
                <a:cubicBezTo>
                  <a:pt x="636" y="1567"/>
                  <a:pt x="637" y="1559"/>
                  <a:pt x="633" y="1552"/>
                </a:cubicBezTo>
                <a:cubicBezTo>
                  <a:pt x="632" y="1550"/>
                  <a:pt x="632" y="1549"/>
                  <a:pt x="631" y="1547"/>
                </a:cubicBezTo>
                <a:cubicBezTo>
                  <a:pt x="630" y="1547"/>
                  <a:pt x="628" y="1546"/>
                  <a:pt x="627" y="1545"/>
                </a:cubicBezTo>
                <a:cubicBezTo>
                  <a:pt x="619" y="1541"/>
                  <a:pt x="610" y="1542"/>
                  <a:pt x="604" y="1548"/>
                </a:cubicBezTo>
                <a:cubicBezTo>
                  <a:pt x="599" y="1554"/>
                  <a:pt x="598" y="1562"/>
                  <a:pt x="602" y="1570"/>
                </a:cubicBezTo>
                <a:cubicBezTo>
                  <a:pt x="602" y="1571"/>
                  <a:pt x="603" y="1573"/>
                  <a:pt x="604" y="1575"/>
                </a:cubicBezTo>
                <a:cubicBezTo>
                  <a:pt x="605" y="1575"/>
                  <a:pt x="607" y="1576"/>
                  <a:pt x="608" y="1576"/>
                </a:cubicBezTo>
                <a:cubicBezTo>
                  <a:pt x="616" y="1580"/>
                  <a:pt x="625" y="1579"/>
                  <a:pt x="630" y="1573"/>
                </a:cubicBezTo>
                <a:close/>
                <a:moveTo>
                  <a:pt x="1615" y="909"/>
                </a:moveTo>
                <a:cubicBezTo>
                  <a:pt x="1615" y="920"/>
                  <a:pt x="1623" y="928"/>
                  <a:pt x="1633" y="928"/>
                </a:cubicBezTo>
                <a:cubicBezTo>
                  <a:pt x="1643" y="928"/>
                  <a:pt x="1651" y="919"/>
                  <a:pt x="1651" y="910"/>
                </a:cubicBezTo>
                <a:cubicBezTo>
                  <a:pt x="1651" y="900"/>
                  <a:pt x="1643" y="892"/>
                  <a:pt x="1633" y="892"/>
                </a:cubicBezTo>
                <a:cubicBezTo>
                  <a:pt x="1623" y="892"/>
                  <a:pt x="1615" y="899"/>
                  <a:pt x="1615" y="909"/>
                </a:cubicBezTo>
                <a:close/>
                <a:moveTo>
                  <a:pt x="1637" y="1004"/>
                </a:move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lose/>
                <a:moveTo>
                  <a:pt x="1609" y="1007"/>
                </a:moveTo>
                <a:cubicBezTo>
                  <a:pt x="1604" y="1015"/>
                  <a:pt x="1604" y="1024"/>
                  <a:pt x="1610" y="1030"/>
                </a:cubicBezTo>
                <a:cubicBezTo>
                  <a:pt x="1616" y="1036"/>
                  <a:pt x="1626" y="1038"/>
                  <a:pt x="1633" y="1033"/>
                </a:cubicBezTo>
                <a:cubicBezTo>
                  <a:pt x="1640" y="1029"/>
                  <a:pt x="1643" y="1020"/>
                  <a:pt x="1640" y="1011"/>
                </a:cubicBezTo>
                <a:cubicBezTo>
                  <a:pt x="1639" y="1009"/>
                  <a:pt x="1638" y="1007"/>
                  <a:pt x="1637" y="1004"/>
                </a:cubicBezTo>
                <a:cubicBezTo>
                  <a:pt x="1635" y="1003"/>
                  <a:pt x="1633" y="1003"/>
                  <a:pt x="1631" y="1002"/>
                </a:cubicBezTo>
                <a:cubicBezTo>
                  <a:pt x="1623" y="998"/>
                  <a:pt x="1614" y="1000"/>
                  <a:pt x="1609" y="1007"/>
                </a:cubicBezTo>
                <a:close/>
                <a:moveTo>
                  <a:pt x="273" y="663"/>
                </a:moveTo>
                <a:cubicBezTo>
                  <a:pt x="278" y="656"/>
                  <a:pt x="277" y="646"/>
                  <a:pt x="272" y="640"/>
                </a:cubicBezTo>
                <a:cubicBezTo>
                  <a:pt x="266" y="633"/>
                  <a:pt x="256" y="632"/>
                  <a:pt x="248" y="637"/>
                </a:cubicBezTo>
                <a:cubicBezTo>
                  <a:pt x="241" y="641"/>
                  <a:pt x="238" y="651"/>
                  <a:pt x="242" y="659"/>
                </a:cubicBezTo>
                <a:cubicBezTo>
                  <a:pt x="243" y="661"/>
                  <a:pt x="243" y="663"/>
                  <a:pt x="244" y="665"/>
                </a:cubicBezTo>
                <a:cubicBezTo>
                  <a:pt x="246" y="666"/>
                  <a:pt x="248" y="667"/>
                  <a:pt x="250" y="668"/>
                </a:cubicBezTo>
                <a:cubicBezTo>
                  <a:pt x="258" y="672"/>
                  <a:pt x="267" y="670"/>
                  <a:pt x="273" y="663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1120" y="1590"/>
                </a:moveTo>
                <a:cubicBezTo>
                  <a:pt x="1120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0" y="1590"/>
                </a:cubicBezTo>
                <a:close/>
                <a:moveTo>
                  <a:pt x="1092" y="1593"/>
                </a:moveTo>
                <a:cubicBezTo>
                  <a:pt x="1087" y="1600"/>
                  <a:pt x="1088" y="1609"/>
                  <a:pt x="1093" y="1615"/>
                </a:cubicBezTo>
                <a:cubicBezTo>
                  <a:pt x="1099" y="1622"/>
                  <a:pt x="1109" y="1623"/>
                  <a:pt x="1117" y="1618"/>
                </a:cubicBezTo>
                <a:cubicBezTo>
                  <a:pt x="1124" y="1614"/>
                  <a:pt x="1127" y="1604"/>
                  <a:pt x="1123" y="1596"/>
                </a:cubicBezTo>
                <a:cubicBezTo>
                  <a:pt x="1122" y="1594"/>
                  <a:pt x="1121" y="1592"/>
                  <a:pt x="1121" y="1590"/>
                </a:cubicBezTo>
                <a:cubicBezTo>
                  <a:pt x="1119" y="1589"/>
                  <a:pt x="1117" y="1588"/>
                  <a:pt x="1115" y="1587"/>
                </a:cubicBezTo>
                <a:cubicBezTo>
                  <a:pt x="1107" y="1583"/>
                  <a:pt x="1097" y="1585"/>
                  <a:pt x="1092" y="1593"/>
                </a:cubicBezTo>
                <a:close/>
                <a:moveTo>
                  <a:pt x="1538" y="529"/>
                </a:moveTo>
                <a:cubicBezTo>
                  <a:pt x="1531" y="525"/>
                  <a:pt x="1521" y="526"/>
                  <a:pt x="1515" y="532"/>
                </a:cubicBezTo>
                <a:cubicBezTo>
                  <a:pt x="1509" y="538"/>
                  <a:pt x="1508" y="548"/>
                  <a:pt x="1514" y="555"/>
                </a:cubicBezTo>
                <a:cubicBezTo>
                  <a:pt x="1519" y="562"/>
                  <a:pt x="1528" y="564"/>
                  <a:pt x="1536" y="561"/>
                </a:cubicBezTo>
                <a:cubicBezTo>
                  <a:pt x="1538" y="560"/>
                  <a:pt x="1540" y="559"/>
                  <a:pt x="1542" y="557"/>
                </a:cubicBezTo>
                <a:cubicBezTo>
                  <a:pt x="1543" y="555"/>
                  <a:pt x="1544" y="553"/>
                  <a:pt x="1545" y="551"/>
                </a:cubicBezTo>
                <a:cubicBezTo>
                  <a:pt x="1548" y="543"/>
                  <a:pt x="1545" y="534"/>
                  <a:pt x="1538" y="529"/>
                </a:cubicBezTo>
                <a:close/>
                <a:moveTo>
                  <a:pt x="1542" y="558"/>
                </a:moveTo>
                <a:cubicBezTo>
                  <a:pt x="1542" y="558"/>
                  <a:pt x="1542" y="557"/>
                  <a:pt x="1542" y="557"/>
                </a:cubicBezTo>
                <a:cubicBezTo>
                  <a:pt x="1542" y="557"/>
                  <a:pt x="1542" y="557"/>
                  <a:pt x="1542" y="557"/>
                </a:cubicBezTo>
                <a:cubicBezTo>
                  <a:pt x="1542" y="558"/>
                  <a:pt x="1542" y="558"/>
                  <a:pt x="1542" y="558"/>
                </a:cubicBezTo>
                <a:close/>
                <a:moveTo>
                  <a:pt x="204" y="854"/>
                </a:moveTo>
                <a:cubicBezTo>
                  <a:pt x="211" y="859"/>
                  <a:pt x="221" y="859"/>
                  <a:pt x="227" y="853"/>
                </a:cubicBezTo>
                <a:cubicBezTo>
                  <a:pt x="233" y="847"/>
                  <a:pt x="234" y="837"/>
                  <a:pt x="230" y="830"/>
                </a:cubicBezTo>
                <a:cubicBezTo>
                  <a:pt x="226" y="823"/>
                  <a:pt x="216" y="820"/>
                  <a:pt x="208" y="823"/>
                </a:cubicBezTo>
                <a:cubicBezTo>
                  <a:pt x="206" y="824"/>
                  <a:pt x="203" y="825"/>
                  <a:pt x="201" y="826"/>
                </a:cubicBezTo>
                <a:cubicBezTo>
                  <a:pt x="200" y="828"/>
                  <a:pt x="199" y="830"/>
                  <a:pt x="198" y="832"/>
                </a:cubicBezTo>
                <a:cubicBezTo>
                  <a:pt x="195" y="840"/>
                  <a:pt x="197" y="849"/>
                  <a:pt x="204" y="854"/>
                </a:cubicBezTo>
                <a:close/>
                <a:moveTo>
                  <a:pt x="201" y="826"/>
                </a:move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lose/>
                <a:moveTo>
                  <a:pt x="533" y="338"/>
                </a:moveTo>
                <a:cubicBezTo>
                  <a:pt x="543" y="338"/>
                  <a:pt x="551" y="331"/>
                  <a:pt x="552" y="321"/>
                </a:cubicBezTo>
                <a:cubicBezTo>
                  <a:pt x="552" y="311"/>
                  <a:pt x="544" y="302"/>
                  <a:pt x="534" y="302"/>
                </a:cubicBezTo>
                <a:cubicBezTo>
                  <a:pt x="524" y="301"/>
                  <a:pt x="516" y="310"/>
                  <a:pt x="516" y="320"/>
                </a:cubicBezTo>
                <a:cubicBezTo>
                  <a:pt x="515" y="330"/>
                  <a:pt x="523" y="338"/>
                  <a:pt x="533" y="338"/>
                </a:cubicBezTo>
                <a:close/>
                <a:moveTo>
                  <a:pt x="863" y="209"/>
                </a:moveTo>
                <a:cubicBezTo>
                  <a:pt x="863" y="200"/>
                  <a:pt x="855" y="192"/>
                  <a:pt x="845" y="192"/>
                </a:cubicBezTo>
                <a:cubicBezTo>
                  <a:pt x="835" y="192"/>
                  <a:pt x="827" y="200"/>
                  <a:pt x="827" y="210"/>
                </a:cubicBezTo>
                <a:cubicBezTo>
                  <a:pt x="827" y="220"/>
                  <a:pt x="835" y="228"/>
                  <a:pt x="845" y="228"/>
                </a:cubicBezTo>
                <a:cubicBezTo>
                  <a:pt x="855" y="228"/>
                  <a:pt x="863" y="219"/>
                  <a:pt x="863" y="209"/>
                </a:cubicBezTo>
                <a:close/>
                <a:moveTo>
                  <a:pt x="1385" y="395"/>
                </a:moveTo>
                <a:cubicBezTo>
                  <a:pt x="1385" y="405"/>
                  <a:pt x="1393" y="414"/>
                  <a:pt x="1403" y="414"/>
                </a:cubicBezTo>
                <a:cubicBezTo>
                  <a:pt x="1413" y="414"/>
                  <a:pt x="1421" y="407"/>
                  <a:pt x="1421" y="397"/>
                </a:cubicBezTo>
                <a:cubicBezTo>
                  <a:pt x="1422" y="387"/>
                  <a:pt x="1415" y="379"/>
                  <a:pt x="1405" y="378"/>
                </a:cubicBezTo>
                <a:cubicBezTo>
                  <a:pt x="1394" y="378"/>
                  <a:pt x="1386" y="385"/>
                  <a:pt x="1385" y="395"/>
                </a:cubicBezTo>
                <a:close/>
                <a:moveTo>
                  <a:pt x="695" y="250"/>
                </a:moveTo>
                <a:cubicBezTo>
                  <a:pt x="695" y="240"/>
                  <a:pt x="687" y="232"/>
                  <a:pt x="677" y="232"/>
                </a:cubicBezTo>
                <a:cubicBezTo>
                  <a:pt x="667" y="232"/>
                  <a:pt x="658" y="241"/>
                  <a:pt x="659" y="251"/>
                </a:cubicBezTo>
                <a:cubicBezTo>
                  <a:pt x="659" y="260"/>
                  <a:pt x="667" y="268"/>
                  <a:pt x="677" y="268"/>
                </a:cubicBezTo>
                <a:cubicBezTo>
                  <a:pt x="687" y="268"/>
                  <a:pt x="695" y="260"/>
                  <a:pt x="695" y="250"/>
                </a:cubicBezTo>
                <a:close/>
                <a:moveTo>
                  <a:pt x="1063" y="247"/>
                </a:moveTo>
                <a:cubicBezTo>
                  <a:pt x="1072" y="247"/>
                  <a:pt x="1080" y="239"/>
                  <a:pt x="1080" y="229"/>
                </a:cubicBezTo>
                <a:cubicBezTo>
                  <a:pt x="1080" y="219"/>
                  <a:pt x="1073" y="211"/>
                  <a:pt x="1063" y="211"/>
                </a:cubicBezTo>
                <a:cubicBezTo>
                  <a:pt x="1053" y="211"/>
                  <a:pt x="1045" y="218"/>
                  <a:pt x="1044" y="228"/>
                </a:cubicBezTo>
                <a:cubicBezTo>
                  <a:pt x="1044" y="238"/>
                  <a:pt x="1053" y="247"/>
                  <a:pt x="1063" y="247"/>
                </a:cubicBezTo>
                <a:close/>
                <a:moveTo>
                  <a:pt x="271" y="707"/>
                </a:moveTo>
                <a:cubicBezTo>
                  <a:pt x="271" y="697"/>
                  <a:pt x="263" y="689"/>
                  <a:pt x="253" y="689"/>
                </a:cubicBezTo>
                <a:cubicBezTo>
                  <a:pt x="243" y="689"/>
                  <a:pt x="235" y="696"/>
                  <a:pt x="235" y="706"/>
                </a:cubicBezTo>
                <a:cubicBezTo>
                  <a:pt x="235" y="716"/>
                  <a:pt x="243" y="724"/>
                  <a:pt x="253" y="725"/>
                </a:cubicBezTo>
                <a:cubicBezTo>
                  <a:pt x="263" y="725"/>
                  <a:pt x="271" y="716"/>
                  <a:pt x="271" y="707"/>
                </a:cubicBezTo>
                <a:close/>
                <a:moveTo>
                  <a:pt x="761" y="248"/>
                </a:moveTo>
                <a:cubicBezTo>
                  <a:pt x="771" y="248"/>
                  <a:pt x="778" y="240"/>
                  <a:pt x="778" y="230"/>
                </a:cubicBezTo>
                <a:cubicBezTo>
                  <a:pt x="778" y="220"/>
                  <a:pt x="771" y="213"/>
                  <a:pt x="761" y="213"/>
                </a:cubicBezTo>
                <a:cubicBezTo>
                  <a:pt x="751" y="213"/>
                  <a:pt x="743" y="220"/>
                  <a:pt x="742" y="230"/>
                </a:cubicBezTo>
                <a:cubicBezTo>
                  <a:pt x="742" y="240"/>
                  <a:pt x="751" y="249"/>
                  <a:pt x="761" y="248"/>
                </a:cubicBezTo>
                <a:close/>
                <a:moveTo>
                  <a:pt x="1008" y="242"/>
                </a:moveTo>
                <a:cubicBezTo>
                  <a:pt x="1018" y="242"/>
                  <a:pt x="1026" y="234"/>
                  <a:pt x="1026" y="224"/>
                </a:cubicBezTo>
                <a:cubicBezTo>
                  <a:pt x="1025" y="214"/>
                  <a:pt x="1017" y="206"/>
                  <a:pt x="1007" y="206"/>
                </a:cubicBezTo>
                <a:cubicBezTo>
                  <a:pt x="998" y="207"/>
                  <a:pt x="990" y="215"/>
                  <a:pt x="990" y="225"/>
                </a:cubicBezTo>
                <a:cubicBezTo>
                  <a:pt x="990" y="235"/>
                  <a:pt x="998" y="242"/>
                  <a:pt x="1008" y="242"/>
                </a:cubicBezTo>
                <a:close/>
                <a:moveTo>
                  <a:pt x="914" y="1595"/>
                </a:moveTo>
                <a:cubicBezTo>
                  <a:pt x="905" y="1595"/>
                  <a:pt x="896" y="1603"/>
                  <a:pt x="896" y="1613"/>
                </a:cubicBezTo>
                <a:cubicBezTo>
                  <a:pt x="896" y="1623"/>
                  <a:pt x="904" y="1631"/>
                  <a:pt x="914" y="1631"/>
                </a:cubicBezTo>
                <a:cubicBezTo>
                  <a:pt x="924" y="1631"/>
                  <a:pt x="932" y="1624"/>
                  <a:pt x="932" y="1614"/>
                </a:cubicBezTo>
                <a:cubicBezTo>
                  <a:pt x="932" y="1604"/>
                  <a:pt x="924" y="1596"/>
                  <a:pt x="914" y="1595"/>
                </a:cubicBezTo>
                <a:close/>
                <a:moveTo>
                  <a:pt x="475" y="387"/>
                </a:moveTo>
                <a:cubicBezTo>
                  <a:pt x="485" y="387"/>
                  <a:pt x="493" y="379"/>
                  <a:pt x="493" y="370"/>
                </a:cubicBezTo>
                <a:cubicBezTo>
                  <a:pt x="493" y="360"/>
                  <a:pt x="484" y="351"/>
                  <a:pt x="474" y="351"/>
                </a:cubicBezTo>
                <a:cubicBezTo>
                  <a:pt x="465" y="352"/>
                  <a:pt x="457" y="360"/>
                  <a:pt x="457" y="370"/>
                </a:cubicBezTo>
                <a:cubicBezTo>
                  <a:pt x="457" y="380"/>
                  <a:pt x="465" y="387"/>
                  <a:pt x="475" y="387"/>
                </a:cubicBezTo>
                <a:close/>
                <a:moveTo>
                  <a:pt x="506" y="1467"/>
                </a:moveTo>
                <a:cubicBezTo>
                  <a:pt x="507" y="1457"/>
                  <a:pt x="498" y="1449"/>
                  <a:pt x="489" y="1449"/>
                </a:cubicBezTo>
                <a:cubicBezTo>
                  <a:pt x="479" y="1448"/>
                  <a:pt x="471" y="1456"/>
                  <a:pt x="471" y="1466"/>
                </a:cubicBezTo>
                <a:cubicBezTo>
                  <a:pt x="471" y="1476"/>
                  <a:pt x="478" y="1484"/>
                  <a:pt x="488" y="1484"/>
                </a:cubicBezTo>
                <a:cubicBezTo>
                  <a:pt x="498" y="1485"/>
                  <a:pt x="506" y="1477"/>
                  <a:pt x="506" y="1467"/>
                </a:cubicBezTo>
                <a:close/>
                <a:moveTo>
                  <a:pt x="1281" y="332"/>
                </a:moveTo>
                <a:cubicBezTo>
                  <a:pt x="1281" y="341"/>
                  <a:pt x="1289" y="350"/>
                  <a:pt x="1299" y="350"/>
                </a:cubicBezTo>
                <a:cubicBezTo>
                  <a:pt x="1309" y="350"/>
                  <a:pt x="1317" y="342"/>
                  <a:pt x="1317" y="332"/>
                </a:cubicBezTo>
                <a:cubicBezTo>
                  <a:pt x="1317" y="322"/>
                  <a:pt x="1309" y="314"/>
                  <a:pt x="1300" y="314"/>
                </a:cubicBezTo>
                <a:cubicBezTo>
                  <a:pt x="1290" y="314"/>
                  <a:pt x="1282" y="322"/>
                  <a:pt x="1281" y="332"/>
                </a:cubicBezTo>
                <a:close/>
                <a:moveTo>
                  <a:pt x="943" y="234"/>
                </a:moveTo>
                <a:cubicBezTo>
                  <a:pt x="949" y="239"/>
                  <a:pt x="959" y="238"/>
                  <a:pt x="965" y="233"/>
                </a:cubicBezTo>
                <a:cubicBezTo>
                  <a:pt x="971" y="227"/>
                  <a:pt x="973" y="218"/>
                  <a:pt x="969" y="211"/>
                </a:cubicBezTo>
                <a:cubicBezTo>
                  <a:pt x="965" y="203"/>
                  <a:pt x="956" y="200"/>
                  <a:pt x="948" y="202"/>
                </a:cubicBezTo>
                <a:cubicBezTo>
                  <a:pt x="946" y="203"/>
                  <a:pt x="944" y="204"/>
                  <a:pt x="942" y="204"/>
                </a:cubicBezTo>
                <a:cubicBezTo>
                  <a:pt x="940" y="207"/>
                  <a:pt x="938" y="209"/>
                  <a:pt x="937" y="212"/>
                </a:cubicBezTo>
                <a:cubicBezTo>
                  <a:pt x="933" y="219"/>
                  <a:pt x="936" y="229"/>
                  <a:pt x="943" y="234"/>
                </a:cubicBezTo>
                <a:close/>
                <a:moveTo>
                  <a:pt x="942" y="204"/>
                </a:move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lose/>
                <a:moveTo>
                  <a:pt x="859" y="1591"/>
                </a:moveTo>
                <a:cubicBezTo>
                  <a:pt x="849" y="1591"/>
                  <a:pt x="841" y="1600"/>
                  <a:pt x="841" y="1609"/>
                </a:cubicBezTo>
                <a:cubicBezTo>
                  <a:pt x="842" y="1619"/>
                  <a:pt x="850" y="1627"/>
                  <a:pt x="860" y="1627"/>
                </a:cubicBezTo>
                <a:cubicBezTo>
                  <a:pt x="869" y="1627"/>
                  <a:pt x="877" y="1619"/>
                  <a:pt x="877" y="1609"/>
                </a:cubicBezTo>
                <a:cubicBezTo>
                  <a:pt x="877" y="1599"/>
                  <a:pt x="869" y="1591"/>
                  <a:pt x="859" y="1591"/>
                </a:cubicBezTo>
                <a:close/>
                <a:moveTo>
                  <a:pt x="332" y="1260"/>
                </a:moveTo>
                <a:cubicBezTo>
                  <a:pt x="333" y="1251"/>
                  <a:pt x="324" y="1242"/>
                  <a:pt x="315" y="1242"/>
                </a:cubicBezTo>
                <a:cubicBezTo>
                  <a:pt x="305" y="1242"/>
                  <a:pt x="297" y="1250"/>
                  <a:pt x="297" y="1260"/>
                </a:cubicBezTo>
                <a:cubicBezTo>
                  <a:pt x="297" y="1270"/>
                  <a:pt x="304" y="1278"/>
                  <a:pt x="314" y="1278"/>
                </a:cubicBezTo>
                <a:cubicBezTo>
                  <a:pt x="324" y="1278"/>
                  <a:pt x="332" y="1270"/>
                  <a:pt x="332" y="1260"/>
                </a:cubicBezTo>
                <a:close/>
                <a:moveTo>
                  <a:pt x="805" y="1586"/>
                </a:moveTo>
                <a:cubicBezTo>
                  <a:pt x="795" y="1586"/>
                  <a:pt x="787" y="1594"/>
                  <a:pt x="787" y="1604"/>
                </a:cubicBezTo>
                <a:cubicBezTo>
                  <a:pt x="787" y="1613"/>
                  <a:pt x="795" y="1622"/>
                  <a:pt x="804" y="1622"/>
                </a:cubicBezTo>
                <a:cubicBezTo>
                  <a:pt x="814" y="1622"/>
                  <a:pt x="822" y="1614"/>
                  <a:pt x="823" y="1604"/>
                </a:cubicBezTo>
                <a:cubicBezTo>
                  <a:pt x="823" y="1594"/>
                  <a:pt x="815" y="1586"/>
                  <a:pt x="805" y="1586"/>
                </a:cubicBezTo>
                <a:close/>
                <a:moveTo>
                  <a:pt x="1532" y="1232"/>
                </a:moveTo>
                <a:cubicBezTo>
                  <a:pt x="1532" y="1241"/>
                  <a:pt x="1541" y="1249"/>
                  <a:pt x="1550" y="1249"/>
                </a:cubicBezTo>
                <a:cubicBezTo>
                  <a:pt x="1560" y="1249"/>
                  <a:pt x="1568" y="1241"/>
                  <a:pt x="1568" y="1231"/>
                </a:cubicBezTo>
                <a:cubicBezTo>
                  <a:pt x="1568" y="1221"/>
                  <a:pt x="1560" y="1213"/>
                  <a:pt x="1550" y="1213"/>
                </a:cubicBezTo>
                <a:cubicBezTo>
                  <a:pt x="1540" y="1213"/>
                  <a:pt x="1532" y="1222"/>
                  <a:pt x="1532" y="1232"/>
                </a:cubicBezTo>
                <a:close/>
                <a:moveTo>
                  <a:pt x="308" y="1231"/>
                </a:moveTo>
                <a:cubicBezTo>
                  <a:pt x="308" y="1221"/>
                  <a:pt x="300" y="1213"/>
                  <a:pt x="290" y="1213"/>
                </a:cubicBezTo>
                <a:cubicBezTo>
                  <a:pt x="280" y="1212"/>
                  <a:pt x="272" y="1220"/>
                  <a:pt x="272" y="1230"/>
                </a:cubicBezTo>
                <a:cubicBezTo>
                  <a:pt x="272" y="1240"/>
                  <a:pt x="280" y="1248"/>
                  <a:pt x="290" y="1248"/>
                </a:cubicBezTo>
                <a:cubicBezTo>
                  <a:pt x="299" y="1248"/>
                  <a:pt x="307" y="1241"/>
                  <a:pt x="308" y="1231"/>
                </a:cubicBezTo>
                <a:close/>
                <a:moveTo>
                  <a:pt x="445" y="412"/>
                </a:moveTo>
                <a:cubicBezTo>
                  <a:pt x="455" y="412"/>
                  <a:pt x="463" y="404"/>
                  <a:pt x="463" y="394"/>
                </a:cubicBezTo>
                <a:cubicBezTo>
                  <a:pt x="463" y="384"/>
                  <a:pt x="455" y="377"/>
                  <a:pt x="445" y="376"/>
                </a:cubicBezTo>
                <a:cubicBezTo>
                  <a:pt x="435" y="376"/>
                  <a:pt x="427" y="384"/>
                  <a:pt x="427" y="394"/>
                </a:cubicBezTo>
                <a:cubicBezTo>
                  <a:pt x="427" y="404"/>
                  <a:pt x="435" y="412"/>
                  <a:pt x="445" y="412"/>
                </a:cubicBezTo>
                <a:close/>
                <a:moveTo>
                  <a:pt x="900" y="233"/>
                </a:moveTo>
                <a:cubicBezTo>
                  <a:pt x="909" y="233"/>
                  <a:pt x="917" y="225"/>
                  <a:pt x="918" y="215"/>
                </a:cubicBezTo>
                <a:cubicBezTo>
                  <a:pt x="918" y="205"/>
                  <a:pt x="909" y="197"/>
                  <a:pt x="899" y="197"/>
                </a:cubicBezTo>
                <a:cubicBezTo>
                  <a:pt x="889" y="197"/>
                  <a:pt x="882" y="205"/>
                  <a:pt x="882" y="215"/>
                </a:cubicBezTo>
                <a:cubicBezTo>
                  <a:pt x="882" y="225"/>
                  <a:pt x="890" y="233"/>
                  <a:pt x="900" y="233"/>
                </a:cubicBezTo>
                <a:close/>
                <a:moveTo>
                  <a:pt x="1575" y="741"/>
                </a:moveTo>
                <a:cubicBezTo>
                  <a:pt x="1575" y="751"/>
                  <a:pt x="1583" y="759"/>
                  <a:pt x="1593" y="759"/>
                </a:cubicBezTo>
                <a:cubicBezTo>
                  <a:pt x="1603" y="759"/>
                  <a:pt x="1610" y="752"/>
                  <a:pt x="1611" y="742"/>
                </a:cubicBezTo>
                <a:cubicBezTo>
                  <a:pt x="1611" y="732"/>
                  <a:pt x="1603" y="724"/>
                  <a:pt x="1593" y="723"/>
                </a:cubicBezTo>
                <a:cubicBezTo>
                  <a:pt x="1583" y="723"/>
                  <a:pt x="1575" y="732"/>
                  <a:pt x="1575" y="741"/>
                </a:cubicBezTo>
                <a:close/>
                <a:moveTo>
                  <a:pt x="1555" y="664"/>
                </a:moveTo>
                <a:cubicBezTo>
                  <a:pt x="1558" y="672"/>
                  <a:pt x="1566" y="677"/>
                  <a:pt x="1576" y="675"/>
                </a:cubicBezTo>
                <a:cubicBezTo>
                  <a:pt x="1578" y="675"/>
                  <a:pt x="1580" y="674"/>
                  <a:pt x="1583" y="674"/>
                </a:cubicBezTo>
                <a:cubicBezTo>
                  <a:pt x="1584" y="672"/>
                  <a:pt x="1585" y="670"/>
                  <a:pt x="1587" y="669"/>
                </a:cubicBezTo>
                <a:cubicBezTo>
                  <a:pt x="1592" y="662"/>
                  <a:pt x="1591" y="652"/>
                  <a:pt x="1586" y="646"/>
                </a:cubicBezTo>
                <a:cubicBezTo>
                  <a:pt x="1580" y="639"/>
                  <a:pt x="1570" y="638"/>
                  <a:pt x="1563" y="643"/>
                </a:cubicBezTo>
                <a:cubicBezTo>
                  <a:pt x="1556" y="647"/>
                  <a:pt x="1553" y="656"/>
                  <a:pt x="1555" y="664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052" y="1581"/>
                </a:moveTo>
                <a:cubicBezTo>
                  <a:pt x="1042" y="1581"/>
                  <a:pt x="1034" y="1589"/>
                  <a:pt x="1034" y="1599"/>
                </a:cubicBezTo>
                <a:cubicBezTo>
                  <a:pt x="1034" y="1609"/>
                  <a:pt x="1043" y="1617"/>
                  <a:pt x="1052" y="1617"/>
                </a:cubicBezTo>
                <a:cubicBezTo>
                  <a:pt x="1062" y="1617"/>
                  <a:pt x="1070" y="1609"/>
                  <a:pt x="1070" y="1599"/>
                </a:cubicBezTo>
                <a:cubicBezTo>
                  <a:pt x="1070" y="1589"/>
                  <a:pt x="1062" y="1581"/>
                  <a:pt x="1052" y="1581"/>
                </a:cubicBezTo>
                <a:close/>
                <a:moveTo>
                  <a:pt x="434" y="419"/>
                </a:moveTo>
                <a:cubicBezTo>
                  <a:pt x="434" y="409"/>
                  <a:pt x="426" y="401"/>
                  <a:pt x="416" y="401"/>
                </a:cubicBezTo>
                <a:cubicBezTo>
                  <a:pt x="406" y="401"/>
                  <a:pt x="398" y="409"/>
                  <a:pt x="398" y="419"/>
                </a:cubicBezTo>
                <a:cubicBezTo>
                  <a:pt x="398" y="429"/>
                  <a:pt x="406" y="437"/>
                  <a:pt x="416" y="437"/>
                </a:cubicBezTo>
                <a:cubicBezTo>
                  <a:pt x="426" y="437"/>
                  <a:pt x="434" y="429"/>
                  <a:pt x="434" y="419"/>
                </a:cubicBezTo>
                <a:close/>
                <a:moveTo>
                  <a:pt x="1410" y="426"/>
                </a:moveTo>
                <a:cubicBezTo>
                  <a:pt x="1411" y="436"/>
                  <a:pt x="1418" y="444"/>
                  <a:pt x="1428" y="444"/>
                </a:cubicBezTo>
                <a:cubicBezTo>
                  <a:pt x="1438" y="444"/>
                  <a:pt x="1446" y="436"/>
                  <a:pt x="1446" y="426"/>
                </a:cubicBezTo>
                <a:cubicBezTo>
                  <a:pt x="1446" y="416"/>
                  <a:pt x="1438" y="407"/>
                  <a:pt x="1428" y="408"/>
                </a:cubicBezTo>
                <a:cubicBezTo>
                  <a:pt x="1418" y="408"/>
                  <a:pt x="1410" y="416"/>
                  <a:pt x="1410" y="426"/>
                </a:cubicBezTo>
                <a:close/>
                <a:moveTo>
                  <a:pt x="1127" y="1563"/>
                </a:moveTo>
                <a:cubicBezTo>
                  <a:pt x="1120" y="1567"/>
                  <a:pt x="1116" y="1575"/>
                  <a:pt x="1118" y="1583"/>
                </a:cubicBezTo>
                <a:cubicBezTo>
                  <a:pt x="1119" y="1585"/>
                  <a:pt x="1120" y="1587"/>
                  <a:pt x="1121" y="1590"/>
                </a:cubicBezTo>
                <a:cubicBezTo>
                  <a:pt x="1124" y="1592"/>
                  <a:pt x="1127" y="1594"/>
                  <a:pt x="1131" y="1595"/>
                </a:cubicBezTo>
                <a:cubicBezTo>
                  <a:pt x="1138" y="1598"/>
                  <a:pt x="1146" y="1595"/>
                  <a:pt x="1151" y="1588"/>
                </a:cubicBezTo>
                <a:cubicBezTo>
                  <a:pt x="1155" y="1581"/>
                  <a:pt x="1154" y="1572"/>
                  <a:pt x="1149" y="1566"/>
                </a:cubicBezTo>
                <a:cubicBezTo>
                  <a:pt x="1143" y="1560"/>
                  <a:pt x="1134" y="1559"/>
                  <a:pt x="1127" y="1563"/>
                </a:cubicBezTo>
                <a:close/>
                <a:moveTo>
                  <a:pt x="1436" y="455"/>
                </a:moveTo>
                <a:cubicBezTo>
                  <a:pt x="1436" y="465"/>
                  <a:pt x="1443" y="473"/>
                  <a:pt x="1453" y="474"/>
                </a:cubicBezTo>
                <a:cubicBezTo>
                  <a:pt x="1463" y="474"/>
                  <a:pt x="1472" y="466"/>
                  <a:pt x="1472" y="456"/>
                </a:cubicBezTo>
                <a:cubicBezTo>
                  <a:pt x="1472" y="446"/>
                  <a:pt x="1464" y="438"/>
                  <a:pt x="1454" y="438"/>
                </a:cubicBezTo>
                <a:cubicBezTo>
                  <a:pt x="1444" y="438"/>
                  <a:pt x="1436" y="445"/>
                  <a:pt x="1436" y="455"/>
                </a:cubicBezTo>
                <a:close/>
                <a:moveTo>
                  <a:pt x="1220" y="1541"/>
                </a:moveTo>
                <a:cubicBezTo>
                  <a:pt x="1210" y="1541"/>
                  <a:pt x="1202" y="1549"/>
                  <a:pt x="1202" y="1559"/>
                </a:cubicBezTo>
                <a:cubicBezTo>
                  <a:pt x="1202" y="1569"/>
                  <a:pt x="1210" y="1577"/>
                  <a:pt x="1220" y="1577"/>
                </a:cubicBezTo>
                <a:cubicBezTo>
                  <a:pt x="1230" y="1577"/>
                  <a:pt x="1238" y="1569"/>
                  <a:pt x="1238" y="1559"/>
                </a:cubicBezTo>
                <a:cubicBezTo>
                  <a:pt x="1238" y="1549"/>
                  <a:pt x="1230" y="1540"/>
                  <a:pt x="1220" y="1541"/>
                </a:cubicBezTo>
                <a:close/>
                <a:moveTo>
                  <a:pt x="306" y="628"/>
                </a:moveTo>
                <a:cubicBezTo>
                  <a:pt x="306" y="618"/>
                  <a:pt x="298" y="609"/>
                  <a:pt x="288" y="609"/>
                </a:cubicBezTo>
                <a:cubicBezTo>
                  <a:pt x="279" y="609"/>
                  <a:pt x="270" y="617"/>
                  <a:pt x="270" y="627"/>
                </a:cubicBezTo>
                <a:cubicBezTo>
                  <a:pt x="270" y="636"/>
                  <a:pt x="278" y="645"/>
                  <a:pt x="288" y="645"/>
                </a:cubicBezTo>
                <a:cubicBezTo>
                  <a:pt x="298" y="645"/>
                  <a:pt x="306" y="638"/>
                  <a:pt x="306" y="628"/>
                </a:cubicBezTo>
                <a:close/>
                <a:moveTo>
                  <a:pt x="1275" y="321"/>
                </a:moveTo>
                <a:cubicBezTo>
                  <a:pt x="1285" y="321"/>
                  <a:pt x="1293" y="313"/>
                  <a:pt x="1293" y="303"/>
                </a:cubicBezTo>
                <a:cubicBezTo>
                  <a:pt x="1293" y="293"/>
                  <a:pt x="1285" y="285"/>
                  <a:pt x="1275" y="285"/>
                </a:cubicBezTo>
                <a:cubicBezTo>
                  <a:pt x="1265" y="285"/>
                  <a:pt x="1257" y="293"/>
                  <a:pt x="1257" y="303"/>
                </a:cubicBezTo>
                <a:cubicBezTo>
                  <a:pt x="1257" y="314"/>
                  <a:pt x="1265" y="321"/>
                  <a:pt x="1275" y="321"/>
                </a:cubicBezTo>
                <a:close/>
                <a:moveTo>
                  <a:pt x="1566" y="1152"/>
                </a:moveTo>
                <a:cubicBezTo>
                  <a:pt x="1566" y="1162"/>
                  <a:pt x="1575" y="1170"/>
                  <a:pt x="1585" y="1170"/>
                </a:cubicBezTo>
                <a:cubicBezTo>
                  <a:pt x="1595" y="1170"/>
                  <a:pt x="1602" y="1161"/>
                  <a:pt x="1602" y="1152"/>
                </a:cubicBezTo>
                <a:cubicBezTo>
                  <a:pt x="1602" y="1141"/>
                  <a:pt x="1594" y="1134"/>
                  <a:pt x="1584" y="1134"/>
                </a:cubicBezTo>
                <a:cubicBezTo>
                  <a:pt x="1574" y="1134"/>
                  <a:pt x="1566" y="1142"/>
                  <a:pt x="1566" y="1152"/>
                </a:cubicBezTo>
                <a:close/>
                <a:moveTo>
                  <a:pt x="1438" y="1360"/>
                </a:moveTo>
                <a:cubicBezTo>
                  <a:pt x="1439" y="1370"/>
                  <a:pt x="1447" y="1378"/>
                  <a:pt x="1457" y="1378"/>
                </a:cubicBezTo>
                <a:cubicBezTo>
                  <a:pt x="1466" y="1378"/>
                  <a:pt x="1474" y="1370"/>
                  <a:pt x="1474" y="1360"/>
                </a:cubicBezTo>
                <a:cubicBezTo>
                  <a:pt x="1474" y="1350"/>
                  <a:pt x="1466" y="1342"/>
                  <a:pt x="1456" y="1342"/>
                </a:cubicBezTo>
                <a:cubicBezTo>
                  <a:pt x="1446" y="1342"/>
                  <a:pt x="1438" y="1351"/>
                  <a:pt x="1438" y="1360"/>
                </a:cubicBezTo>
                <a:close/>
                <a:moveTo>
                  <a:pt x="1196" y="286"/>
                </a:moveTo>
                <a:cubicBezTo>
                  <a:pt x="1206" y="286"/>
                  <a:pt x="1213" y="278"/>
                  <a:pt x="1213" y="268"/>
                </a:cubicBezTo>
                <a:cubicBezTo>
                  <a:pt x="1213" y="258"/>
                  <a:pt x="1205" y="250"/>
                  <a:pt x="1195" y="250"/>
                </a:cubicBezTo>
                <a:cubicBezTo>
                  <a:pt x="1185" y="250"/>
                  <a:pt x="1177" y="258"/>
                  <a:pt x="1177" y="268"/>
                </a:cubicBezTo>
                <a:cubicBezTo>
                  <a:pt x="1177" y="278"/>
                  <a:pt x="1186" y="286"/>
                  <a:pt x="1196" y="286"/>
                </a:cubicBezTo>
                <a:close/>
                <a:moveTo>
                  <a:pt x="243" y="1033"/>
                </a:moveTo>
                <a:cubicBezTo>
                  <a:pt x="243" y="1023"/>
                  <a:pt x="235" y="1015"/>
                  <a:pt x="225" y="1015"/>
                </a:cubicBezTo>
                <a:cubicBezTo>
                  <a:pt x="215" y="1014"/>
                  <a:pt x="207" y="1022"/>
                  <a:pt x="207" y="1032"/>
                </a:cubicBezTo>
                <a:cubicBezTo>
                  <a:pt x="207" y="1042"/>
                  <a:pt x="215" y="1050"/>
                  <a:pt x="225" y="1050"/>
                </a:cubicBezTo>
                <a:cubicBezTo>
                  <a:pt x="234" y="1051"/>
                  <a:pt x="243" y="1043"/>
                  <a:pt x="243" y="1033"/>
                </a:cubicBezTo>
                <a:close/>
                <a:moveTo>
                  <a:pt x="513" y="1479"/>
                </a:moveTo>
                <a:cubicBezTo>
                  <a:pt x="503" y="1479"/>
                  <a:pt x="495" y="1487"/>
                  <a:pt x="495" y="1497"/>
                </a:cubicBezTo>
                <a:cubicBezTo>
                  <a:pt x="495" y="1506"/>
                  <a:pt x="503" y="1515"/>
                  <a:pt x="513" y="1515"/>
                </a:cubicBezTo>
                <a:cubicBezTo>
                  <a:pt x="523" y="1515"/>
                  <a:pt x="531" y="1506"/>
                  <a:pt x="531" y="1496"/>
                </a:cubicBezTo>
                <a:cubicBezTo>
                  <a:pt x="531" y="1486"/>
                  <a:pt x="523" y="1478"/>
                  <a:pt x="513" y="1479"/>
                </a:cubicBezTo>
                <a:close/>
                <a:moveTo>
                  <a:pt x="1250" y="1515"/>
                </a:moveTo>
                <a:cubicBezTo>
                  <a:pt x="1240" y="1515"/>
                  <a:pt x="1232" y="1523"/>
                  <a:pt x="1231" y="1533"/>
                </a:cubicBezTo>
                <a:cubicBezTo>
                  <a:pt x="1231" y="1543"/>
                  <a:pt x="1239" y="1551"/>
                  <a:pt x="1249" y="1551"/>
                </a:cubicBezTo>
                <a:cubicBezTo>
                  <a:pt x="1259" y="1551"/>
                  <a:pt x="1267" y="1543"/>
                  <a:pt x="1267" y="1533"/>
                </a:cubicBezTo>
                <a:cubicBezTo>
                  <a:pt x="1267" y="1524"/>
                  <a:pt x="1259" y="1515"/>
                  <a:pt x="1250" y="1515"/>
                </a:cubicBezTo>
                <a:close/>
                <a:moveTo>
                  <a:pt x="340" y="547"/>
                </a:moveTo>
                <a:cubicBezTo>
                  <a:pt x="340" y="537"/>
                  <a:pt x="332" y="530"/>
                  <a:pt x="322" y="530"/>
                </a:cubicBezTo>
                <a:cubicBezTo>
                  <a:pt x="312" y="530"/>
                  <a:pt x="304" y="538"/>
                  <a:pt x="304" y="548"/>
                </a:cubicBezTo>
                <a:cubicBezTo>
                  <a:pt x="304" y="558"/>
                  <a:pt x="312" y="566"/>
                  <a:pt x="322" y="566"/>
                </a:cubicBezTo>
                <a:cubicBezTo>
                  <a:pt x="332" y="566"/>
                  <a:pt x="340" y="557"/>
                  <a:pt x="340" y="547"/>
                </a:cubicBezTo>
                <a:close/>
                <a:moveTo>
                  <a:pt x="592" y="1513"/>
                </a:moveTo>
                <a:cubicBezTo>
                  <a:pt x="582" y="1513"/>
                  <a:pt x="575" y="1521"/>
                  <a:pt x="575" y="1531"/>
                </a:cubicBezTo>
                <a:cubicBezTo>
                  <a:pt x="575" y="1541"/>
                  <a:pt x="583" y="1549"/>
                  <a:pt x="593" y="1549"/>
                </a:cubicBezTo>
                <a:cubicBezTo>
                  <a:pt x="602" y="1548"/>
                  <a:pt x="611" y="1540"/>
                  <a:pt x="610" y="1530"/>
                </a:cubicBezTo>
                <a:cubicBezTo>
                  <a:pt x="610" y="1521"/>
                  <a:pt x="602" y="1513"/>
                  <a:pt x="592" y="1513"/>
                </a:cubicBezTo>
                <a:close/>
                <a:moveTo>
                  <a:pt x="504" y="363"/>
                </a:moveTo>
                <a:cubicBezTo>
                  <a:pt x="514" y="363"/>
                  <a:pt x="522" y="355"/>
                  <a:pt x="522" y="345"/>
                </a:cubicBezTo>
                <a:cubicBezTo>
                  <a:pt x="523" y="335"/>
                  <a:pt x="515" y="327"/>
                  <a:pt x="505" y="327"/>
                </a:cubicBezTo>
                <a:cubicBezTo>
                  <a:pt x="495" y="327"/>
                  <a:pt x="487" y="335"/>
                  <a:pt x="487" y="345"/>
                </a:cubicBezTo>
                <a:cubicBezTo>
                  <a:pt x="487" y="354"/>
                  <a:pt x="495" y="363"/>
                  <a:pt x="504" y="363"/>
                </a:cubicBezTo>
                <a:close/>
                <a:moveTo>
                  <a:pt x="1597" y="834"/>
                </a:moveTo>
                <a:cubicBezTo>
                  <a:pt x="1601" y="842"/>
                  <a:pt x="1609" y="845"/>
                  <a:pt x="1618" y="843"/>
                </a:cubicBezTo>
                <a:cubicBezTo>
                  <a:pt x="1620" y="842"/>
                  <a:pt x="1622" y="842"/>
                  <a:pt x="1624" y="841"/>
                </a:cubicBezTo>
                <a:cubicBezTo>
                  <a:pt x="1625" y="839"/>
                  <a:pt x="1627" y="837"/>
                  <a:pt x="1628" y="834"/>
                </a:cubicBezTo>
                <a:cubicBezTo>
                  <a:pt x="1632" y="827"/>
                  <a:pt x="1630" y="818"/>
                  <a:pt x="1624" y="812"/>
                </a:cubicBezTo>
                <a:cubicBezTo>
                  <a:pt x="1617" y="807"/>
                  <a:pt x="1608" y="807"/>
                  <a:pt x="1601" y="812"/>
                </a:cubicBezTo>
                <a:cubicBezTo>
                  <a:pt x="1595" y="817"/>
                  <a:pt x="1593" y="827"/>
                  <a:pt x="1597" y="834"/>
                </a:cubicBezTo>
                <a:close/>
                <a:moveTo>
                  <a:pt x="1501" y="1324"/>
                </a:moveTo>
                <a:cubicBezTo>
                  <a:pt x="1501" y="1324"/>
                  <a:pt x="1501" y="1324"/>
                  <a:pt x="1501" y="1324"/>
                </a:cubicBezTo>
                <a:cubicBezTo>
                  <a:pt x="1502" y="1324"/>
                  <a:pt x="1502" y="1324"/>
                  <a:pt x="1502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lose/>
                <a:moveTo>
                  <a:pt x="1473" y="1323"/>
                </a:moveTo>
                <a:cubicBezTo>
                  <a:pt x="1467" y="1330"/>
                  <a:pt x="1467" y="1340"/>
                  <a:pt x="1472" y="1347"/>
                </a:cubicBezTo>
                <a:cubicBezTo>
                  <a:pt x="1478" y="1353"/>
                  <a:pt x="1487" y="1355"/>
                  <a:pt x="1495" y="1351"/>
                </a:cubicBezTo>
                <a:cubicBezTo>
                  <a:pt x="1502" y="1347"/>
                  <a:pt x="1506" y="1338"/>
                  <a:pt x="1503" y="1329"/>
                </a:cubicBezTo>
                <a:cubicBezTo>
                  <a:pt x="1503" y="1328"/>
                  <a:pt x="1502" y="1326"/>
                  <a:pt x="1501" y="1324"/>
                </a:cubicBezTo>
                <a:cubicBezTo>
                  <a:pt x="1499" y="1323"/>
                  <a:pt x="1498" y="1321"/>
                  <a:pt x="1496" y="1320"/>
                </a:cubicBezTo>
                <a:cubicBezTo>
                  <a:pt x="1488" y="1315"/>
                  <a:pt x="1479" y="1317"/>
                  <a:pt x="1473" y="1323"/>
                </a:cubicBezTo>
                <a:close/>
                <a:moveTo>
                  <a:pt x="671" y="1547"/>
                </a:moveTo>
                <a:cubicBezTo>
                  <a:pt x="661" y="1547"/>
                  <a:pt x="653" y="1555"/>
                  <a:pt x="653" y="1565"/>
                </a:cubicBezTo>
                <a:cubicBezTo>
                  <a:pt x="653" y="1575"/>
                  <a:pt x="661" y="1583"/>
                  <a:pt x="671" y="1583"/>
                </a:cubicBezTo>
                <a:cubicBezTo>
                  <a:pt x="681" y="1583"/>
                  <a:pt x="689" y="1574"/>
                  <a:pt x="689" y="1565"/>
                </a:cubicBezTo>
                <a:cubicBezTo>
                  <a:pt x="689" y="1555"/>
                  <a:pt x="681" y="1547"/>
                  <a:pt x="671" y="1547"/>
                </a:cubicBezTo>
                <a:close/>
                <a:moveTo>
                  <a:pt x="481" y="1438"/>
                </a:moveTo>
                <a:cubicBezTo>
                  <a:pt x="481" y="1428"/>
                  <a:pt x="473" y="1420"/>
                  <a:pt x="464" y="1420"/>
                </a:cubicBezTo>
                <a:cubicBezTo>
                  <a:pt x="454" y="1420"/>
                  <a:pt x="446" y="1428"/>
                  <a:pt x="446" y="1438"/>
                </a:cubicBezTo>
                <a:cubicBezTo>
                  <a:pt x="446" y="1447"/>
                  <a:pt x="454" y="1455"/>
                  <a:pt x="464" y="1455"/>
                </a:cubicBezTo>
                <a:cubicBezTo>
                  <a:pt x="474" y="1455"/>
                  <a:pt x="481" y="1448"/>
                  <a:pt x="481" y="1438"/>
                </a:cubicBezTo>
                <a:close/>
                <a:moveTo>
                  <a:pt x="248" y="978"/>
                </a:moveTo>
                <a:cubicBezTo>
                  <a:pt x="248" y="969"/>
                  <a:pt x="239" y="960"/>
                  <a:pt x="230" y="961"/>
                </a:cubicBezTo>
                <a:cubicBezTo>
                  <a:pt x="220" y="961"/>
                  <a:pt x="212" y="969"/>
                  <a:pt x="212" y="979"/>
                </a:cubicBezTo>
                <a:cubicBezTo>
                  <a:pt x="212" y="989"/>
                  <a:pt x="220" y="996"/>
                  <a:pt x="230" y="996"/>
                </a:cubicBezTo>
                <a:cubicBezTo>
                  <a:pt x="240" y="996"/>
                  <a:pt x="248" y="988"/>
                  <a:pt x="248" y="978"/>
                </a:cubicBezTo>
                <a:close/>
                <a:moveTo>
                  <a:pt x="1279" y="1491"/>
                </a:moveTo>
                <a:cubicBezTo>
                  <a:pt x="1269" y="1491"/>
                  <a:pt x="1261" y="1499"/>
                  <a:pt x="1261" y="1509"/>
                </a:cubicBezTo>
                <a:cubicBezTo>
                  <a:pt x="1261" y="1518"/>
                  <a:pt x="1270" y="1527"/>
                  <a:pt x="1279" y="1526"/>
                </a:cubicBezTo>
                <a:cubicBezTo>
                  <a:pt x="1289" y="1526"/>
                  <a:pt x="1297" y="1518"/>
                  <a:pt x="1297" y="1508"/>
                </a:cubicBezTo>
                <a:cubicBezTo>
                  <a:pt x="1297" y="1498"/>
                  <a:pt x="1289" y="1491"/>
                  <a:pt x="1279" y="1491"/>
                </a:cubicBezTo>
                <a:close/>
                <a:moveTo>
                  <a:pt x="803" y="248"/>
                </a:moveTo>
                <a:cubicBezTo>
                  <a:pt x="810" y="254"/>
                  <a:pt x="819" y="254"/>
                  <a:pt x="826" y="249"/>
                </a:cubicBezTo>
                <a:cubicBezTo>
                  <a:pt x="833" y="243"/>
                  <a:pt x="835" y="234"/>
                  <a:pt x="831" y="226"/>
                </a:cubicBezTo>
                <a:cubicBezTo>
                  <a:pt x="827" y="219"/>
                  <a:pt x="818" y="215"/>
                  <a:pt x="810" y="218"/>
                </a:cubicBezTo>
                <a:cubicBezTo>
                  <a:pt x="808" y="218"/>
                  <a:pt x="806" y="219"/>
                  <a:pt x="804" y="220"/>
                </a:cubicBezTo>
                <a:cubicBezTo>
                  <a:pt x="802" y="222"/>
                  <a:pt x="801" y="224"/>
                  <a:pt x="800" y="226"/>
                </a:cubicBezTo>
                <a:cubicBezTo>
                  <a:pt x="795" y="233"/>
                  <a:pt x="797" y="242"/>
                  <a:pt x="803" y="248"/>
                </a:cubicBezTo>
                <a:close/>
                <a:moveTo>
                  <a:pt x="804" y="220"/>
                </a:moveTo>
                <a:cubicBezTo>
                  <a:pt x="804" y="220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20"/>
                  <a:pt x="804" y="220"/>
                  <a:pt x="804" y="220"/>
                </a:cubicBezTo>
                <a:cubicBezTo>
                  <a:pt x="804" y="220"/>
                  <a:pt x="804" y="220"/>
                  <a:pt x="804" y="220"/>
                </a:cubicBezTo>
                <a:close/>
                <a:moveTo>
                  <a:pt x="1520" y="1238"/>
                </a:moveTo>
                <a:cubicBezTo>
                  <a:pt x="1510" y="1238"/>
                  <a:pt x="1503" y="1246"/>
                  <a:pt x="1503" y="1256"/>
                </a:cubicBezTo>
                <a:cubicBezTo>
                  <a:pt x="1503" y="1266"/>
                  <a:pt x="1511" y="1274"/>
                  <a:pt x="1520" y="1274"/>
                </a:cubicBezTo>
                <a:cubicBezTo>
                  <a:pt x="1530" y="1274"/>
                  <a:pt x="1538" y="1265"/>
                  <a:pt x="1538" y="1256"/>
                </a:cubicBezTo>
                <a:cubicBezTo>
                  <a:pt x="1538" y="1246"/>
                  <a:pt x="1530" y="1238"/>
                  <a:pt x="1520" y="1238"/>
                </a:cubicBezTo>
                <a:close/>
                <a:moveTo>
                  <a:pt x="266" y="761"/>
                </a:moveTo>
                <a:cubicBezTo>
                  <a:pt x="267" y="751"/>
                  <a:pt x="259" y="743"/>
                  <a:pt x="249" y="743"/>
                </a:cubicBezTo>
                <a:cubicBezTo>
                  <a:pt x="239" y="743"/>
                  <a:pt x="231" y="751"/>
                  <a:pt x="231" y="761"/>
                </a:cubicBezTo>
                <a:cubicBezTo>
                  <a:pt x="231" y="771"/>
                  <a:pt x="239" y="779"/>
                  <a:pt x="249" y="779"/>
                </a:cubicBezTo>
                <a:cubicBezTo>
                  <a:pt x="258" y="779"/>
                  <a:pt x="266" y="771"/>
                  <a:pt x="266" y="761"/>
                </a:cubicBezTo>
                <a:close/>
                <a:moveTo>
                  <a:pt x="1426" y="1367"/>
                </a:moveTo>
                <a:cubicBezTo>
                  <a:pt x="1417" y="1367"/>
                  <a:pt x="1409" y="1375"/>
                  <a:pt x="1409" y="1385"/>
                </a:cubicBezTo>
                <a:cubicBezTo>
                  <a:pt x="1409" y="1395"/>
                  <a:pt x="1417" y="1403"/>
                  <a:pt x="1427" y="1402"/>
                </a:cubicBezTo>
                <a:cubicBezTo>
                  <a:pt x="1437" y="1402"/>
                  <a:pt x="1445" y="1394"/>
                  <a:pt x="1444" y="1385"/>
                </a:cubicBezTo>
                <a:cubicBezTo>
                  <a:pt x="1444" y="1375"/>
                  <a:pt x="1436" y="1367"/>
                  <a:pt x="1426" y="1367"/>
                </a:cubicBezTo>
                <a:close/>
                <a:moveTo>
                  <a:pt x="357" y="1290"/>
                </a:moveTo>
                <a:cubicBezTo>
                  <a:pt x="357" y="1280"/>
                  <a:pt x="350" y="1272"/>
                  <a:pt x="340" y="1271"/>
                </a:cubicBezTo>
                <a:cubicBezTo>
                  <a:pt x="331" y="1271"/>
                  <a:pt x="322" y="1278"/>
                  <a:pt x="321" y="1288"/>
                </a:cubicBezTo>
                <a:cubicBezTo>
                  <a:pt x="321" y="1298"/>
                  <a:pt x="328" y="1306"/>
                  <a:pt x="338" y="1307"/>
                </a:cubicBezTo>
                <a:cubicBezTo>
                  <a:pt x="348" y="1307"/>
                  <a:pt x="356" y="1300"/>
                  <a:pt x="357" y="1290"/>
                </a:cubicBezTo>
                <a:close/>
                <a:moveTo>
                  <a:pt x="1571" y="1098"/>
                </a:moveTo>
                <a:cubicBezTo>
                  <a:pt x="1571" y="1107"/>
                  <a:pt x="1579" y="1115"/>
                  <a:pt x="1589" y="1115"/>
                </a:cubicBezTo>
                <a:cubicBezTo>
                  <a:pt x="1598" y="1115"/>
                  <a:pt x="1607" y="1106"/>
                  <a:pt x="1606" y="1097"/>
                </a:cubicBezTo>
                <a:cubicBezTo>
                  <a:pt x="1606" y="1087"/>
                  <a:pt x="1598" y="1079"/>
                  <a:pt x="1588" y="1080"/>
                </a:cubicBezTo>
                <a:cubicBezTo>
                  <a:pt x="1578" y="1080"/>
                  <a:pt x="1571" y="1088"/>
                  <a:pt x="1571" y="1098"/>
                </a:cubicBezTo>
                <a:close/>
                <a:moveTo>
                  <a:pt x="1530" y="628"/>
                </a:moveTo>
                <a:cubicBezTo>
                  <a:pt x="1530" y="638"/>
                  <a:pt x="1538" y="646"/>
                  <a:pt x="1547" y="646"/>
                </a:cubicBezTo>
                <a:cubicBezTo>
                  <a:pt x="1557" y="646"/>
                  <a:pt x="1565" y="638"/>
                  <a:pt x="1566" y="628"/>
                </a:cubicBezTo>
                <a:cubicBezTo>
                  <a:pt x="1566" y="619"/>
                  <a:pt x="1558" y="610"/>
                  <a:pt x="1548" y="610"/>
                </a:cubicBezTo>
                <a:cubicBezTo>
                  <a:pt x="1538" y="610"/>
                  <a:pt x="1530" y="618"/>
                  <a:pt x="1530" y="628"/>
                </a:cubicBezTo>
                <a:close/>
                <a:moveTo>
                  <a:pt x="352" y="541"/>
                </a:moveTo>
                <a:cubicBezTo>
                  <a:pt x="362" y="541"/>
                  <a:pt x="370" y="533"/>
                  <a:pt x="370" y="523"/>
                </a:cubicBezTo>
                <a:cubicBezTo>
                  <a:pt x="370" y="513"/>
                  <a:pt x="361" y="505"/>
                  <a:pt x="352" y="505"/>
                </a:cubicBezTo>
                <a:cubicBezTo>
                  <a:pt x="342" y="505"/>
                  <a:pt x="334" y="513"/>
                  <a:pt x="334" y="523"/>
                </a:cubicBezTo>
                <a:cubicBezTo>
                  <a:pt x="334" y="533"/>
                  <a:pt x="342" y="541"/>
                  <a:pt x="352" y="541"/>
                </a:cubicBezTo>
                <a:close/>
                <a:moveTo>
                  <a:pt x="1157" y="252"/>
                </a:move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lose/>
                <a:moveTo>
                  <a:pt x="1128" y="252"/>
                </a:moveTo>
                <a:cubicBezTo>
                  <a:pt x="1123" y="258"/>
                  <a:pt x="1122" y="268"/>
                  <a:pt x="1128" y="275"/>
                </a:cubicBezTo>
                <a:cubicBezTo>
                  <a:pt x="1133" y="281"/>
                  <a:pt x="1142" y="283"/>
                  <a:pt x="1150" y="279"/>
                </a:cubicBezTo>
                <a:cubicBezTo>
                  <a:pt x="1158" y="275"/>
                  <a:pt x="1161" y="267"/>
                  <a:pt x="1159" y="259"/>
                </a:cubicBezTo>
                <a:cubicBezTo>
                  <a:pt x="1158" y="256"/>
                  <a:pt x="1157" y="254"/>
                  <a:pt x="1157" y="252"/>
                </a:cubicBezTo>
                <a:cubicBezTo>
                  <a:pt x="1155" y="251"/>
                  <a:pt x="1153" y="250"/>
                  <a:pt x="1151" y="248"/>
                </a:cubicBezTo>
                <a:cubicBezTo>
                  <a:pt x="1143" y="244"/>
                  <a:pt x="1134" y="246"/>
                  <a:pt x="1128" y="252"/>
                </a:cubicBezTo>
                <a:close/>
                <a:moveTo>
                  <a:pt x="1608" y="897"/>
                </a:moveTo>
                <a:cubicBezTo>
                  <a:pt x="1618" y="897"/>
                  <a:pt x="1626" y="889"/>
                  <a:pt x="1626" y="879"/>
                </a:cubicBezTo>
                <a:cubicBezTo>
                  <a:pt x="1626" y="870"/>
                  <a:pt x="1618" y="862"/>
                  <a:pt x="1608" y="862"/>
                </a:cubicBezTo>
                <a:cubicBezTo>
                  <a:pt x="1598" y="862"/>
                  <a:pt x="1590" y="870"/>
                  <a:pt x="1590" y="880"/>
                </a:cubicBezTo>
                <a:cubicBezTo>
                  <a:pt x="1590" y="890"/>
                  <a:pt x="1598" y="897"/>
                  <a:pt x="1608" y="897"/>
                </a:cubicBezTo>
                <a:close/>
                <a:moveTo>
                  <a:pt x="288" y="1146"/>
                </a:moveTo>
                <a:cubicBezTo>
                  <a:pt x="288" y="1137"/>
                  <a:pt x="280" y="1128"/>
                  <a:pt x="270" y="1128"/>
                </a:cubicBezTo>
                <a:cubicBezTo>
                  <a:pt x="261" y="1128"/>
                  <a:pt x="253" y="1136"/>
                  <a:pt x="252" y="1146"/>
                </a:cubicBezTo>
                <a:cubicBezTo>
                  <a:pt x="252" y="1156"/>
                  <a:pt x="260" y="1163"/>
                  <a:pt x="270" y="1164"/>
                </a:cubicBezTo>
                <a:cubicBezTo>
                  <a:pt x="280" y="1164"/>
                  <a:pt x="288" y="1156"/>
                  <a:pt x="288" y="1146"/>
                </a:cubicBezTo>
                <a:close/>
                <a:moveTo>
                  <a:pt x="1203" y="298"/>
                </a:moveTo>
                <a:cubicBezTo>
                  <a:pt x="1203" y="307"/>
                  <a:pt x="1211" y="315"/>
                  <a:pt x="1220" y="315"/>
                </a:cubicBezTo>
                <a:cubicBezTo>
                  <a:pt x="1230" y="316"/>
                  <a:pt x="1238" y="308"/>
                  <a:pt x="1239" y="298"/>
                </a:cubicBezTo>
                <a:cubicBezTo>
                  <a:pt x="1239" y="288"/>
                  <a:pt x="1231" y="280"/>
                  <a:pt x="1221" y="280"/>
                </a:cubicBezTo>
                <a:cubicBezTo>
                  <a:pt x="1212" y="280"/>
                  <a:pt x="1203" y="288"/>
                  <a:pt x="1203" y="298"/>
                </a:cubicBezTo>
                <a:close/>
                <a:moveTo>
                  <a:pt x="618" y="317"/>
                </a:moveTo>
                <a:cubicBezTo>
                  <a:pt x="628" y="317"/>
                  <a:pt x="636" y="309"/>
                  <a:pt x="636" y="299"/>
                </a:cubicBezTo>
                <a:cubicBezTo>
                  <a:pt x="636" y="290"/>
                  <a:pt x="628" y="282"/>
                  <a:pt x="618" y="282"/>
                </a:cubicBezTo>
                <a:cubicBezTo>
                  <a:pt x="609" y="281"/>
                  <a:pt x="600" y="290"/>
                  <a:pt x="600" y="300"/>
                </a:cubicBezTo>
                <a:cubicBezTo>
                  <a:pt x="600" y="310"/>
                  <a:pt x="608" y="317"/>
                  <a:pt x="618" y="317"/>
                </a:cubicBezTo>
                <a:close/>
                <a:moveTo>
                  <a:pt x="257" y="870"/>
                </a:moveTo>
                <a:cubicBezTo>
                  <a:pt x="257" y="860"/>
                  <a:pt x="249" y="852"/>
                  <a:pt x="239" y="852"/>
                </a:cubicBezTo>
                <a:cubicBezTo>
                  <a:pt x="230" y="852"/>
                  <a:pt x="222" y="859"/>
                  <a:pt x="222" y="869"/>
                </a:cubicBezTo>
                <a:cubicBezTo>
                  <a:pt x="222" y="879"/>
                  <a:pt x="229" y="887"/>
                  <a:pt x="239" y="887"/>
                </a:cubicBezTo>
                <a:cubicBezTo>
                  <a:pt x="249" y="887"/>
                  <a:pt x="257" y="879"/>
                  <a:pt x="257" y="870"/>
                </a:cubicBezTo>
                <a:close/>
                <a:moveTo>
                  <a:pt x="382" y="1319"/>
                </a:moveTo>
                <a:cubicBezTo>
                  <a:pt x="382" y="1310"/>
                  <a:pt x="374" y="1301"/>
                  <a:pt x="364" y="1301"/>
                </a:cubicBezTo>
                <a:cubicBezTo>
                  <a:pt x="354" y="1301"/>
                  <a:pt x="346" y="1309"/>
                  <a:pt x="346" y="1319"/>
                </a:cubicBezTo>
                <a:cubicBezTo>
                  <a:pt x="346" y="1329"/>
                  <a:pt x="354" y="1337"/>
                  <a:pt x="364" y="1337"/>
                </a:cubicBezTo>
                <a:cubicBezTo>
                  <a:pt x="373" y="1337"/>
                  <a:pt x="382" y="1329"/>
                  <a:pt x="382" y="1319"/>
                </a:cubicBezTo>
                <a:close/>
                <a:moveTo>
                  <a:pt x="1309" y="1466"/>
                </a:moveTo>
                <a:cubicBezTo>
                  <a:pt x="1299" y="1466"/>
                  <a:pt x="1291" y="1474"/>
                  <a:pt x="1291" y="1484"/>
                </a:cubicBezTo>
                <a:cubicBezTo>
                  <a:pt x="1291" y="1494"/>
                  <a:pt x="1299" y="1502"/>
                  <a:pt x="1309" y="1501"/>
                </a:cubicBezTo>
                <a:cubicBezTo>
                  <a:pt x="1319" y="1501"/>
                  <a:pt x="1327" y="1493"/>
                  <a:pt x="1327" y="1483"/>
                </a:cubicBezTo>
                <a:cubicBezTo>
                  <a:pt x="1326" y="1474"/>
                  <a:pt x="1318" y="1466"/>
                  <a:pt x="1309" y="1466"/>
                </a:cubicBezTo>
                <a:close/>
                <a:moveTo>
                  <a:pt x="382" y="516"/>
                </a:moveTo>
                <a:cubicBezTo>
                  <a:pt x="391" y="516"/>
                  <a:pt x="399" y="508"/>
                  <a:pt x="399" y="498"/>
                </a:cubicBezTo>
                <a:cubicBezTo>
                  <a:pt x="399" y="489"/>
                  <a:pt x="391" y="481"/>
                  <a:pt x="381" y="481"/>
                </a:cubicBezTo>
                <a:cubicBezTo>
                  <a:pt x="371" y="481"/>
                  <a:pt x="363" y="489"/>
                  <a:pt x="363" y="499"/>
                </a:cubicBezTo>
                <a:cubicBezTo>
                  <a:pt x="364" y="508"/>
                  <a:pt x="372" y="516"/>
                  <a:pt x="382" y="516"/>
                </a:cubicBezTo>
                <a:close/>
                <a:moveTo>
                  <a:pt x="1166" y="1536"/>
                </a:moveTo>
                <a:cubicBezTo>
                  <a:pt x="1156" y="1536"/>
                  <a:pt x="1148" y="1544"/>
                  <a:pt x="1148" y="1554"/>
                </a:cubicBezTo>
                <a:cubicBezTo>
                  <a:pt x="1148" y="1564"/>
                  <a:pt x="1156" y="1571"/>
                  <a:pt x="1166" y="1571"/>
                </a:cubicBezTo>
                <a:cubicBezTo>
                  <a:pt x="1176" y="1571"/>
                  <a:pt x="1184" y="1563"/>
                  <a:pt x="1183" y="1553"/>
                </a:cubicBezTo>
                <a:cubicBezTo>
                  <a:pt x="1183" y="1544"/>
                  <a:pt x="1175" y="1536"/>
                  <a:pt x="1166" y="1536"/>
                </a:cubicBezTo>
                <a:close/>
                <a:moveTo>
                  <a:pt x="1385" y="1435"/>
                </a:moveTo>
                <a:cubicBezTo>
                  <a:pt x="1385" y="1425"/>
                  <a:pt x="1378" y="1416"/>
                  <a:pt x="1368" y="1416"/>
                </a:cubicBezTo>
                <a:cubicBezTo>
                  <a:pt x="1358" y="1416"/>
                  <a:pt x="1350" y="1425"/>
                  <a:pt x="1350" y="1434"/>
                </a:cubicBezTo>
                <a:cubicBezTo>
                  <a:pt x="1350" y="1444"/>
                  <a:pt x="1358" y="1452"/>
                  <a:pt x="1367" y="1452"/>
                </a:cubicBezTo>
                <a:cubicBezTo>
                  <a:pt x="1377" y="1452"/>
                  <a:pt x="1385" y="1444"/>
                  <a:pt x="1385" y="1435"/>
                </a:cubicBezTo>
                <a:close/>
                <a:moveTo>
                  <a:pt x="1581" y="989"/>
                </a:moveTo>
                <a:cubicBezTo>
                  <a:pt x="1581" y="999"/>
                  <a:pt x="1589" y="1007"/>
                  <a:pt x="1599" y="1006"/>
                </a:cubicBezTo>
                <a:cubicBezTo>
                  <a:pt x="1609" y="1006"/>
                  <a:pt x="1617" y="998"/>
                  <a:pt x="1617" y="988"/>
                </a:cubicBezTo>
                <a:cubicBezTo>
                  <a:pt x="1616" y="979"/>
                  <a:pt x="1608" y="971"/>
                  <a:pt x="1599" y="971"/>
                </a:cubicBezTo>
                <a:cubicBezTo>
                  <a:pt x="1589" y="971"/>
                  <a:pt x="1581" y="979"/>
                  <a:pt x="1581" y="989"/>
                </a:cubicBezTo>
                <a:close/>
                <a:moveTo>
                  <a:pt x="1398" y="1392"/>
                </a:moveTo>
                <a:cubicBezTo>
                  <a:pt x="1388" y="1392"/>
                  <a:pt x="1380" y="1399"/>
                  <a:pt x="1380" y="1409"/>
                </a:cubicBezTo>
                <a:cubicBezTo>
                  <a:pt x="1380" y="1419"/>
                  <a:pt x="1388" y="1427"/>
                  <a:pt x="1398" y="1427"/>
                </a:cubicBezTo>
                <a:cubicBezTo>
                  <a:pt x="1407" y="1427"/>
                  <a:pt x="1416" y="1419"/>
                  <a:pt x="1415" y="1409"/>
                </a:cubicBezTo>
                <a:cubicBezTo>
                  <a:pt x="1415" y="1400"/>
                  <a:pt x="1407" y="1392"/>
                  <a:pt x="1398" y="1392"/>
                </a:cubicBezTo>
                <a:close/>
                <a:moveTo>
                  <a:pt x="585" y="1502"/>
                </a:moveTo>
                <a:cubicBezTo>
                  <a:pt x="586" y="1492"/>
                  <a:pt x="578" y="1484"/>
                  <a:pt x="568" y="1484"/>
                </a:cubicBezTo>
                <a:cubicBezTo>
                  <a:pt x="558" y="1484"/>
                  <a:pt x="550" y="1492"/>
                  <a:pt x="550" y="1502"/>
                </a:cubicBezTo>
                <a:cubicBezTo>
                  <a:pt x="550" y="1511"/>
                  <a:pt x="558" y="1520"/>
                  <a:pt x="568" y="1519"/>
                </a:cubicBezTo>
                <a:cubicBezTo>
                  <a:pt x="577" y="1519"/>
                  <a:pt x="585" y="1512"/>
                  <a:pt x="585" y="1502"/>
                </a:cubicBezTo>
                <a:close/>
                <a:moveTo>
                  <a:pt x="233" y="829"/>
                </a:moveTo>
                <a:cubicBezTo>
                  <a:pt x="239" y="834"/>
                  <a:pt x="248" y="834"/>
                  <a:pt x="255" y="829"/>
                </a:cubicBezTo>
                <a:cubicBezTo>
                  <a:pt x="261" y="824"/>
                  <a:pt x="263" y="815"/>
                  <a:pt x="260" y="807"/>
                </a:cubicBezTo>
                <a:cubicBezTo>
                  <a:pt x="256" y="800"/>
                  <a:pt x="248" y="796"/>
                  <a:pt x="239" y="798"/>
                </a:cubicBezTo>
                <a:cubicBezTo>
                  <a:pt x="237" y="798"/>
                  <a:pt x="235" y="799"/>
                  <a:pt x="232" y="800"/>
                </a:cubicBezTo>
                <a:cubicBezTo>
                  <a:pt x="231" y="802"/>
                  <a:pt x="229" y="804"/>
                  <a:pt x="228" y="807"/>
                </a:cubicBezTo>
                <a:cubicBezTo>
                  <a:pt x="224" y="814"/>
                  <a:pt x="226" y="823"/>
                  <a:pt x="233" y="829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399" y="1390"/>
                </a:move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lose/>
                <a:moveTo>
                  <a:pt x="427" y="1389"/>
                </a:moveTo>
                <a:cubicBezTo>
                  <a:pt x="433" y="1382"/>
                  <a:pt x="432" y="1373"/>
                  <a:pt x="427" y="1366"/>
                </a:cubicBezTo>
                <a:cubicBezTo>
                  <a:pt x="421" y="1360"/>
                  <a:pt x="412" y="1358"/>
                  <a:pt x="404" y="1363"/>
                </a:cubicBezTo>
                <a:cubicBezTo>
                  <a:pt x="397" y="1367"/>
                  <a:pt x="394" y="1376"/>
                  <a:pt x="397" y="1384"/>
                </a:cubicBezTo>
                <a:cubicBezTo>
                  <a:pt x="398" y="1386"/>
                  <a:pt x="398" y="1388"/>
                  <a:pt x="399" y="1390"/>
                </a:cubicBezTo>
                <a:cubicBezTo>
                  <a:pt x="401" y="1391"/>
                  <a:pt x="403" y="1392"/>
                  <a:pt x="405" y="1393"/>
                </a:cubicBezTo>
                <a:cubicBezTo>
                  <a:pt x="413" y="1398"/>
                  <a:pt x="422" y="1396"/>
                  <a:pt x="427" y="1389"/>
                </a:cubicBezTo>
                <a:close/>
                <a:moveTo>
                  <a:pt x="268" y="1062"/>
                </a:moveTo>
                <a:cubicBezTo>
                  <a:pt x="268" y="1053"/>
                  <a:pt x="259" y="1044"/>
                  <a:pt x="249" y="1044"/>
                </a:cubicBezTo>
                <a:cubicBezTo>
                  <a:pt x="240" y="1044"/>
                  <a:pt x="232" y="1052"/>
                  <a:pt x="232" y="1062"/>
                </a:cubicBezTo>
                <a:cubicBezTo>
                  <a:pt x="232" y="1072"/>
                  <a:pt x="239" y="1080"/>
                  <a:pt x="249" y="1080"/>
                </a:cubicBezTo>
                <a:cubicBezTo>
                  <a:pt x="259" y="1080"/>
                  <a:pt x="268" y="1072"/>
                  <a:pt x="268" y="1062"/>
                </a:cubicBezTo>
                <a:close/>
                <a:moveTo>
                  <a:pt x="725" y="1552"/>
                </a:moveTo>
                <a:cubicBezTo>
                  <a:pt x="715" y="1552"/>
                  <a:pt x="708" y="1560"/>
                  <a:pt x="708" y="1570"/>
                </a:cubicBezTo>
                <a:cubicBezTo>
                  <a:pt x="708" y="1580"/>
                  <a:pt x="716" y="1588"/>
                  <a:pt x="726" y="1588"/>
                </a:cubicBezTo>
                <a:cubicBezTo>
                  <a:pt x="735" y="1587"/>
                  <a:pt x="743" y="1579"/>
                  <a:pt x="743" y="1570"/>
                </a:cubicBezTo>
                <a:cubicBezTo>
                  <a:pt x="743" y="1560"/>
                  <a:pt x="735" y="1552"/>
                  <a:pt x="725" y="1552"/>
                </a:cubicBezTo>
                <a:close/>
                <a:moveTo>
                  <a:pt x="252" y="924"/>
                </a:moveTo>
                <a:cubicBezTo>
                  <a:pt x="252" y="914"/>
                  <a:pt x="244" y="906"/>
                  <a:pt x="234" y="906"/>
                </a:cubicBezTo>
                <a:cubicBezTo>
                  <a:pt x="225" y="906"/>
                  <a:pt x="217" y="914"/>
                  <a:pt x="217" y="924"/>
                </a:cubicBezTo>
                <a:cubicBezTo>
                  <a:pt x="216" y="934"/>
                  <a:pt x="224" y="942"/>
                  <a:pt x="234" y="942"/>
                </a:cubicBezTo>
                <a:cubicBezTo>
                  <a:pt x="244" y="942"/>
                  <a:pt x="252" y="934"/>
                  <a:pt x="252" y="924"/>
                </a:cubicBezTo>
                <a:close/>
                <a:moveTo>
                  <a:pt x="389" y="1331"/>
                </a:moveTo>
                <a:cubicBezTo>
                  <a:pt x="379" y="1331"/>
                  <a:pt x="371" y="1339"/>
                  <a:pt x="371" y="1349"/>
                </a:cubicBezTo>
                <a:cubicBezTo>
                  <a:pt x="371" y="1359"/>
                  <a:pt x="379" y="1367"/>
                  <a:pt x="389" y="1367"/>
                </a:cubicBezTo>
                <a:cubicBezTo>
                  <a:pt x="399" y="1366"/>
                  <a:pt x="407" y="1359"/>
                  <a:pt x="406" y="1349"/>
                </a:cubicBezTo>
                <a:cubicBezTo>
                  <a:pt x="406" y="1339"/>
                  <a:pt x="398" y="1331"/>
                  <a:pt x="389" y="1331"/>
                </a:cubicBezTo>
                <a:close/>
                <a:moveTo>
                  <a:pt x="457" y="1408"/>
                </a:moveTo>
                <a:cubicBezTo>
                  <a:pt x="457" y="1398"/>
                  <a:pt x="449" y="1390"/>
                  <a:pt x="439" y="1390"/>
                </a:cubicBezTo>
                <a:cubicBezTo>
                  <a:pt x="429" y="1390"/>
                  <a:pt x="421" y="1398"/>
                  <a:pt x="421" y="1408"/>
                </a:cubicBezTo>
                <a:cubicBezTo>
                  <a:pt x="421" y="1418"/>
                  <a:pt x="429" y="1425"/>
                  <a:pt x="439" y="1426"/>
                </a:cubicBezTo>
                <a:cubicBezTo>
                  <a:pt x="448" y="1426"/>
                  <a:pt x="457" y="1418"/>
                  <a:pt x="457" y="1408"/>
                </a:cubicBezTo>
                <a:close/>
                <a:moveTo>
                  <a:pt x="1603" y="916"/>
                </a:moveTo>
                <a:cubicBezTo>
                  <a:pt x="1594" y="916"/>
                  <a:pt x="1585" y="925"/>
                  <a:pt x="1585" y="934"/>
                </a:cubicBezTo>
                <a:cubicBezTo>
                  <a:pt x="1585" y="944"/>
                  <a:pt x="1593" y="952"/>
                  <a:pt x="1603" y="952"/>
                </a:cubicBezTo>
                <a:cubicBezTo>
                  <a:pt x="1613" y="952"/>
                  <a:pt x="1621" y="944"/>
                  <a:pt x="1621" y="934"/>
                </a:cubicBezTo>
                <a:cubicBezTo>
                  <a:pt x="1620" y="924"/>
                  <a:pt x="1613" y="917"/>
                  <a:pt x="1603" y="916"/>
                </a:cubicBezTo>
                <a:close/>
                <a:moveTo>
                  <a:pt x="1311" y="351"/>
                </a:moveTo>
                <a:cubicBezTo>
                  <a:pt x="1306" y="357"/>
                  <a:pt x="1306" y="367"/>
                  <a:pt x="1312" y="373"/>
                </a:cubicBezTo>
                <a:cubicBezTo>
                  <a:pt x="1317" y="380"/>
                  <a:pt x="1327" y="381"/>
                  <a:pt x="1334" y="377"/>
                </a:cubicBezTo>
                <a:cubicBezTo>
                  <a:pt x="1341" y="373"/>
                  <a:pt x="1345" y="364"/>
                  <a:pt x="1342" y="356"/>
                </a:cubicBezTo>
                <a:cubicBezTo>
                  <a:pt x="1341" y="354"/>
                  <a:pt x="1340" y="352"/>
                  <a:pt x="1339" y="350"/>
                </a:cubicBezTo>
                <a:cubicBezTo>
                  <a:pt x="1337" y="348"/>
                  <a:pt x="1335" y="347"/>
                  <a:pt x="1334" y="346"/>
                </a:cubicBezTo>
                <a:cubicBezTo>
                  <a:pt x="1326" y="342"/>
                  <a:pt x="1317" y="344"/>
                  <a:pt x="1311" y="351"/>
                </a:cubicBezTo>
                <a:close/>
                <a:moveTo>
                  <a:pt x="1339" y="350"/>
                </a:move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49"/>
                  <a:pt x="1339" y="349"/>
                  <a:pt x="1339" y="349"/>
                </a:cubicBezTo>
                <a:cubicBezTo>
                  <a:pt x="1339" y="349"/>
                  <a:pt x="1339" y="349"/>
                  <a:pt x="1339" y="350"/>
                </a:cubicBezTo>
                <a:close/>
                <a:moveTo>
                  <a:pt x="1554" y="1159"/>
                </a:moveTo>
                <a:cubicBezTo>
                  <a:pt x="1545" y="1159"/>
                  <a:pt x="1537" y="1167"/>
                  <a:pt x="1537" y="1176"/>
                </a:cubicBezTo>
                <a:cubicBezTo>
                  <a:pt x="1537" y="1186"/>
                  <a:pt x="1544" y="1194"/>
                  <a:pt x="1554" y="1194"/>
                </a:cubicBezTo>
                <a:cubicBezTo>
                  <a:pt x="1564" y="1194"/>
                  <a:pt x="1572" y="1186"/>
                  <a:pt x="1572" y="1177"/>
                </a:cubicBezTo>
                <a:cubicBezTo>
                  <a:pt x="1572" y="1167"/>
                  <a:pt x="1564" y="1159"/>
                  <a:pt x="1554" y="1159"/>
                </a:cubicBezTo>
                <a:close/>
                <a:moveTo>
                  <a:pt x="997" y="1576"/>
                </a:moveTo>
                <a:cubicBezTo>
                  <a:pt x="988" y="1576"/>
                  <a:pt x="980" y="1584"/>
                  <a:pt x="980" y="1594"/>
                </a:cubicBezTo>
                <a:cubicBezTo>
                  <a:pt x="980" y="1604"/>
                  <a:pt x="988" y="1611"/>
                  <a:pt x="997" y="1612"/>
                </a:cubicBezTo>
                <a:cubicBezTo>
                  <a:pt x="1007" y="1612"/>
                  <a:pt x="1015" y="1604"/>
                  <a:pt x="1015" y="1594"/>
                </a:cubicBezTo>
                <a:cubicBezTo>
                  <a:pt x="1015" y="1584"/>
                  <a:pt x="1007" y="1576"/>
                  <a:pt x="997" y="1576"/>
                </a:cubicBezTo>
                <a:close/>
                <a:moveTo>
                  <a:pt x="732" y="273"/>
                </a:moveTo>
                <a:cubicBezTo>
                  <a:pt x="742" y="273"/>
                  <a:pt x="749" y="265"/>
                  <a:pt x="749" y="255"/>
                </a:cubicBezTo>
                <a:cubicBezTo>
                  <a:pt x="749" y="245"/>
                  <a:pt x="741" y="237"/>
                  <a:pt x="732" y="237"/>
                </a:cubicBezTo>
                <a:cubicBezTo>
                  <a:pt x="722" y="237"/>
                  <a:pt x="714" y="246"/>
                  <a:pt x="714" y="255"/>
                </a:cubicBezTo>
                <a:cubicBezTo>
                  <a:pt x="714" y="265"/>
                  <a:pt x="722" y="273"/>
                  <a:pt x="732" y="273"/>
                </a:cubicBezTo>
                <a:close/>
                <a:moveTo>
                  <a:pt x="1338" y="1441"/>
                </a:moveTo>
                <a:cubicBezTo>
                  <a:pt x="1328" y="1441"/>
                  <a:pt x="1320" y="1449"/>
                  <a:pt x="1320" y="1459"/>
                </a:cubicBezTo>
                <a:cubicBezTo>
                  <a:pt x="1320" y="1469"/>
                  <a:pt x="1328" y="1477"/>
                  <a:pt x="1338" y="1477"/>
                </a:cubicBezTo>
                <a:cubicBezTo>
                  <a:pt x="1347" y="1477"/>
                  <a:pt x="1356" y="1468"/>
                  <a:pt x="1356" y="1459"/>
                </a:cubicBezTo>
                <a:cubicBezTo>
                  <a:pt x="1356" y="1449"/>
                  <a:pt x="1348" y="1442"/>
                  <a:pt x="1338" y="1441"/>
                </a:cubicBezTo>
                <a:close/>
                <a:moveTo>
                  <a:pt x="1576" y="1043"/>
                </a:moveTo>
                <a:cubicBezTo>
                  <a:pt x="1576" y="1053"/>
                  <a:pt x="1583" y="1061"/>
                  <a:pt x="1593" y="1061"/>
                </a:cubicBezTo>
                <a:cubicBezTo>
                  <a:pt x="1603" y="1061"/>
                  <a:pt x="1611" y="1053"/>
                  <a:pt x="1612" y="1044"/>
                </a:cubicBezTo>
                <a:cubicBezTo>
                  <a:pt x="1612" y="1034"/>
                  <a:pt x="1603" y="1026"/>
                  <a:pt x="1594" y="1026"/>
                </a:cubicBezTo>
                <a:cubicBezTo>
                  <a:pt x="1584" y="1026"/>
                  <a:pt x="1576" y="1033"/>
                  <a:pt x="1576" y="1043"/>
                </a:cubicBezTo>
                <a:close/>
                <a:moveTo>
                  <a:pt x="1505" y="598"/>
                </a:moveTo>
                <a:cubicBezTo>
                  <a:pt x="1505" y="608"/>
                  <a:pt x="1513" y="616"/>
                  <a:pt x="1523" y="616"/>
                </a:cubicBezTo>
                <a:cubicBezTo>
                  <a:pt x="1533" y="616"/>
                  <a:pt x="1541" y="608"/>
                  <a:pt x="1541" y="598"/>
                </a:cubicBezTo>
                <a:cubicBezTo>
                  <a:pt x="1540" y="588"/>
                  <a:pt x="1532" y="580"/>
                  <a:pt x="1522" y="580"/>
                </a:cubicBezTo>
                <a:cubicBezTo>
                  <a:pt x="1513" y="581"/>
                  <a:pt x="1505" y="589"/>
                  <a:pt x="1505" y="598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58" y="407"/>
                </a:moveTo>
                <a:cubicBezTo>
                  <a:pt x="1365" y="404"/>
                  <a:pt x="1369" y="395"/>
                  <a:pt x="1367" y="387"/>
                </a:cubicBezTo>
                <a:cubicBezTo>
                  <a:pt x="1366" y="385"/>
                  <a:pt x="1365" y="383"/>
                  <a:pt x="1365" y="380"/>
                </a:cubicBezTo>
                <a:cubicBezTo>
                  <a:pt x="1363" y="379"/>
                  <a:pt x="1360" y="377"/>
                  <a:pt x="1358" y="376"/>
                </a:cubicBezTo>
                <a:cubicBezTo>
                  <a:pt x="1351" y="372"/>
                  <a:pt x="1342" y="374"/>
                  <a:pt x="1336" y="380"/>
                </a:cubicBezTo>
                <a:cubicBezTo>
                  <a:pt x="1331" y="387"/>
                  <a:pt x="1331" y="396"/>
                  <a:pt x="1336" y="403"/>
                </a:cubicBezTo>
                <a:cubicBezTo>
                  <a:pt x="1341" y="409"/>
                  <a:pt x="1351" y="411"/>
                  <a:pt x="1358" y="407"/>
                </a:cubicBezTo>
                <a:close/>
                <a:moveTo>
                  <a:pt x="283" y="699"/>
                </a:moveTo>
                <a:cubicBezTo>
                  <a:pt x="293" y="699"/>
                  <a:pt x="301" y="692"/>
                  <a:pt x="301" y="682"/>
                </a:cubicBezTo>
                <a:cubicBezTo>
                  <a:pt x="300" y="672"/>
                  <a:pt x="292" y="664"/>
                  <a:pt x="283" y="664"/>
                </a:cubicBezTo>
                <a:cubicBezTo>
                  <a:pt x="273" y="664"/>
                  <a:pt x="265" y="672"/>
                  <a:pt x="265" y="681"/>
                </a:cubicBezTo>
                <a:cubicBezTo>
                  <a:pt x="265" y="691"/>
                  <a:pt x="273" y="699"/>
                  <a:pt x="283" y="699"/>
                </a:cubicBezTo>
                <a:close/>
                <a:moveTo>
                  <a:pt x="1491" y="1263"/>
                </a:moveTo>
                <a:cubicBezTo>
                  <a:pt x="1481" y="1263"/>
                  <a:pt x="1473" y="1271"/>
                  <a:pt x="1473" y="1280"/>
                </a:cubicBezTo>
                <a:cubicBezTo>
                  <a:pt x="1473" y="1290"/>
                  <a:pt x="1480" y="1298"/>
                  <a:pt x="1490" y="1298"/>
                </a:cubicBezTo>
                <a:cubicBezTo>
                  <a:pt x="1500" y="1299"/>
                  <a:pt x="1508" y="1291"/>
                  <a:pt x="1508" y="1282"/>
                </a:cubicBezTo>
                <a:cubicBezTo>
                  <a:pt x="1509" y="1272"/>
                  <a:pt x="1501" y="1263"/>
                  <a:pt x="1491" y="1263"/>
                </a:cubicBezTo>
                <a:close/>
                <a:moveTo>
                  <a:pt x="852" y="239"/>
                </a:moveTo>
                <a:cubicBezTo>
                  <a:pt x="852" y="249"/>
                  <a:pt x="860" y="257"/>
                  <a:pt x="870" y="257"/>
                </a:cubicBezTo>
                <a:cubicBezTo>
                  <a:pt x="879" y="257"/>
                  <a:pt x="887" y="250"/>
                  <a:pt x="887" y="240"/>
                </a:cubicBezTo>
                <a:cubicBezTo>
                  <a:pt x="887" y="230"/>
                  <a:pt x="879" y="222"/>
                  <a:pt x="870" y="222"/>
                </a:cubicBezTo>
                <a:cubicBezTo>
                  <a:pt x="860" y="222"/>
                  <a:pt x="852" y="230"/>
                  <a:pt x="852" y="239"/>
                </a:cubicBezTo>
                <a:close/>
                <a:moveTo>
                  <a:pt x="570" y="324"/>
                </a:moveTo>
                <a:cubicBezTo>
                  <a:pt x="570" y="334"/>
                  <a:pt x="579" y="342"/>
                  <a:pt x="588" y="342"/>
                </a:cubicBezTo>
                <a:cubicBezTo>
                  <a:pt x="598" y="342"/>
                  <a:pt x="606" y="334"/>
                  <a:pt x="606" y="325"/>
                </a:cubicBezTo>
                <a:cubicBezTo>
                  <a:pt x="606" y="315"/>
                  <a:pt x="598" y="307"/>
                  <a:pt x="588" y="307"/>
                </a:cubicBezTo>
                <a:cubicBezTo>
                  <a:pt x="579" y="307"/>
                  <a:pt x="571" y="315"/>
                  <a:pt x="570" y="324"/>
                </a:cubicBezTo>
                <a:close/>
                <a:moveTo>
                  <a:pt x="1586" y="712"/>
                </a:moveTo>
                <a:cubicBezTo>
                  <a:pt x="1586" y="702"/>
                  <a:pt x="1578" y="694"/>
                  <a:pt x="1568" y="694"/>
                </a:cubicBezTo>
                <a:cubicBezTo>
                  <a:pt x="1558" y="694"/>
                  <a:pt x="1550" y="702"/>
                  <a:pt x="1551" y="712"/>
                </a:cubicBezTo>
                <a:cubicBezTo>
                  <a:pt x="1551" y="721"/>
                  <a:pt x="1558" y="729"/>
                  <a:pt x="1568" y="729"/>
                </a:cubicBezTo>
                <a:cubicBezTo>
                  <a:pt x="1577" y="730"/>
                  <a:pt x="1586" y="721"/>
                  <a:pt x="1586" y="712"/>
                </a:cubicBezTo>
                <a:close/>
                <a:moveTo>
                  <a:pt x="316" y="620"/>
                </a:moveTo>
                <a:cubicBezTo>
                  <a:pt x="326" y="621"/>
                  <a:pt x="334" y="613"/>
                  <a:pt x="335" y="603"/>
                </a:cubicBezTo>
                <a:cubicBezTo>
                  <a:pt x="335" y="593"/>
                  <a:pt x="327" y="585"/>
                  <a:pt x="318" y="585"/>
                </a:cubicBezTo>
                <a:cubicBezTo>
                  <a:pt x="308" y="585"/>
                  <a:pt x="300" y="592"/>
                  <a:pt x="299" y="602"/>
                </a:cubicBezTo>
                <a:cubicBezTo>
                  <a:pt x="299" y="611"/>
                  <a:pt x="307" y="619"/>
                  <a:pt x="316" y="620"/>
                </a:cubicBezTo>
                <a:close/>
                <a:moveTo>
                  <a:pt x="1070" y="259"/>
                </a:moveTo>
                <a:cubicBezTo>
                  <a:pt x="1070" y="269"/>
                  <a:pt x="1078" y="276"/>
                  <a:pt x="1087" y="276"/>
                </a:cubicBezTo>
                <a:cubicBezTo>
                  <a:pt x="1097" y="276"/>
                  <a:pt x="1105" y="268"/>
                  <a:pt x="1105" y="259"/>
                </a:cubicBezTo>
                <a:cubicBezTo>
                  <a:pt x="1105" y="249"/>
                  <a:pt x="1097" y="241"/>
                  <a:pt x="1087" y="241"/>
                </a:cubicBezTo>
                <a:cubicBezTo>
                  <a:pt x="1077" y="241"/>
                  <a:pt x="1069" y="249"/>
                  <a:pt x="1070" y="259"/>
                </a:cubicBezTo>
                <a:close/>
                <a:moveTo>
                  <a:pt x="1570" y="796"/>
                </a:moveTo>
                <a:cubicBezTo>
                  <a:pt x="1570" y="806"/>
                  <a:pt x="1578" y="813"/>
                  <a:pt x="1587" y="814"/>
                </a:cubicBezTo>
                <a:cubicBezTo>
                  <a:pt x="1597" y="814"/>
                  <a:pt x="1605" y="806"/>
                  <a:pt x="1605" y="797"/>
                </a:cubicBezTo>
                <a:cubicBezTo>
                  <a:pt x="1606" y="787"/>
                  <a:pt x="1598" y="779"/>
                  <a:pt x="1588" y="778"/>
                </a:cubicBezTo>
                <a:cubicBezTo>
                  <a:pt x="1578" y="778"/>
                  <a:pt x="1570" y="786"/>
                  <a:pt x="1570" y="796"/>
                </a:cubicBezTo>
                <a:close/>
                <a:moveTo>
                  <a:pt x="631" y="1547"/>
                </a:move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lose/>
                <a:moveTo>
                  <a:pt x="660" y="1547"/>
                </a:moveTo>
                <a:cubicBezTo>
                  <a:pt x="665" y="1541"/>
                  <a:pt x="665" y="1531"/>
                  <a:pt x="660" y="1524"/>
                </a:cubicBezTo>
                <a:cubicBezTo>
                  <a:pt x="655" y="1518"/>
                  <a:pt x="645" y="1516"/>
                  <a:pt x="638" y="1520"/>
                </a:cubicBezTo>
                <a:cubicBezTo>
                  <a:pt x="631" y="1524"/>
                  <a:pt x="627" y="1532"/>
                  <a:pt x="629" y="1540"/>
                </a:cubicBezTo>
                <a:cubicBezTo>
                  <a:pt x="630" y="1543"/>
                  <a:pt x="631" y="1545"/>
                  <a:pt x="631" y="1547"/>
                </a:cubicBezTo>
                <a:cubicBezTo>
                  <a:pt x="633" y="1549"/>
                  <a:pt x="636" y="1550"/>
                  <a:pt x="638" y="1551"/>
                </a:cubicBezTo>
                <a:cubicBezTo>
                  <a:pt x="645" y="1555"/>
                  <a:pt x="654" y="1553"/>
                  <a:pt x="660" y="1547"/>
                </a:cubicBezTo>
                <a:close/>
                <a:moveTo>
                  <a:pt x="312" y="1175"/>
                </a:moveTo>
                <a:cubicBezTo>
                  <a:pt x="312" y="1166"/>
                  <a:pt x="304" y="1158"/>
                  <a:pt x="295" y="1158"/>
                </a:cubicBezTo>
                <a:cubicBezTo>
                  <a:pt x="285" y="1158"/>
                  <a:pt x="277" y="1166"/>
                  <a:pt x="277" y="1175"/>
                </a:cubicBezTo>
                <a:cubicBezTo>
                  <a:pt x="277" y="1185"/>
                  <a:pt x="285" y="1193"/>
                  <a:pt x="295" y="1193"/>
                </a:cubicBezTo>
                <a:cubicBezTo>
                  <a:pt x="305" y="1193"/>
                  <a:pt x="313" y="1185"/>
                  <a:pt x="312" y="1175"/>
                </a:cubicBezTo>
                <a:close/>
                <a:moveTo>
                  <a:pt x="1481" y="570"/>
                </a:moveTo>
                <a:cubicBezTo>
                  <a:pt x="1481" y="579"/>
                  <a:pt x="1489" y="587"/>
                  <a:pt x="1499" y="587"/>
                </a:cubicBezTo>
                <a:cubicBezTo>
                  <a:pt x="1508" y="586"/>
                  <a:pt x="1516" y="578"/>
                  <a:pt x="1516" y="569"/>
                </a:cubicBezTo>
                <a:cubicBezTo>
                  <a:pt x="1516" y="559"/>
                  <a:pt x="1508" y="551"/>
                  <a:pt x="1498" y="551"/>
                </a:cubicBezTo>
                <a:cubicBezTo>
                  <a:pt x="1488" y="551"/>
                  <a:pt x="1480" y="560"/>
                  <a:pt x="1481" y="570"/>
                </a:cubicBezTo>
                <a:close/>
                <a:moveTo>
                  <a:pt x="1375" y="403"/>
                </a:moveTo>
                <a:cubicBezTo>
                  <a:pt x="1365" y="403"/>
                  <a:pt x="1357" y="411"/>
                  <a:pt x="1357" y="421"/>
                </a:cubicBezTo>
                <a:cubicBezTo>
                  <a:pt x="1357" y="431"/>
                  <a:pt x="1365" y="439"/>
                  <a:pt x="1375" y="438"/>
                </a:cubicBezTo>
                <a:cubicBezTo>
                  <a:pt x="1385" y="438"/>
                  <a:pt x="1392" y="430"/>
                  <a:pt x="1392" y="420"/>
                </a:cubicBezTo>
                <a:cubicBezTo>
                  <a:pt x="1392" y="411"/>
                  <a:pt x="1384" y="403"/>
                  <a:pt x="1375" y="403"/>
                </a:cubicBezTo>
                <a:close/>
                <a:moveTo>
                  <a:pt x="944" y="1571"/>
                </a:moveTo>
                <a:cubicBezTo>
                  <a:pt x="934" y="1571"/>
                  <a:pt x="925" y="1579"/>
                  <a:pt x="925" y="1588"/>
                </a:cubicBezTo>
                <a:cubicBezTo>
                  <a:pt x="925" y="1598"/>
                  <a:pt x="934" y="1606"/>
                  <a:pt x="943" y="1606"/>
                </a:cubicBezTo>
                <a:cubicBezTo>
                  <a:pt x="953" y="1606"/>
                  <a:pt x="960" y="1598"/>
                  <a:pt x="961" y="1589"/>
                </a:cubicBezTo>
                <a:cubicBezTo>
                  <a:pt x="961" y="1579"/>
                  <a:pt x="953" y="1571"/>
                  <a:pt x="944" y="1571"/>
                </a:cubicBezTo>
                <a:close/>
                <a:moveTo>
                  <a:pt x="1228" y="327"/>
                </a:moveTo>
                <a:cubicBezTo>
                  <a:pt x="1228" y="337"/>
                  <a:pt x="1236" y="345"/>
                  <a:pt x="1245" y="345"/>
                </a:cubicBezTo>
                <a:cubicBezTo>
                  <a:pt x="1255" y="346"/>
                  <a:pt x="1263" y="337"/>
                  <a:pt x="1263" y="328"/>
                </a:cubicBezTo>
                <a:cubicBezTo>
                  <a:pt x="1263" y="318"/>
                  <a:pt x="1256" y="310"/>
                  <a:pt x="1246" y="310"/>
                </a:cubicBezTo>
                <a:cubicBezTo>
                  <a:pt x="1237" y="310"/>
                  <a:pt x="1229" y="317"/>
                  <a:pt x="1228" y="327"/>
                </a:cubicBezTo>
                <a:close/>
                <a:moveTo>
                  <a:pt x="684" y="279"/>
                </a:moveTo>
                <a:cubicBezTo>
                  <a:pt x="684" y="289"/>
                  <a:pt x="692" y="298"/>
                  <a:pt x="702" y="298"/>
                </a:cubicBezTo>
                <a:cubicBezTo>
                  <a:pt x="711" y="298"/>
                  <a:pt x="719" y="290"/>
                  <a:pt x="719" y="280"/>
                </a:cubicBezTo>
                <a:cubicBezTo>
                  <a:pt x="720" y="271"/>
                  <a:pt x="711" y="262"/>
                  <a:pt x="702" y="262"/>
                </a:cubicBezTo>
                <a:cubicBezTo>
                  <a:pt x="692" y="262"/>
                  <a:pt x="684" y="270"/>
                  <a:pt x="684" y="279"/>
                </a:cubicBezTo>
                <a:close/>
                <a:moveTo>
                  <a:pt x="1099" y="1573"/>
                </a:moveTo>
                <a:cubicBezTo>
                  <a:pt x="1099" y="1564"/>
                  <a:pt x="1091" y="1556"/>
                  <a:pt x="1082" y="1556"/>
                </a:cubicBezTo>
                <a:cubicBezTo>
                  <a:pt x="1072" y="1555"/>
                  <a:pt x="1064" y="1563"/>
                  <a:pt x="1063" y="1573"/>
                </a:cubicBezTo>
                <a:cubicBezTo>
                  <a:pt x="1063" y="1583"/>
                  <a:pt x="1072" y="1591"/>
                  <a:pt x="1081" y="1591"/>
                </a:cubicBezTo>
                <a:cubicBezTo>
                  <a:pt x="1091" y="1591"/>
                  <a:pt x="1099" y="1583"/>
                  <a:pt x="1099" y="1573"/>
                </a:cubicBezTo>
                <a:close/>
                <a:moveTo>
                  <a:pt x="558" y="331"/>
                </a:moveTo>
                <a:cubicBezTo>
                  <a:pt x="548" y="331"/>
                  <a:pt x="541" y="340"/>
                  <a:pt x="541" y="350"/>
                </a:cubicBezTo>
                <a:cubicBezTo>
                  <a:pt x="541" y="359"/>
                  <a:pt x="549" y="367"/>
                  <a:pt x="559" y="367"/>
                </a:cubicBezTo>
                <a:cubicBezTo>
                  <a:pt x="568" y="366"/>
                  <a:pt x="576" y="358"/>
                  <a:pt x="576" y="348"/>
                </a:cubicBezTo>
                <a:cubicBezTo>
                  <a:pt x="576" y="339"/>
                  <a:pt x="568" y="331"/>
                  <a:pt x="558" y="331"/>
                </a:cubicBezTo>
                <a:close/>
                <a:moveTo>
                  <a:pt x="798" y="1575"/>
                </a:moveTo>
                <a:cubicBezTo>
                  <a:pt x="798" y="1566"/>
                  <a:pt x="790" y="1557"/>
                  <a:pt x="780" y="1557"/>
                </a:cubicBezTo>
                <a:cubicBezTo>
                  <a:pt x="771" y="1557"/>
                  <a:pt x="763" y="1565"/>
                  <a:pt x="763" y="1575"/>
                </a:cubicBezTo>
                <a:cubicBezTo>
                  <a:pt x="762" y="1584"/>
                  <a:pt x="770" y="1593"/>
                  <a:pt x="780" y="1593"/>
                </a:cubicBezTo>
                <a:cubicBezTo>
                  <a:pt x="790" y="1593"/>
                  <a:pt x="797" y="1585"/>
                  <a:pt x="798" y="1575"/>
                </a:cubicBezTo>
                <a:close/>
                <a:moveTo>
                  <a:pt x="411" y="491"/>
                </a:moveTo>
                <a:cubicBezTo>
                  <a:pt x="420" y="491"/>
                  <a:pt x="428" y="484"/>
                  <a:pt x="428" y="474"/>
                </a:cubicBezTo>
                <a:cubicBezTo>
                  <a:pt x="429" y="464"/>
                  <a:pt x="421" y="456"/>
                  <a:pt x="411" y="456"/>
                </a:cubicBezTo>
                <a:cubicBezTo>
                  <a:pt x="402" y="456"/>
                  <a:pt x="394" y="463"/>
                  <a:pt x="393" y="473"/>
                </a:cubicBezTo>
                <a:cubicBezTo>
                  <a:pt x="393" y="483"/>
                  <a:pt x="401" y="491"/>
                  <a:pt x="411" y="491"/>
                </a:cubicBezTo>
                <a:close/>
                <a:moveTo>
                  <a:pt x="1577" y="1122"/>
                </a:moveTo>
                <a:cubicBezTo>
                  <a:pt x="1577" y="1113"/>
                  <a:pt x="1570" y="1105"/>
                  <a:pt x="1560" y="1104"/>
                </a:cubicBezTo>
                <a:cubicBezTo>
                  <a:pt x="1550" y="1104"/>
                  <a:pt x="1542" y="1112"/>
                  <a:pt x="1542" y="1122"/>
                </a:cubicBezTo>
                <a:cubicBezTo>
                  <a:pt x="1542" y="1131"/>
                  <a:pt x="1550" y="1139"/>
                  <a:pt x="1559" y="1139"/>
                </a:cubicBezTo>
                <a:cubicBezTo>
                  <a:pt x="1569" y="1140"/>
                  <a:pt x="1577" y="1132"/>
                  <a:pt x="1577" y="1122"/>
                </a:cubicBezTo>
                <a:close/>
                <a:moveTo>
                  <a:pt x="292" y="1092"/>
                </a:moveTo>
                <a:cubicBezTo>
                  <a:pt x="292" y="1082"/>
                  <a:pt x="284" y="1075"/>
                  <a:pt x="274" y="1075"/>
                </a:cubicBezTo>
                <a:cubicBezTo>
                  <a:pt x="265" y="1075"/>
                  <a:pt x="257" y="1083"/>
                  <a:pt x="257" y="1092"/>
                </a:cubicBezTo>
                <a:cubicBezTo>
                  <a:pt x="257" y="1102"/>
                  <a:pt x="265" y="1110"/>
                  <a:pt x="274" y="1110"/>
                </a:cubicBezTo>
                <a:cubicBezTo>
                  <a:pt x="284" y="1110"/>
                  <a:pt x="292" y="1102"/>
                  <a:pt x="292" y="1092"/>
                </a:cubicBezTo>
                <a:close/>
                <a:moveTo>
                  <a:pt x="1431" y="510"/>
                </a:moveTo>
                <a:cubicBezTo>
                  <a:pt x="1432" y="520"/>
                  <a:pt x="1440" y="527"/>
                  <a:pt x="1449" y="527"/>
                </a:cubicBezTo>
                <a:cubicBezTo>
                  <a:pt x="1459" y="527"/>
                  <a:pt x="1466" y="519"/>
                  <a:pt x="1466" y="509"/>
                </a:cubicBezTo>
                <a:cubicBezTo>
                  <a:pt x="1466" y="500"/>
                  <a:pt x="1458" y="492"/>
                  <a:pt x="1449" y="492"/>
                </a:cubicBezTo>
                <a:cubicBezTo>
                  <a:pt x="1439" y="492"/>
                  <a:pt x="1431" y="500"/>
                  <a:pt x="1431" y="510"/>
                </a:cubicBezTo>
                <a:close/>
                <a:moveTo>
                  <a:pt x="906" y="1584"/>
                </a:moveTo>
                <a:cubicBezTo>
                  <a:pt x="906" y="1575"/>
                  <a:pt x="898" y="1567"/>
                  <a:pt x="888" y="1567"/>
                </a:cubicBezTo>
                <a:cubicBezTo>
                  <a:pt x="879" y="1567"/>
                  <a:pt x="871" y="1575"/>
                  <a:pt x="871" y="1584"/>
                </a:cubicBezTo>
                <a:cubicBezTo>
                  <a:pt x="871" y="1594"/>
                  <a:pt x="879" y="1602"/>
                  <a:pt x="889" y="1602"/>
                </a:cubicBezTo>
                <a:cubicBezTo>
                  <a:pt x="898" y="1602"/>
                  <a:pt x="906" y="1594"/>
                  <a:pt x="906" y="1584"/>
                </a:cubicBezTo>
                <a:close/>
                <a:moveTo>
                  <a:pt x="1015" y="254"/>
                </a:moveTo>
                <a:cubicBezTo>
                  <a:pt x="1015" y="264"/>
                  <a:pt x="1023" y="272"/>
                  <a:pt x="1033" y="272"/>
                </a:cubicBezTo>
                <a:cubicBezTo>
                  <a:pt x="1042" y="272"/>
                  <a:pt x="1050" y="264"/>
                  <a:pt x="1050" y="255"/>
                </a:cubicBezTo>
                <a:cubicBezTo>
                  <a:pt x="1050" y="245"/>
                  <a:pt x="1043" y="237"/>
                  <a:pt x="1033" y="237"/>
                </a:cubicBezTo>
                <a:cubicBezTo>
                  <a:pt x="1023" y="236"/>
                  <a:pt x="1015" y="244"/>
                  <a:pt x="1015" y="254"/>
                </a:cubicBezTo>
                <a:close/>
                <a:moveTo>
                  <a:pt x="907" y="245"/>
                </a:moveTo>
                <a:cubicBezTo>
                  <a:pt x="907" y="254"/>
                  <a:pt x="915" y="262"/>
                  <a:pt x="925" y="262"/>
                </a:cubicBezTo>
                <a:cubicBezTo>
                  <a:pt x="934" y="261"/>
                  <a:pt x="942" y="253"/>
                  <a:pt x="942" y="243"/>
                </a:cubicBezTo>
                <a:cubicBezTo>
                  <a:pt x="941" y="234"/>
                  <a:pt x="933" y="226"/>
                  <a:pt x="924" y="227"/>
                </a:cubicBezTo>
                <a:cubicBezTo>
                  <a:pt x="914" y="227"/>
                  <a:pt x="906" y="235"/>
                  <a:pt x="907" y="245"/>
                </a:cubicBezTo>
                <a:close/>
                <a:moveTo>
                  <a:pt x="482" y="399"/>
                </a:moveTo>
                <a:cubicBezTo>
                  <a:pt x="482" y="409"/>
                  <a:pt x="490" y="417"/>
                  <a:pt x="500" y="417"/>
                </a:cubicBezTo>
                <a:cubicBezTo>
                  <a:pt x="509" y="417"/>
                  <a:pt x="517" y="409"/>
                  <a:pt x="517" y="400"/>
                </a:cubicBezTo>
                <a:cubicBezTo>
                  <a:pt x="517" y="390"/>
                  <a:pt x="510" y="382"/>
                  <a:pt x="500" y="382"/>
                </a:cubicBezTo>
                <a:cubicBezTo>
                  <a:pt x="490" y="382"/>
                  <a:pt x="482" y="390"/>
                  <a:pt x="482" y="399"/>
                </a:cubicBezTo>
                <a:close/>
                <a:moveTo>
                  <a:pt x="237" y="1007"/>
                </a:moveTo>
                <a:cubicBezTo>
                  <a:pt x="237" y="1017"/>
                  <a:pt x="245" y="1025"/>
                  <a:pt x="255" y="1025"/>
                </a:cubicBezTo>
                <a:cubicBezTo>
                  <a:pt x="264" y="1025"/>
                  <a:pt x="273" y="1017"/>
                  <a:pt x="272" y="1007"/>
                </a:cubicBezTo>
                <a:cubicBezTo>
                  <a:pt x="272" y="998"/>
                  <a:pt x="264" y="990"/>
                  <a:pt x="255" y="990"/>
                </a:cubicBezTo>
                <a:cubicBezTo>
                  <a:pt x="245" y="990"/>
                  <a:pt x="238" y="998"/>
                  <a:pt x="237" y="1007"/>
                </a:cubicBezTo>
                <a:close/>
                <a:moveTo>
                  <a:pt x="1213" y="1529"/>
                </a:moveTo>
                <a:cubicBezTo>
                  <a:pt x="1213" y="1519"/>
                  <a:pt x="1205" y="1512"/>
                  <a:pt x="1196" y="1511"/>
                </a:cubicBezTo>
                <a:cubicBezTo>
                  <a:pt x="1186" y="1511"/>
                  <a:pt x="1178" y="1519"/>
                  <a:pt x="1178" y="1529"/>
                </a:cubicBezTo>
                <a:cubicBezTo>
                  <a:pt x="1178" y="1538"/>
                  <a:pt x="1186" y="1546"/>
                  <a:pt x="1195" y="1547"/>
                </a:cubicBezTo>
                <a:cubicBezTo>
                  <a:pt x="1205" y="1547"/>
                  <a:pt x="1213" y="1539"/>
                  <a:pt x="1213" y="1529"/>
                </a:cubicBezTo>
                <a:close/>
                <a:moveTo>
                  <a:pt x="452" y="424"/>
                </a:moveTo>
                <a:cubicBezTo>
                  <a:pt x="452" y="433"/>
                  <a:pt x="460" y="441"/>
                  <a:pt x="469" y="442"/>
                </a:cubicBezTo>
                <a:cubicBezTo>
                  <a:pt x="479" y="442"/>
                  <a:pt x="487" y="434"/>
                  <a:pt x="487" y="425"/>
                </a:cubicBezTo>
                <a:cubicBezTo>
                  <a:pt x="487" y="415"/>
                  <a:pt x="479" y="407"/>
                  <a:pt x="470" y="407"/>
                </a:cubicBezTo>
                <a:cubicBezTo>
                  <a:pt x="460" y="407"/>
                  <a:pt x="452" y="414"/>
                  <a:pt x="452" y="424"/>
                </a:cubicBezTo>
                <a:close/>
                <a:moveTo>
                  <a:pt x="1167" y="310"/>
                </a:moveTo>
                <a:cubicBezTo>
                  <a:pt x="1176" y="310"/>
                  <a:pt x="1184" y="302"/>
                  <a:pt x="1184" y="293"/>
                </a:cubicBezTo>
                <a:cubicBezTo>
                  <a:pt x="1184" y="283"/>
                  <a:pt x="1176" y="275"/>
                  <a:pt x="1166" y="275"/>
                </a:cubicBezTo>
                <a:cubicBezTo>
                  <a:pt x="1157" y="275"/>
                  <a:pt x="1149" y="283"/>
                  <a:pt x="1149" y="293"/>
                </a:cubicBezTo>
                <a:cubicBezTo>
                  <a:pt x="1149" y="302"/>
                  <a:pt x="1157" y="310"/>
                  <a:pt x="1167" y="310"/>
                </a:cubicBezTo>
                <a:close/>
                <a:moveTo>
                  <a:pt x="302" y="1206"/>
                </a:moveTo>
                <a:cubicBezTo>
                  <a:pt x="302" y="1216"/>
                  <a:pt x="310" y="1223"/>
                  <a:pt x="320" y="1223"/>
                </a:cubicBezTo>
                <a:cubicBezTo>
                  <a:pt x="330" y="1223"/>
                  <a:pt x="337" y="1215"/>
                  <a:pt x="337" y="1205"/>
                </a:cubicBezTo>
                <a:cubicBezTo>
                  <a:pt x="337" y="1196"/>
                  <a:pt x="329" y="1188"/>
                  <a:pt x="320" y="1188"/>
                </a:cubicBezTo>
                <a:cubicBezTo>
                  <a:pt x="310" y="1188"/>
                  <a:pt x="302" y="1196"/>
                  <a:pt x="302" y="1206"/>
                </a:cubicBezTo>
                <a:close/>
                <a:moveTo>
                  <a:pt x="977" y="267"/>
                </a:moveTo>
                <a:cubicBezTo>
                  <a:pt x="987" y="267"/>
                  <a:pt x="995" y="260"/>
                  <a:pt x="995" y="250"/>
                </a:cubicBezTo>
                <a:cubicBezTo>
                  <a:pt x="996" y="240"/>
                  <a:pt x="988" y="232"/>
                  <a:pt x="979" y="232"/>
                </a:cubicBezTo>
                <a:cubicBezTo>
                  <a:pt x="969" y="231"/>
                  <a:pt x="961" y="239"/>
                  <a:pt x="960" y="248"/>
                </a:cubicBezTo>
                <a:cubicBezTo>
                  <a:pt x="960" y="258"/>
                  <a:pt x="968" y="266"/>
                  <a:pt x="977" y="267"/>
                </a:cubicBezTo>
                <a:close/>
                <a:moveTo>
                  <a:pt x="1456" y="539"/>
                </a:moveTo>
                <a:cubicBezTo>
                  <a:pt x="1456" y="549"/>
                  <a:pt x="1464" y="557"/>
                  <a:pt x="1473" y="557"/>
                </a:cubicBezTo>
                <a:cubicBezTo>
                  <a:pt x="1483" y="557"/>
                  <a:pt x="1491" y="549"/>
                  <a:pt x="1491" y="539"/>
                </a:cubicBezTo>
                <a:cubicBezTo>
                  <a:pt x="1491" y="530"/>
                  <a:pt x="1483" y="522"/>
                  <a:pt x="1474" y="522"/>
                </a:cubicBezTo>
                <a:cubicBezTo>
                  <a:pt x="1464" y="522"/>
                  <a:pt x="1456" y="529"/>
                  <a:pt x="1456" y="539"/>
                </a:cubicBezTo>
                <a:close/>
                <a:moveTo>
                  <a:pt x="423" y="449"/>
                </a:moveTo>
                <a:cubicBezTo>
                  <a:pt x="423" y="459"/>
                  <a:pt x="431" y="467"/>
                  <a:pt x="441" y="466"/>
                </a:cubicBezTo>
                <a:cubicBezTo>
                  <a:pt x="450" y="466"/>
                  <a:pt x="458" y="458"/>
                  <a:pt x="458" y="449"/>
                </a:cubicBezTo>
                <a:cubicBezTo>
                  <a:pt x="458" y="439"/>
                  <a:pt x="450" y="431"/>
                  <a:pt x="440" y="431"/>
                </a:cubicBezTo>
                <a:cubicBezTo>
                  <a:pt x="431" y="431"/>
                  <a:pt x="423" y="439"/>
                  <a:pt x="423" y="449"/>
                </a:cubicBezTo>
                <a:close/>
                <a:moveTo>
                  <a:pt x="261" y="737"/>
                </a:moveTo>
                <a:cubicBezTo>
                  <a:pt x="262" y="747"/>
                  <a:pt x="270" y="754"/>
                  <a:pt x="279" y="754"/>
                </a:cubicBezTo>
                <a:cubicBezTo>
                  <a:pt x="289" y="754"/>
                  <a:pt x="296" y="746"/>
                  <a:pt x="296" y="736"/>
                </a:cubicBezTo>
                <a:cubicBezTo>
                  <a:pt x="296" y="726"/>
                  <a:pt x="288" y="719"/>
                  <a:pt x="279" y="719"/>
                </a:cubicBezTo>
                <a:cubicBezTo>
                  <a:pt x="269" y="719"/>
                  <a:pt x="261" y="727"/>
                  <a:pt x="261" y="737"/>
                </a:cubicBezTo>
                <a:close/>
                <a:moveTo>
                  <a:pt x="1461" y="1288"/>
                </a:moveTo>
                <a:cubicBezTo>
                  <a:pt x="1451" y="1288"/>
                  <a:pt x="1444" y="1296"/>
                  <a:pt x="1444" y="1306"/>
                </a:cubicBezTo>
                <a:cubicBezTo>
                  <a:pt x="1444" y="1315"/>
                  <a:pt x="1452" y="1323"/>
                  <a:pt x="1462" y="1323"/>
                </a:cubicBezTo>
                <a:cubicBezTo>
                  <a:pt x="1471" y="1323"/>
                  <a:pt x="1479" y="1315"/>
                  <a:pt x="1479" y="1305"/>
                </a:cubicBezTo>
                <a:cubicBezTo>
                  <a:pt x="1479" y="1296"/>
                  <a:pt x="1471" y="1288"/>
                  <a:pt x="1461" y="1288"/>
                </a:cubicBezTo>
                <a:close/>
                <a:moveTo>
                  <a:pt x="852" y="1579"/>
                </a:moveTo>
                <a:cubicBezTo>
                  <a:pt x="852" y="1570"/>
                  <a:pt x="845" y="1562"/>
                  <a:pt x="835" y="1562"/>
                </a:cubicBezTo>
                <a:cubicBezTo>
                  <a:pt x="825" y="1562"/>
                  <a:pt x="818" y="1569"/>
                  <a:pt x="817" y="1579"/>
                </a:cubicBezTo>
                <a:cubicBezTo>
                  <a:pt x="817" y="1589"/>
                  <a:pt x="825" y="1597"/>
                  <a:pt x="835" y="1597"/>
                </a:cubicBezTo>
                <a:cubicBezTo>
                  <a:pt x="844" y="1597"/>
                  <a:pt x="852" y="1589"/>
                  <a:pt x="852" y="1579"/>
                </a:cubicBezTo>
                <a:close/>
                <a:moveTo>
                  <a:pt x="769" y="259"/>
                </a:moveTo>
                <a:cubicBezTo>
                  <a:pt x="769" y="269"/>
                  <a:pt x="776" y="277"/>
                  <a:pt x="786" y="277"/>
                </a:cubicBezTo>
                <a:cubicBezTo>
                  <a:pt x="796" y="277"/>
                  <a:pt x="804" y="269"/>
                  <a:pt x="804" y="259"/>
                </a:cubicBezTo>
                <a:cubicBezTo>
                  <a:pt x="804" y="250"/>
                  <a:pt x="796" y="242"/>
                  <a:pt x="786" y="242"/>
                </a:cubicBezTo>
                <a:cubicBezTo>
                  <a:pt x="777" y="242"/>
                  <a:pt x="768" y="250"/>
                  <a:pt x="769" y="259"/>
                </a:cubicBezTo>
                <a:close/>
                <a:moveTo>
                  <a:pt x="1584" y="833"/>
                </a:moveTo>
                <a:cubicBezTo>
                  <a:pt x="1574" y="833"/>
                  <a:pt x="1566" y="841"/>
                  <a:pt x="1566" y="850"/>
                </a:cubicBezTo>
                <a:cubicBezTo>
                  <a:pt x="1566" y="860"/>
                  <a:pt x="1574" y="868"/>
                  <a:pt x="1584" y="868"/>
                </a:cubicBezTo>
                <a:cubicBezTo>
                  <a:pt x="1593" y="868"/>
                  <a:pt x="1601" y="860"/>
                  <a:pt x="1601" y="851"/>
                </a:cubicBezTo>
                <a:cubicBezTo>
                  <a:pt x="1601" y="841"/>
                  <a:pt x="1593" y="833"/>
                  <a:pt x="1584" y="833"/>
                </a:cubicBezTo>
                <a:close/>
                <a:moveTo>
                  <a:pt x="560" y="1473"/>
                </a:moveTo>
                <a:cubicBezTo>
                  <a:pt x="560" y="1463"/>
                  <a:pt x="552" y="1454"/>
                  <a:pt x="543" y="1454"/>
                </a:cubicBezTo>
                <a:cubicBezTo>
                  <a:pt x="533" y="1454"/>
                  <a:pt x="525" y="1462"/>
                  <a:pt x="525" y="1472"/>
                </a:cubicBezTo>
                <a:cubicBezTo>
                  <a:pt x="525" y="1481"/>
                  <a:pt x="532" y="1489"/>
                  <a:pt x="542" y="1489"/>
                </a:cubicBezTo>
                <a:cubicBezTo>
                  <a:pt x="551" y="1489"/>
                  <a:pt x="559" y="1482"/>
                  <a:pt x="560" y="1473"/>
                </a:cubicBezTo>
                <a:close/>
                <a:moveTo>
                  <a:pt x="512" y="374"/>
                </a:moveTo>
                <a:cubicBezTo>
                  <a:pt x="512" y="384"/>
                  <a:pt x="519" y="392"/>
                  <a:pt x="529" y="392"/>
                </a:cubicBezTo>
                <a:cubicBezTo>
                  <a:pt x="539" y="392"/>
                  <a:pt x="547" y="384"/>
                  <a:pt x="547" y="375"/>
                </a:cubicBezTo>
                <a:cubicBezTo>
                  <a:pt x="547" y="365"/>
                  <a:pt x="539" y="357"/>
                  <a:pt x="530" y="357"/>
                </a:cubicBezTo>
                <a:cubicBezTo>
                  <a:pt x="520" y="357"/>
                  <a:pt x="512" y="364"/>
                  <a:pt x="512" y="374"/>
                </a:cubicBezTo>
                <a:close/>
                <a:moveTo>
                  <a:pt x="1399" y="433"/>
                </a:moveTo>
                <a:cubicBezTo>
                  <a:pt x="1389" y="433"/>
                  <a:pt x="1382" y="441"/>
                  <a:pt x="1382" y="451"/>
                </a:cubicBezTo>
                <a:cubicBezTo>
                  <a:pt x="1382" y="460"/>
                  <a:pt x="1389" y="468"/>
                  <a:pt x="1399" y="468"/>
                </a:cubicBezTo>
                <a:cubicBezTo>
                  <a:pt x="1409" y="468"/>
                  <a:pt x="1417" y="460"/>
                  <a:pt x="1417" y="450"/>
                </a:cubicBezTo>
                <a:cubicBezTo>
                  <a:pt x="1416" y="440"/>
                  <a:pt x="1409" y="433"/>
                  <a:pt x="1399" y="433"/>
                </a:cubicBezTo>
                <a:close/>
                <a:moveTo>
                  <a:pt x="1542" y="1202"/>
                </a:moveTo>
                <a:cubicBezTo>
                  <a:pt x="1542" y="1192"/>
                  <a:pt x="1535" y="1184"/>
                  <a:pt x="1525" y="1184"/>
                </a:cubicBezTo>
                <a:cubicBezTo>
                  <a:pt x="1515" y="1184"/>
                  <a:pt x="1507" y="1192"/>
                  <a:pt x="1507" y="1201"/>
                </a:cubicBezTo>
                <a:cubicBezTo>
                  <a:pt x="1507" y="1211"/>
                  <a:pt x="1515" y="1219"/>
                  <a:pt x="1525" y="1219"/>
                </a:cubicBezTo>
                <a:cubicBezTo>
                  <a:pt x="1534" y="1219"/>
                  <a:pt x="1542" y="1211"/>
                  <a:pt x="1542" y="1202"/>
                </a:cubicBezTo>
                <a:close/>
                <a:moveTo>
                  <a:pt x="1441" y="481"/>
                </a:moveTo>
                <a:cubicBezTo>
                  <a:pt x="1442" y="471"/>
                  <a:pt x="1434" y="463"/>
                  <a:pt x="1424" y="463"/>
                </a:cubicBezTo>
                <a:cubicBezTo>
                  <a:pt x="1415" y="463"/>
                  <a:pt x="1406" y="471"/>
                  <a:pt x="1407" y="481"/>
                </a:cubicBezTo>
                <a:cubicBezTo>
                  <a:pt x="1407" y="490"/>
                  <a:pt x="1414" y="498"/>
                  <a:pt x="1424" y="498"/>
                </a:cubicBezTo>
                <a:cubicBezTo>
                  <a:pt x="1433" y="498"/>
                  <a:pt x="1441" y="490"/>
                  <a:pt x="1441" y="481"/>
                </a:cubicBezTo>
                <a:close/>
                <a:moveTo>
                  <a:pt x="347" y="560"/>
                </a:moveTo>
                <a:cubicBezTo>
                  <a:pt x="338" y="560"/>
                  <a:pt x="330" y="568"/>
                  <a:pt x="329" y="577"/>
                </a:cubicBezTo>
                <a:cubicBezTo>
                  <a:pt x="329" y="587"/>
                  <a:pt x="337" y="595"/>
                  <a:pt x="347" y="595"/>
                </a:cubicBezTo>
                <a:cubicBezTo>
                  <a:pt x="357" y="595"/>
                  <a:pt x="364" y="587"/>
                  <a:pt x="364" y="578"/>
                </a:cubicBezTo>
                <a:cubicBezTo>
                  <a:pt x="364" y="568"/>
                  <a:pt x="357" y="560"/>
                  <a:pt x="347" y="560"/>
                </a:cubicBezTo>
                <a:close/>
                <a:moveTo>
                  <a:pt x="1544" y="665"/>
                </a:moveTo>
                <a:cubicBezTo>
                  <a:pt x="1534" y="665"/>
                  <a:pt x="1526" y="673"/>
                  <a:pt x="1526" y="683"/>
                </a:cubicBezTo>
                <a:cubicBezTo>
                  <a:pt x="1526" y="692"/>
                  <a:pt x="1534" y="700"/>
                  <a:pt x="1543" y="700"/>
                </a:cubicBezTo>
                <a:cubicBezTo>
                  <a:pt x="1553" y="700"/>
                  <a:pt x="1561" y="693"/>
                  <a:pt x="1561" y="683"/>
                </a:cubicBezTo>
                <a:cubicBezTo>
                  <a:pt x="1561" y="673"/>
                  <a:pt x="1553" y="665"/>
                  <a:pt x="1544" y="665"/>
                </a:cubicBezTo>
                <a:close/>
                <a:moveTo>
                  <a:pt x="839" y="282"/>
                </a:moveTo>
                <a:cubicBezTo>
                  <a:pt x="849" y="282"/>
                  <a:pt x="857" y="275"/>
                  <a:pt x="857" y="265"/>
                </a:cubicBezTo>
                <a:cubicBezTo>
                  <a:pt x="857" y="255"/>
                  <a:pt x="850" y="247"/>
                  <a:pt x="840" y="247"/>
                </a:cubicBezTo>
                <a:cubicBezTo>
                  <a:pt x="831" y="247"/>
                  <a:pt x="823" y="255"/>
                  <a:pt x="822" y="264"/>
                </a:cubicBezTo>
                <a:cubicBezTo>
                  <a:pt x="822" y="274"/>
                  <a:pt x="830" y="282"/>
                  <a:pt x="839" y="282"/>
                </a:cubicBezTo>
                <a:close/>
                <a:moveTo>
                  <a:pt x="1111" y="1566"/>
                </a:moveTo>
                <a:cubicBezTo>
                  <a:pt x="1120" y="1566"/>
                  <a:pt x="1128" y="1559"/>
                  <a:pt x="1128" y="1549"/>
                </a:cubicBezTo>
                <a:cubicBezTo>
                  <a:pt x="1129" y="1539"/>
                  <a:pt x="1121" y="1532"/>
                  <a:pt x="1112" y="1531"/>
                </a:cubicBezTo>
                <a:cubicBezTo>
                  <a:pt x="1102" y="1531"/>
                  <a:pt x="1094" y="1539"/>
                  <a:pt x="1094" y="1548"/>
                </a:cubicBezTo>
                <a:cubicBezTo>
                  <a:pt x="1094" y="1558"/>
                  <a:pt x="1101" y="1566"/>
                  <a:pt x="1111" y="1566"/>
                </a:cubicBezTo>
                <a:close/>
                <a:moveTo>
                  <a:pt x="718" y="1540"/>
                </a:moveTo>
                <a:cubicBezTo>
                  <a:pt x="718" y="1531"/>
                  <a:pt x="710" y="1523"/>
                  <a:pt x="701" y="1523"/>
                </a:cubicBezTo>
                <a:cubicBezTo>
                  <a:pt x="691" y="1523"/>
                  <a:pt x="683" y="1530"/>
                  <a:pt x="683" y="1540"/>
                </a:cubicBezTo>
                <a:cubicBezTo>
                  <a:pt x="684" y="1550"/>
                  <a:pt x="691" y="1557"/>
                  <a:pt x="701" y="1557"/>
                </a:cubicBezTo>
                <a:cubicBezTo>
                  <a:pt x="710" y="1558"/>
                  <a:pt x="718" y="1550"/>
                  <a:pt x="718" y="1540"/>
                </a:cubicBezTo>
                <a:close/>
                <a:moveTo>
                  <a:pt x="1580" y="766"/>
                </a:moveTo>
                <a:cubicBezTo>
                  <a:pt x="1580" y="757"/>
                  <a:pt x="1573" y="749"/>
                  <a:pt x="1563" y="749"/>
                </a:cubicBezTo>
                <a:cubicBezTo>
                  <a:pt x="1554" y="748"/>
                  <a:pt x="1545" y="757"/>
                  <a:pt x="1546" y="766"/>
                </a:cubicBezTo>
                <a:cubicBezTo>
                  <a:pt x="1546" y="776"/>
                  <a:pt x="1553" y="783"/>
                  <a:pt x="1563" y="784"/>
                </a:cubicBezTo>
                <a:cubicBezTo>
                  <a:pt x="1573" y="784"/>
                  <a:pt x="1580" y="776"/>
                  <a:pt x="1580" y="766"/>
                </a:cubicBezTo>
                <a:close/>
                <a:moveTo>
                  <a:pt x="242" y="954"/>
                </a:moveTo>
                <a:cubicBezTo>
                  <a:pt x="242" y="964"/>
                  <a:pt x="250" y="971"/>
                  <a:pt x="259" y="971"/>
                </a:cubicBezTo>
                <a:cubicBezTo>
                  <a:pt x="269" y="971"/>
                  <a:pt x="276" y="963"/>
                  <a:pt x="276" y="954"/>
                </a:cubicBezTo>
                <a:cubicBezTo>
                  <a:pt x="276" y="944"/>
                  <a:pt x="269" y="937"/>
                  <a:pt x="259" y="936"/>
                </a:cubicBezTo>
                <a:cubicBezTo>
                  <a:pt x="249" y="936"/>
                  <a:pt x="241" y="944"/>
                  <a:pt x="242" y="954"/>
                </a:cubicBezTo>
                <a:close/>
                <a:moveTo>
                  <a:pt x="295" y="657"/>
                </a:moveTo>
                <a:cubicBezTo>
                  <a:pt x="296" y="667"/>
                  <a:pt x="303" y="674"/>
                  <a:pt x="313" y="674"/>
                </a:cubicBezTo>
                <a:cubicBezTo>
                  <a:pt x="323" y="674"/>
                  <a:pt x="330" y="667"/>
                  <a:pt x="330" y="657"/>
                </a:cubicBezTo>
                <a:cubicBezTo>
                  <a:pt x="330" y="647"/>
                  <a:pt x="323" y="640"/>
                  <a:pt x="313" y="640"/>
                </a:cubicBezTo>
                <a:cubicBezTo>
                  <a:pt x="303" y="639"/>
                  <a:pt x="295" y="648"/>
                  <a:pt x="295" y="657"/>
                </a:cubicBezTo>
                <a:close/>
                <a:moveTo>
                  <a:pt x="1432" y="1348"/>
                </a:moveTo>
                <a:cubicBezTo>
                  <a:pt x="1441" y="1347"/>
                  <a:pt x="1449" y="1340"/>
                  <a:pt x="1449" y="1330"/>
                </a:cubicBezTo>
                <a:cubicBezTo>
                  <a:pt x="1449" y="1320"/>
                  <a:pt x="1441" y="1313"/>
                  <a:pt x="1432" y="1313"/>
                </a:cubicBezTo>
                <a:cubicBezTo>
                  <a:pt x="1422" y="1313"/>
                  <a:pt x="1414" y="1321"/>
                  <a:pt x="1414" y="1330"/>
                </a:cubicBezTo>
                <a:cubicBezTo>
                  <a:pt x="1414" y="1340"/>
                  <a:pt x="1422" y="1348"/>
                  <a:pt x="1432" y="1348"/>
                </a:cubicBezTo>
                <a:close/>
                <a:moveTo>
                  <a:pt x="518" y="1459"/>
                </a:moveTo>
                <a:cubicBezTo>
                  <a:pt x="527" y="1459"/>
                  <a:pt x="535" y="1452"/>
                  <a:pt x="535" y="1442"/>
                </a:cubicBezTo>
                <a:cubicBezTo>
                  <a:pt x="535" y="1432"/>
                  <a:pt x="527" y="1425"/>
                  <a:pt x="518" y="1424"/>
                </a:cubicBezTo>
                <a:cubicBezTo>
                  <a:pt x="508" y="1424"/>
                  <a:pt x="500" y="1432"/>
                  <a:pt x="500" y="1442"/>
                </a:cubicBezTo>
                <a:cubicBezTo>
                  <a:pt x="500" y="1452"/>
                  <a:pt x="508" y="1459"/>
                  <a:pt x="518" y="1459"/>
                </a:cubicBezTo>
                <a:close/>
                <a:moveTo>
                  <a:pt x="247" y="899"/>
                </a:moveTo>
                <a:cubicBezTo>
                  <a:pt x="247" y="909"/>
                  <a:pt x="254" y="917"/>
                  <a:pt x="264" y="917"/>
                </a:cubicBezTo>
                <a:cubicBezTo>
                  <a:pt x="274" y="917"/>
                  <a:pt x="282" y="909"/>
                  <a:pt x="282" y="899"/>
                </a:cubicBezTo>
                <a:cubicBezTo>
                  <a:pt x="282" y="890"/>
                  <a:pt x="274" y="882"/>
                  <a:pt x="264" y="882"/>
                </a:cubicBezTo>
                <a:cubicBezTo>
                  <a:pt x="255" y="882"/>
                  <a:pt x="247" y="890"/>
                  <a:pt x="247" y="899"/>
                </a:cubicBezTo>
                <a:close/>
                <a:moveTo>
                  <a:pt x="672" y="322"/>
                </a:moveTo>
                <a:cubicBezTo>
                  <a:pt x="682" y="322"/>
                  <a:pt x="689" y="314"/>
                  <a:pt x="689" y="304"/>
                </a:cubicBezTo>
                <a:cubicBezTo>
                  <a:pt x="689" y="295"/>
                  <a:pt x="681" y="287"/>
                  <a:pt x="672" y="287"/>
                </a:cubicBezTo>
                <a:cubicBezTo>
                  <a:pt x="662" y="287"/>
                  <a:pt x="655" y="295"/>
                  <a:pt x="654" y="305"/>
                </a:cubicBezTo>
                <a:cubicBezTo>
                  <a:pt x="654" y="314"/>
                  <a:pt x="662" y="322"/>
                  <a:pt x="672" y="322"/>
                </a:cubicBezTo>
                <a:close/>
                <a:moveTo>
                  <a:pt x="344" y="1252"/>
                </a:moveTo>
                <a:cubicBezTo>
                  <a:pt x="354" y="1252"/>
                  <a:pt x="362" y="1244"/>
                  <a:pt x="362" y="1235"/>
                </a:cubicBezTo>
                <a:cubicBezTo>
                  <a:pt x="362" y="1225"/>
                  <a:pt x="354" y="1217"/>
                  <a:pt x="345" y="1217"/>
                </a:cubicBezTo>
                <a:cubicBezTo>
                  <a:pt x="335" y="1217"/>
                  <a:pt x="327" y="1225"/>
                  <a:pt x="327" y="1234"/>
                </a:cubicBezTo>
                <a:cubicBezTo>
                  <a:pt x="327" y="1244"/>
                  <a:pt x="334" y="1252"/>
                  <a:pt x="344" y="1252"/>
                </a:cubicBezTo>
                <a:close/>
                <a:moveTo>
                  <a:pt x="1288" y="357"/>
                </a:moveTo>
                <a:cubicBezTo>
                  <a:pt x="1288" y="348"/>
                  <a:pt x="1280" y="340"/>
                  <a:pt x="1271" y="339"/>
                </a:cubicBezTo>
                <a:cubicBezTo>
                  <a:pt x="1262" y="339"/>
                  <a:pt x="1254" y="346"/>
                  <a:pt x="1253" y="356"/>
                </a:cubicBezTo>
                <a:cubicBezTo>
                  <a:pt x="1253" y="366"/>
                  <a:pt x="1260" y="374"/>
                  <a:pt x="1270" y="374"/>
                </a:cubicBezTo>
                <a:cubicBezTo>
                  <a:pt x="1280" y="374"/>
                  <a:pt x="1288" y="367"/>
                  <a:pt x="1288" y="357"/>
                </a:cubicBezTo>
                <a:close/>
                <a:moveTo>
                  <a:pt x="274" y="807"/>
                </a:moveTo>
                <a:cubicBezTo>
                  <a:pt x="283" y="807"/>
                  <a:pt x="291" y="800"/>
                  <a:pt x="291" y="790"/>
                </a:cubicBezTo>
                <a:cubicBezTo>
                  <a:pt x="291" y="781"/>
                  <a:pt x="283" y="773"/>
                  <a:pt x="274" y="773"/>
                </a:cubicBezTo>
                <a:cubicBezTo>
                  <a:pt x="264" y="773"/>
                  <a:pt x="256" y="781"/>
                  <a:pt x="256" y="790"/>
                </a:cubicBezTo>
                <a:cubicBezTo>
                  <a:pt x="256" y="800"/>
                  <a:pt x="264" y="807"/>
                  <a:pt x="274" y="807"/>
                </a:cubicBezTo>
                <a:close/>
                <a:moveTo>
                  <a:pt x="1581" y="1068"/>
                </a:moveTo>
                <a:cubicBezTo>
                  <a:pt x="1581" y="1059"/>
                  <a:pt x="1574" y="1051"/>
                  <a:pt x="1564" y="1051"/>
                </a:cubicBezTo>
                <a:cubicBezTo>
                  <a:pt x="1554" y="1051"/>
                  <a:pt x="1546" y="1059"/>
                  <a:pt x="1546" y="1069"/>
                </a:cubicBezTo>
                <a:cubicBezTo>
                  <a:pt x="1547" y="1078"/>
                  <a:pt x="1554" y="1086"/>
                  <a:pt x="1564" y="1086"/>
                </a:cubicBezTo>
                <a:cubicBezTo>
                  <a:pt x="1574" y="1085"/>
                  <a:pt x="1581" y="1078"/>
                  <a:pt x="1581" y="1068"/>
                </a:cubicBezTo>
                <a:close/>
                <a:moveTo>
                  <a:pt x="1095" y="288"/>
                </a:moveTo>
                <a:cubicBezTo>
                  <a:pt x="1095" y="298"/>
                  <a:pt x="1102" y="306"/>
                  <a:pt x="1112" y="306"/>
                </a:cubicBezTo>
                <a:cubicBezTo>
                  <a:pt x="1121" y="306"/>
                  <a:pt x="1129" y="298"/>
                  <a:pt x="1129" y="289"/>
                </a:cubicBezTo>
                <a:cubicBezTo>
                  <a:pt x="1129" y="279"/>
                  <a:pt x="1121" y="271"/>
                  <a:pt x="1112" y="271"/>
                </a:cubicBezTo>
                <a:cubicBezTo>
                  <a:pt x="1102" y="271"/>
                  <a:pt x="1095" y="279"/>
                  <a:pt x="1095" y="288"/>
                </a:cubicBezTo>
                <a:close/>
                <a:moveTo>
                  <a:pt x="1045" y="1569"/>
                </a:moveTo>
                <a:cubicBezTo>
                  <a:pt x="1045" y="1559"/>
                  <a:pt x="1037" y="1552"/>
                  <a:pt x="1027" y="1552"/>
                </a:cubicBezTo>
                <a:cubicBezTo>
                  <a:pt x="1018" y="1552"/>
                  <a:pt x="1010" y="1559"/>
                  <a:pt x="1010" y="1569"/>
                </a:cubicBezTo>
                <a:cubicBezTo>
                  <a:pt x="1010" y="1579"/>
                  <a:pt x="1018" y="1587"/>
                  <a:pt x="1028" y="1586"/>
                </a:cubicBezTo>
                <a:cubicBezTo>
                  <a:pt x="1038" y="1586"/>
                  <a:pt x="1045" y="1578"/>
                  <a:pt x="1045" y="1569"/>
                </a:cubicBezTo>
                <a:close/>
                <a:moveTo>
                  <a:pt x="1586" y="1014"/>
                </a:moveTo>
                <a:cubicBezTo>
                  <a:pt x="1586" y="1004"/>
                  <a:pt x="1578" y="996"/>
                  <a:pt x="1569" y="996"/>
                </a:cubicBezTo>
                <a:cubicBezTo>
                  <a:pt x="1559" y="996"/>
                  <a:pt x="1552" y="1004"/>
                  <a:pt x="1552" y="1014"/>
                </a:cubicBezTo>
                <a:cubicBezTo>
                  <a:pt x="1552" y="1023"/>
                  <a:pt x="1559" y="1031"/>
                  <a:pt x="1569" y="1031"/>
                </a:cubicBezTo>
                <a:cubicBezTo>
                  <a:pt x="1579" y="1031"/>
                  <a:pt x="1586" y="1023"/>
                  <a:pt x="1586" y="1014"/>
                </a:cubicBezTo>
                <a:close/>
                <a:moveTo>
                  <a:pt x="622" y="1489"/>
                </a:moveTo>
                <a:cubicBezTo>
                  <a:pt x="612" y="1488"/>
                  <a:pt x="604" y="1496"/>
                  <a:pt x="604" y="1506"/>
                </a:cubicBezTo>
                <a:cubicBezTo>
                  <a:pt x="604" y="1516"/>
                  <a:pt x="612" y="1523"/>
                  <a:pt x="622" y="1523"/>
                </a:cubicBezTo>
                <a:cubicBezTo>
                  <a:pt x="631" y="1523"/>
                  <a:pt x="639" y="1515"/>
                  <a:pt x="639" y="1506"/>
                </a:cubicBezTo>
                <a:cubicBezTo>
                  <a:pt x="639" y="1496"/>
                  <a:pt x="631" y="1489"/>
                  <a:pt x="622" y="1489"/>
                </a:cubicBezTo>
                <a:close/>
                <a:moveTo>
                  <a:pt x="1596" y="905"/>
                </a:moveTo>
                <a:cubicBezTo>
                  <a:pt x="1596" y="895"/>
                  <a:pt x="1588" y="887"/>
                  <a:pt x="1579" y="887"/>
                </a:cubicBezTo>
                <a:cubicBezTo>
                  <a:pt x="1569" y="887"/>
                  <a:pt x="1561" y="895"/>
                  <a:pt x="1561" y="904"/>
                </a:cubicBezTo>
                <a:cubicBezTo>
                  <a:pt x="1561" y="914"/>
                  <a:pt x="1568" y="921"/>
                  <a:pt x="1578" y="922"/>
                </a:cubicBezTo>
                <a:cubicBezTo>
                  <a:pt x="1588" y="922"/>
                  <a:pt x="1595" y="914"/>
                  <a:pt x="1596" y="905"/>
                </a:cubicBezTo>
                <a:close/>
                <a:moveTo>
                  <a:pt x="1225" y="1522"/>
                </a:moveTo>
                <a:cubicBezTo>
                  <a:pt x="1234" y="1522"/>
                  <a:pt x="1242" y="1514"/>
                  <a:pt x="1242" y="1504"/>
                </a:cubicBezTo>
                <a:cubicBezTo>
                  <a:pt x="1242" y="1495"/>
                  <a:pt x="1234" y="1487"/>
                  <a:pt x="1225" y="1487"/>
                </a:cubicBezTo>
                <a:cubicBezTo>
                  <a:pt x="1215" y="1487"/>
                  <a:pt x="1207" y="1494"/>
                  <a:pt x="1207" y="1504"/>
                </a:cubicBezTo>
                <a:cubicBezTo>
                  <a:pt x="1207" y="1514"/>
                  <a:pt x="1215" y="1522"/>
                  <a:pt x="1225" y="1522"/>
                </a:cubicBezTo>
                <a:close/>
                <a:moveTo>
                  <a:pt x="1591" y="959"/>
                </a:moveTo>
                <a:cubicBezTo>
                  <a:pt x="1591" y="949"/>
                  <a:pt x="1583" y="942"/>
                  <a:pt x="1574" y="942"/>
                </a:cubicBezTo>
                <a:cubicBezTo>
                  <a:pt x="1564" y="942"/>
                  <a:pt x="1557" y="949"/>
                  <a:pt x="1557" y="959"/>
                </a:cubicBezTo>
                <a:cubicBezTo>
                  <a:pt x="1557" y="969"/>
                  <a:pt x="1564" y="976"/>
                  <a:pt x="1574" y="976"/>
                </a:cubicBezTo>
                <a:cubicBezTo>
                  <a:pt x="1584" y="976"/>
                  <a:pt x="1592" y="968"/>
                  <a:pt x="1591" y="959"/>
                </a:cubicBezTo>
                <a:close/>
                <a:moveTo>
                  <a:pt x="279" y="1055"/>
                </a:moveTo>
                <a:cubicBezTo>
                  <a:pt x="289" y="1055"/>
                  <a:pt x="297" y="1047"/>
                  <a:pt x="297" y="1038"/>
                </a:cubicBezTo>
                <a:cubicBezTo>
                  <a:pt x="297" y="1028"/>
                  <a:pt x="289" y="1020"/>
                  <a:pt x="280" y="1020"/>
                </a:cubicBezTo>
                <a:cubicBezTo>
                  <a:pt x="270" y="1020"/>
                  <a:pt x="263" y="1027"/>
                  <a:pt x="262" y="1037"/>
                </a:cubicBezTo>
                <a:cubicBezTo>
                  <a:pt x="262" y="1047"/>
                  <a:pt x="269" y="1055"/>
                  <a:pt x="279" y="1055"/>
                </a:cubicBezTo>
                <a:close/>
                <a:moveTo>
                  <a:pt x="493" y="1430"/>
                </a:moveTo>
                <a:cubicBezTo>
                  <a:pt x="502" y="1430"/>
                  <a:pt x="510" y="1422"/>
                  <a:pt x="510" y="1413"/>
                </a:cubicBezTo>
                <a:cubicBezTo>
                  <a:pt x="510" y="1403"/>
                  <a:pt x="502" y="1396"/>
                  <a:pt x="493" y="1396"/>
                </a:cubicBezTo>
                <a:cubicBezTo>
                  <a:pt x="483" y="1395"/>
                  <a:pt x="476" y="1403"/>
                  <a:pt x="476" y="1413"/>
                </a:cubicBezTo>
                <a:cubicBezTo>
                  <a:pt x="475" y="1423"/>
                  <a:pt x="483" y="1430"/>
                  <a:pt x="493" y="1430"/>
                </a:cubicBezTo>
                <a:close/>
                <a:moveTo>
                  <a:pt x="1519" y="636"/>
                </a:moveTo>
                <a:cubicBezTo>
                  <a:pt x="1509" y="636"/>
                  <a:pt x="1501" y="643"/>
                  <a:pt x="1501" y="653"/>
                </a:cubicBezTo>
                <a:cubicBezTo>
                  <a:pt x="1501" y="662"/>
                  <a:pt x="1509" y="670"/>
                  <a:pt x="1519" y="670"/>
                </a:cubicBezTo>
                <a:cubicBezTo>
                  <a:pt x="1528" y="670"/>
                  <a:pt x="1536" y="662"/>
                  <a:pt x="1536" y="653"/>
                </a:cubicBezTo>
                <a:cubicBezTo>
                  <a:pt x="1536" y="643"/>
                  <a:pt x="1528" y="636"/>
                  <a:pt x="1519" y="636"/>
                </a:cubicBezTo>
                <a:close/>
                <a:moveTo>
                  <a:pt x="1191" y="305"/>
                </a:moveTo>
                <a:cubicBezTo>
                  <a:pt x="1182" y="305"/>
                  <a:pt x="1174" y="313"/>
                  <a:pt x="1174" y="322"/>
                </a:cubicBezTo>
                <a:cubicBezTo>
                  <a:pt x="1174" y="332"/>
                  <a:pt x="1181" y="340"/>
                  <a:pt x="1191" y="340"/>
                </a:cubicBezTo>
                <a:cubicBezTo>
                  <a:pt x="1201" y="340"/>
                  <a:pt x="1208" y="332"/>
                  <a:pt x="1208" y="323"/>
                </a:cubicBezTo>
                <a:cubicBezTo>
                  <a:pt x="1208" y="313"/>
                  <a:pt x="1201" y="305"/>
                  <a:pt x="1191" y="305"/>
                </a:cubicBezTo>
                <a:close/>
                <a:moveTo>
                  <a:pt x="756" y="267"/>
                </a:moveTo>
                <a:cubicBezTo>
                  <a:pt x="747" y="267"/>
                  <a:pt x="739" y="274"/>
                  <a:pt x="739" y="284"/>
                </a:cubicBezTo>
                <a:cubicBezTo>
                  <a:pt x="739" y="293"/>
                  <a:pt x="747" y="301"/>
                  <a:pt x="756" y="302"/>
                </a:cubicBezTo>
                <a:cubicBezTo>
                  <a:pt x="766" y="302"/>
                  <a:pt x="773" y="294"/>
                  <a:pt x="773" y="284"/>
                </a:cubicBezTo>
                <a:cubicBezTo>
                  <a:pt x="774" y="275"/>
                  <a:pt x="766" y="267"/>
                  <a:pt x="756" y="267"/>
                </a:cubicBezTo>
                <a:close/>
                <a:moveTo>
                  <a:pt x="282" y="1121"/>
                </a:moveTo>
                <a:cubicBezTo>
                  <a:pt x="282" y="1131"/>
                  <a:pt x="289" y="1138"/>
                  <a:pt x="299" y="1138"/>
                </a:cubicBezTo>
                <a:cubicBezTo>
                  <a:pt x="309" y="1138"/>
                  <a:pt x="316" y="1131"/>
                  <a:pt x="316" y="1121"/>
                </a:cubicBezTo>
                <a:cubicBezTo>
                  <a:pt x="316" y="1112"/>
                  <a:pt x="309" y="1104"/>
                  <a:pt x="299" y="1104"/>
                </a:cubicBezTo>
                <a:cubicBezTo>
                  <a:pt x="290" y="1104"/>
                  <a:pt x="282" y="1112"/>
                  <a:pt x="282" y="1121"/>
                </a:cubicBezTo>
                <a:close/>
                <a:moveTo>
                  <a:pt x="269" y="862"/>
                </a:moveTo>
                <a:cubicBezTo>
                  <a:pt x="278" y="862"/>
                  <a:pt x="286" y="854"/>
                  <a:pt x="286" y="845"/>
                </a:cubicBezTo>
                <a:cubicBezTo>
                  <a:pt x="286" y="835"/>
                  <a:pt x="278" y="827"/>
                  <a:pt x="268" y="827"/>
                </a:cubicBezTo>
                <a:cubicBezTo>
                  <a:pt x="259" y="827"/>
                  <a:pt x="251" y="835"/>
                  <a:pt x="251" y="845"/>
                </a:cubicBezTo>
                <a:cubicBezTo>
                  <a:pt x="251" y="854"/>
                  <a:pt x="259" y="862"/>
                  <a:pt x="269" y="862"/>
                </a:cubicBezTo>
                <a:close/>
                <a:moveTo>
                  <a:pt x="360" y="553"/>
                </a:moveTo>
                <a:cubicBezTo>
                  <a:pt x="360" y="563"/>
                  <a:pt x="367" y="570"/>
                  <a:pt x="377" y="570"/>
                </a:cubicBezTo>
                <a:cubicBezTo>
                  <a:pt x="387" y="570"/>
                  <a:pt x="394" y="562"/>
                  <a:pt x="394" y="553"/>
                </a:cubicBezTo>
                <a:cubicBezTo>
                  <a:pt x="394" y="543"/>
                  <a:pt x="386" y="535"/>
                  <a:pt x="377" y="536"/>
                </a:cubicBezTo>
                <a:cubicBezTo>
                  <a:pt x="367" y="536"/>
                  <a:pt x="359" y="543"/>
                  <a:pt x="360" y="553"/>
                </a:cubicBezTo>
                <a:close/>
                <a:moveTo>
                  <a:pt x="1496" y="1243"/>
                </a:moveTo>
                <a:cubicBezTo>
                  <a:pt x="1505" y="1243"/>
                  <a:pt x="1513" y="1236"/>
                  <a:pt x="1513" y="1226"/>
                </a:cubicBezTo>
                <a:cubicBezTo>
                  <a:pt x="1513" y="1217"/>
                  <a:pt x="1505" y="1209"/>
                  <a:pt x="1496" y="1209"/>
                </a:cubicBezTo>
                <a:cubicBezTo>
                  <a:pt x="1486" y="1209"/>
                  <a:pt x="1478" y="1216"/>
                  <a:pt x="1478" y="1226"/>
                </a:cubicBezTo>
                <a:cubicBezTo>
                  <a:pt x="1478" y="1236"/>
                  <a:pt x="1486" y="1243"/>
                  <a:pt x="1496" y="1243"/>
                </a:cubicBezTo>
                <a:close/>
                <a:moveTo>
                  <a:pt x="1271" y="1480"/>
                </a:moveTo>
                <a:cubicBezTo>
                  <a:pt x="1272" y="1471"/>
                  <a:pt x="1265" y="1463"/>
                  <a:pt x="1255" y="1462"/>
                </a:cubicBezTo>
                <a:cubicBezTo>
                  <a:pt x="1246" y="1462"/>
                  <a:pt x="1237" y="1469"/>
                  <a:pt x="1237" y="1478"/>
                </a:cubicBezTo>
                <a:cubicBezTo>
                  <a:pt x="1236" y="1488"/>
                  <a:pt x="1244" y="1496"/>
                  <a:pt x="1253" y="1497"/>
                </a:cubicBezTo>
                <a:cubicBezTo>
                  <a:pt x="1263" y="1497"/>
                  <a:pt x="1271" y="1490"/>
                  <a:pt x="1271" y="1480"/>
                </a:cubicBezTo>
                <a:close/>
                <a:moveTo>
                  <a:pt x="369" y="1282"/>
                </a:moveTo>
                <a:cubicBezTo>
                  <a:pt x="379" y="1281"/>
                  <a:pt x="386" y="1274"/>
                  <a:pt x="386" y="1264"/>
                </a:cubicBezTo>
                <a:cubicBezTo>
                  <a:pt x="386" y="1255"/>
                  <a:pt x="378" y="1247"/>
                  <a:pt x="369" y="1247"/>
                </a:cubicBezTo>
                <a:cubicBezTo>
                  <a:pt x="359" y="1247"/>
                  <a:pt x="352" y="1255"/>
                  <a:pt x="352" y="1265"/>
                </a:cubicBezTo>
                <a:cubicBezTo>
                  <a:pt x="352" y="1274"/>
                  <a:pt x="360" y="1282"/>
                  <a:pt x="369" y="1282"/>
                </a:cubicBezTo>
                <a:close/>
                <a:moveTo>
                  <a:pt x="451" y="1383"/>
                </a:moveTo>
                <a:cubicBezTo>
                  <a:pt x="451" y="1392"/>
                  <a:pt x="458" y="1400"/>
                  <a:pt x="468" y="1400"/>
                </a:cubicBezTo>
                <a:cubicBezTo>
                  <a:pt x="477" y="1400"/>
                  <a:pt x="485" y="1393"/>
                  <a:pt x="485" y="1383"/>
                </a:cubicBezTo>
                <a:cubicBezTo>
                  <a:pt x="485" y="1373"/>
                  <a:pt x="478" y="1366"/>
                  <a:pt x="468" y="1366"/>
                </a:cubicBezTo>
                <a:cubicBezTo>
                  <a:pt x="458" y="1366"/>
                  <a:pt x="451" y="1373"/>
                  <a:pt x="451" y="1383"/>
                </a:cubicBezTo>
                <a:close/>
                <a:moveTo>
                  <a:pt x="394" y="1312"/>
                </a:moveTo>
                <a:cubicBezTo>
                  <a:pt x="403" y="1312"/>
                  <a:pt x="411" y="1304"/>
                  <a:pt x="411" y="1294"/>
                </a:cubicBezTo>
                <a:cubicBezTo>
                  <a:pt x="411" y="1285"/>
                  <a:pt x="403" y="1277"/>
                  <a:pt x="394" y="1277"/>
                </a:cubicBezTo>
                <a:cubicBezTo>
                  <a:pt x="384" y="1277"/>
                  <a:pt x="377" y="1285"/>
                  <a:pt x="377" y="1294"/>
                </a:cubicBezTo>
                <a:cubicBezTo>
                  <a:pt x="377" y="1304"/>
                  <a:pt x="384" y="1312"/>
                  <a:pt x="394" y="1312"/>
                </a:cubicBezTo>
                <a:close/>
                <a:moveTo>
                  <a:pt x="1285" y="1472"/>
                </a:moveTo>
                <a:cubicBezTo>
                  <a:pt x="1294" y="1472"/>
                  <a:pt x="1302" y="1464"/>
                  <a:pt x="1301" y="1454"/>
                </a:cubicBezTo>
                <a:cubicBezTo>
                  <a:pt x="1301" y="1445"/>
                  <a:pt x="1293" y="1437"/>
                  <a:pt x="1284" y="1438"/>
                </a:cubicBezTo>
                <a:cubicBezTo>
                  <a:pt x="1274" y="1438"/>
                  <a:pt x="1267" y="1445"/>
                  <a:pt x="1267" y="1455"/>
                </a:cubicBezTo>
                <a:cubicBezTo>
                  <a:pt x="1267" y="1465"/>
                  <a:pt x="1275" y="1472"/>
                  <a:pt x="1285" y="1472"/>
                </a:cubicBezTo>
                <a:close/>
                <a:moveTo>
                  <a:pt x="1402" y="1372"/>
                </a:moveTo>
                <a:cubicBezTo>
                  <a:pt x="1411" y="1372"/>
                  <a:pt x="1419" y="1364"/>
                  <a:pt x="1419" y="1355"/>
                </a:cubicBezTo>
                <a:cubicBezTo>
                  <a:pt x="1419" y="1345"/>
                  <a:pt x="1411" y="1338"/>
                  <a:pt x="1402" y="1338"/>
                </a:cubicBezTo>
                <a:cubicBezTo>
                  <a:pt x="1392" y="1337"/>
                  <a:pt x="1385" y="1345"/>
                  <a:pt x="1385" y="1355"/>
                </a:cubicBezTo>
                <a:cubicBezTo>
                  <a:pt x="1385" y="1365"/>
                  <a:pt x="1392" y="1372"/>
                  <a:pt x="1402" y="1372"/>
                </a:cubicBezTo>
                <a:close/>
                <a:moveTo>
                  <a:pt x="1278" y="386"/>
                </a:moveTo>
                <a:cubicBezTo>
                  <a:pt x="1278" y="396"/>
                  <a:pt x="1286" y="404"/>
                  <a:pt x="1295" y="404"/>
                </a:cubicBezTo>
                <a:cubicBezTo>
                  <a:pt x="1304" y="404"/>
                  <a:pt x="1312" y="396"/>
                  <a:pt x="1312" y="387"/>
                </a:cubicBezTo>
                <a:cubicBezTo>
                  <a:pt x="1312" y="377"/>
                  <a:pt x="1305" y="370"/>
                  <a:pt x="1295" y="369"/>
                </a:cubicBezTo>
                <a:cubicBezTo>
                  <a:pt x="1286" y="369"/>
                  <a:pt x="1278" y="377"/>
                  <a:pt x="1278" y="386"/>
                </a:cubicBezTo>
                <a:close/>
                <a:moveTo>
                  <a:pt x="990" y="1564"/>
                </a:moveTo>
                <a:cubicBezTo>
                  <a:pt x="990" y="1555"/>
                  <a:pt x="983" y="1547"/>
                  <a:pt x="973" y="1547"/>
                </a:cubicBezTo>
                <a:cubicBezTo>
                  <a:pt x="964" y="1547"/>
                  <a:pt x="956" y="1554"/>
                  <a:pt x="956" y="1564"/>
                </a:cubicBezTo>
                <a:cubicBezTo>
                  <a:pt x="955" y="1573"/>
                  <a:pt x="963" y="1581"/>
                  <a:pt x="972" y="1581"/>
                </a:cubicBezTo>
                <a:cubicBezTo>
                  <a:pt x="982" y="1581"/>
                  <a:pt x="990" y="1574"/>
                  <a:pt x="990" y="1564"/>
                </a:cubicBezTo>
                <a:close/>
                <a:moveTo>
                  <a:pt x="626" y="330"/>
                </a:moveTo>
                <a:cubicBezTo>
                  <a:pt x="626" y="339"/>
                  <a:pt x="633" y="347"/>
                  <a:pt x="643" y="346"/>
                </a:cubicBezTo>
                <a:cubicBezTo>
                  <a:pt x="653" y="346"/>
                  <a:pt x="660" y="339"/>
                  <a:pt x="660" y="329"/>
                </a:cubicBezTo>
                <a:cubicBezTo>
                  <a:pt x="660" y="320"/>
                  <a:pt x="652" y="312"/>
                  <a:pt x="643" y="312"/>
                </a:cubicBezTo>
                <a:cubicBezTo>
                  <a:pt x="633" y="312"/>
                  <a:pt x="626" y="320"/>
                  <a:pt x="626" y="330"/>
                </a:cubicBezTo>
                <a:close/>
                <a:moveTo>
                  <a:pt x="773" y="1545"/>
                </a:moveTo>
                <a:cubicBezTo>
                  <a:pt x="773" y="1536"/>
                  <a:pt x="765" y="1528"/>
                  <a:pt x="756" y="1528"/>
                </a:cubicBezTo>
                <a:cubicBezTo>
                  <a:pt x="746" y="1528"/>
                  <a:pt x="738" y="1535"/>
                  <a:pt x="738" y="1545"/>
                </a:cubicBezTo>
                <a:cubicBezTo>
                  <a:pt x="738" y="1555"/>
                  <a:pt x="746" y="1562"/>
                  <a:pt x="755" y="1562"/>
                </a:cubicBezTo>
                <a:cubicBezTo>
                  <a:pt x="765" y="1563"/>
                  <a:pt x="773" y="1555"/>
                  <a:pt x="773" y="1545"/>
                </a:cubicBezTo>
                <a:close/>
                <a:moveTo>
                  <a:pt x="1547" y="1147"/>
                </a:moveTo>
                <a:cubicBezTo>
                  <a:pt x="1547" y="1137"/>
                  <a:pt x="1539" y="1129"/>
                  <a:pt x="1530" y="1129"/>
                </a:cubicBezTo>
                <a:cubicBezTo>
                  <a:pt x="1520" y="1129"/>
                  <a:pt x="1513" y="1137"/>
                  <a:pt x="1513" y="1146"/>
                </a:cubicBezTo>
                <a:cubicBezTo>
                  <a:pt x="1512" y="1156"/>
                  <a:pt x="1520" y="1164"/>
                  <a:pt x="1530" y="1164"/>
                </a:cubicBezTo>
                <a:cubicBezTo>
                  <a:pt x="1539" y="1164"/>
                  <a:pt x="1547" y="1156"/>
                  <a:pt x="1547" y="1147"/>
                </a:cubicBezTo>
                <a:close/>
                <a:moveTo>
                  <a:pt x="1056" y="1561"/>
                </a:moveTo>
                <a:cubicBezTo>
                  <a:pt x="1066" y="1561"/>
                  <a:pt x="1074" y="1554"/>
                  <a:pt x="1073" y="1544"/>
                </a:cubicBezTo>
                <a:cubicBezTo>
                  <a:pt x="1073" y="1534"/>
                  <a:pt x="1065" y="1527"/>
                  <a:pt x="1056" y="1527"/>
                </a:cubicBezTo>
                <a:cubicBezTo>
                  <a:pt x="1047" y="1527"/>
                  <a:pt x="1039" y="1535"/>
                  <a:pt x="1039" y="1544"/>
                </a:cubicBezTo>
                <a:cubicBezTo>
                  <a:pt x="1039" y="1554"/>
                  <a:pt x="1047" y="1561"/>
                  <a:pt x="1056" y="1561"/>
                </a:cubicBezTo>
                <a:close/>
                <a:moveTo>
                  <a:pt x="324" y="1168"/>
                </a:moveTo>
                <a:cubicBezTo>
                  <a:pt x="333" y="1168"/>
                  <a:pt x="341" y="1160"/>
                  <a:pt x="341" y="1151"/>
                </a:cubicBezTo>
                <a:cubicBezTo>
                  <a:pt x="341" y="1141"/>
                  <a:pt x="333" y="1134"/>
                  <a:pt x="324" y="1134"/>
                </a:cubicBezTo>
                <a:cubicBezTo>
                  <a:pt x="314" y="1134"/>
                  <a:pt x="307" y="1141"/>
                  <a:pt x="307" y="1151"/>
                </a:cubicBezTo>
                <a:cubicBezTo>
                  <a:pt x="307" y="1161"/>
                  <a:pt x="315" y="1168"/>
                  <a:pt x="324" y="1168"/>
                </a:cubicBezTo>
                <a:close/>
                <a:moveTo>
                  <a:pt x="1303" y="416"/>
                </a:moveTo>
                <a:cubicBezTo>
                  <a:pt x="1303" y="426"/>
                  <a:pt x="1310" y="433"/>
                  <a:pt x="1320" y="433"/>
                </a:cubicBezTo>
                <a:cubicBezTo>
                  <a:pt x="1329" y="434"/>
                  <a:pt x="1337" y="426"/>
                  <a:pt x="1337" y="416"/>
                </a:cubicBezTo>
                <a:cubicBezTo>
                  <a:pt x="1337" y="407"/>
                  <a:pt x="1329" y="399"/>
                  <a:pt x="1320" y="399"/>
                </a:cubicBezTo>
                <a:cubicBezTo>
                  <a:pt x="1311" y="399"/>
                  <a:pt x="1303" y="407"/>
                  <a:pt x="1303" y="416"/>
                </a:cubicBezTo>
                <a:close/>
                <a:moveTo>
                  <a:pt x="1330" y="1430"/>
                </a:moveTo>
                <a:cubicBezTo>
                  <a:pt x="1330" y="1420"/>
                  <a:pt x="1322" y="1412"/>
                  <a:pt x="1313" y="1413"/>
                </a:cubicBezTo>
                <a:cubicBezTo>
                  <a:pt x="1304" y="1413"/>
                  <a:pt x="1296" y="1420"/>
                  <a:pt x="1296" y="1430"/>
                </a:cubicBezTo>
                <a:cubicBezTo>
                  <a:pt x="1296" y="1439"/>
                  <a:pt x="1303" y="1447"/>
                  <a:pt x="1313" y="1447"/>
                </a:cubicBezTo>
                <a:cubicBezTo>
                  <a:pt x="1323" y="1447"/>
                  <a:pt x="1330" y="1439"/>
                  <a:pt x="1330" y="1430"/>
                </a:cubicBezTo>
                <a:close/>
                <a:moveTo>
                  <a:pt x="1057" y="266"/>
                </a:moveTo>
                <a:cubicBezTo>
                  <a:pt x="1048" y="266"/>
                  <a:pt x="1040" y="274"/>
                  <a:pt x="1040" y="283"/>
                </a:cubicBezTo>
                <a:cubicBezTo>
                  <a:pt x="1040" y="293"/>
                  <a:pt x="1047" y="300"/>
                  <a:pt x="1057" y="300"/>
                </a:cubicBezTo>
                <a:cubicBezTo>
                  <a:pt x="1067" y="300"/>
                  <a:pt x="1075" y="293"/>
                  <a:pt x="1075" y="283"/>
                </a:cubicBezTo>
                <a:cubicBezTo>
                  <a:pt x="1075" y="274"/>
                  <a:pt x="1066" y="266"/>
                  <a:pt x="1057" y="266"/>
                </a:cubicBezTo>
                <a:close/>
                <a:moveTo>
                  <a:pt x="918" y="1577"/>
                </a:moveTo>
                <a:cubicBezTo>
                  <a:pt x="928" y="1577"/>
                  <a:pt x="935" y="1569"/>
                  <a:pt x="935" y="1559"/>
                </a:cubicBezTo>
                <a:cubicBezTo>
                  <a:pt x="935" y="1550"/>
                  <a:pt x="927" y="1542"/>
                  <a:pt x="918" y="1542"/>
                </a:cubicBezTo>
                <a:cubicBezTo>
                  <a:pt x="909" y="1543"/>
                  <a:pt x="901" y="1550"/>
                  <a:pt x="901" y="1559"/>
                </a:cubicBezTo>
                <a:cubicBezTo>
                  <a:pt x="901" y="1569"/>
                  <a:pt x="909" y="1577"/>
                  <a:pt x="918" y="1577"/>
                </a:cubicBezTo>
                <a:close/>
                <a:moveTo>
                  <a:pt x="267" y="983"/>
                </a:moveTo>
                <a:cubicBezTo>
                  <a:pt x="266" y="992"/>
                  <a:pt x="274" y="1000"/>
                  <a:pt x="284" y="1000"/>
                </a:cubicBezTo>
                <a:cubicBezTo>
                  <a:pt x="293" y="1000"/>
                  <a:pt x="301" y="993"/>
                  <a:pt x="301" y="983"/>
                </a:cubicBezTo>
                <a:cubicBezTo>
                  <a:pt x="301" y="973"/>
                  <a:pt x="293" y="966"/>
                  <a:pt x="284" y="966"/>
                </a:cubicBezTo>
                <a:cubicBezTo>
                  <a:pt x="275" y="965"/>
                  <a:pt x="267" y="973"/>
                  <a:pt x="267" y="983"/>
                </a:cubicBezTo>
                <a:close/>
                <a:moveTo>
                  <a:pt x="932" y="274"/>
                </a:moveTo>
                <a:cubicBezTo>
                  <a:pt x="932" y="283"/>
                  <a:pt x="940" y="291"/>
                  <a:pt x="949" y="291"/>
                </a:cubicBezTo>
                <a:cubicBezTo>
                  <a:pt x="959" y="291"/>
                  <a:pt x="966" y="283"/>
                  <a:pt x="966" y="274"/>
                </a:cubicBezTo>
                <a:cubicBezTo>
                  <a:pt x="966" y="264"/>
                  <a:pt x="958" y="257"/>
                  <a:pt x="948" y="257"/>
                </a:cubicBezTo>
                <a:cubicBezTo>
                  <a:pt x="939" y="257"/>
                  <a:pt x="932" y="265"/>
                  <a:pt x="932" y="274"/>
                </a:cubicBezTo>
                <a:close/>
                <a:moveTo>
                  <a:pt x="894" y="252"/>
                </a:moveTo>
                <a:cubicBezTo>
                  <a:pt x="885" y="252"/>
                  <a:pt x="877" y="259"/>
                  <a:pt x="877" y="269"/>
                </a:cubicBezTo>
                <a:cubicBezTo>
                  <a:pt x="877" y="278"/>
                  <a:pt x="885" y="286"/>
                  <a:pt x="895" y="286"/>
                </a:cubicBezTo>
                <a:cubicBezTo>
                  <a:pt x="904" y="286"/>
                  <a:pt x="911" y="278"/>
                  <a:pt x="911" y="269"/>
                </a:cubicBezTo>
                <a:cubicBezTo>
                  <a:pt x="912" y="259"/>
                  <a:pt x="904" y="252"/>
                  <a:pt x="894" y="252"/>
                </a:cubicBezTo>
                <a:close/>
                <a:moveTo>
                  <a:pt x="613" y="337"/>
                </a:moveTo>
                <a:cubicBezTo>
                  <a:pt x="603" y="337"/>
                  <a:pt x="596" y="345"/>
                  <a:pt x="596" y="354"/>
                </a:cubicBezTo>
                <a:cubicBezTo>
                  <a:pt x="596" y="364"/>
                  <a:pt x="604" y="372"/>
                  <a:pt x="613" y="371"/>
                </a:cubicBezTo>
                <a:cubicBezTo>
                  <a:pt x="623" y="371"/>
                  <a:pt x="630" y="364"/>
                  <a:pt x="630" y="354"/>
                </a:cubicBezTo>
                <a:cubicBezTo>
                  <a:pt x="630" y="345"/>
                  <a:pt x="623" y="337"/>
                  <a:pt x="613" y="337"/>
                </a:cubicBezTo>
                <a:close/>
                <a:moveTo>
                  <a:pt x="597" y="1493"/>
                </a:moveTo>
                <a:cubicBezTo>
                  <a:pt x="607" y="1493"/>
                  <a:pt x="614" y="1485"/>
                  <a:pt x="614" y="1476"/>
                </a:cubicBezTo>
                <a:cubicBezTo>
                  <a:pt x="614" y="1466"/>
                  <a:pt x="606" y="1459"/>
                  <a:pt x="597" y="1459"/>
                </a:cubicBezTo>
                <a:cubicBezTo>
                  <a:pt x="587" y="1459"/>
                  <a:pt x="580" y="1466"/>
                  <a:pt x="580" y="1476"/>
                </a:cubicBezTo>
                <a:cubicBezTo>
                  <a:pt x="580" y="1486"/>
                  <a:pt x="587" y="1493"/>
                  <a:pt x="597" y="1493"/>
                </a:cubicBezTo>
                <a:close/>
                <a:moveTo>
                  <a:pt x="810" y="1568"/>
                </a:moveTo>
                <a:cubicBezTo>
                  <a:pt x="819" y="1567"/>
                  <a:pt x="827" y="1560"/>
                  <a:pt x="827" y="1551"/>
                </a:cubicBezTo>
                <a:cubicBezTo>
                  <a:pt x="828" y="1541"/>
                  <a:pt x="820" y="1533"/>
                  <a:pt x="810" y="1533"/>
                </a:cubicBezTo>
                <a:cubicBezTo>
                  <a:pt x="800" y="1533"/>
                  <a:pt x="793" y="1540"/>
                  <a:pt x="793" y="1550"/>
                </a:cubicBezTo>
                <a:cubicBezTo>
                  <a:pt x="793" y="1560"/>
                  <a:pt x="801" y="1568"/>
                  <a:pt x="810" y="1568"/>
                </a:cubicBezTo>
                <a:close/>
                <a:moveTo>
                  <a:pt x="1535" y="1110"/>
                </a:moveTo>
                <a:cubicBezTo>
                  <a:pt x="1544" y="1110"/>
                  <a:pt x="1552" y="1102"/>
                  <a:pt x="1552" y="1092"/>
                </a:cubicBezTo>
                <a:cubicBezTo>
                  <a:pt x="1552" y="1083"/>
                  <a:pt x="1544" y="1076"/>
                  <a:pt x="1535" y="1076"/>
                </a:cubicBezTo>
                <a:cubicBezTo>
                  <a:pt x="1525" y="1076"/>
                  <a:pt x="1518" y="1083"/>
                  <a:pt x="1518" y="1093"/>
                </a:cubicBezTo>
                <a:cubicBezTo>
                  <a:pt x="1518" y="1103"/>
                  <a:pt x="1526" y="1110"/>
                  <a:pt x="1535" y="1110"/>
                </a:cubicBezTo>
                <a:close/>
                <a:moveTo>
                  <a:pt x="444" y="1370"/>
                </a:moveTo>
                <a:cubicBezTo>
                  <a:pt x="453" y="1370"/>
                  <a:pt x="461" y="1362"/>
                  <a:pt x="461" y="1353"/>
                </a:cubicBezTo>
                <a:cubicBezTo>
                  <a:pt x="460" y="1344"/>
                  <a:pt x="453" y="1336"/>
                  <a:pt x="443" y="1336"/>
                </a:cubicBezTo>
                <a:cubicBezTo>
                  <a:pt x="434" y="1336"/>
                  <a:pt x="426" y="1343"/>
                  <a:pt x="426" y="1353"/>
                </a:cubicBezTo>
                <a:cubicBezTo>
                  <a:pt x="426" y="1363"/>
                  <a:pt x="434" y="1370"/>
                  <a:pt x="444" y="1370"/>
                </a:cubicBezTo>
                <a:close/>
                <a:moveTo>
                  <a:pt x="693" y="1511"/>
                </a:moveTo>
                <a:cubicBezTo>
                  <a:pt x="693" y="1501"/>
                  <a:pt x="686" y="1494"/>
                  <a:pt x="676" y="1494"/>
                </a:cubicBezTo>
                <a:cubicBezTo>
                  <a:pt x="666" y="1494"/>
                  <a:pt x="659" y="1501"/>
                  <a:pt x="659" y="1511"/>
                </a:cubicBezTo>
                <a:cubicBezTo>
                  <a:pt x="659" y="1520"/>
                  <a:pt x="667" y="1528"/>
                  <a:pt x="676" y="1528"/>
                </a:cubicBezTo>
                <a:cubicBezTo>
                  <a:pt x="685" y="1528"/>
                  <a:pt x="693" y="1521"/>
                  <a:pt x="693" y="1511"/>
                </a:cubicBezTo>
                <a:close/>
                <a:moveTo>
                  <a:pt x="1140" y="1541"/>
                </a:moveTo>
                <a:cubicBezTo>
                  <a:pt x="1150" y="1541"/>
                  <a:pt x="1158" y="1534"/>
                  <a:pt x="1158" y="1524"/>
                </a:cubicBezTo>
                <a:cubicBezTo>
                  <a:pt x="1158" y="1515"/>
                  <a:pt x="1150" y="1507"/>
                  <a:pt x="1141" y="1507"/>
                </a:cubicBezTo>
                <a:cubicBezTo>
                  <a:pt x="1132" y="1507"/>
                  <a:pt x="1124" y="1514"/>
                  <a:pt x="1124" y="1523"/>
                </a:cubicBezTo>
                <a:cubicBezTo>
                  <a:pt x="1124" y="1533"/>
                  <a:pt x="1131" y="1541"/>
                  <a:pt x="1140" y="1541"/>
                </a:cubicBezTo>
                <a:close/>
                <a:moveTo>
                  <a:pt x="1343" y="1421"/>
                </a:moveTo>
                <a:cubicBezTo>
                  <a:pt x="1353" y="1421"/>
                  <a:pt x="1360" y="1414"/>
                  <a:pt x="1360" y="1404"/>
                </a:cubicBezTo>
                <a:cubicBezTo>
                  <a:pt x="1360" y="1394"/>
                  <a:pt x="1352" y="1387"/>
                  <a:pt x="1343" y="1387"/>
                </a:cubicBezTo>
                <a:cubicBezTo>
                  <a:pt x="1333" y="1387"/>
                  <a:pt x="1326" y="1395"/>
                  <a:pt x="1326" y="1404"/>
                </a:cubicBezTo>
                <a:cubicBezTo>
                  <a:pt x="1326" y="1414"/>
                  <a:pt x="1333" y="1421"/>
                  <a:pt x="1343" y="1421"/>
                </a:cubicBezTo>
                <a:close/>
                <a:moveTo>
                  <a:pt x="1003" y="262"/>
                </a:moveTo>
                <a:cubicBezTo>
                  <a:pt x="994" y="262"/>
                  <a:pt x="986" y="270"/>
                  <a:pt x="986" y="279"/>
                </a:cubicBezTo>
                <a:cubicBezTo>
                  <a:pt x="986" y="288"/>
                  <a:pt x="994" y="296"/>
                  <a:pt x="1003" y="296"/>
                </a:cubicBezTo>
                <a:cubicBezTo>
                  <a:pt x="1013" y="297"/>
                  <a:pt x="1021" y="289"/>
                  <a:pt x="1021" y="279"/>
                </a:cubicBezTo>
                <a:cubicBezTo>
                  <a:pt x="1021" y="269"/>
                  <a:pt x="1013" y="262"/>
                  <a:pt x="1003" y="262"/>
                </a:cubicBezTo>
                <a:close/>
                <a:moveTo>
                  <a:pt x="1494" y="606"/>
                </a:moveTo>
                <a:cubicBezTo>
                  <a:pt x="1485" y="605"/>
                  <a:pt x="1477" y="613"/>
                  <a:pt x="1477" y="623"/>
                </a:cubicBezTo>
                <a:cubicBezTo>
                  <a:pt x="1477" y="633"/>
                  <a:pt x="1484" y="640"/>
                  <a:pt x="1494" y="640"/>
                </a:cubicBezTo>
                <a:cubicBezTo>
                  <a:pt x="1504" y="640"/>
                  <a:pt x="1511" y="632"/>
                  <a:pt x="1511" y="623"/>
                </a:cubicBezTo>
                <a:cubicBezTo>
                  <a:pt x="1511" y="613"/>
                  <a:pt x="1503" y="606"/>
                  <a:pt x="1494" y="606"/>
                </a:cubicBezTo>
                <a:close/>
                <a:moveTo>
                  <a:pt x="1373" y="1397"/>
                </a:moveTo>
                <a:cubicBezTo>
                  <a:pt x="1382" y="1397"/>
                  <a:pt x="1390" y="1389"/>
                  <a:pt x="1390" y="1380"/>
                </a:cubicBezTo>
                <a:cubicBezTo>
                  <a:pt x="1390" y="1370"/>
                  <a:pt x="1383" y="1363"/>
                  <a:pt x="1373" y="1363"/>
                </a:cubicBezTo>
                <a:cubicBezTo>
                  <a:pt x="1364" y="1362"/>
                  <a:pt x="1356" y="1369"/>
                  <a:pt x="1356" y="1379"/>
                </a:cubicBezTo>
                <a:cubicBezTo>
                  <a:pt x="1356" y="1389"/>
                  <a:pt x="1363" y="1397"/>
                  <a:pt x="1373" y="1397"/>
                </a:cubicBezTo>
                <a:close/>
                <a:moveTo>
                  <a:pt x="1556" y="736"/>
                </a:moveTo>
                <a:cubicBezTo>
                  <a:pt x="1555" y="727"/>
                  <a:pt x="1548" y="719"/>
                  <a:pt x="1539" y="719"/>
                </a:cubicBezTo>
                <a:cubicBezTo>
                  <a:pt x="1529" y="719"/>
                  <a:pt x="1521" y="726"/>
                  <a:pt x="1521" y="736"/>
                </a:cubicBezTo>
                <a:cubicBezTo>
                  <a:pt x="1521" y="746"/>
                  <a:pt x="1529" y="754"/>
                  <a:pt x="1538" y="754"/>
                </a:cubicBezTo>
                <a:cubicBezTo>
                  <a:pt x="1548" y="754"/>
                  <a:pt x="1556" y="745"/>
                  <a:pt x="1556" y="736"/>
                </a:cubicBezTo>
                <a:close/>
                <a:moveTo>
                  <a:pt x="1466" y="1268"/>
                </a:moveTo>
                <a:cubicBezTo>
                  <a:pt x="1476" y="1268"/>
                  <a:pt x="1483" y="1260"/>
                  <a:pt x="1483" y="1250"/>
                </a:cubicBezTo>
                <a:cubicBezTo>
                  <a:pt x="1482" y="1241"/>
                  <a:pt x="1475" y="1234"/>
                  <a:pt x="1466" y="1234"/>
                </a:cubicBezTo>
                <a:cubicBezTo>
                  <a:pt x="1456" y="1234"/>
                  <a:pt x="1448" y="1242"/>
                  <a:pt x="1449" y="1251"/>
                </a:cubicBezTo>
                <a:cubicBezTo>
                  <a:pt x="1449" y="1260"/>
                  <a:pt x="1457" y="1268"/>
                  <a:pt x="1466" y="1268"/>
                </a:cubicBezTo>
                <a:close/>
                <a:moveTo>
                  <a:pt x="324" y="632"/>
                </a:moveTo>
                <a:cubicBezTo>
                  <a:pt x="324" y="641"/>
                  <a:pt x="332" y="649"/>
                  <a:pt x="341" y="650"/>
                </a:cubicBezTo>
                <a:cubicBezTo>
                  <a:pt x="351" y="650"/>
                  <a:pt x="359" y="642"/>
                  <a:pt x="359" y="632"/>
                </a:cubicBezTo>
                <a:cubicBezTo>
                  <a:pt x="359" y="622"/>
                  <a:pt x="351" y="615"/>
                  <a:pt x="342" y="615"/>
                </a:cubicBezTo>
                <a:cubicBezTo>
                  <a:pt x="332" y="615"/>
                  <a:pt x="325" y="623"/>
                  <a:pt x="324" y="632"/>
                </a:cubicBezTo>
                <a:close/>
                <a:moveTo>
                  <a:pt x="1559" y="804"/>
                </a:moveTo>
                <a:cubicBezTo>
                  <a:pt x="1550" y="803"/>
                  <a:pt x="1542" y="811"/>
                  <a:pt x="1542" y="820"/>
                </a:cubicBezTo>
                <a:cubicBezTo>
                  <a:pt x="1541" y="830"/>
                  <a:pt x="1549" y="838"/>
                  <a:pt x="1558" y="838"/>
                </a:cubicBezTo>
                <a:cubicBezTo>
                  <a:pt x="1568" y="838"/>
                  <a:pt x="1576" y="831"/>
                  <a:pt x="1576" y="821"/>
                </a:cubicBezTo>
                <a:cubicBezTo>
                  <a:pt x="1576" y="812"/>
                  <a:pt x="1568" y="804"/>
                  <a:pt x="1559" y="804"/>
                </a:cubicBezTo>
                <a:close/>
                <a:moveTo>
                  <a:pt x="406" y="511"/>
                </a:moveTo>
                <a:cubicBezTo>
                  <a:pt x="396" y="511"/>
                  <a:pt x="389" y="518"/>
                  <a:pt x="389" y="528"/>
                </a:cubicBezTo>
                <a:cubicBezTo>
                  <a:pt x="389" y="538"/>
                  <a:pt x="396" y="546"/>
                  <a:pt x="406" y="545"/>
                </a:cubicBezTo>
                <a:cubicBezTo>
                  <a:pt x="415" y="545"/>
                  <a:pt x="423" y="537"/>
                  <a:pt x="423" y="528"/>
                </a:cubicBezTo>
                <a:cubicBezTo>
                  <a:pt x="423" y="518"/>
                  <a:pt x="415" y="511"/>
                  <a:pt x="406" y="511"/>
                </a:cubicBezTo>
                <a:close/>
                <a:moveTo>
                  <a:pt x="436" y="1324"/>
                </a:moveTo>
                <a:cubicBezTo>
                  <a:pt x="436" y="1315"/>
                  <a:pt x="428" y="1307"/>
                  <a:pt x="418" y="1307"/>
                </a:cubicBezTo>
                <a:cubicBezTo>
                  <a:pt x="409" y="1307"/>
                  <a:pt x="401" y="1315"/>
                  <a:pt x="401" y="1324"/>
                </a:cubicBezTo>
                <a:cubicBezTo>
                  <a:pt x="401" y="1334"/>
                  <a:pt x="409" y="1341"/>
                  <a:pt x="418" y="1341"/>
                </a:cubicBezTo>
                <a:cubicBezTo>
                  <a:pt x="428" y="1341"/>
                  <a:pt x="436" y="1334"/>
                  <a:pt x="436" y="1324"/>
                </a:cubicBezTo>
                <a:close/>
                <a:moveTo>
                  <a:pt x="863" y="1572"/>
                </a:moveTo>
                <a:cubicBezTo>
                  <a:pt x="873" y="1572"/>
                  <a:pt x="881" y="1564"/>
                  <a:pt x="881" y="1554"/>
                </a:cubicBezTo>
                <a:cubicBezTo>
                  <a:pt x="881" y="1545"/>
                  <a:pt x="873" y="1537"/>
                  <a:pt x="863" y="1537"/>
                </a:cubicBezTo>
                <a:cubicBezTo>
                  <a:pt x="854" y="1537"/>
                  <a:pt x="847" y="1545"/>
                  <a:pt x="846" y="1554"/>
                </a:cubicBezTo>
                <a:cubicBezTo>
                  <a:pt x="846" y="1564"/>
                  <a:pt x="854" y="1571"/>
                  <a:pt x="863" y="1572"/>
                </a:cubicBezTo>
                <a:close/>
                <a:moveTo>
                  <a:pt x="290" y="711"/>
                </a:moveTo>
                <a:cubicBezTo>
                  <a:pt x="290" y="720"/>
                  <a:pt x="298" y="728"/>
                  <a:pt x="307" y="728"/>
                </a:cubicBezTo>
                <a:cubicBezTo>
                  <a:pt x="317" y="728"/>
                  <a:pt x="325" y="721"/>
                  <a:pt x="325" y="711"/>
                </a:cubicBezTo>
                <a:cubicBezTo>
                  <a:pt x="325" y="701"/>
                  <a:pt x="318" y="694"/>
                  <a:pt x="308" y="694"/>
                </a:cubicBezTo>
                <a:cubicBezTo>
                  <a:pt x="298" y="694"/>
                  <a:pt x="290" y="701"/>
                  <a:pt x="290" y="711"/>
                </a:cubicBezTo>
                <a:close/>
                <a:moveTo>
                  <a:pt x="726" y="292"/>
                </a:moveTo>
                <a:cubicBezTo>
                  <a:pt x="717" y="292"/>
                  <a:pt x="709" y="300"/>
                  <a:pt x="709" y="309"/>
                </a:cubicBezTo>
                <a:cubicBezTo>
                  <a:pt x="710" y="319"/>
                  <a:pt x="717" y="326"/>
                  <a:pt x="726" y="326"/>
                </a:cubicBezTo>
                <a:cubicBezTo>
                  <a:pt x="736" y="326"/>
                  <a:pt x="743" y="318"/>
                  <a:pt x="744" y="309"/>
                </a:cubicBezTo>
                <a:cubicBezTo>
                  <a:pt x="744" y="300"/>
                  <a:pt x="736" y="292"/>
                  <a:pt x="726" y="292"/>
                </a:cubicBezTo>
                <a:close/>
                <a:moveTo>
                  <a:pt x="583" y="362"/>
                </a:moveTo>
                <a:cubicBezTo>
                  <a:pt x="574" y="362"/>
                  <a:pt x="566" y="370"/>
                  <a:pt x="566" y="379"/>
                </a:cubicBezTo>
                <a:cubicBezTo>
                  <a:pt x="566" y="389"/>
                  <a:pt x="574" y="396"/>
                  <a:pt x="584" y="396"/>
                </a:cubicBezTo>
                <a:cubicBezTo>
                  <a:pt x="593" y="396"/>
                  <a:pt x="600" y="388"/>
                  <a:pt x="600" y="379"/>
                </a:cubicBezTo>
                <a:cubicBezTo>
                  <a:pt x="600" y="370"/>
                  <a:pt x="592" y="361"/>
                  <a:pt x="583" y="362"/>
                </a:cubicBezTo>
                <a:close/>
                <a:moveTo>
                  <a:pt x="1517" y="1174"/>
                </a:moveTo>
                <a:cubicBezTo>
                  <a:pt x="1517" y="1164"/>
                  <a:pt x="1510" y="1156"/>
                  <a:pt x="1501" y="1155"/>
                </a:cubicBezTo>
                <a:cubicBezTo>
                  <a:pt x="1492" y="1155"/>
                  <a:pt x="1483" y="1162"/>
                  <a:pt x="1483" y="1172"/>
                </a:cubicBezTo>
                <a:cubicBezTo>
                  <a:pt x="1482" y="1181"/>
                  <a:pt x="1490" y="1189"/>
                  <a:pt x="1499" y="1189"/>
                </a:cubicBezTo>
                <a:cubicBezTo>
                  <a:pt x="1508" y="1190"/>
                  <a:pt x="1516" y="1183"/>
                  <a:pt x="1517" y="1174"/>
                </a:cubicBezTo>
                <a:close/>
                <a:moveTo>
                  <a:pt x="418" y="504"/>
                </a:moveTo>
                <a:cubicBezTo>
                  <a:pt x="418" y="513"/>
                  <a:pt x="426" y="521"/>
                  <a:pt x="436" y="520"/>
                </a:cubicBezTo>
                <a:cubicBezTo>
                  <a:pt x="446" y="520"/>
                  <a:pt x="453" y="513"/>
                  <a:pt x="453" y="503"/>
                </a:cubicBezTo>
                <a:cubicBezTo>
                  <a:pt x="452" y="494"/>
                  <a:pt x="445" y="486"/>
                  <a:pt x="436" y="486"/>
                </a:cubicBezTo>
                <a:cubicBezTo>
                  <a:pt x="427" y="486"/>
                  <a:pt x="418" y="494"/>
                  <a:pt x="418" y="504"/>
                </a:cubicBezTo>
                <a:close/>
                <a:moveTo>
                  <a:pt x="794" y="289"/>
                </a:moveTo>
                <a:cubicBezTo>
                  <a:pt x="794" y="299"/>
                  <a:pt x="802" y="307"/>
                  <a:pt x="811" y="306"/>
                </a:cubicBezTo>
                <a:cubicBezTo>
                  <a:pt x="821" y="306"/>
                  <a:pt x="828" y="298"/>
                  <a:pt x="828" y="289"/>
                </a:cubicBezTo>
                <a:cubicBezTo>
                  <a:pt x="827" y="279"/>
                  <a:pt x="820" y="272"/>
                  <a:pt x="810" y="272"/>
                </a:cubicBezTo>
                <a:cubicBezTo>
                  <a:pt x="801" y="272"/>
                  <a:pt x="794" y="280"/>
                  <a:pt x="794" y="289"/>
                </a:cubicBezTo>
                <a:close/>
                <a:moveTo>
                  <a:pt x="304" y="783"/>
                </a:moveTo>
                <a:cubicBezTo>
                  <a:pt x="313" y="782"/>
                  <a:pt x="320" y="774"/>
                  <a:pt x="321" y="765"/>
                </a:cubicBezTo>
                <a:cubicBezTo>
                  <a:pt x="321" y="756"/>
                  <a:pt x="313" y="748"/>
                  <a:pt x="303" y="748"/>
                </a:cubicBezTo>
                <a:cubicBezTo>
                  <a:pt x="294" y="749"/>
                  <a:pt x="287" y="756"/>
                  <a:pt x="286" y="765"/>
                </a:cubicBezTo>
                <a:cubicBezTo>
                  <a:pt x="286" y="775"/>
                  <a:pt x="294" y="783"/>
                  <a:pt x="304" y="783"/>
                </a:cubicBezTo>
                <a:close/>
                <a:moveTo>
                  <a:pt x="1468" y="577"/>
                </a:moveTo>
                <a:cubicBezTo>
                  <a:pt x="1458" y="577"/>
                  <a:pt x="1451" y="585"/>
                  <a:pt x="1451" y="595"/>
                </a:cubicBezTo>
                <a:cubicBezTo>
                  <a:pt x="1452" y="604"/>
                  <a:pt x="1459" y="611"/>
                  <a:pt x="1469" y="611"/>
                </a:cubicBezTo>
                <a:cubicBezTo>
                  <a:pt x="1478" y="611"/>
                  <a:pt x="1485" y="603"/>
                  <a:pt x="1486" y="594"/>
                </a:cubicBezTo>
                <a:cubicBezTo>
                  <a:pt x="1486" y="585"/>
                  <a:pt x="1477" y="576"/>
                  <a:pt x="1468" y="577"/>
                </a:cubicBezTo>
                <a:close/>
                <a:moveTo>
                  <a:pt x="1345" y="428"/>
                </a:moveTo>
                <a:cubicBezTo>
                  <a:pt x="1336" y="428"/>
                  <a:pt x="1327" y="436"/>
                  <a:pt x="1328" y="446"/>
                </a:cubicBezTo>
                <a:cubicBezTo>
                  <a:pt x="1328" y="455"/>
                  <a:pt x="1335" y="462"/>
                  <a:pt x="1345" y="462"/>
                </a:cubicBezTo>
                <a:cubicBezTo>
                  <a:pt x="1354" y="462"/>
                  <a:pt x="1362" y="455"/>
                  <a:pt x="1362" y="445"/>
                </a:cubicBezTo>
                <a:cubicBezTo>
                  <a:pt x="1361" y="436"/>
                  <a:pt x="1354" y="428"/>
                  <a:pt x="1345" y="428"/>
                </a:cubicBezTo>
                <a:close/>
                <a:moveTo>
                  <a:pt x="1216" y="335"/>
                </a:moveTo>
                <a:cubicBezTo>
                  <a:pt x="1207" y="335"/>
                  <a:pt x="1199" y="342"/>
                  <a:pt x="1199" y="352"/>
                </a:cubicBezTo>
                <a:cubicBezTo>
                  <a:pt x="1199" y="362"/>
                  <a:pt x="1206" y="370"/>
                  <a:pt x="1216" y="370"/>
                </a:cubicBezTo>
                <a:cubicBezTo>
                  <a:pt x="1225" y="370"/>
                  <a:pt x="1233" y="362"/>
                  <a:pt x="1233" y="352"/>
                </a:cubicBezTo>
                <a:cubicBezTo>
                  <a:pt x="1233" y="343"/>
                  <a:pt x="1225" y="336"/>
                  <a:pt x="1216" y="335"/>
                </a:cubicBezTo>
                <a:close/>
                <a:moveTo>
                  <a:pt x="572" y="1464"/>
                </a:moveTo>
                <a:cubicBezTo>
                  <a:pt x="582" y="1464"/>
                  <a:pt x="589" y="1456"/>
                  <a:pt x="589" y="1447"/>
                </a:cubicBezTo>
                <a:cubicBezTo>
                  <a:pt x="589" y="1438"/>
                  <a:pt x="582" y="1430"/>
                  <a:pt x="572" y="1430"/>
                </a:cubicBezTo>
                <a:cubicBezTo>
                  <a:pt x="563" y="1430"/>
                  <a:pt x="555" y="1438"/>
                  <a:pt x="555" y="1447"/>
                </a:cubicBezTo>
                <a:cubicBezTo>
                  <a:pt x="555" y="1457"/>
                  <a:pt x="563" y="1464"/>
                  <a:pt x="572" y="1464"/>
                </a:cubicBezTo>
                <a:close/>
                <a:moveTo>
                  <a:pt x="304" y="1085"/>
                </a:moveTo>
                <a:cubicBezTo>
                  <a:pt x="313" y="1085"/>
                  <a:pt x="321" y="1077"/>
                  <a:pt x="321" y="1068"/>
                </a:cubicBezTo>
                <a:cubicBezTo>
                  <a:pt x="321" y="1058"/>
                  <a:pt x="315" y="1051"/>
                  <a:pt x="305" y="1050"/>
                </a:cubicBezTo>
                <a:cubicBezTo>
                  <a:pt x="295" y="1050"/>
                  <a:pt x="287" y="1057"/>
                  <a:pt x="287" y="1067"/>
                </a:cubicBezTo>
                <a:cubicBezTo>
                  <a:pt x="287" y="1076"/>
                  <a:pt x="295" y="1084"/>
                  <a:pt x="304" y="1085"/>
                </a:cubicBezTo>
                <a:close/>
                <a:moveTo>
                  <a:pt x="1187" y="1499"/>
                </a:moveTo>
                <a:cubicBezTo>
                  <a:pt x="1187" y="1490"/>
                  <a:pt x="1180" y="1482"/>
                  <a:pt x="1170" y="1482"/>
                </a:cubicBezTo>
                <a:cubicBezTo>
                  <a:pt x="1160" y="1482"/>
                  <a:pt x="1153" y="1489"/>
                  <a:pt x="1153" y="1499"/>
                </a:cubicBezTo>
                <a:cubicBezTo>
                  <a:pt x="1153" y="1508"/>
                  <a:pt x="1160" y="1516"/>
                  <a:pt x="1169" y="1516"/>
                </a:cubicBezTo>
                <a:cubicBezTo>
                  <a:pt x="1179" y="1516"/>
                  <a:pt x="1187" y="1508"/>
                  <a:pt x="1187" y="1499"/>
                </a:cubicBezTo>
                <a:close/>
                <a:moveTo>
                  <a:pt x="1119" y="318"/>
                </a:moveTo>
                <a:cubicBezTo>
                  <a:pt x="1119" y="327"/>
                  <a:pt x="1127" y="335"/>
                  <a:pt x="1137" y="335"/>
                </a:cubicBezTo>
                <a:cubicBezTo>
                  <a:pt x="1146" y="335"/>
                  <a:pt x="1153" y="328"/>
                  <a:pt x="1153" y="319"/>
                </a:cubicBezTo>
                <a:cubicBezTo>
                  <a:pt x="1154" y="309"/>
                  <a:pt x="1147" y="302"/>
                  <a:pt x="1137" y="301"/>
                </a:cubicBezTo>
                <a:cubicBezTo>
                  <a:pt x="1128" y="301"/>
                  <a:pt x="1120" y="308"/>
                  <a:pt x="1119" y="318"/>
                </a:cubicBezTo>
                <a:close/>
                <a:moveTo>
                  <a:pt x="1571" y="876"/>
                </a:moveTo>
                <a:cubicBezTo>
                  <a:pt x="1571" y="866"/>
                  <a:pt x="1563" y="858"/>
                  <a:pt x="1554" y="858"/>
                </a:cubicBezTo>
                <a:cubicBezTo>
                  <a:pt x="1544" y="858"/>
                  <a:pt x="1536" y="866"/>
                  <a:pt x="1537" y="876"/>
                </a:cubicBezTo>
                <a:cubicBezTo>
                  <a:pt x="1537" y="885"/>
                  <a:pt x="1544" y="892"/>
                  <a:pt x="1554" y="892"/>
                </a:cubicBezTo>
                <a:cubicBezTo>
                  <a:pt x="1563" y="892"/>
                  <a:pt x="1571" y="885"/>
                  <a:pt x="1571" y="876"/>
                </a:cubicBezTo>
                <a:close/>
                <a:moveTo>
                  <a:pt x="1556" y="1039"/>
                </a:moveTo>
                <a:cubicBezTo>
                  <a:pt x="1556" y="1029"/>
                  <a:pt x="1549" y="1021"/>
                  <a:pt x="1539" y="1021"/>
                </a:cubicBezTo>
                <a:cubicBezTo>
                  <a:pt x="1530" y="1022"/>
                  <a:pt x="1522" y="1029"/>
                  <a:pt x="1522" y="1038"/>
                </a:cubicBezTo>
                <a:cubicBezTo>
                  <a:pt x="1522" y="1047"/>
                  <a:pt x="1530" y="1056"/>
                  <a:pt x="1539" y="1055"/>
                </a:cubicBezTo>
                <a:cubicBezTo>
                  <a:pt x="1548" y="1055"/>
                  <a:pt x="1556" y="1048"/>
                  <a:pt x="1556" y="1039"/>
                </a:cubicBezTo>
                <a:close/>
                <a:moveTo>
                  <a:pt x="1419" y="517"/>
                </a:moveTo>
                <a:cubicBezTo>
                  <a:pt x="1410" y="517"/>
                  <a:pt x="1402" y="524"/>
                  <a:pt x="1402" y="533"/>
                </a:cubicBezTo>
                <a:cubicBezTo>
                  <a:pt x="1401" y="543"/>
                  <a:pt x="1409" y="551"/>
                  <a:pt x="1418" y="551"/>
                </a:cubicBezTo>
                <a:cubicBezTo>
                  <a:pt x="1428" y="551"/>
                  <a:pt x="1436" y="544"/>
                  <a:pt x="1436" y="534"/>
                </a:cubicBezTo>
                <a:cubicBezTo>
                  <a:pt x="1436" y="525"/>
                  <a:pt x="1428" y="517"/>
                  <a:pt x="1419" y="517"/>
                </a:cubicBezTo>
                <a:close/>
                <a:moveTo>
                  <a:pt x="555" y="387"/>
                </a:moveTo>
                <a:cubicBezTo>
                  <a:pt x="545" y="386"/>
                  <a:pt x="537" y="394"/>
                  <a:pt x="537" y="403"/>
                </a:cubicBezTo>
                <a:cubicBezTo>
                  <a:pt x="537" y="413"/>
                  <a:pt x="545" y="421"/>
                  <a:pt x="554" y="421"/>
                </a:cubicBezTo>
                <a:cubicBezTo>
                  <a:pt x="563" y="421"/>
                  <a:pt x="571" y="413"/>
                  <a:pt x="571" y="404"/>
                </a:cubicBezTo>
                <a:cubicBezTo>
                  <a:pt x="571" y="395"/>
                  <a:pt x="564" y="387"/>
                  <a:pt x="555" y="387"/>
                </a:cubicBezTo>
                <a:close/>
                <a:moveTo>
                  <a:pt x="276" y="875"/>
                </a:moveTo>
                <a:cubicBezTo>
                  <a:pt x="277" y="884"/>
                  <a:pt x="284" y="892"/>
                  <a:pt x="293" y="892"/>
                </a:cubicBezTo>
                <a:cubicBezTo>
                  <a:pt x="302" y="891"/>
                  <a:pt x="310" y="884"/>
                  <a:pt x="310" y="875"/>
                </a:cubicBezTo>
                <a:cubicBezTo>
                  <a:pt x="310" y="865"/>
                  <a:pt x="302" y="858"/>
                  <a:pt x="293" y="858"/>
                </a:cubicBezTo>
                <a:cubicBezTo>
                  <a:pt x="283" y="858"/>
                  <a:pt x="276" y="865"/>
                  <a:pt x="276" y="875"/>
                </a:cubicBezTo>
                <a:close/>
                <a:moveTo>
                  <a:pt x="1444" y="547"/>
                </a:moveTo>
                <a:cubicBezTo>
                  <a:pt x="1435" y="547"/>
                  <a:pt x="1427" y="554"/>
                  <a:pt x="1426" y="564"/>
                </a:cubicBezTo>
                <a:cubicBezTo>
                  <a:pt x="1426" y="572"/>
                  <a:pt x="1434" y="581"/>
                  <a:pt x="1443" y="581"/>
                </a:cubicBezTo>
                <a:cubicBezTo>
                  <a:pt x="1452" y="582"/>
                  <a:pt x="1460" y="574"/>
                  <a:pt x="1460" y="565"/>
                </a:cubicBezTo>
                <a:cubicBezTo>
                  <a:pt x="1461" y="555"/>
                  <a:pt x="1454" y="548"/>
                  <a:pt x="1444" y="547"/>
                </a:cubicBezTo>
                <a:close/>
                <a:moveTo>
                  <a:pt x="289" y="911"/>
                </a:moveTo>
                <a:cubicBezTo>
                  <a:pt x="280" y="911"/>
                  <a:pt x="272" y="919"/>
                  <a:pt x="272" y="928"/>
                </a:cubicBezTo>
                <a:cubicBezTo>
                  <a:pt x="272" y="937"/>
                  <a:pt x="279" y="945"/>
                  <a:pt x="289" y="945"/>
                </a:cubicBezTo>
                <a:cubicBezTo>
                  <a:pt x="299" y="945"/>
                  <a:pt x="306" y="938"/>
                  <a:pt x="306" y="928"/>
                </a:cubicBezTo>
                <a:cubicBezTo>
                  <a:pt x="306" y="919"/>
                  <a:pt x="298" y="911"/>
                  <a:pt x="289" y="911"/>
                </a:cubicBezTo>
                <a:close/>
                <a:moveTo>
                  <a:pt x="372" y="590"/>
                </a:moveTo>
                <a:cubicBezTo>
                  <a:pt x="362" y="590"/>
                  <a:pt x="355" y="598"/>
                  <a:pt x="355" y="607"/>
                </a:cubicBezTo>
                <a:cubicBezTo>
                  <a:pt x="355" y="617"/>
                  <a:pt x="362" y="624"/>
                  <a:pt x="372" y="624"/>
                </a:cubicBezTo>
                <a:cubicBezTo>
                  <a:pt x="381" y="624"/>
                  <a:pt x="389" y="617"/>
                  <a:pt x="389" y="608"/>
                </a:cubicBezTo>
                <a:cubicBezTo>
                  <a:pt x="389" y="599"/>
                  <a:pt x="381" y="590"/>
                  <a:pt x="372" y="590"/>
                </a:cubicBezTo>
                <a:close/>
                <a:moveTo>
                  <a:pt x="1566" y="929"/>
                </a:moveTo>
                <a:cubicBezTo>
                  <a:pt x="1566" y="920"/>
                  <a:pt x="1558" y="913"/>
                  <a:pt x="1549" y="912"/>
                </a:cubicBezTo>
                <a:cubicBezTo>
                  <a:pt x="1539" y="912"/>
                  <a:pt x="1532" y="919"/>
                  <a:pt x="1532" y="929"/>
                </a:cubicBezTo>
                <a:cubicBezTo>
                  <a:pt x="1531" y="938"/>
                  <a:pt x="1539" y="946"/>
                  <a:pt x="1549" y="946"/>
                </a:cubicBezTo>
                <a:cubicBezTo>
                  <a:pt x="1558" y="946"/>
                  <a:pt x="1565" y="938"/>
                  <a:pt x="1566" y="929"/>
                </a:cubicBezTo>
                <a:close/>
                <a:moveTo>
                  <a:pt x="1561" y="984"/>
                </a:moveTo>
                <a:cubicBezTo>
                  <a:pt x="1561" y="974"/>
                  <a:pt x="1554" y="967"/>
                  <a:pt x="1544" y="967"/>
                </a:cubicBezTo>
                <a:cubicBezTo>
                  <a:pt x="1535" y="967"/>
                  <a:pt x="1527" y="974"/>
                  <a:pt x="1527" y="983"/>
                </a:cubicBezTo>
                <a:cubicBezTo>
                  <a:pt x="1527" y="993"/>
                  <a:pt x="1535" y="1001"/>
                  <a:pt x="1544" y="1001"/>
                </a:cubicBezTo>
                <a:cubicBezTo>
                  <a:pt x="1553" y="1001"/>
                  <a:pt x="1561" y="993"/>
                  <a:pt x="1561" y="984"/>
                </a:cubicBezTo>
                <a:close/>
                <a:moveTo>
                  <a:pt x="281" y="820"/>
                </a:moveTo>
                <a:cubicBezTo>
                  <a:pt x="281" y="829"/>
                  <a:pt x="289" y="837"/>
                  <a:pt x="298" y="837"/>
                </a:cubicBezTo>
                <a:cubicBezTo>
                  <a:pt x="307" y="837"/>
                  <a:pt x="315" y="829"/>
                  <a:pt x="315" y="820"/>
                </a:cubicBezTo>
                <a:cubicBezTo>
                  <a:pt x="315" y="811"/>
                  <a:pt x="308" y="803"/>
                  <a:pt x="299" y="803"/>
                </a:cubicBezTo>
                <a:cubicBezTo>
                  <a:pt x="289" y="803"/>
                  <a:pt x="281" y="810"/>
                  <a:pt x="281" y="820"/>
                </a:cubicBezTo>
                <a:close/>
                <a:moveTo>
                  <a:pt x="1514" y="690"/>
                </a:moveTo>
                <a:cubicBezTo>
                  <a:pt x="1504" y="690"/>
                  <a:pt x="1496" y="698"/>
                  <a:pt x="1496" y="708"/>
                </a:cubicBezTo>
                <a:cubicBezTo>
                  <a:pt x="1497" y="717"/>
                  <a:pt x="1504" y="724"/>
                  <a:pt x="1513" y="724"/>
                </a:cubicBezTo>
                <a:cubicBezTo>
                  <a:pt x="1522" y="725"/>
                  <a:pt x="1530" y="717"/>
                  <a:pt x="1530" y="708"/>
                </a:cubicBezTo>
                <a:cubicBezTo>
                  <a:pt x="1531" y="698"/>
                  <a:pt x="1523" y="691"/>
                  <a:pt x="1514" y="690"/>
                </a:cubicBezTo>
                <a:close/>
                <a:moveTo>
                  <a:pt x="494" y="436"/>
                </a:moveTo>
                <a:cubicBezTo>
                  <a:pt x="485" y="436"/>
                  <a:pt x="477" y="444"/>
                  <a:pt x="478" y="454"/>
                </a:cubicBezTo>
                <a:cubicBezTo>
                  <a:pt x="478" y="463"/>
                  <a:pt x="485" y="470"/>
                  <a:pt x="494" y="470"/>
                </a:cubicBezTo>
                <a:cubicBezTo>
                  <a:pt x="504" y="470"/>
                  <a:pt x="512" y="462"/>
                  <a:pt x="512" y="453"/>
                </a:cubicBezTo>
                <a:cubicBezTo>
                  <a:pt x="511" y="444"/>
                  <a:pt x="504" y="436"/>
                  <a:pt x="494" y="436"/>
                </a:cubicBezTo>
                <a:close/>
                <a:moveTo>
                  <a:pt x="1370" y="458"/>
                </a:moveTo>
                <a:cubicBezTo>
                  <a:pt x="1360" y="458"/>
                  <a:pt x="1352" y="466"/>
                  <a:pt x="1353" y="476"/>
                </a:cubicBezTo>
                <a:cubicBezTo>
                  <a:pt x="1353" y="485"/>
                  <a:pt x="1360" y="492"/>
                  <a:pt x="1369" y="492"/>
                </a:cubicBezTo>
                <a:cubicBezTo>
                  <a:pt x="1378" y="492"/>
                  <a:pt x="1387" y="484"/>
                  <a:pt x="1387" y="475"/>
                </a:cubicBezTo>
                <a:cubicBezTo>
                  <a:pt x="1386" y="466"/>
                  <a:pt x="1379" y="458"/>
                  <a:pt x="1370" y="458"/>
                </a:cubicBezTo>
                <a:close/>
                <a:moveTo>
                  <a:pt x="1453" y="1276"/>
                </a:moveTo>
                <a:cubicBezTo>
                  <a:pt x="1453" y="1267"/>
                  <a:pt x="1446" y="1259"/>
                  <a:pt x="1437" y="1259"/>
                </a:cubicBezTo>
                <a:cubicBezTo>
                  <a:pt x="1427" y="1258"/>
                  <a:pt x="1419" y="1265"/>
                  <a:pt x="1419" y="1275"/>
                </a:cubicBezTo>
                <a:cubicBezTo>
                  <a:pt x="1419" y="1285"/>
                  <a:pt x="1426" y="1293"/>
                  <a:pt x="1436" y="1293"/>
                </a:cubicBezTo>
                <a:cubicBezTo>
                  <a:pt x="1445" y="1293"/>
                  <a:pt x="1453" y="1285"/>
                  <a:pt x="1453" y="1276"/>
                </a:cubicBezTo>
                <a:close/>
                <a:moveTo>
                  <a:pt x="466" y="461"/>
                </a:moveTo>
                <a:cubicBezTo>
                  <a:pt x="457" y="461"/>
                  <a:pt x="449" y="468"/>
                  <a:pt x="449" y="477"/>
                </a:cubicBezTo>
                <a:cubicBezTo>
                  <a:pt x="448" y="487"/>
                  <a:pt x="456" y="495"/>
                  <a:pt x="465" y="495"/>
                </a:cubicBezTo>
                <a:cubicBezTo>
                  <a:pt x="475" y="495"/>
                  <a:pt x="483" y="487"/>
                  <a:pt x="483" y="478"/>
                </a:cubicBezTo>
                <a:cubicBezTo>
                  <a:pt x="482" y="469"/>
                  <a:pt x="475" y="461"/>
                  <a:pt x="466" y="461"/>
                </a:cubicBezTo>
                <a:close/>
                <a:moveTo>
                  <a:pt x="730" y="1532"/>
                </a:moveTo>
                <a:cubicBezTo>
                  <a:pt x="740" y="1532"/>
                  <a:pt x="748" y="1525"/>
                  <a:pt x="748" y="1515"/>
                </a:cubicBezTo>
                <a:cubicBezTo>
                  <a:pt x="748" y="1506"/>
                  <a:pt x="740" y="1498"/>
                  <a:pt x="731" y="1498"/>
                </a:cubicBezTo>
                <a:cubicBezTo>
                  <a:pt x="722" y="1498"/>
                  <a:pt x="714" y="1506"/>
                  <a:pt x="714" y="1515"/>
                </a:cubicBezTo>
                <a:cubicBezTo>
                  <a:pt x="714" y="1524"/>
                  <a:pt x="721" y="1532"/>
                  <a:pt x="730" y="1532"/>
                </a:cubicBezTo>
                <a:close/>
                <a:moveTo>
                  <a:pt x="331" y="1181"/>
                </a:moveTo>
                <a:cubicBezTo>
                  <a:pt x="332" y="1190"/>
                  <a:pt x="339" y="1198"/>
                  <a:pt x="348" y="1198"/>
                </a:cubicBezTo>
                <a:cubicBezTo>
                  <a:pt x="358" y="1198"/>
                  <a:pt x="366" y="1190"/>
                  <a:pt x="365" y="1181"/>
                </a:cubicBezTo>
                <a:cubicBezTo>
                  <a:pt x="365" y="1171"/>
                  <a:pt x="358" y="1164"/>
                  <a:pt x="349" y="1164"/>
                </a:cubicBezTo>
                <a:cubicBezTo>
                  <a:pt x="340" y="1164"/>
                  <a:pt x="331" y="1172"/>
                  <a:pt x="331" y="1181"/>
                </a:cubicBezTo>
                <a:close/>
                <a:moveTo>
                  <a:pt x="524" y="411"/>
                </a:moveTo>
                <a:cubicBezTo>
                  <a:pt x="515" y="411"/>
                  <a:pt x="507" y="420"/>
                  <a:pt x="507" y="429"/>
                </a:cubicBezTo>
                <a:cubicBezTo>
                  <a:pt x="507" y="438"/>
                  <a:pt x="515" y="445"/>
                  <a:pt x="524" y="445"/>
                </a:cubicBezTo>
                <a:cubicBezTo>
                  <a:pt x="534" y="445"/>
                  <a:pt x="541" y="438"/>
                  <a:pt x="541" y="428"/>
                </a:cubicBezTo>
                <a:cubicBezTo>
                  <a:pt x="541" y="419"/>
                  <a:pt x="533" y="411"/>
                  <a:pt x="524" y="411"/>
                </a:cubicBezTo>
                <a:close/>
                <a:moveTo>
                  <a:pt x="1003" y="1556"/>
                </a:moveTo>
                <a:cubicBezTo>
                  <a:pt x="1012" y="1556"/>
                  <a:pt x="1020" y="1548"/>
                  <a:pt x="1020" y="1539"/>
                </a:cubicBezTo>
                <a:cubicBezTo>
                  <a:pt x="1020" y="1530"/>
                  <a:pt x="1012" y="1522"/>
                  <a:pt x="1003" y="1522"/>
                </a:cubicBezTo>
                <a:cubicBezTo>
                  <a:pt x="994" y="1522"/>
                  <a:pt x="986" y="1529"/>
                  <a:pt x="986" y="1539"/>
                </a:cubicBezTo>
                <a:cubicBezTo>
                  <a:pt x="986" y="1548"/>
                  <a:pt x="993" y="1556"/>
                  <a:pt x="1003" y="1556"/>
                </a:cubicBezTo>
                <a:close/>
                <a:moveTo>
                  <a:pt x="668" y="1482"/>
                </a:moveTo>
                <a:cubicBezTo>
                  <a:pt x="669" y="1472"/>
                  <a:pt x="661" y="1464"/>
                  <a:pt x="651" y="1464"/>
                </a:cubicBezTo>
                <a:cubicBezTo>
                  <a:pt x="642" y="1464"/>
                  <a:pt x="635" y="1472"/>
                  <a:pt x="635" y="1481"/>
                </a:cubicBezTo>
                <a:cubicBezTo>
                  <a:pt x="634" y="1490"/>
                  <a:pt x="642" y="1498"/>
                  <a:pt x="651" y="1498"/>
                </a:cubicBezTo>
                <a:cubicBezTo>
                  <a:pt x="660" y="1498"/>
                  <a:pt x="668" y="1491"/>
                  <a:pt x="668" y="1482"/>
                </a:cubicBezTo>
                <a:close/>
                <a:moveTo>
                  <a:pt x="1199" y="1491"/>
                </a:moveTo>
                <a:cubicBezTo>
                  <a:pt x="1209" y="1491"/>
                  <a:pt x="1216" y="1484"/>
                  <a:pt x="1217" y="1475"/>
                </a:cubicBezTo>
                <a:cubicBezTo>
                  <a:pt x="1217" y="1465"/>
                  <a:pt x="1209" y="1457"/>
                  <a:pt x="1200" y="1457"/>
                </a:cubicBezTo>
                <a:cubicBezTo>
                  <a:pt x="1191" y="1457"/>
                  <a:pt x="1183" y="1465"/>
                  <a:pt x="1183" y="1474"/>
                </a:cubicBezTo>
                <a:cubicBezTo>
                  <a:pt x="1183" y="1483"/>
                  <a:pt x="1190" y="1491"/>
                  <a:pt x="1199" y="1491"/>
                </a:cubicBezTo>
                <a:close/>
                <a:moveTo>
                  <a:pt x="547" y="1434"/>
                </a:moveTo>
                <a:cubicBezTo>
                  <a:pt x="556" y="1434"/>
                  <a:pt x="564" y="1427"/>
                  <a:pt x="564" y="1418"/>
                </a:cubicBezTo>
                <a:cubicBezTo>
                  <a:pt x="565" y="1408"/>
                  <a:pt x="557" y="1401"/>
                  <a:pt x="548" y="1400"/>
                </a:cubicBezTo>
                <a:cubicBezTo>
                  <a:pt x="538" y="1400"/>
                  <a:pt x="531" y="1407"/>
                  <a:pt x="530" y="1416"/>
                </a:cubicBezTo>
                <a:cubicBezTo>
                  <a:pt x="530" y="1426"/>
                  <a:pt x="538" y="1434"/>
                  <a:pt x="547" y="1434"/>
                </a:cubicBezTo>
                <a:close/>
                <a:moveTo>
                  <a:pt x="865" y="278"/>
                </a:moveTo>
                <a:cubicBezTo>
                  <a:pt x="855" y="278"/>
                  <a:pt x="847" y="285"/>
                  <a:pt x="848" y="295"/>
                </a:cubicBezTo>
                <a:cubicBezTo>
                  <a:pt x="848" y="304"/>
                  <a:pt x="856" y="312"/>
                  <a:pt x="865" y="311"/>
                </a:cubicBezTo>
                <a:cubicBezTo>
                  <a:pt x="874" y="311"/>
                  <a:pt x="882" y="303"/>
                  <a:pt x="882" y="294"/>
                </a:cubicBezTo>
                <a:cubicBezTo>
                  <a:pt x="881" y="285"/>
                  <a:pt x="874" y="278"/>
                  <a:pt x="865" y="278"/>
                </a:cubicBezTo>
                <a:close/>
                <a:moveTo>
                  <a:pt x="1551" y="791"/>
                </a:moveTo>
                <a:cubicBezTo>
                  <a:pt x="1551" y="781"/>
                  <a:pt x="1543" y="774"/>
                  <a:pt x="1534" y="774"/>
                </a:cubicBezTo>
                <a:cubicBezTo>
                  <a:pt x="1525" y="774"/>
                  <a:pt x="1517" y="782"/>
                  <a:pt x="1517" y="791"/>
                </a:cubicBezTo>
                <a:cubicBezTo>
                  <a:pt x="1517" y="800"/>
                  <a:pt x="1525" y="808"/>
                  <a:pt x="1534" y="808"/>
                </a:cubicBezTo>
                <a:cubicBezTo>
                  <a:pt x="1544" y="808"/>
                  <a:pt x="1551" y="800"/>
                  <a:pt x="1551" y="791"/>
                </a:cubicBezTo>
                <a:close/>
                <a:moveTo>
                  <a:pt x="338" y="669"/>
                </a:moveTo>
                <a:cubicBezTo>
                  <a:pt x="329" y="669"/>
                  <a:pt x="321" y="676"/>
                  <a:pt x="321" y="685"/>
                </a:cubicBezTo>
                <a:cubicBezTo>
                  <a:pt x="320" y="695"/>
                  <a:pt x="327" y="702"/>
                  <a:pt x="337" y="703"/>
                </a:cubicBezTo>
                <a:cubicBezTo>
                  <a:pt x="346" y="703"/>
                  <a:pt x="354" y="696"/>
                  <a:pt x="355" y="686"/>
                </a:cubicBezTo>
                <a:cubicBezTo>
                  <a:pt x="355" y="677"/>
                  <a:pt x="347" y="669"/>
                  <a:pt x="338" y="669"/>
                </a:cubicBezTo>
                <a:close/>
                <a:moveTo>
                  <a:pt x="1086" y="1537"/>
                </a:moveTo>
                <a:cubicBezTo>
                  <a:pt x="1095" y="1537"/>
                  <a:pt x="1103" y="1529"/>
                  <a:pt x="1103" y="1520"/>
                </a:cubicBezTo>
                <a:cubicBezTo>
                  <a:pt x="1104" y="1511"/>
                  <a:pt x="1096" y="1503"/>
                  <a:pt x="1087" y="1503"/>
                </a:cubicBezTo>
                <a:cubicBezTo>
                  <a:pt x="1077" y="1502"/>
                  <a:pt x="1070" y="1509"/>
                  <a:pt x="1069" y="1519"/>
                </a:cubicBezTo>
                <a:cubicBezTo>
                  <a:pt x="1069" y="1528"/>
                  <a:pt x="1077" y="1536"/>
                  <a:pt x="1086" y="1537"/>
                </a:cubicBezTo>
                <a:close/>
                <a:moveTo>
                  <a:pt x="1411" y="505"/>
                </a:moveTo>
                <a:cubicBezTo>
                  <a:pt x="1411" y="496"/>
                  <a:pt x="1404" y="488"/>
                  <a:pt x="1395" y="488"/>
                </a:cubicBezTo>
                <a:cubicBezTo>
                  <a:pt x="1385" y="488"/>
                  <a:pt x="1377" y="496"/>
                  <a:pt x="1377" y="505"/>
                </a:cubicBezTo>
                <a:cubicBezTo>
                  <a:pt x="1377" y="514"/>
                  <a:pt x="1385" y="522"/>
                  <a:pt x="1394" y="522"/>
                </a:cubicBezTo>
                <a:cubicBezTo>
                  <a:pt x="1404" y="522"/>
                  <a:pt x="1411" y="515"/>
                  <a:pt x="1411" y="505"/>
                </a:cubicBezTo>
                <a:close/>
                <a:moveTo>
                  <a:pt x="1082" y="296"/>
                </a:moveTo>
                <a:cubicBezTo>
                  <a:pt x="1073" y="296"/>
                  <a:pt x="1065" y="304"/>
                  <a:pt x="1065" y="313"/>
                </a:cubicBezTo>
                <a:cubicBezTo>
                  <a:pt x="1065" y="322"/>
                  <a:pt x="1073" y="330"/>
                  <a:pt x="1082" y="330"/>
                </a:cubicBezTo>
                <a:cubicBezTo>
                  <a:pt x="1091" y="330"/>
                  <a:pt x="1099" y="322"/>
                  <a:pt x="1099" y="313"/>
                </a:cubicBezTo>
                <a:cubicBezTo>
                  <a:pt x="1099" y="304"/>
                  <a:pt x="1092" y="296"/>
                  <a:pt x="1082" y="296"/>
                </a:cubicBezTo>
                <a:close/>
                <a:moveTo>
                  <a:pt x="681" y="334"/>
                </a:moveTo>
                <a:cubicBezTo>
                  <a:pt x="680" y="344"/>
                  <a:pt x="688" y="351"/>
                  <a:pt x="697" y="351"/>
                </a:cubicBezTo>
                <a:cubicBezTo>
                  <a:pt x="707" y="351"/>
                  <a:pt x="714" y="344"/>
                  <a:pt x="714" y="335"/>
                </a:cubicBezTo>
                <a:cubicBezTo>
                  <a:pt x="715" y="326"/>
                  <a:pt x="707" y="318"/>
                  <a:pt x="698" y="317"/>
                </a:cubicBezTo>
                <a:cubicBezTo>
                  <a:pt x="689" y="317"/>
                  <a:pt x="681" y="325"/>
                  <a:pt x="681" y="334"/>
                </a:cubicBezTo>
                <a:close/>
                <a:moveTo>
                  <a:pt x="374" y="1227"/>
                </a:moveTo>
                <a:cubicBezTo>
                  <a:pt x="383" y="1226"/>
                  <a:pt x="390" y="1219"/>
                  <a:pt x="390" y="1210"/>
                </a:cubicBezTo>
                <a:cubicBezTo>
                  <a:pt x="390" y="1201"/>
                  <a:pt x="382" y="1193"/>
                  <a:pt x="373" y="1193"/>
                </a:cubicBezTo>
                <a:cubicBezTo>
                  <a:pt x="364" y="1193"/>
                  <a:pt x="356" y="1201"/>
                  <a:pt x="357" y="1210"/>
                </a:cubicBezTo>
                <a:cubicBezTo>
                  <a:pt x="357" y="1220"/>
                  <a:pt x="364" y="1227"/>
                  <a:pt x="374" y="1227"/>
                </a:cubicBezTo>
                <a:close/>
                <a:moveTo>
                  <a:pt x="1241" y="365"/>
                </a:moveTo>
                <a:cubicBezTo>
                  <a:pt x="1232" y="364"/>
                  <a:pt x="1224" y="372"/>
                  <a:pt x="1224" y="382"/>
                </a:cubicBezTo>
                <a:cubicBezTo>
                  <a:pt x="1224" y="391"/>
                  <a:pt x="1232" y="398"/>
                  <a:pt x="1241" y="398"/>
                </a:cubicBezTo>
                <a:cubicBezTo>
                  <a:pt x="1250" y="399"/>
                  <a:pt x="1257" y="391"/>
                  <a:pt x="1257" y="382"/>
                </a:cubicBezTo>
                <a:cubicBezTo>
                  <a:pt x="1258" y="372"/>
                  <a:pt x="1250" y="365"/>
                  <a:pt x="1241" y="365"/>
                </a:cubicBezTo>
                <a:close/>
                <a:moveTo>
                  <a:pt x="1407" y="1318"/>
                </a:moveTo>
                <a:cubicBezTo>
                  <a:pt x="1416" y="1318"/>
                  <a:pt x="1424" y="1310"/>
                  <a:pt x="1424" y="1301"/>
                </a:cubicBezTo>
                <a:cubicBezTo>
                  <a:pt x="1424" y="1291"/>
                  <a:pt x="1416" y="1284"/>
                  <a:pt x="1407" y="1284"/>
                </a:cubicBezTo>
                <a:cubicBezTo>
                  <a:pt x="1397" y="1285"/>
                  <a:pt x="1390" y="1292"/>
                  <a:pt x="1390" y="1301"/>
                </a:cubicBezTo>
                <a:cubicBezTo>
                  <a:pt x="1390" y="1310"/>
                  <a:pt x="1398" y="1318"/>
                  <a:pt x="1407" y="1318"/>
                </a:cubicBezTo>
                <a:close/>
                <a:moveTo>
                  <a:pt x="781" y="297"/>
                </a:moveTo>
                <a:cubicBezTo>
                  <a:pt x="772" y="297"/>
                  <a:pt x="764" y="305"/>
                  <a:pt x="764" y="314"/>
                </a:cubicBezTo>
                <a:cubicBezTo>
                  <a:pt x="764" y="323"/>
                  <a:pt x="772" y="331"/>
                  <a:pt x="781" y="331"/>
                </a:cubicBezTo>
                <a:cubicBezTo>
                  <a:pt x="790" y="331"/>
                  <a:pt x="798" y="323"/>
                  <a:pt x="798" y="314"/>
                </a:cubicBezTo>
                <a:cubicBezTo>
                  <a:pt x="798" y="305"/>
                  <a:pt x="790" y="297"/>
                  <a:pt x="781" y="297"/>
                </a:cubicBezTo>
                <a:close/>
                <a:moveTo>
                  <a:pt x="309" y="1030"/>
                </a:moveTo>
                <a:cubicBezTo>
                  <a:pt x="318" y="1029"/>
                  <a:pt x="326" y="1022"/>
                  <a:pt x="325" y="1013"/>
                </a:cubicBezTo>
                <a:cubicBezTo>
                  <a:pt x="325" y="1004"/>
                  <a:pt x="318" y="996"/>
                  <a:pt x="309" y="996"/>
                </a:cubicBezTo>
                <a:cubicBezTo>
                  <a:pt x="299" y="996"/>
                  <a:pt x="292" y="1003"/>
                  <a:pt x="292" y="1012"/>
                </a:cubicBezTo>
                <a:cubicBezTo>
                  <a:pt x="292" y="1022"/>
                  <a:pt x="299" y="1030"/>
                  <a:pt x="309" y="1030"/>
                </a:cubicBezTo>
                <a:close/>
                <a:moveTo>
                  <a:pt x="894" y="1547"/>
                </a:moveTo>
                <a:cubicBezTo>
                  <a:pt x="903" y="1547"/>
                  <a:pt x="910" y="1539"/>
                  <a:pt x="910" y="1530"/>
                </a:cubicBezTo>
                <a:cubicBezTo>
                  <a:pt x="910" y="1521"/>
                  <a:pt x="903" y="1513"/>
                  <a:pt x="893" y="1513"/>
                </a:cubicBezTo>
                <a:cubicBezTo>
                  <a:pt x="884" y="1513"/>
                  <a:pt x="877" y="1521"/>
                  <a:pt x="877" y="1530"/>
                </a:cubicBezTo>
                <a:cubicBezTo>
                  <a:pt x="877" y="1539"/>
                  <a:pt x="885" y="1547"/>
                  <a:pt x="894" y="1547"/>
                </a:cubicBezTo>
                <a:close/>
                <a:moveTo>
                  <a:pt x="973" y="287"/>
                </a:moveTo>
                <a:cubicBezTo>
                  <a:pt x="964" y="287"/>
                  <a:pt x="957" y="295"/>
                  <a:pt x="957" y="304"/>
                </a:cubicBezTo>
                <a:cubicBezTo>
                  <a:pt x="957" y="313"/>
                  <a:pt x="965" y="321"/>
                  <a:pt x="974" y="321"/>
                </a:cubicBezTo>
                <a:cubicBezTo>
                  <a:pt x="983" y="320"/>
                  <a:pt x="991" y="313"/>
                  <a:pt x="991" y="304"/>
                </a:cubicBezTo>
                <a:cubicBezTo>
                  <a:pt x="990" y="294"/>
                  <a:pt x="983" y="287"/>
                  <a:pt x="973" y="287"/>
                </a:cubicBezTo>
                <a:close/>
                <a:moveTo>
                  <a:pt x="1525" y="762"/>
                </a:moveTo>
                <a:cubicBezTo>
                  <a:pt x="1525" y="753"/>
                  <a:pt x="1518" y="745"/>
                  <a:pt x="1508" y="745"/>
                </a:cubicBezTo>
                <a:cubicBezTo>
                  <a:pt x="1499" y="745"/>
                  <a:pt x="1492" y="753"/>
                  <a:pt x="1492" y="762"/>
                </a:cubicBezTo>
                <a:cubicBezTo>
                  <a:pt x="1492" y="771"/>
                  <a:pt x="1499" y="779"/>
                  <a:pt x="1508" y="779"/>
                </a:cubicBezTo>
                <a:cubicBezTo>
                  <a:pt x="1518" y="779"/>
                  <a:pt x="1525" y="771"/>
                  <a:pt x="1525" y="762"/>
                </a:cubicBezTo>
                <a:close/>
                <a:moveTo>
                  <a:pt x="1529" y="829"/>
                </a:moveTo>
                <a:cubicBezTo>
                  <a:pt x="1519" y="829"/>
                  <a:pt x="1512" y="837"/>
                  <a:pt x="1512" y="846"/>
                </a:cubicBezTo>
                <a:cubicBezTo>
                  <a:pt x="1512" y="855"/>
                  <a:pt x="1520" y="863"/>
                  <a:pt x="1529" y="862"/>
                </a:cubicBezTo>
                <a:cubicBezTo>
                  <a:pt x="1538" y="862"/>
                  <a:pt x="1546" y="854"/>
                  <a:pt x="1546" y="845"/>
                </a:cubicBezTo>
                <a:cubicBezTo>
                  <a:pt x="1545" y="836"/>
                  <a:pt x="1538" y="829"/>
                  <a:pt x="1529" y="829"/>
                </a:cubicBezTo>
                <a:close/>
                <a:moveTo>
                  <a:pt x="1522" y="1118"/>
                </a:moveTo>
                <a:cubicBezTo>
                  <a:pt x="1522" y="1108"/>
                  <a:pt x="1514" y="1101"/>
                  <a:pt x="1505" y="1101"/>
                </a:cubicBezTo>
                <a:cubicBezTo>
                  <a:pt x="1496" y="1101"/>
                  <a:pt x="1488" y="1108"/>
                  <a:pt x="1488" y="1117"/>
                </a:cubicBezTo>
                <a:cubicBezTo>
                  <a:pt x="1488" y="1127"/>
                  <a:pt x="1496" y="1135"/>
                  <a:pt x="1505" y="1134"/>
                </a:cubicBezTo>
                <a:cubicBezTo>
                  <a:pt x="1515" y="1134"/>
                  <a:pt x="1522" y="1127"/>
                  <a:pt x="1522" y="1118"/>
                </a:cubicBezTo>
                <a:close/>
                <a:moveTo>
                  <a:pt x="1510" y="1080"/>
                </a:moveTo>
                <a:cubicBezTo>
                  <a:pt x="1519" y="1080"/>
                  <a:pt x="1527" y="1073"/>
                  <a:pt x="1527" y="1063"/>
                </a:cubicBezTo>
                <a:cubicBezTo>
                  <a:pt x="1527" y="1054"/>
                  <a:pt x="1520" y="1047"/>
                  <a:pt x="1510" y="1046"/>
                </a:cubicBezTo>
                <a:cubicBezTo>
                  <a:pt x="1501" y="1046"/>
                  <a:pt x="1494" y="1054"/>
                  <a:pt x="1493" y="1063"/>
                </a:cubicBezTo>
                <a:cubicBezTo>
                  <a:pt x="1493" y="1072"/>
                  <a:pt x="1501" y="1080"/>
                  <a:pt x="1510" y="1080"/>
                </a:cubicBezTo>
                <a:close/>
                <a:moveTo>
                  <a:pt x="1048" y="1515"/>
                </a:moveTo>
                <a:cubicBezTo>
                  <a:pt x="1049" y="1505"/>
                  <a:pt x="1041" y="1498"/>
                  <a:pt x="1032" y="1498"/>
                </a:cubicBezTo>
                <a:cubicBezTo>
                  <a:pt x="1023" y="1498"/>
                  <a:pt x="1015" y="1505"/>
                  <a:pt x="1015" y="1514"/>
                </a:cubicBezTo>
                <a:cubicBezTo>
                  <a:pt x="1015" y="1523"/>
                  <a:pt x="1022" y="1531"/>
                  <a:pt x="1032" y="1531"/>
                </a:cubicBezTo>
                <a:cubicBezTo>
                  <a:pt x="1041" y="1531"/>
                  <a:pt x="1048" y="1524"/>
                  <a:pt x="1048" y="1515"/>
                </a:cubicBezTo>
                <a:close/>
                <a:moveTo>
                  <a:pt x="1229" y="1467"/>
                </a:moveTo>
                <a:cubicBezTo>
                  <a:pt x="1238" y="1467"/>
                  <a:pt x="1246" y="1459"/>
                  <a:pt x="1246" y="1450"/>
                </a:cubicBezTo>
                <a:cubicBezTo>
                  <a:pt x="1247" y="1441"/>
                  <a:pt x="1239" y="1433"/>
                  <a:pt x="1230" y="1433"/>
                </a:cubicBezTo>
                <a:cubicBezTo>
                  <a:pt x="1220" y="1433"/>
                  <a:pt x="1213" y="1440"/>
                  <a:pt x="1213" y="1449"/>
                </a:cubicBezTo>
                <a:cubicBezTo>
                  <a:pt x="1213" y="1459"/>
                  <a:pt x="1220" y="1466"/>
                  <a:pt x="1229" y="1467"/>
                </a:cubicBezTo>
                <a:close/>
                <a:moveTo>
                  <a:pt x="523" y="1404"/>
                </a:moveTo>
                <a:cubicBezTo>
                  <a:pt x="532" y="1404"/>
                  <a:pt x="539" y="1397"/>
                  <a:pt x="539" y="1387"/>
                </a:cubicBezTo>
                <a:cubicBezTo>
                  <a:pt x="539" y="1378"/>
                  <a:pt x="532" y="1370"/>
                  <a:pt x="523" y="1370"/>
                </a:cubicBezTo>
                <a:cubicBezTo>
                  <a:pt x="513" y="1370"/>
                  <a:pt x="506" y="1378"/>
                  <a:pt x="506" y="1387"/>
                </a:cubicBezTo>
                <a:cubicBezTo>
                  <a:pt x="506" y="1396"/>
                  <a:pt x="513" y="1404"/>
                  <a:pt x="523" y="1404"/>
                </a:cubicBezTo>
                <a:close/>
                <a:moveTo>
                  <a:pt x="402" y="565"/>
                </a:moveTo>
                <a:cubicBezTo>
                  <a:pt x="393" y="565"/>
                  <a:pt x="385" y="572"/>
                  <a:pt x="385" y="582"/>
                </a:cubicBezTo>
                <a:cubicBezTo>
                  <a:pt x="384" y="591"/>
                  <a:pt x="392" y="599"/>
                  <a:pt x="401" y="599"/>
                </a:cubicBezTo>
                <a:cubicBezTo>
                  <a:pt x="411" y="599"/>
                  <a:pt x="418" y="592"/>
                  <a:pt x="418" y="582"/>
                </a:cubicBezTo>
                <a:cubicBezTo>
                  <a:pt x="418" y="573"/>
                  <a:pt x="411" y="565"/>
                  <a:pt x="402" y="565"/>
                </a:cubicBezTo>
                <a:close/>
                <a:moveTo>
                  <a:pt x="351" y="661"/>
                </a:moveTo>
                <a:cubicBezTo>
                  <a:pt x="351" y="670"/>
                  <a:pt x="358" y="678"/>
                  <a:pt x="367" y="678"/>
                </a:cubicBezTo>
                <a:cubicBezTo>
                  <a:pt x="376" y="678"/>
                  <a:pt x="384" y="670"/>
                  <a:pt x="384" y="661"/>
                </a:cubicBezTo>
                <a:cubicBezTo>
                  <a:pt x="384" y="652"/>
                  <a:pt x="377" y="645"/>
                  <a:pt x="367" y="645"/>
                </a:cubicBezTo>
                <a:cubicBezTo>
                  <a:pt x="358" y="645"/>
                  <a:pt x="351" y="652"/>
                  <a:pt x="351" y="661"/>
                </a:cubicBezTo>
                <a:close/>
                <a:moveTo>
                  <a:pt x="1162" y="331"/>
                </a:moveTo>
                <a:cubicBezTo>
                  <a:pt x="1152" y="330"/>
                  <a:pt x="1145" y="338"/>
                  <a:pt x="1145" y="347"/>
                </a:cubicBezTo>
                <a:cubicBezTo>
                  <a:pt x="1144" y="356"/>
                  <a:pt x="1152" y="364"/>
                  <a:pt x="1161" y="364"/>
                </a:cubicBezTo>
                <a:cubicBezTo>
                  <a:pt x="1170" y="364"/>
                  <a:pt x="1178" y="357"/>
                  <a:pt x="1178" y="348"/>
                </a:cubicBezTo>
                <a:cubicBezTo>
                  <a:pt x="1178" y="339"/>
                  <a:pt x="1171" y="331"/>
                  <a:pt x="1162" y="331"/>
                </a:cubicBezTo>
                <a:close/>
                <a:moveTo>
                  <a:pt x="627" y="1468"/>
                </a:moveTo>
                <a:cubicBezTo>
                  <a:pt x="636" y="1468"/>
                  <a:pt x="643" y="1460"/>
                  <a:pt x="643" y="1451"/>
                </a:cubicBezTo>
                <a:cubicBezTo>
                  <a:pt x="643" y="1442"/>
                  <a:pt x="636" y="1434"/>
                  <a:pt x="626" y="1435"/>
                </a:cubicBezTo>
                <a:cubicBezTo>
                  <a:pt x="617" y="1435"/>
                  <a:pt x="610" y="1443"/>
                  <a:pt x="610" y="1452"/>
                </a:cubicBezTo>
                <a:cubicBezTo>
                  <a:pt x="610" y="1461"/>
                  <a:pt x="618" y="1468"/>
                  <a:pt x="627" y="1468"/>
                </a:cubicBezTo>
                <a:close/>
                <a:moveTo>
                  <a:pt x="1266" y="395"/>
                </a:moveTo>
                <a:cubicBezTo>
                  <a:pt x="1257" y="394"/>
                  <a:pt x="1249" y="402"/>
                  <a:pt x="1249" y="411"/>
                </a:cubicBezTo>
                <a:cubicBezTo>
                  <a:pt x="1248" y="420"/>
                  <a:pt x="1256" y="428"/>
                  <a:pt x="1265" y="428"/>
                </a:cubicBezTo>
                <a:cubicBezTo>
                  <a:pt x="1274" y="428"/>
                  <a:pt x="1282" y="421"/>
                  <a:pt x="1282" y="412"/>
                </a:cubicBezTo>
                <a:cubicBezTo>
                  <a:pt x="1282" y="403"/>
                  <a:pt x="1275" y="395"/>
                  <a:pt x="1266" y="395"/>
                </a:cubicBezTo>
                <a:close/>
                <a:moveTo>
                  <a:pt x="423" y="1286"/>
                </a:moveTo>
                <a:cubicBezTo>
                  <a:pt x="432" y="1287"/>
                  <a:pt x="440" y="1280"/>
                  <a:pt x="440" y="1271"/>
                </a:cubicBezTo>
                <a:cubicBezTo>
                  <a:pt x="441" y="1261"/>
                  <a:pt x="434" y="1253"/>
                  <a:pt x="425" y="1253"/>
                </a:cubicBezTo>
                <a:cubicBezTo>
                  <a:pt x="416" y="1252"/>
                  <a:pt x="408" y="1259"/>
                  <a:pt x="407" y="1269"/>
                </a:cubicBezTo>
                <a:cubicBezTo>
                  <a:pt x="406" y="1278"/>
                  <a:pt x="414" y="1286"/>
                  <a:pt x="423" y="1286"/>
                </a:cubicBezTo>
                <a:close/>
                <a:moveTo>
                  <a:pt x="1490" y="661"/>
                </a:moveTo>
                <a:cubicBezTo>
                  <a:pt x="1481" y="660"/>
                  <a:pt x="1472" y="667"/>
                  <a:pt x="1472" y="677"/>
                </a:cubicBezTo>
                <a:cubicBezTo>
                  <a:pt x="1472" y="686"/>
                  <a:pt x="1479" y="694"/>
                  <a:pt x="1488" y="694"/>
                </a:cubicBezTo>
                <a:cubicBezTo>
                  <a:pt x="1497" y="695"/>
                  <a:pt x="1505" y="688"/>
                  <a:pt x="1506" y="678"/>
                </a:cubicBezTo>
                <a:cubicBezTo>
                  <a:pt x="1506" y="669"/>
                  <a:pt x="1499" y="661"/>
                  <a:pt x="1490" y="661"/>
                </a:cubicBezTo>
                <a:close/>
                <a:moveTo>
                  <a:pt x="314" y="941"/>
                </a:moveTo>
                <a:cubicBezTo>
                  <a:pt x="305" y="941"/>
                  <a:pt x="297" y="949"/>
                  <a:pt x="297" y="958"/>
                </a:cubicBezTo>
                <a:cubicBezTo>
                  <a:pt x="297" y="967"/>
                  <a:pt x="304" y="975"/>
                  <a:pt x="313" y="975"/>
                </a:cubicBezTo>
                <a:cubicBezTo>
                  <a:pt x="323" y="975"/>
                  <a:pt x="330" y="968"/>
                  <a:pt x="330" y="958"/>
                </a:cubicBezTo>
                <a:cubicBezTo>
                  <a:pt x="331" y="949"/>
                  <a:pt x="323" y="942"/>
                  <a:pt x="314" y="941"/>
                </a:cubicBezTo>
                <a:close/>
                <a:moveTo>
                  <a:pt x="1471" y="1214"/>
                </a:moveTo>
                <a:cubicBezTo>
                  <a:pt x="1480" y="1214"/>
                  <a:pt x="1487" y="1207"/>
                  <a:pt x="1488" y="1197"/>
                </a:cubicBezTo>
                <a:cubicBezTo>
                  <a:pt x="1488" y="1188"/>
                  <a:pt x="1481" y="1180"/>
                  <a:pt x="1471" y="1180"/>
                </a:cubicBezTo>
                <a:cubicBezTo>
                  <a:pt x="1462" y="1180"/>
                  <a:pt x="1454" y="1188"/>
                  <a:pt x="1454" y="1197"/>
                </a:cubicBezTo>
                <a:cubicBezTo>
                  <a:pt x="1454" y="1206"/>
                  <a:pt x="1461" y="1214"/>
                  <a:pt x="1471" y="1214"/>
                </a:cubicBezTo>
                <a:close/>
                <a:moveTo>
                  <a:pt x="919" y="282"/>
                </a:moveTo>
                <a:cubicBezTo>
                  <a:pt x="910" y="282"/>
                  <a:pt x="902" y="290"/>
                  <a:pt x="902" y="299"/>
                </a:cubicBezTo>
                <a:cubicBezTo>
                  <a:pt x="903" y="308"/>
                  <a:pt x="910" y="316"/>
                  <a:pt x="919" y="315"/>
                </a:cubicBezTo>
                <a:cubicBezTo>
                  <a:pt x="929" y="315"/>
                  <a:pt x="936" y="307"/>
                  <a:pt x="936" y="298"/>
                </a:cubicBezTo>
                <a:cubicBezTo>
                  <a:pt x="936" y="289"/>
                  <a:pt x="928" y="281"/>
                  <a:pt x="919" y="282"/>
                </a:cubicBezTo>
                <a:close/>
                <a:moveTo>
                  <a:pt x="312" y="1096"/>
                </a:moveTo>
                <a:cubicBezTo>
                  <a:pt x="312" y="1105"/>
                  <a:pt x="320" y="1113"/>
                  <a:pt x="329" y="1113"/>
                </a:cubicBezTo>
                <a:cubicBezTo>
                  <a:pt x="338" y="1113"/>
                  <a:pt x="346" y="1106"/>
                  <a:pt x="346" y="1097"/>
                </a:cubicBezTo>
                <a:cubicBezTo>
                  <a:pt x="346" y="1087"/>
                  <a:pt x="338" y="1080"/>
                  <a:pt x="329" y="1080"/>
                </a:cubicBezTo>
                <a:cubicBezTo>
                  <a:pt x="320" y="1080"/>
                  <a:pt x="312" y="1087"/>
                  <a:pt x="312" y="1096"/>
                </a:cubicBezTo>
                <a:close/>
                <a:moveTo>
                  <a:pt x="785" y="1537"/>
                </a:moveTo>
                <a:cubicBezTo>
                  <a:pt x="794" y="1537"/>
                  <a:pt x="802" y="1530"/>
                  <a:pt x="802" y="1521"/>
                </a:cubicBezTo>
                <a:cubicBezTo>
                  <a:pt x="802" y="1512"/>
                  <a:pt x="795" y="1504"/>
                  <a:pt x="786" y="1503"/>
                </a:cubicBezTo>
                <a:cubicBezTo>
                  <a:pt x="777" y="1503"/>
                  <a:pt x="768" y="1511"/>
                  <a:pt x="768" y="1520"/>
                </a:cubicBezTo>
                <a:cubicBezTo>
                  <a:pt x="768" y="1530"/>
                  <a:pt x="776" y="1537"/>
                  <a:pt x="785" y="1537"/>
                </a:cubicBezTo>
                <a:close/>
                <a:moveTo>
                  <a:pt x="481" y="1358"/>
                </a:moveTo>
                <a:cubicBezTo>
                  <a:pt x="481" y="1368"/>
                  <a:pt x="488" y="1375"/>
                  <a:pt x="498" y="1375"/>
                </a:cubicBezTo>
                <a:cubicBezTo>
                  <a:pt x="507" y="1375"/>
                  <a:pt x="515" y="1367"/>
                  <a:pt x="515" y="1358"/>
                </a:cubicBezTo>
                <a:cubicBezTo>
                  <a:pt x="515" y="1349"/>
                  <a:pt x="507" y="1342"/>
                  <a:pt x="498" y="1341"/>
                </a:cubicBezTo>
                <a:cubicBezTo>
                  <a:pt x="489" y="1341"/>
                  <a:pt x="481" y="1349"/>
                  <a:pt x="481" y="1358"/>
                </a:cubicBezTo>
                <a:close/>
                <a:moveTo>
                  <a:pt x="1117" y="1511"/>
                </a:moveTo>
                <a:cubicBezTo>
                  <a:pt x="1126" y="1511"/>
                  <a:pt x="1133" y="1504"/>
                  <a:pt x="1133" y="1494"/>
                </a:cubicBezTo>
                <a:cubicBezTo>
                  <a:pt x="1133" y="1485"/>
                  <a:pt x="1125" y="1478"/>
                  <a:pt x="1116" y="1478"/>
                </a:cubicBezTo>
                <a:cubicBezTo>
                  <a:pt x="1107" y="1478"/>
                  <a:pt x="1099" y="1486"/>
                  <a:pt x="1099" y="1495"/>
                </a:cubicBezTo>
                <a:cubicBezTo>
                  <a:pt x="1100" y="1504"/>
                  <a:pt x="1107" y="1512"/>
                  <a:pt x="1117" y="1511"/>
                </a:cubicBezTo>
                <a:close/>
                <a:moveTo>
                  <a:pt x="473" y="1345"/>
                </a:moveTo>
                <a:cubicBezTo>
                  <a:pt x="482" y="1345"/>
                  <a:pt x="490" y="1337"/>
                  <a:pt x="490" y="1328"/>
                </a:cubicBezTo>
                <a:cubicBezTo>
                  <a:pt x="490" y="1319"/>
                  <a:pt x="482" y="1312"/>
                  <a:pt x="473" y="1312"/>
                </a:cubicBezTo>
                <a:cubicBezTo>
                  <a:pt x="464" y="1312"/>
                  <a:pt x="456" y="1319"/>
                  <a:pt x="456" y="1329"/>
                </a:cubicBezTo>
                <a:cubicBezTo>
                  <a:pt x="456" y="1338"/>
                  <a:pt x="464" y="1345"/>
                  <a:pt x="473" y="1345"/>
                </a:cubicBezTo>
                <a:close/>
                <a:moveTo>
                  <a:pt x="398" y="1257"/>
                </a:moveTo>
                <a:cubicBezTo>
                  <a:pt x="408" y="1257"/>
                  <a:pt x="415" y="1249"/>
                  <a:pt x="416" y="1240"/>
                </a:cubicBezTo>
                <a:cubicBezTo>
                  <a:pt x="416" y="1231"/>
                  <a:pt x="409" y="1223"/>
                  <a:pt x="399" y="1223"/>
                </a:cubicBezTo>
                <a:cubicBezTo>
                  <a:pt x="390" y="1223"/>
                  <a:pt x="382" y="1230"/>
                  <a:pt x="382" y="1239"/>
                </a:cubicBezTo>
                <a:cubicBezTo>
                  <a:pt x="382" y="1249"/>
                  <a:pt x="389" y="1256"/>
                  <a:pt x="398" y="1257"/>
                </a:cubicBezTo>
                <a:close/>
                <a:moveTo>
                  <a:pt x="1377" y="1343"/>
                </a:moveTo>
                <a:cubicBezTo>
                  <a:pt x="1387" y="1342"/>
                  <a:pt x="1394" y="1335"/>
                  <a:pt x="1394" y="1326"/>
                </a:cubicBezTo>
                <a:cubicBezTo>
                  <a:pt x="1394" y="1316"/>
                  <a:pt x="1386" y="1309"/>
                  <a:pt x="1377" y="1309"/>
                </a:cubicBezTo>
                <a:cubicBezTo>
                  <a:pt x="1368" y="1309"/>
                  <a:pt x="1360" y="1317"/>
                  <a:pt x="1360" y="1326"/>
                </a:cubicBezTo>
                <a:cubicBezTo>
                  <a:pt x="1360" y="1335"/>
                  <a:pt x="1368" y="1343"/>
                  <a:pt x="1377" y="1343"/>
                </a:cubicBezTo>
                <a:close/>
                <a:moveTo>
                  <a:pt x="1289" y="1417"/>
                </a:moveTo>
                <a:cubicBezTo>
                  <a:pt x="1298" y="1417"/>
                  <a:pt x="1305" y="1409"/>
                  <a:pt x="1305" y="1400"/>
                </a:cubicBezTo>
                <a:cubicBezTo>
                  <a:pt x="1305" y="1390"/>
                  <a:pt x="1297" y="1383"/>
                  <a:pt x="1288" y="1383"/>
                </a:cubicBezTo>
                <a:cubicBezTo>
                  <a:pt x="1279" y="1384"/>
                  <a:pt x="1271" y="1391"/>
                  <a:pt x="1272" y="1400"/>
                </a:cubicBezTo>
                <a:cubicBezTo>
                  <a:pt x="1272" y="1410"/>
                  <a:pt x="1280" y="1417"/>
                  <a:pt x="1289" y="1417"/>
                </a:cubicBezTo>
                <a:close/>
                <a:moveTo>
                  <a:pt x="668" y="343"/>
                </a:moveTo>
                <a:cubicBezTo>
                  <a:pt x="658" y="343"/>
                  <a:pt x="651" y="350"/>
                  <a:pt x="651" y="359"/>
                </a:cubicBezTo>
                <a:cubicBezTo>
                  <a:pt x="651" y="368"/>
                  <a:pt x="658" y="376"/>
                  <a:pt x="668" y="376"/>
                </a:cubicBezTo>
                <a:cubicBezTo>
                  <a:pt x="677" y="376"/>
                  <a:pt x="684" y="368"/>
                  <a:pt x="684" y="359"/>
                </a:cubicBezTo>
                <a:cubicBezTo>
                  <a:pt x="684" y="350"/>
                  <a:pt x="677" y="343"/>
                  <a:pt x="668" y="343"/>
                </a:cubicBezTo>
                <a:close/>
                <a:moveTo>
                  <a:pt x="316" y="740"/>
                </a:moveTo>
                <a:cubicBezTo>
                  <a:pt x="315" y="750"/>
                  <a:pt x="323" y="757"/>
                  <a:pt x="332" y="757"/>
                </a:cubicBezTo>
                <a:cubicBezTo>
                  <a:pt x="341" y="758"/>
                  <a:pt x="349" y="750"/>
                  <a:pt x="349" y="741"/>
                </a:cubicBezTo>
                <a:cubicBezTo>
                  <a:pt x="349" y="732"/>
                  <a:pt x="342" y="724"/>
                  <a:pt x="333" y="724"/>
                </a:cubicBezTo>
                <a:cubicBezTo>
                  <a:pt x="324" y="724"/>
                  <a:pt x="316" y="731"/>
                  <a:pt x="316" y="740"/>
                </a:cubicBezTo>
                <a:close/>
                <a:moveTo>
                  <a:pt x="1258" y="1442"/>
                </a:moveTo>
                <a:cubicBezTo>
                  <a:pt x="1268" y="1442"/>
                  <a:pt x="1275" y="1434"/>
                  <a:pt x="1275" y="1425"/>
                </a:cubicBezTo>
                <a:cubicBezTo>
                  <a:pt x="1275" y="1416"/>
                  <a:pt x="1268" y="1408"/>
                  <a:pt x="1259" y="1408"/>
                </a:cubicBezTo>
                <a:cubicBezTo>
                  <a:pt x="1250" y="1408"/>
                  <a:pt x="1242" y="1416"/>
                  <a:pt x="1242" y="1425"/>
                </a:cubicBezTo>
                <a:cubicBezTo>
                  <a:pt x="1242" y="1434"/>
                  <a:pt x="1249" y="1441"/>
                  <a:pt x="1258" y="1442"/>
                </a:cubicBezTo>
                <a:close/>
                <a:moveTo>
                  <a:pt x="1012" y="308"/>
                </a:moveTo>
                <a:cubicBezTo>
                  <a:pt x="1011" y="317"/>
                  <a:pt x="1019" y="325"/>
                  <a:pt x="1028" y="325"/>
                </a:cubicBezTo>
                <a:cubicBezTo>
                  <a:pt x="1037" y="325"/>
                  <a:pt x="1045" y="317"/>
                  <a:pt x="1045" y="308"/>
                </a:cubicBezTo>
                <a:cubicBezTo>
                  <a:pt x="1045" y="299"/>
                  <a:pt x="1038" y="291"/>
                  <a:pt x="1028" y="291"/>
                </a:cubicBezTo>
                <a:cubicBezTo>
                  <a:pt x="1019" y="291"/>
                  <a:pt x="1012" y="298"/>
                  <a:pt x="1012" y="308"/>
                </a:cubicBezTo>
                <a:close/>
                <a:moveTo>
                  <a:pt x="839" y="1541"/>
                </a:moveTo>
                <a:cubicBezTo>
                  <a:pt x="848" y="1541"/>
                  <a:pt x="856" y="1533"/>
                  <a:pt x="856" y="1524"/>
                </a:cubicBezTo>
                <a:cubicBezTo>
                  <a:pt x="856" y="1515"/>
                  <a:pt x="848" y="1508"/>
                  <a:pt x="839" y="1508"/>
                </a:cubicBezTo>
                <a:cubicBezTo>
                  <a:pt x="829" y="1508"/>
                  <a:pt x="822" y="1516"/>
                  <a:pt x="822" y="1525"/>
                </a:cubicBezTo>
                <a:cubicBezTo>
                  <a:pt x="822" y="1534"/>
                  <a:pt x="830" y="1542"/>
                  <a:pt x="839" y="1541"/>
                </a:cubicBezTo>
                <a:close/>
                <a:moveTo>
                  <a:pt x="706" y="1503"/>
                </a:moveTo>
                <a:cubicBezTo>
                  <a:pt x="715" y="1503"/>
                  <a:pt x="723" y="1495"/>
                  <a:pt x="723" y="1486"/>
                </a:cubicBezTo>
                <a:cubicBezTo>
                  <a:pt x="723" y="1477"/>
                  <a:pt x="715" y="1469"/>
                  <a:pt x="706" y="1469"/>
                </a:cubicBezTo>
                <a:cubicBezTo>
                  <a:pt x="697" y="1470"/>
                  <a:pt x="689" y="1477"/>
                  <a:pt x="689" y="1486"/>
                </a:cubicBezTo>
                <a:cubicBezTo>
                  <a:pt x="689" y="1496"/>
                  <a:pt x="697" y="1503"/>
                  <a:pt x="706" y="1503"/>
                </a:cubicBezTo>
                <a:close/>
                <a:moveTo>
                  <a:pt x="948" y="1552"/>
                </a:moveTo>
                <a:cubicBezTo>
                  <a:pt x="957" y="1552"/>
                  <a:pt x="965" y="1545"/>
                  <a:pt x="965" y="1536"/>
                </a:cubicBezTo>
                <a:cubicBezTo>
                  <a:pt x="965" y="1527"/>
                  <a:pt x="958" y="1519"/>
                  <a:pt x="949" y="1518"/>
                </a:cubicBezTo>
                <a:cubicBezTo>
                  <a:pt x="939" y="1518"/>
                  <a:pt x="931" y="1525"/>
                  <a:pt x="931" y="1535"/>
                </a:cubicBezTo>
                <a:cubicBezTo>
                  <a:pt x="931" y="1544"/>
                  <a:pt x="939" y="1552"/>
                  <a:pt x="948" y="1552"/>
                </a:cubicBezTo>
                <a:close/>
                <a:moveTo>
                  <a:pt x="1347" y="1367"/>
                </a:moveTo>
                <a:cubicBezTo>
                  <a:pt x="1357" y="1367"/>
                  <a:pt x="1364" y="1360"/>
                  <a:pt x="1364" y="1350"/>
                </a:cubicBezTo>
                <a:cubicBezTo>
                  <a:pt x="1364" y="1341"/>
                  <a:pt x="1356" y="1334"/>
                  <a:pt x="1347" y="1334"/>
                </a:cubicBezTo>
                <a:cubicBezTo>
                  <a:pt x="1338" y="1334"/>
                  <a:pt x="1330" y="1341"/>
                  <a:pt x="1331" y="1351"/>
                </a:cubicBezTo>
                <a:cubicBezTo>
                  <a:pt x="1331" y="1360"/>
                  <a:pt x="1338" y="1367"/>
                  <a:pt x="1347" y="1367"/>
                </a:cubicBezTo>
                <a:close/>
                <a:moveTo>
                  <a:pt x="1318" y="1392"/>
                </a:moveTo>
                <a:cubicBezTo>
                  <a:pt x="1327" y="1392"/>
                  <a:pt x="1335" y="1385"/>
                  <a:pt x="1335" y="1375"/>
                </a:cubicBezTo>
                <a:cubicBezTo>
                  <a:pt x="1335" y="1366"/>
                  <a:pt x="1327" y="1358"/>
                  <a:pt x="1318" y="1359"/>
                </a:cubicBezTo>
                <a:cubicBezTo>
                  <a:pt x="1309" y="1359"/>
                  <a:pt x="1302" y="1366"/>
                  <a:pt x="1302" y="1375"/>
                </a:cubicBezTo>
                <a:cubicBezTo>
                  <a:pt x="1301" y="1384"/>
                  <a:pt x="1309" y="1392"/>
                  <a:pt x="1318" y="1392"/>
                </a:cubicBezTo>
                <a:close/>
                <a:moveTo>
                  <a:pt x="430" y="541"/>
                </a:moveTo>
                <a:cubicBezTo>
                  <a:pt x="421" y="541"/>
                  <a:pt x="414" y="548"/>
                  <a:pt x="414" y="557"/>
                </a:cubicBezTo>
                <a:cubicBezTo>
                  <a:pt x="414" y="566"/>
                  <a:pt x="421" y="574"/>
                  <a:pt x="430" y="574"/>
                </a:cubicBezTo>
                <a:cubicBezTo>
                  <a:pt x="439" y="574"/>
                  <a:pt x="447" y="567"/>
                  <a:pt x="447" y="557"/>
                </a:cubicBezTo>
                <a:cubicBezTo>
                  <a:pt x="447" y="548"/>
                  <a:pt x="440" y="541"/>
                  <a:pt x="430" y="541"/>
                </a:cubicBezTo>
                <a:close/>
                <a:moveTo>
                  <a:pt x="1464" y="631"/>
                </a:moveTo>
                <a:cubicBezTo>
                  <a:pt x="1455" y="631"/>
                  <a:pt x="1447" y="639"/>
                  <a:pt x="1447" y="648"/>
                </a:cubicBezTo>
                <a:cubicBezTo>
                  <a:pt x="1447" y="657"/>
                  <a:pt x="1455" y="664"/>
                  <a:pt x="1464" y="664"/>
                </a:cubicBezTo>
                <a:cubicBezTo>
                  <a:pt x="1473" y="665"/>
                  <a:pt x="1481" y="657"/>
                  <a:pt x="1481" y="648"/>
                </a:cubicBezTo>
                <a:cubicBezTo>
                  <a:pt x="1481" y="639"/>
                  <a:pt x="1473" y="631"/>
                  <a:pt x="1464" y="631"/>
                </a:cubicBezTo>
                <a:close/>
                <a:moveTo>
                  <a:pt x="448" y="1315"/>
                </a:moveTo>
                <a:cubicBezTo>
                  <a:pt x="457" y="1315"/>
                  <a:pt x="465" y="1308"/>
                  <a:pt x="465" y="1299"/>
                </a:cubicBezTo>
                <a:cubicBezTo>
                  <a:pt x="465" y="1290"/>
                  <a:pt x="458" y="1282"/>
                  <a:pt x="448" y="1282"/>
                </a:cubicBezTo>
                <a:cubicBezTo>
                  <a:pt x="440" y="1282"/>
                  <a:pt x="432" y="1289"/>
                  <a:pt x="432" y="1298"/>
                </a:cubicBezTo>
                <a:cubicBezTo>
                  <a:pt x="431" y="1307"/>
                  <a:pt x="439" y="1315"/>
                  <a:pt x="448" y="1315"/>
                </a:cubicBezTo>
                <a:close/>
                <a:moveTo>
                  <a:pt x="1441" y="1238"/>
                </a:moveTo>
                <a:cubicBezTo>
                  <a:pt x="1450" y="1238"/>
                  <a:pt x="1458" y="1231"/>
                  <a:pt x="1458" y="1222"/>
                </a:cubicBezTo>
                <a:cubicBezTo>
                  <a:pt x="1458" y="1212"/>
                  <a:pt x="1450" y="1205"/>
                  <a:pt x="1441" y="1205"/>
                </a:cubicBezTo>
                <a:cubicBezTo>
                  <a:pt x="1432" y="1205"/>
                  <a:pt x="1425" y="1213"/>
                  <a:pt x="1424" y="1222"/>
                </a:cubicBezTo>
                <a:cubicBezTo>
                  <a:pt x="1424" y="1231"/>
                  <a:pt x="1432" y="1238"/>
                  <a:pt x="1441" y="1238"/>
                </a:cubicBezTo>
                <a:close/>
                <a:moveTo>
                  <a:pt x="1540" y="900"/>
                </a:moveTo>
                <a:cubicBezTo>
                  <a:pt x="1540" y="891"/>
                  <a:pt x="1533" y="884"/>
                  <a:pt x="1524" y="883"/>
                </a:cubicBezTo>
                <a:cubicBezTo>
                  <a:pt x="1515" y="883"/>
                  <a:pt x="1507" y="891"/>
                  <a:pt x="1507" y="900"/>
                </a:cubicBezTo>
                <a:cubicBezTo>
                  <a:pt x="1507" y="909"/>
                  <a:pt x="1514" y="917"/>
                  <a:pt x="1523" y="917"/>
                </a:cubicBezTo>
                <a:cubicBezTo>
                  <a:pt x="1533" y="917"/>
                  <a:pt x="1540" y="910"/>
                  <a:pt x="1540" y="900"/>
                </a:cubicBezTo>
                <a:close/>
                <a:moveTo>
                  <a:pt x="311" y="795"/>
                </a:moveTo>
                <a:cubicBezTo>
                  <a:pt x="311" y="804"/>
                  <a:pt x="319" y="812"/>
                  <a:pt x="328" y="812"/>
                </a:cubicBezTo>
                <a:cubicBezTo>
                  <a:pt x="337" y="812"/>
                  <a:pt x="345" y="804"/>
                  <a:pt x="345" y="795"/>
                </a:cubicBezTo>
                <a:cubicBezTo>
                  <a:pt x="345" y="786"/>
                  <a:pt x="337" y="778"/>
                  <a:pt x="328" y="779"/>
                </a:cubicBezTo>
                <a:cubicBezTo>
                  <a:pt x="319" y="779"/>
                  <a:pt x="312" y="786"/>
                  <a:pt x="311" y="795"/>
                </a:cubicBezTo>
                <a:close/>
                <a:moveTo>
                  <a:pt x="354" y="1143"/>
                </a:moveTo>
                <a:cubicBezTo>
                  <a:pt x="363" y="1143"/>
                  <a:pt x="371" y="1135"/>
                  <a:pt x="370" y="1126"/>
                </a:cubicBezTo>
                <a:cubicBezTo>
                  <a:pt x="370" y="1117"/>
                  <a:pt x="363" y="1110"/>
                  <a:pt x="354" y="1110"/>
                </a:cubicBezTo>
                <a:cubicBezTo>
                  <a:pt x="345" y="1110"/>
                  <a:pt x="337" y="1117"/>
                  <a:pt x="337" y="1126"/>
                </a:cubicBezTo>
                <a:cubicBezTo>
                  <a:pt x="337" y="1136"/>
                  <a:pt x="345" y="1143"/>
                  <a:pt x="354" y="1143"/>
                </a:cubicBezTo>
                <a:close/>
                <a:moveTo>
                  <a:pt x="751" y="322"/>
                </a:moveTo>
                <a:cubicBezTo>
                  <a:pt x="742" y="322"/>
                  <a:pt x="735" y="330"/>
                  <a:pt x="735" y="338"/>
                </a:cubicBezTo>
                <a:cubicBezTo>
                  <a:pt x="734" y="348"/>
                  <a:pt x="742" y="355"/>
                  <a:pt x="751" y="355"/>
                </a:cubicBezTo>
                <a:cubicBezTo>
                  <a:pt x="760" y="355"/>
                  <a:pt x="768" y="348"/>
                  <a:pt x="768" y="339"/>
                </a:cubicBezTo>
                <a:cubicBezTo>
                  <a:pt x="768" y="329"/>
                  <a:pt x="760" y="322"/>
                  <a:pt x="751" y="322"/>
                </a:cubicBezTo>
                <a:close/>
                <a:moveTo>
                  <a:pt x="333" y="1059"/>
                </a:moveTo>
                <a:cubicBezTo>
                  <a:pt x="342" y="1059"/>
                  <a:pt x="350" y="1052"/>
                  <a:pt x="350" y="1043"/>
                </a:cubicBezTo>
                <a:cubicBezTo>
                  <a:pt x="350" y="1034"/>
                  <a:pt x="342" y="1026"/>
                  <a:pt x="333" y="1026"/>
                </a:cubicBezTo>
                <a:cubicBezTo>
                  <a:pt x="324" y="1026"/>
                  <a:pt x="317" y="1033"/>
                  <a:pt x="317" y="1042"/>
                </a:cubicBezTo>
                <a:cubicBezTo>
                  <a:pt x="316" y="1051"/>
                  <a:pt x="324" y="1059"/>
                  <a:pt x="333" y="1059"/>
                </a:cubicBezTo>
                <a:close/>
                <a:moveTo>
                  <a:pt x="1536" y="955"/>
                </a:moveTo>
                <a:cubicBezTo>
                  <a:pt x="1536" y="946"/>
                  <a:pt x="1529" y="938"/>
                  <a:pt x="1520" y="938"/>
                </a:cubicBezTo>
                <a:cubicBezTo>
                  <a:pt x="1511" y="938"/>
                  <a:pt x="1503" y="945"/>
                  <a:pt x="1503" y="954"/>
                </a:cubicBezTo>
                <a:cubicBezTo>
                  <a:pt x="1503" y="964"/>
                  <a:pt x="1510" y="971"/>
                  <a:pt x="1519" y="971"/>
                </a:cubicBezTo>
                <a:cubicBezTo>
                  <a:pt x="1528" y="971"/>
                  <a:pt x="1536" y="964"/>
                  <a:pt x="1536" y="955"/>
                </a:cubicBezTo>
                <a:close/>
                <a:moveTo>
                  <a:pt x="1531" y="1009"/>
                </a:moveTo>
                <a:cubicBezTo>
                  <a:pt x="1531" y="1000"/>
                  <a:pt x="1524" y="992"/>
                  <a:pt x="1515" y="992"/>
                </a:cubicBezTo>
                <a:cubicBezTo>
                  <a:pt x="1506" y="992"/>
                  <a:pt x="1498" y="999"/>
                  <a:pt x="1498" y="1008"/>
                </a:cubicBezTo>
                <a:cubicBezTo>
                  <a:pt x="1497" y="1017"/>
                  <a:pt x="1505" y="1025"/>
                  <a:pt x="1514" y="1025"/>
                </a:cubicBezTo>
                <a:cubicBezTo>
                  <a:pt x="1523" y="1025"/>
                  <a:pt x="1531" y="1018"/>
                  <a:pt x="1531" y="1009"/>
                </a:cubicBezTo>
                <a:close/>
                <a:moveTo>
                  <a:pt x="306" y="849"/>
                </a:moveTo>
                <a:cubicBezTo>
                  <a:pt x="306" y="858"/>
                  <a:pt x="313" y="866"/>
                  <a:pt x="323" y="866"/>
                </a:cubicBezTo>
                <a:cubicBezTo>
                  <a:pt x="332" y="867"/>
                  <a:pt x="339" y="859"/>
                  <a:pt x="340" y="850"/>
                </a:cubicBezTo>
                <a:cubicBezTo>
                  <a:pt x="340" y="841"/>
                  <a:pt x="332" y="833"/>
                  <a:pt x="323" y="833"/>
                </a:cubicBezTo>
                <a:cubicBezTo>
                  <a:pt x="314" y="833"/>
                  <a:pt x="307" y="840"/>
                  <a:pt x="306" y="849"/>
                </a:cubicBezTo>
                <a:close/>
                <a:moveTo>
                  <a:pt x="1186" y="361"/>
                </a:moveTo>
                <a:cubicBezTo>
                  <a:pt x="1177" y="361"/>
                  <a:pt x="1169" y="368"/>
                  <a:pt x="1169" y="378"/>
                </a:cubicBezTo>
                <a:cubicBezTo>
                  <a:pt x="1170" y="386"/>
                  <a:pt x="1177" y="394"/>
                  <a:pt x="1186" y="394"/>
                </a:cubicBezTo>
                <a:cubicBezTo>
                  <a:pt x="1195" y="394"/>
                  <a:pt x="1203" y="386"/>
                  <a:pt x="1203" y="377"/>
                </a:cubicBezTo>
                <a:cubicBezTo>
                  <a:pt x="1203" y="368"/>
                  <a:pt x="1195" y="361"/>
                  <a:pt x="1186" y="361"/>
                </a:cubicBezTo>
                <a:close/>
                <a:moveTo>
                  <a:pt x="638" y="367"/>
                </a:moveTo>
                <a:cubicBezTo>
                  <a:pt x="629" y="367"/>
                  <a:pt x="621" y="374"/>
                  <a:pt x="621" y="383"/>
                </a:cubicBezTo>
                <a:cubicBezTo>
                  <a:pt x="621" y="393"/>
                  <a:pt x="628" y="400"/>
                  <a:pt x="637" y="401"/>
                </a:cubicBezTo>
                <a:cubicBezTo>
                  <a:pt x="646" y="401"/>
                  <a:pt x="654" y="394"/>
                  <a:pt x="654" y="384"/>
                </a:cubicBezTo>
                <a:cubicBezTo>
                  <a:pt x="654" y="375"/>
                  <a:pt x="647" y="367"/>
                  <a:pt x="638" y="367"/>
                </a:cubicBezTo>
                <a:close/>
                <a:moveTo>
                  <a:pt x="1290" y="425"/>
                </a:moveTo>
                <a:cubicBezTo>
                  <a:pt x="1281" y="424"/>
                  <a:pt x="1273" y="432"/>
                  <a:pt x="1274" y="441"/>
                </a:cubicBezTo>
                <a:cubicBezTo>
                  <a:pt x="1274" y="450"/>
                  <a:pt x="1281" y="457"/>
                  <a:pt x="1290" y="458"/>
                </a:cubicBezTo>
                <a:cubicBezTo>
                  <a:pt x="1299" y="458"/>
                  <a:pt x="1307" y="451"/>
                  <a:pt x="1307" y="441"/>
                </a:cubicBezTo>
                <a:cubicBezTo>
                  <a:pt x="1307" y="432"/>
                  <a:pt x="1299" y="425"/>
                  <a:pt x="1290" y="425"/>
                </a:cubicBezTo>
                <a:close/>
                <a:moveTo>
                  <a:pt x="302" y="903"/>
                </a:moveTo>
                <a:cubicBezTo>
                  <a:pt x="302" y="912"/>
                  <a:pt x="309" y="920"/>
                  <a:pt x="318" y="920"/>
                </a:cubicBezTo>
                <a:cubicBezTo>
                  <a:pt x="328" y="920"/>
                  <a:pt x="335" y="913"/>
                  <a:pt x="335" y="904"/>
                </a:cubicBezTo>
                <a:cubicBezTo>
                  <a:pt x="335" y="895"/>
                  <a:pt x="328" y="887"/>
                  <a:pt x="319" y="887"/>
                </a:cubicBezTo>
                <a:cubicBezTo>
                  <a:pt x="310" y="887"/>
                  <a:pt x="302" y="894"/>
                  <a:pt x="302" y="903"/>
                </a:cubicBezTo>
                <a:close/>
                <a:moveTo>
                  <a:pt x="836" y="303"/>
                </a:moveTo>
                <a:cubicBezTo>
                  <a:pt x="827" y="303"/>
                  <a:pt x="819" y="310"/>
                  <a:pt x="819" y="318"/>
                </a:cubicBezTo>
                <a:cubicBezTo>
                  <a:pt x="819" y="328"/>
                  <a:pt x="826" y="335"/>
                  <a:pt x="835" y="336"/>
                </a:cubicBezTo>
                <a:cubicBezTo>
                  <a:pt x="844" y="336"/>
                  <a:pt x="852" y="329"/>
                  <a:pt x="852" y="319"/>
                </a:cubicBezTo>
                <a:cubicBezTo>
                  <a:pt x="852" y="310"/>
                  <a:pt x="845" y="303"/>
                  <a:pt x="836" y="303"/>
                </a:cubicBezTo>
                <a:close/>
                <a:moveTo>
                  <a:pt x="1106" y="326"/>
                </a:moveTo>
                <a:cubicBezTo>
                  <a:pt x="1098" y="327"/>
                  <a:pt x="1090" y="334"/>
                  <a:pt x="1090" y="343"/>
                </a:cubicBezTo>
                <a:cubicBezTo>
                  <a:pt x="1090" y="352"/>
                  <a:pt x="1097" y="360"/>
                  <a:pt x="1107" y="360"/>
                </a:cubicBezTo>
                <a:cubicBezTo>
                  <a:pt x="1116" y="360"/>
                  <a:pt x="1123" y="352"/>
                  <a:pt x="1123" y="343"/>
                </a:cubicBezTo>
                <a:cubicBezTo>
                  <a:pt x="1123" y="334"/>
                  <a:pt x="1116" y="326"/>
                  <a:pt x="1106" y="326"/>
                </a:cubicBezTo>
                <a:close/>
                <a:moveTo>
                  <a:pt x="602" y="1439"/>
                </a:moveTo>
                <a:cubicBezTo>
                  <a:pt x="611" y="1439"/>
                  <a:pt x="618" y="1432"/>
                  <a:pt x="618" y="1423"/>
                </a:cubicBezTo>
                <a:cubicBezTo>
                  <a:pt x="619" y="1413"/>
                  <a:pt x="611" y="1406"/>
                  <a:pt x="602" y="1406"/>
                </a:cubicBezTo>
                <a:cubicBezTo>
                  <a:pt x="593" y="1406"/>
                  <a:pt x="585" y="1413"/>
                  <a:pt x="585" y="1423"/>
                </a:cubicBezTo>
                <a:cubicBezTo>
                  <a:pt x="585" y="1432"/>
                  <a:pt x="593" y="1439"/>
                  <a:pt x="602" y="1439"/>
                </a:cubicBezTo>
                <a:close/>
                <a:moveTo>
                  <a:pt x="444" y="532"/>
                </a:moveTo>
                <a:cubicBezTo>
                  <a:pt x="444" y="541"/>
                  <a:pt x="451" y="549"/>
                  <a:pt x="460" y="549"/>
                </a:cubicBezTo>
                <a:cubicBezTo>
                  <a:pt x="469" y="549"/>
                  <a:pt x="477" y="542"/>
                  <a:pt x="477" y="533"/>
                </a:cubicBezTo>
                <a:cubicBezTo>
                  <a:pt x="477" y="524"/>
                  <a:pt x="470" y="516"/>
                  <a:pt x="461" y="516"/>
                </a:cubicBezTo>
                <a:cubicBezTo>
                  <a:pt x="452" y="516"/>
                  <a:pt x="444" y="523"/>
                  <a:pt x="444" y="532"/>
                </a:cubicBezTo>
                <a:close/>
                <a:moveTo>
                  <a:pt x="1146" y="1487"/>
                </a:moveTo>
                <a:cubicBezTo>
                  <a:pt x="1155" y="1486"/>
                  <a:pt x="1162" y="1479"/>
                  <a:pt x="1162" y="1470"/>
                </a:cubicBezTo>
                <a:cubicBezTo>
                  <a:pt x="1162" y="1461"/>
                  <a:pt x="1154" y="1453"/>
                  <a:pt x="1145" y="1453"/>
                </a:cubicBezTo>
                <a:cubicBezTo>
                  <a:pt x="1136" y="1454"/>
                  <a:pt x="1129" y="1461"/>
                  <a:pt x="1129" y="1470"/>
                </a:cubicBezTo>
                <a:cubicBezTo>
                  <a:pt x="1129" y="1480"/>
                  <a:pt x="1136" y="1487"/>
                  <a:pt x="1146" y="1487"/>
                </a:cubicBezTo>
                <a:close/>
                <a:moveTo>
                  <a:pt x="608" y="392"/>
                </a:moveTo>
                <a:cubicBezTo>
                  <a:pt x="599" y="392"/>
                  <a:pt x="592" y="400"/>
                  <a:pt x="592" y="409"/>
                </a:cubicBezTo>
                <a:cubicBezTo>
                  <a:pt x="593" y="418"/>
                  <a:pt x="600" y="425"/>
                  <a:pt x="609" y="425"/>
                </a:cubicBezTo>
                <a:cubicBezTo>
                  <a:pt x="618" y="425"/>
                  <a:pt x="626" y="417"/>
                  <a:pt x="625" y="408"/>
                </a:cubicBezTo>
                <a:cubicBezTo>
                  <a:pt x="625" y="399"/>
                  <a:pt x="617" y="392"/>
                  <a:pt x="608" y="392"/>
                </a:cubicBezTo>
                <a:close/>
                <a:moveTo>
                  <a:pt x="1316" y="454"/>
                </a:moveTo>
                <a:cubicBezTo>
                  <a:pt x="1307" y="453"/>
                  <a:pt x="1299" y="460"/>
                  <a:pt x="1298" y="470"/>
                </a:cubicBezTo>
                <a:cubicBezTo>
                  <a:pt x="1298" y="479"/>
                  <a:pt x="1305" y="487"/>
                  <a:pt x="1315" y="487"/>
                </a:cubicBezTo>
                <a:cubicBezTo>
                  <a:pt x="1324" y="487"/>
                  <a:pt x="1331" y="480"/>
                  <a:pt x="1331" y="471"/>
                </a:cubicBezTo>
                <a:cubicBezTo>
                  <a:pt x="1332" y="462"/>
                  <a:pt x="1325" y="454"/>
                  <a:pt x="1316" y="454"/>
                </a:cubicBezTo>
                <a:close/>
                <a:moveTo>
                  <a:pt x="978" y="1527"/>
                </a:moveTo>
                <a:cubicBezTo>
                  <a:pt x="988" y="1526"/>
                  <a:pt x="995" y="1519"/>
                  <a:pt x="995" y="1509"/>
                </a:cubicBezTo>
                <a:cubicBezTo>
                  <a:pt x="994" y="1500"/>
                  <a:pt x="987" y="1494"/>
                  <a:pt x="978" y="1494"/>
                </a:cubicBezTo>
                <a:cubicBezTo>
                  <a:pt x="968" y="1494"/>
                  <a:pt x="961" y="1502"/>
                  <a:pt x="962" y="1511"/>
                </a:cubicBezTo>
                <a:cubicBezTo>
                  <a:pt x="962" y="1520"/>
                  <a:pt x="969" y="1527"/>
                  <a:pt x="978" y="1527"/>
                </a:cubicBezTo>
                <a:close/>
                <a:moveTo>
                  <a:pt x="1475" y="1159"/>
                </a:moveTo>
                <a:cubicBezTo>
                  <a:pt x="1484" y="1159"/>
                  <a:pt x="1491" y="1152"/>
                  <a:pt x="1492" y="1143"/>
                </a:cubicBezTo>
                <a:cubicBezTo>
                  <a:pt x="1492" y="1134"/>
                  <a:pt x="1485" y="1126"/>
                  <a:pt x="1476" y="1126"/>
                </a:cubicBezTo>
                <a:cubicBezTo>
                  <a:pt x="1467" y="1125"/>
                  <a:pt x="1459" y="1133"/>
                  <a:pt x="1459" y="1142"/>
                </a:cubicBezTo>
                <a:cubicBezTo>
                  <a:pt x="1458" y="1151"/>
                  <a:pt x="1466" y="1159"/>
                  <a:pt x="1475" y="1159"/>
                </a:cubicBezTo>
                <a:close/>
                <a:moveTo>
                  <a:pt x="1440" y="602"/>
                </a:moveTo>
                <a:cubicBezTo>
                  <a:pt x="1430" y="602"/>
                  <a:pt x="1423" y="609"/>
                  <a:pt x="1423" y="619"/>
                </a:cubicBezTo>
                <a:cubicBezTo>
                  <a:pt x="1423" y="628"/>
                  <a:pt x="1430" y="635"/>
                  <a:pt x="1440" y="635"/>
                </a:cubicBezTo>
                <a:cubicBezTo>
                  <a:pt x="1449" y="635"/>
                  <a:pt x="1456" y="628"/>
                  <a:pt x="1456" y="619"/>
                </a:cubicBezTo>
                <a:cubicBezTo>
                  <a:pt x="1456" y="610"/>
                  <a:pt x="1449" y="602"/>
                  <a:pt x="1440" y="602"/>
                </a:cubicBezTo>
                <a:close/>
                <a:moveTo>
                  <a:pt x="776" y="1491"/>
                </a:moveTo>
                <a:cubicBezTo>
                  <a:pt x="776" y="1482"/>
                  <a:pt x="769" y="1474"/>
                  <a:pt x="760" y="1474"/>
                </a:cubicBezTo>
                <a:cubicBezTo>
                  <a:pt x="751" y="1474"/>
                  <a:pt x="744" y="1481"/>
                  <a:pt x="743" y="1490"/>
                </a:cubicBezTo>
                <a:cubicBezTo>
                  <a:pt x="743" y="1499"/>
                  <a:pt x="750" y="1506"/>
                  <a:pt x="759" y="1507"/>
                </a:cubicBezTo>
                <a:cubicBezTo>
                  <a:pt x="768" y="1507"/>
                  <a:pt x="776" y="1500"/>
                  <a:pt x="776" y="1491"/>
                </a:cubicBezTo>
                <a:close/>
                <a:moveTo>
                  <a:pt x="1521" y="816"/>
                </a:moveTo>
                <a:cubicBezTo>
                  <a:pt x="1521" y="807"/>
                  <a:pt x="1514" y="799"/>
                  <a:pt x="1505" y="799"/>
                </a:cubicBezTo>
                <a:cubicBezTo>
                  <a:pt x="1495" y="799"/>
                  <a:pt x="1488" y="806"/>
                  <a:pt x="1488" y="816"/>
                </a:cubicBezTo>
                <a:cubicBezTo>
                  <a:pt x="1488" y="825"/>
                  <a:pt x="1495" y="832"/>
                  <a:pt x="1504" y="832"/>
                </a:cubicBezTo>
                <a:cubicBezTo>
                  <a:pt x="1513" y="832"/>
                  <a:pt x="1521" y="825"/>
                  <a:pt x="1521" y="816"/>
                </a:cubicBezTo>
                <a:close/>
                <a:moveTo>
                  <a:pt x="814" y="1512"/>
                </a:moveTo>
                <a:cubicBezTo>
                  <a:pt x="823" y="1512"/>
                  <a:pt x="831" y="1505"/>
                  <a:pt x="831" y="1496"/>
                </a:cubicBezTo>
                <a:cubicBezTo>
                  <a:pt x="831" y="1487"/>
                  <a:pt x="823" y="1479"/>
                  <a:pt x="814" y="1479"/>
                </a:cubicBezTo>
                <a:cubicBezTo>
                  <a:pt x="805" y="1479"/>
                  <a:pt x="798" y="1487"/>
                  <a:pt x="798" y="1496"/>
                </a:cubicBezTo>
                <a:cubicBezTo>
                  <a:pt x="798" y="1505"/>
                  <a:pt x="805" y="1512"/>
                  <a:pt x="814" y="1512"/>
                </a:cubicBezTo>
                <a:close/>
                <a:moveTo>
                  <a:pt x="549" y="442"/>
                </a:moveTo>
                <a:cubicBezTo>
                  <a:pt x="540" y="442"/>
                  <a:pt x="533" y="449"/>
                  <a:pt x="533" y="458"/>
                </a:cubicBezTo>
                <a:cubicBezTo>
                  <a:pt x="532" y="467"/>
                  <a:pt x="539" y="474"/>
                  <a:pt x="548" y="474"/>
                </a:cubicBezTo>
                <a:cubicBezTo>
                  <a:pt x="558" y="475"/>
                  <a:pt x="565" y="468"/>
                  <a:pt x="565" y="458"/>
                </a:cubicBezTo>
                <a:cubicBezTo>
                  <a:pt x="565" y="449"/>
                  <a:pt x="558" y="442"/>
                  <a:pt x="549" y="442"/>
                </a:cubicBezTo>
                <a:close/>
                <a:moveTo>
                  <a:pt x="1390" y="542"/>
                </a:moveTo>
                <a:cubicBezTo>
                  <a:pt x="1381" y="542"/>
                  <a:pt x="1373" y="550"/>
                  <a:pt x="1373" y="559"/>
                </a:cubicBezTo>
                <a:cubicBezTo>
                  <a:pt x="1373" y="568"/>
                  <a:pt x="1381" y="575"/>
                  <a:pt x="1389" y="575"/>
                </a:cubicBezTo>
                <a:cubicBezTo>
                  <a:pt x="1399" y="575"/>
                  <a:pt x="1406" y="569"/>
                  <a:pt x="1406" y="560"/>
                </a:cubicBezTo>
                <a:cubicBezTo>
                  <a:pt x="1407" y="550"/>
                  <a:pt x="1399" y="543"/>
                  <a:pt x="1390" y="542"/>
                </a:cubicBezTo>
                <a:close/>
                <a:moveTo>
                  <a:pt x="923" y="1522"/>
                </a:moveTo>
                <a:cubicBezTo>
                  <a:pt x="932" y="1522"/>
                  <a:pt x="940" y="1514"/>
                  <a:pt x="940" y="1505"/>
                </a:cubicBezTo>
                <a:cubicBezTo>
                  <a:pt x="940" y="1496"/>
                  <a:pt x="933" y="1489"/>
                  <a:pt x="924" y="1489"/>
                </a:cubicBezTo>
                <a:cubicBezTo>
                  <a:pt x="915" y="1488"/>
                  <a:pt x="907" y="1495"/>
                  <a:pt x="907" y="1504"/>
                </a:cubicBezTo>
                <a:cubicBezTo>
                  <a:pt x="907" y="1514"/>
                  <a:pt x="914" y="1521"/>
                  <a:pt x="923" y="1522"/>
                </a:cubicBezTo>
                <a:close/>
                <a:moveTo>
                  <a:pt x="363" y="699"/>
                </a:moveTo>
                <a:cubicBezTo>
                  <a:pt x="354" y="699"/>
                  <a:pt x="346" y="706"/>
                  <a:pt x="346" y="715"/>
                </a:cubicBezTo>
                <a:cubicBezTo>
                  <a:pt x="346" y="724"/>
                  <a:pt x="352" y="732"/>
                  <a:pt x="361" y="732"/>
                </a:cubicBezTo>
                <a:cubicBezTo>
                  <a:pt x="370" y="733"/>
                  <a:pt x="378" y="726"/>
                  <a:pt x="379" y="717"/>
                </a:cubicBezTo>
                <a:cubicBezTo>
                  <a:pt x="379" y="708"/>
                  <a:pt x="372" y="700"/>
                  <a:pt x="363" y="699"/>
                </a:cubicBezTo>
                <a:close/>
                <a:moveTo>
                  <a:pt x="1061" y="1506"/>
                </a:moveTo>
                <a:cubicBezTo>
                  <a:pt x="1070" y="1507"/>
                  <a:pt x="1078" y="1499"/>
                  <a:pt x="1078" y="1490"/>
                </a:cubicBezTo>
                <a:cubicBezTo>
                  <a:pt x="1078" y="1481"/>
                  <a:pt x="1071" y="1474"/>
                  <a:pt x="1062" y="1473"/>
                </a:cubicBezTo>
                <a:cubicBezTo>
                  <a:pt x="1053" y="1473"/>
                  <a:pt x="1045" y="1480"/>
                  <a:pt x="1045" y="1489"/>
                </a:cubicBezTo>
                <a:cubicBezTo>
                  <a:pt x="1045" y="1498"/>
                  <a:pt x="1052" y="1506"/>
                  <a:pt x="1061" y="1506"/>
                </a:cubicBezTo>
                <a:close/>
                <a:moveTo>
                  <a:pt x="1382" y="530"/>
                </a:moveTo>
                <a:cubicBezTo>
                  <a:pt x="1382" y="521"/>
                  <a:pt x="1374" y="513"/>
                  <a:pt x="1364" y="513"/>
                </a:cubicBezTo>
                <a:cubicBezTo>
                  <a:pt x="1356" y="514"/>
                  <a:pt x="1349" y="521"/>
                  <a:pt x="1349" y="530"/>
                </a:cubicBezTo>
                <a:cubicBezTo>
                  <a:pt x="1349" y="539"/>
                  <a:pt x="1356" y="546"/>
                  <a:pt x="1365" y="546"/>
                </a:cubicBezTo>
                <a:cubicBezTo>
                  <a:pt x="1374" y="546"/>
                  <a:pt x="1382" y="539"/>
                  <a:pt x="1382" y="530"/>
                </a:cubicBezTo>
                <a:close/>
                <a:moveTo>
                  <a:pt x="889" y="307"/>
                </a:moveTo>
                <a:cubicBezTo>
                  <a:pt x="880" y="307"/>
                  <a:pt x="873" y="315"/>
                  <a:pt x="873" y="324"/>
                </a:cubicBezTo>
                <a:cubicBezTo>
                  <a:pt x="873" y="333"/>
                  <a:pt x="880" y="340"/>
                  <a:pt x="889" y="340"/>
                </a:cubicBezTo>
                <a:cubicBezTo>
                  <a:pt x="898" y="340"/>
                  <a:pt x="906" y="333"/>
                  <a:pt x="906" y="324"/>
                </a:cubicBezTo>
                <a:cubicBezTo>
                  <a:pt x="906" y="314"/>
                  <a:pt x="898" y="307"/>
                  <a:pt x="889" y="307"/>
                </a:cubicBezTo>
                <a:close/>
                <a:moveTo>
                  <a:pt x="396" y="620"/>
                </a:moveTo>
                <a:cubicBezTo>
                  <a:pt x="387" y="620"/>
                  <a:pt x="380" y="628"/>
                  <a:pt x="380" y="637"/>
                </a:cubicBezTo>
                <a:cubicBezTo>
                  <a:pt x="380" y="646"/>
                  <a:pt x="388" y="653"/>
                  <a:pt x="397" y="653"/>
                </a:cubicBezTo>
                <a:cubicBezTo>
                  <a:pt x="406" y="653"/>
                  <a:pt x="413" y="645"/>
                  <a:pt x="413" y="636"/>
                </a:cubicBezTo>
                <a:cubicBezTo>
                  <a:pt x="413" y="627"/>
                  <a:pt x="405" y="620"/>
                  <a:pt x="396" y="620"/>
                </a:cubicBezTo>
                <a:close/>
                <a:moveTo>
                  <a:pt x="682" y="1473"/>
                </a:moveTo>
                <a:cubicBezTo>
                  <a:pt x="691" y="1472"/>
                  <a:pt x="698" y="1465"/>
                  <a:pt x="698" y="1456"/>
                </a:cubicBezTo>
                <a:cubicBezTo>
                  <a:pt x="698" y="1447"/>
                  <a:pt x="690" y="1440"/>
                  <a:pt x="681" y="1440"/>
                </a:cubicBezTo>
                <a:cubicBezTo>
                  <a:pt x="672" y="1440"/>
                  <a:pt x="665" y="1448"/>
                  <a:pt x="665" y="1457"/>
                </a:cubicBezTo>
                <a:cubicBezTo>
                  <a:pt x="665" y="1466"/>
                  <a:pt x="672" y="1473"/>
                  <a:pt x="682" y="1473"/>
                </a:cubicBezTo>
                <a:close/>
                <a:moveTo>
                  <a:pt x="362" y="1156"/>
                </a:moveTo>
                <a:cubicBezTo>
                  <a:pt x="362" y="1165"/>
                  <a:pt x="369" y="1172"/>
                  <a:pt x="378" y="1172"/>
                </a:cubicBezTo>
                <a:cubicBezTo>
                  <a:pt x="388" y="1172"/>
                  <a:pt x="395" y="1166"/>
                  <a:pt x="395" y="1156"/>
                </a:cubicBezTo>
                <a:cubicBezTo>
                  <a:pt x="395" y="1147"/>
                  <a:pt x="388" y="1139"/>
                  <a:pt x="378" y="1140"/>
                </a:cubicBezTo>
                <a:cubicBezTo>
                  <a:pt x="370" y="1140"/>
                  <a:pt x="362" y="1147"/>
                  <a:pt x="362" y="1156"/>
                </a:cubicBezTo>
                <a:close/>
                <a:moveTo>
                  <a:pt x="519" y="467"/>
                </a:moveTo>
                <a:cubicBezTo>
                  <a:pt x="510" y="467"/>
                  <a:pt x="502" y="474"/>
                  <a:pt x="503" y="484"/>
                </a:cubicBezTo>
                <a:cubicBezTo>
                  <a:pt x="503" y="493"/>
                  <a:pt x="511" y="500"/>
                  <a:pt x="519" y="499"/>
                </a:cubicBezTo>
                <a:cubicBezTo>
                  <a:pt x="529" y="499"/>
                  <a:pt x="536" y="491"/>
                  <a:pt x="536" y="482"/>
                </a:cubicBezTo>
                <a:cubicBezTo>
                  <a:pt x="535" y="473"/>
                  <a:pt x="528" y="467"/>
                  <a:pt x="519" y="467"/>
                </a:cubicBezTo>
                <a:close/>
                <a:moveTo>
                  <a:pt x="944" y="312"/>
                </a:moveTo>
                <a:cubicBezTo>
                  <a:pt x="935" y="312"/>
                  <a:pt x="928" y="319"/>
                  <a:pt x="928" y="328"/>
                </a:cubicBezTo>
                <a:cubicBezTo>
                  <a:pt x="927" y="337"/>
                  <a:pt x="934" y="345"/>
                  <a:pt x="943" y="345"/>
                </a:cubicBezTo>
                <a:cubicBezTo>
                  <a:pt x="953" y="345"/>
                  <a:pt x="960" y="338"/>
                  <a:pt x="960" y="328"/>
                </a:cubicBezTo>
                <a:cubicBezTo>
                  <a:pt x="960" y="320"/>
                  <a:pt x="953" y="312"/>
                  <a:pt x="944" y="312"/>
                </a:cubicBezTo>
                <a:close/>
                <a:moveTo>
                  <a:pt x="1483" y="716"/>
                </a:moveTo>
                <a:cubicBezTo>
                  <a:pt x="1475" y="716"/>
                  <a:pt x="1467" y="723"/>
                  <a:pt x="1467" y="732"/>
                </a:cubicBezTo>
                <a:cubicBezTo>
                  <a:pt x="1467" y="741"/>
                  <a:pt x="1475" y="749"/>
                  <a:pt x="1484" y="749"/>
                </a:cubicBezTo>
                <a:cubicBezTo>
                  <a:pt x="1493" y="749"/>
                  <a:pt x="1500" y="741"/>
                  <a:pt x="1500" y="731"/>
                </a:cubicBezTo>
                <a:cubicBezTo>
                  <a:pt x="1500" y="722"/>
                  <a:pt x="1493" y="716"/>
                  <a:pt x="1483" y="716"/>
                </a:cubicBezTo>
                <a:close/>
                <a:moveTo>
                  <a:pt x="1415" y="572"/>
                </a:moveTo>
                <a:cubicBezTo>
                  <a:pt x="1406" y="572"/>
                  <a:pt x="1398" y="579"/>
                  <a:pt x="1398" y="589"/>
                </a:cubicBezTo>
                <a:cubicBezTo>
                  <a:pt x="1398" y="598"/>
                  <a:pt x="1405" y="605"/>
                  <a:pt x="1414" y="605"/>
                </a:cubicBezTo>
                <a:cubicBezTo>
                  <a:pt x="1423" y="606"/>
                  <a:pt x="1431" y="598"/>
                  <a:pt x="1431" y="589"/>
                </a:cubicBezTo>
                <a:cubicBezTo>
                  <a:pt x="1431" y="580"/>
                  <a:pt x="1424" y="573"/>
                  <a:pt x="1415" y="572"/>
                </a:cubicBezTo>
                <a:close/>
                <a:moveTo>
                  <a:pt x="1053" y="322"/>
                </a:moveTo>
                <a:cubicBezTo>
                  <a:pt x="1044" y="321"/>
                  <a:pt x="1037" y="329"/>
                  <a:pt x="1037" y="338"/>
                </a:cubicBezTo>
                <a:cubicBezTo>
                  <a:pt x="1037" y="347"/>
                  <a:pt x="1044" y="354"/>
                  <a:pt x="1053" y="354"/>
                </a:cubicBezTo>
                <a:cubicBezTo>
                  <a:pt x="1062" y="355"/>
                  <a:pt x="1070" y="347"/>
                  <a:pt x="1070" y="338"/>
                </a:cubicBezTo>
                <a:cubicBezTo>
                  <a:pt x="1070" y="329"/>
                  <a:pt x="1062" y="322"/>
                  <a:pt x="1053" y="322"/>
                </a:cubicBezTo>
                <a:close/>
                <a:moveTo>
                  <a:pt x="490" y="491"/>
                </a:moveTo>
                <a:cubicBezTo>
                  <a:pt x="481" y="491"/>
                  <a:pt x="474" y="498"/>
                  <a:pt x="474" y="507"/>
                </a:cubicBezTo>
                <a:cubicBezTo>
                  <a:pt x="474" y="517"/>
                  <a:pt x="481" y="524"/>
                  <a:pt x="490" y="524"/>
                </a:cubicBezTo>
                <a:cubicBezTo>
                  <a:pt x="499" y="524"/>
                  <a:pt x="506" y="517"/>
                  <a:pt x="507" y="508"/>
                </a:cubicBezTo>
                <a:cubicBezTo>
                  <a:pt x="507" y="499"/>
                  <a:pt x="499" y="491"/>
                  <a:pt x="490" y="491"/>
                </a:cubicBezTo>
                <a:close/>
                <a:moveTo>
                  <a:pt x="1340" y="484"/>
                </a:moveTo>
                <a:cubicBezTo>
                  <a:pt x="1331" y="483"/>
                  <a:pt x="1323" y="490"/>
                  <a:pt x="1323" y="500"/>
                </a:cubicBezTo>
                <a:cubicBezTo>
                  <a:pt x="1323" y="509"/>
                  <a:pt x="1330" y="516"/>
                  <a:pt x="1339" y="517"/>
                </a:cubicBezTo>
                <a:cubicBezTo>
                  <a:pt x="1348" y="517"/>
                  <a:pt x="1356" y="510"/>
                  <a:pt x="1356" y="500"/>
                </a:cubicBezTo>
                <a:cubicBezTo>
                  <a:pt x="1356" y="492"/>
                  <a:pt x="1349" y="484"/>
                  <a:pt x="1340" y="484"/>
                </a:cubicBezTo>
                <a:close/>
                <a:moveTo>
                  <a:pt x="579" y="417"/>
                </a:moveTo>
                <a:cubicBezTo>
                  <a:pt x="570" y="417"/>
                  <a:pt x="563" y="424"/>
                  <a:pt x="563" y="433"/>
                </a:cubicBezTo>
                <a:cubicBezTo>
                  <a:pt x="562" y="443"/>
                  <a:pt x="570" y="450"/>
                  <a:pt x="579" y="450"/>
                </a:cubicBezTo>
                <a:cubicBezTo>
                  <a:pt x="588" y="450"/>
                  <a:pt x="595" y="443"/>
                  <a:pt x="595" y="434"/>
                </a:cubicBezTo>
                <a:cubicBezTo>
                  <a:pt x="596" y="425"/>
                  <a:pt x="588" y="417"/>
                  <a:pt x="579" y="417"/>
                </a:cubicBezTo>
                <a:close/>
                <a:moveTo>
                  <a:pt x="1428" y="1246"/>
                </a:moveTo>
                <a:cubicBezTo>
                  <a:pt x="1428" y="1237"/>
                  <a:pt x="1420" y="1230"/>
                  <a:pt x="1410" y="1230"/>
                </a:cubicBezTo>
                <a:cubicBezTo>
                  <a:pt x="1402" y="1230"/>
                  <a:pt x="1395" y="1238"/>
                  <a:pt x="1395" y="1247"/>
                </a:cubicBezTo>
                <a:cubicBezTo>
                  <a:pt x="1395" y="1256"/>
                  <a:pt x="1402" y="1263"/>
                  <a:pt x="1412" y="1263"/>
                </a:cubicBezTo>
                <a:cubicBezTo>
                  <a:pt x="1421" y="1262"/>
                  <a:pt x="1428" y="1255"/>
                  <a:pt x="1428" y="1246"/>
                </a:cubicBezTo>
                <a:close/>
                <a:moveTo>
                  <a:pt x="998" y="317"/>
                </a:moveTo>
                <a:cubicBezTo>
                  <a:pt x="989" y="317"/>
                  <a:pt x="982" y="324"/>
                  <a:pt x="982" y="333"/>
                </a:cubicBezTo>
                <a:cubicBezTo>
                  <a:pt x="982" y="342"/>
                  <a:pt x="990" y="349"/>
                  <a:pt x="999" y="349"/>
                </a:cubicBezTo>
                <a:cubicBezTo>
                  <a:pt x="1008" y="349"/>
                  <a:pt x="1015" y="342"/>
                  <a:pt x="1015" y="333"/>
                </a:cubicBezTo>
                <a:cubicBezTo>
                  <a:pt x="1015" y="323"/>
                  <a:pt x="1007" y="316"/>
                  <a:pt x="998" y="317"/>
                </a:cubicBezTo>
                <a:close/>
                <a:moveTo>
                  <a:pt x="1211" y="391"/>
                </a:moveTo>
                <a:cubicBezTo>
                  <a:pt x="1202" y="390"/>
                  <a:pt x="1194" y="398"/>
                  <a:pt x="1194" y="407"/>
                </a:cubicBezTo>
                <a:cubicBezTo>
                  <a:pt x="1194" y="416"/>
                  <a:pt x="1202" y="423"/>
                  <a:pt x="1211" y="423"/>
                </a:cubicBezTo>
                <a:cubicBezTo>
                  <a:pt x="1220" y="423"/>
                  <a:pt x="1227" y="417"/>
                  <a:pt x="1227" y="407"/>
                </a:cubicBezTo>
                <a:cubicBezTo>
                  <a:pt x="1227" y="398"/>
                  <a:pt x="1220" y="391"/>
                  <a:pt x="1211" y="391"/>
                </a:cubicBezTo>
                <a:close/>
                <a:moveTo>
                  <a:pt x="426" y="595"/>
                </a:moveTo>
                <a:cubicBezTo>
                  <a:pt x="417" y="595"/>
                  <a:pt x="410" y="603"/>
                  <a:pt x="410" y="612"/>
                </a:cubicBezTo>
                <a:cubicBezTo>
                  <a:pt x="410" y="621"/>
                  <a:pt x="417" y="628"/>
                  <a:pt x="426" y="628"/>
                </a:cubicBezTo>
                <a:cubicBezTo>
                  <a:pt x="435" y="628"/>
                  <a:pt x="442" y="621"/>
                  <a:pt x="442" y="612"/>
                </a:cubicBezTo>
                <a:cubicBezTo>
                  <a:pt x="443" y="603"/>
                  <a:pt x="435" y="595"/>
                  <a:pt x="426" y="595"/>
                </a:cubicBezTo>
                <a:close/>
                <a:moveTo>
                  <a:pt x="1383" y="1288"/>
                </a:moveTo>
                <a:cubicBezTo>
                  <a:pt x="1391" y="1287"/>
                  <a:pt x="1399" y="1280"/>
                  <a:pt x="1399" y="1271"/>
                </a:cubicBezTo>
                <a:cubicBezTo>
                  <a:pt x="1398" y="1262"/>
                  <a:pt x="1391" y="1255"/>
                  <a:pt x="1382" y="1255"/>
                </a:cubicBezTo>
                <a:cubicBezTo>
                  <a:pt x="1373" y="1255"/>
                  <a:pt x="1366" y="1262"/>
                  <a:pt x="1366" y="1271"/>
                </a:cubicBezTo>
                <a:cubicBezTo>
                  <a:pt x="1366" y="1280"/>
                  <a:pt x="1373" y="1288"/>
                  <a:pt x="1383" y="1288"/>
                </a:cubicBezTo>
                <a:close/>
                <a:moveTo>
                  <a:pt x="553" y="1379"/>
                </a:moveTo>
                <a:cubicBezTo>
                  <a:pt x="562" y="1379"/>
                  <a:pt x="569" y="1371"/>
                  <a:pt x="569" y="1362"/>
                </a:cubicBezTo>
                <a:cubicBezTo>
                  <a:pt x="568" y="1353"/>
                  <a:pt x="561" y="1346"/>
                  <a:pt x="552" y="1346"/>
                </a:cubicBezTo>
                <a:cubicBezTo>
                  <a:pt x="543" y="1346"/>
                  <a:pt x="536" y="1354"/>
                  <a:pt x="536" y="1363"/>
                </a:cubicBezTo>
                <a:cubicBezTo>
                  <a:pt x="536" y="1372"/>
                  <a:pt x="544" y="1379"/>
                  <a:pt x="553" y="1379"/>
                </a:cubicBezTo>
                <a:close/>
                <a:moveTo>
                  <a:pt x="1204" y="1436"/>
                </a:moveTo>
                <a:cubicBezTo>
                  <a:pt x="1213" y="1436"/>
                  <a:pt x="1221" y="1429"/>
                  <a:pt x="1221" y="1420"/>
                </a:cubicBezTo>
                <a:cubicBezTo>
                  <a:pt x="1221" y="1411"/>
                  <a:pt x="1214" y="1404"/>
                  <a:pt x="1205" y="1404"/>
                </a:cubicBezTo>
                <a:cubicBezTo>
                  <a:pt x="1196" y="1403"/>
                  <a:pt x="1189" y="1410"/>
                  <a:pt x="1189" y="1419"/>
                </a:cubicBezTo>
                <a:cubicBezTo>
                  <a:pt x="1189" y="1428"/>
                  <a:pt x="1196" y="1436"/>
                  <a:pt x="1204" y="1436"/>
                </a:cubicBezTo>
                <a:close/>
                <a:moveTo>
                  <a:pt x="721" y="347"/>
                </a:moveTo>
                <a:cubicBezTo>
                  <a:pt x="712" y="348"/>
                  <a:pt x="706" y="355"/>
                  <a:pt x="706" y="364"/>
                </a:cubicBezTo>
                <a:cubicBezTo>
                  <a:pt x="706" y="373"/>
                  <a:pt x="713" y="380"/>
                  <a:pt x="722" y="380"/>
                </a:cubicBezTo>
                <a:cubicBezTo>
                  <a:pt x="731" y="380"/>
                  <a:pt x="739" y="372"/>
                  <a:pt x="739" y="363"/>
                </a:cubicBezTo>
                <a:cubicBezTo>
                  <a:pt x="739" y="354"/>
                  <a:pt x="731" y="347"/>
                  <a:pt x="721" y="347"/>
                </a:cubicBezTo>
                <a:close/>
                <a:moveTo>
                  <a:pt x="577" y="1409"/>
                </a:moveTo>
                <a:cubicBezTo>
                  <a:pt x="586" y="1409"/>
                  <a:pt x="594" y="1401"/>
                  <a:pt x="594" y="1392"/>
                </a:cubicBezTo>
                <a:cubicBezTo>
                  <a:pt x="593" y="1383"/>
                  <a:pt x="586" y="1376"/>
                  <a:pt x="577" y="1376"/>
                </a:cubicBezTo>
                <a:cubicBezTo>
                  <a:pt x="568" y="1376"/>
                  <a:pt x="561" y="1383"/>
                  <a:pt x="561" y="1392"/>
                </a:cubicBezTo>
                <a:cubicBezTo>
                  <a:pt x="561" y="1401"/>
                  <a:pt x="568" y="1409"/>
                  <a:pt x="577" y="1409"/>
                </a:cubicBezTo>
                <a:close/>
                <a:moveTo>
                  <a:pt x="1132" y="356"/>
                </a:moveTo>
                <a:cubicBezTo>
                  <a:pt x="1123" y="356"/>
                  <a:pt x="1116" y="363"/>
                  <a:pt x="1116" y="372"/>
                </a:cubicBezTo>
                <a:cubicBezTo>
                  <a:pt x="1116" y="381"/>
                  <a:pt x="1124" y="389"/>
                  <a:pt x="1133" y="388"/>
                </a:cubicBezTo>
                <a:cubicBezTo>
                  <a:pt x="1142" y="388"/>
                  <a:pt x="1149" y="381"/>
                  <a:pt x="1149" y="372"/>
                </a:cubicBezTo>
                <a:cubicBezTo>
                  <a:pt x="1148" y="363"/>
                  <a:pt x="1142" y="356"/>
                  <a:pt x="1132" y="356"/>
                </a:cubicBezTo>
                <a:close/>
                <a:moveTo>
                  <a:pt x="1498" y="854"/>
                </a:moveTo>
                <a:cubicBezTo>
                  <a:pt x="1489" y="854"/>
                  <a:pt x="1482" y="862"/>
                  <a:pt x="1483" y="871"/>
                </a:cubicBezTo>
                <a:cubicBezTo>
                  <a:pt x="1483" y="880"/>
                  <a:pt x="1491" y="887"/>
                  <a:pt x="1499" y="887"/>
                </a:cubicBezTo>
                <a:cubicBezTo>
                  <a:pt x="1508" y="887"/>
                  <a:pt x="1515" y="879"/>
                  <a:pt x="1515" y="870"/>
                </a:cubicBezTo>
                <a:cubicBezTo>
                  <a:pt x="1515" y="861"/>
                  <a:pt x="1508" y="854"/>
                  <a:pt x="1498" y="854"/>
                </a:cubicBezTo>
                <a:close/>
                <a:moveTo>
                  <a:pt x="1496" y="1089"/>
                </a:moveTo>
                <a:cubicBezTo>
                  <a:pt x="1497" y="1080"/>
                  <a:pt x="1490" y="1072"/>
                  <a:pt x="1481" y="1071"/>
                </a:cubicBezTo>
                <a:cubicBezTo>
                  <a:pt x="1473" y="1071"/>
                  <a:pt x="1465" y="1078"/>
                  <a:pt x="1464" y="1087"/>
                </a:cubicBezTo>
                <a:cubicBezTo>
                  <a:pt x="1463" y="1095"/>
                  <a:pt x="1470" y="1103"/>
                  <a:pt x="1479" y="1104"/>
                </a:cubicBezTo>
                <a:cubicBezTo>
                  <a:pt x="1488" y="1105"/>
                  <a:pt x="1496" y="1098"/>
                  <a:pt x="1496" y="1089"/>
                </a:cubicBezTo>
                <a:close/>
                <a:moveTo>
                  <a:pt x="343" y="1071"/>
                </a:moveTo>
                <a:cubicBezTo>
                  <a:pt x="342" y="1080"/>
                  <a:pt x="349" y="1088"/>
                  <a:pt x="359" y="1088"/>
                </a:cubicBezTo>
                <a:cubicBezTo>
                  <a:pt x="367" y="1088"/>
                  <a:pt x="375" y="1081"/>
                  <a:pt x="375" y="1072"/>
                </a:cubicBezTo>
                <a:cubicBezTo>
                  <a:pt x="375" y="1063"/>
                  <a:pt x="368" y="1056"/>
                  <a:pt x="359" y="1055"/>
                </a:cubicBezTo>
                <a:cubicBezTo>
                  <a:pt x="350" y="1055"/>
                  <a:pt x="343" y="1062"/>
                  <a:pt x="343" y="1071"/>
                </a:cubicBezTo>
                <a:close/>
                <a:moveTo>
                  <a:pt x="806" y="327"/>
                </a:moveTo>
                <a:cubicBezTo>
                  <a:pt x="797" y="327"/>
                  <a:pt x="790" y="335"/>
                  <a:pt x="789" y="344"/>
                </a:cubicBezTo>
                <a:cubicBezTo>
                  <a:pt x="789" y="353"/>
                  <a:pt x="796" y="360"/>
                  <a:pt x="805" y="360"/>
                </a:cubicBezTo>
                <a:cubicBezTo>
                  <a:pt x="814" y="360"/>
                  <a:pt x="822" y="353"/>
                  <a:pt x="822" y="344"/>
                </a:cubicBezTo>
                <a:cubicBezTo>
                  <a:pt x="822" y="335"/>
                  <a:pt x="815" y="327"/>
                  <a:pt x="806" y="327"/>
                </a:cubicBezTo>
                <a:close/>
                <a:moveTo>
                  <a:pt x="1446" y="1184"/>
                </a:moveTo>
                <a:cubicBezTo>
                  <a:pt x="1455" y="1184"/>
                  <a:pt x="1462" y="1176"/>
                  <a:pt x="1462" y="1167"/>
                </a:cubicBezTo>
                <a:cubicBezTo>
                  <a:pt x="1462" y="1158"/>
                  <a:pt x="1456" y="1151"/>
                  <a:pt x="1447" y="1151"/>
                </a:cubicBezTo>
                <a:cubicBezTo>
                  <a:pt x="1437" y="1151"/>
                  <a:pt x="1430" y="1158"/>
                  <a:pt x="1430" y="1167"/>
                </a:cubicBezTo>
                <a:cubicBezTo>
                  <a:pt x="1430" y="1176"/>
                  <a:pt x="1437" y="1184"/>
                  <a:pt x="1446" y="1184"/>
                </a:cubicBezTo>
                <a:close/>
                <a:moveTo>
                  <a:pt x="338" y="1004"/>
                </a:moveTo>
                <a:cubicBezTo>
                  <a:pt x="347" y="1004"/>
                  <a:pt x="355" y="997"/>
                  <a:pt x="355" y="987"/>
                </a:cubicBezTo>
                <a:cubicBezTo>
                  <a:pt x="354" y="979"/>
                  <a:pt x="347" y="972"/>
                  <a:pt x="338" y="972"/>
                </a:cubicBezTo>
                <a:cubicBezTo>
                  <a:pt x="329" y="972"/>
                  <a:pt x="322" y="979"/>
                  <a:pt x="322" y="988"/>
                </a:cubicBezTo>
                <a:cubicBezTo>
                  <a:pt x="322" y="997"/>
                  <a:pt x="329" y="1004"/>
                  <a:pt x="338" y="1004"/>
                </a:cubicBezTo>
                <a:close/>
                <a:moveTo>
                  <a:pt x="869" y="1516"/>
                </a:moveTo>
                <a:cubicBezTo>
                  <a:pt x="878" y="1516"/>
                  <a:pt x="885" y="1508"/>
                  <a:pt x="885" y="1500"/>
                </a:cubicBezTo>
                <a:cubicBezTo>
                  <a:pt x="885" y="1491"/>
                  <a:pt x="878" y="1484"/>
                  <a:pt x="869" y="1484"/>
                </a:cubicBezTo>
                <a:cubicBezTo>
                  <a:pt x="859" y="1484"/>
                  <a:pt x="852" y="1491"/>
                  <a:pt x="853" y="1501"/>
                </a:cubicBezTo>
                <a:cubicBezTo>
                  <a:pt x="853" y="1510"/>
                  <a:pt x="860" y="1517"/>
                  <a:pt x="869" y="1516"/>
                </a:cubicBezTo>
                <a:close/>
                <a:moveTo>
                  <a:pt x="1459" y="686"/>
                </a:moveTo>
                <a:cubicBezTo>
                  <a:pt x="1451" y="685"/>
                  <a:pt x="1443" y="693"/>
                  <a:pt x="1443" y="701"/>
                </a:cubicBezTo>
                <a:cubicBezTo>
                  <a:pt x="1442" y="711"/>
                  <a:pt x="1449" y="718"/>
                  <a:pt x="1459" y="718"/>
                </a:cubicBezTo>
                <a:cubicBezTo>
                  <a:pt x="1468" y="718"/>
                  <a:pt x="1475" y="711"/>
                  <a:pt x="1475" y="702"/>
                </a:cubicBezTo>
                <a:cubicBezTo>
                  <a:pt x="1475" y="694"/>
                  <a:pt x="1468" y="686"/>
                  <a:pt x="1459" y="686"/>
                </a:cubicBezTo>
                <a:close/>
                <a:moveTo>
                  <a:pt x="1175" y="1461"/>
                </a:moveTo>
                <a:cubicBezTo>
                  <a:pt x="1184" y="1461"/>
                  <a:pt x="1191" y="1453"/>
                  <a:pt x="1191" y="1444"/>
                </a:cubicBezTo>
                <a:cubicBezTo>
                  <a:pt x="1191" y="1435"/>
                  <a:pt x="1184" y="1428"/>
                  <a:pt x="1175" y="1428"/>
                </a:cubicBezTo>
                <a:cubicBezTo>
                  <a:pt x="1166" y="1428"/>
                  <a:pt x="1158" y="1436"/>
                  <a:pt x="1159" y="1445"/>
                </a:cubicBezTo>
                <a:cubicBezTo>
                  <a:pt x="1159" y="1454"/>
                  <a:pt x="1166" y="1461"/>
                  <a:pt x="1175" y="1461"/>
                </a:cubicBezTo>
                <a:close/>
                <a:moveTo>
                  <a:pt x="341" y="771"/>
                </a:moveTo>
                <a:cubicBezTo>
                  <a:pt x="341" y="780"/>
                  <a:pt x="349" y="787"/>
                  <a:pt x="358" y="787"/>
                </a:cubicBezTo>
                <a:cubicBezTo>
                  <a:pt x="367" y="786"/>
                  <a:pt x="374" y="779"/>
                  <a:pt x="374" y="770"/>
                </a:cubicBezTo>
                <a:cubicBezTo>
                  <a:pt x="373" y="761"/>
                  <a:pt x="366" y="754"/>
                  <a:pt x="357" y="754"/>
                </a:cubicBezTo>
                <a:cubicBezTo>
                  <a:pt x="348" y="754"/>
                  <a:pt x="341" y="762"/>
                  <a:pt x="341" y="771"/>
                </a:cubicBezTo>
                <a:close/>
                <a:moveTo>
                  <a:pt x="404" y="1201"/>
                </a:moveTo>
                <a:cubicBezTo>
                  <a:pt x="413" y="1201"/>
                  <a:pt x="420" y="1194"/>
                  <a:pt x="420" y="1185"/>
                </a:cubicBezTo>
                <a:cubicBezTo>
                  <a:pt x="419" y="1176"/>
                  <a:pt x="412" y="1169"/>
                  <a:pt x="403" y="1169"/>
                </a:cubicBezTo>
                <a:cubicBezTo>
                  <a:pt x="394" y="1169"/>
                  <a:pt x="387" y="1176"/>
                  <a:pt x="387" y="1186"/>
                </a:cubicBezTo>
                <a:cubicBezTo>
                  <a:pt x="387" y="1195"/>
                  <a:pt x="394" y="1202"/>
                  <a:pt x="404" y="1201"/>
                </a:cubicBezTo>
                <a:close/>
                <a:moveTo>
                  <a:pt x="1485" y="1049"/>
                </a:moveTo>
                <a:cubicBezTo>
                  <a:pt x="1494" y="1049"/>
                  <a:pt x="1501" y="1042"/>
                  <a:pt x="1501" y="1033"/>
                </a:cubicBezTo>
                <a:cubicBezTo>
                  <a:pt x="1501" y="1024"/>
                  <a:pt x="1493" y="1017"/>
                  <a:pt x="1484" y="1017"/>
                </a:cubicBezTo>
                <a:cubicBezTo>
                  <a:pt x="1475" y="1017"/>
                  <a:pt x="1468" y="1024"/>
                  <a:pt x="1468" y="1033"/>
                </a:cubicBezTo>
                <a:cubicBezTo>
                  <a:pt x="1469" y="1043"/>
                  <a:pt x="1476" y="1049"/>
                  <a:pt x="1485" y="1049"/>
                </a:cubicBezTo>
                <a:close/>
                <a:moveTo>
                  <a:pt x="327" y="933"/>
                </a:moveTo>
                <a:cubicBezTo>
                  <a:pt x="327" y="942"/>
                  <a:pt x="335" y="950"/>
                  <a:pt x="343" y="950"/>
                </a:cubicBezTo>
                <a:cubicBezTo>
                  <a:pt x="352" y="950"/>
                  <a:pt x="360" y="942"/>
                  <a:pt x="360" y="933"/>
                </a:cubicBezTo>
                <a:cubicBezTo>
                  <a:pt x="360" y="925"/>
                  <a:pt x="353" y="917"/>
                  <a:pt x="344" y="917"/>
                </a:cubicBezTo>
                <a:cubicBezTo>
                  <a:pt x="334" y="917"/>
                  <a:pt x="327" y="924"/>
                  <a:pt x="327" y="933"/>
                </a:cubicBezTo>
                <a:close/>
                <a:moveTo>
                  <a:pt x="428" y="1231"/>
                </a:moveTo>
                <a:cubicBezTo>
                  <a:pt x="437" y="1231"/>
                  <a:pt x="444" y="1224"/>
                  <a:pt x="444" y="1215"/>
                </a:cubicBezTo>
                <a:cubicBezTo>
                  <a:pt x="444" y="1205"/>
                  <a:pt x="437" y="1199"/>
                  <a:pt x="428" y="1199"/>
                </a:cubicBezTo>
                <a:cubicBezTo>
                  <a:pt x="419" y="1199"/>
                  <a:pt x="411" y="1206"/>
                  <a:pt x="412" y="1215"/>
                </a:cubicBezTo>
                <a:cubicBezTo>
                  <a:pt x="412" y="1224"/>
                  <a:pt x="420" y="1232"/>
                  <a:pt x="428" y="1231"/>
                </a:cubicBezTo>
                <a:close/>
                <a:moveTo>
                  <a:pt x="735" y="1478"/>
                </a:moveTo>
                <a:cubicBezTo>
                  <a:pt x="744" y="1478"/>
                  <a:pt x="751" y="1471"/>
                  <a:pt x="751" y="1462"/>
                </a:cubicBezTo>
                <a:cubicBezTo>
                  <a:pt x="751" y="1453"/>
                  <a:pt x="744" y="1445"/>
                  <a:pt x="735" y="1445"/>
                </a:cubicBezTo>
                <a:cubicBezTo>
                  <a:pt x="726" y="1445"/>
                  <a:pt x="719" y="1452"/>
                  <a:pt x="719" y="1461"/>
                </a:cubicBezTo>
                <a:cubicBezTo>
                  <a:pt x="718" y="1470"/>
                  <a:pt x="726" y="1477"/>
                  <a:pt x="735" y="1478"/>
                </a:cubicBezTo>
                <a:close/>
                <a:moveTo>
                  <a:pt x="692" y="372"/>
                </a:moveTo>
                <a:cubicBezTo>
                  <a:pt x="684" y="372"/>
                  <a:pt x="676" y="380"/>
                  <a:pt x="676" y="388"/>
                </a:cubicBezTo>
                <a:cubicBezTo>
                  <a:pt x="676" y="397"/>
                  <a:pt x="683" y="404"/>
                  <a:pt x="692" y="404"/>
                </a:cubicBezTo>
                <a:cubicBezTo>
                  <a:pt x="701" y="404"/>
                  <a:pt x="708" y="397"/>
                  <a:pt x="708" y="388"/>
                </a:cubicBezTo>
                <a:cubicBezTo>
                  <a:pt x="708" y="379"/>
                  <a:pt x="701" y="372"/>
                  <a:pt x="692" y="372"/>
                </a:cubicBezTo>
                <a:close/>
                <a:moveTo>
                  <a:pt x="1496" y="787"/>
                </a:moveTo>
                <a:cubicBezTo>
                  <a:pt x="1496" y="778"/>
                  <a:pt x="1489" y="771"/>
                  <a:pt x="1480" y="771"/>
                </a:cubicBezTo>
                <a:cubicBezTo>
                  <a:pt x="1471" y="770"/>
                  <a:pt x="1463" y="777"/>
                  <a:pt x="1463" y="786"/>
                </a:cubicBezTo>
                <a:cubicBezTo>
                  <a:pt x="1463" y="795"/>
                  <a:pt x="1470" y="803"/>
                  <a:pt x="1479" y="803"/>
                </a:cubicBezTo>
                <a:cubicBezTo>
                  <a:pt x="1488" y="803"/>
                  <a:pt x="1496" y="796"/>
                  <a:pt x="1496" y="787"/>
                </a:cubicBezTo>
                <a:close/>
                <a:moveTo>
                  <a:pt x="1351" y="1312"/>
                </a:moveTo>
                <a:cubicBezTo>
                  <a:pt x="1360" y="1313"/>
                  <a:pt x="1368" y="1306"/>
                  <a:pt x="1368" y="1297"/>
                </a:cubicBezTo>
                <a:cubicBezTo>
                  <a:pt x="1369" y="1288"/>
                  <a:pt x="1362" y="1280"/>
                  <a:pt x="1353" y="1280"/>
                </a:cubicBezTo>
                <a:cubicBezTo>
                  <a:pt x="1345" y="1279"/>
                  <a:pt x="1337" y="1286"/>
                  <a:pt x="1336" y="1295"/>
                </a:cubicBezTo>
                <a:cubicBezTo>
                  <a:pt x="1335" y="1304"/>
                  <a:pt x="1342" y="1312"/>
                  <a:pt x="1351" y="1312"/>
                </a:cubicBezTo>
                <a:close/>
                <a:moveTo>
                  <a:pt x="1091" y="1481"/>
                </a:moveTo>
                <a:cubicBezTo>
                  <a:pt x="1100" y="1481"/>
                  <a:pt x="1107" y="1474"/>
                  <a:pt x="1107" y="1465"/>
                </a:cubicBezTo>
                <a:cubicBezTo>
                  <a:pt x="1108" y="1456"/>
                  <a:pt x="1101" y="1449"/>
                  <a:pt x="1092" y="1449"/>
                </a:cubicBezTo>
                <a:cubicBezTo>
                  <a:pt x="1083" y="1448"/>
                  <a:pt x="1075" y="1456"/>
                  <a:pt x="1075" y="1465"/>
                </a:cubicBezTo>
                <a:cubicBezTo>
                  <a:pt x="1075" y="1473"/>
                  <a:pt x="1082" y="1481"/>
                  <a:pt x="1091" y="1481"/>
                </a:cubicBezTo>
                <a:close/>
                <a:moveTo>
                  <a:pt x="1236" y="420"/>
                </a:moveTo>
                <a:cubicBezTo>
                  <a:pt x="1227" y="419"/>
                  <a:pt x="1220" y="427"/>
                  <a:pt x="1219" y="436"/>
                </a:cubicBezTo>
                <a:cubicBezTo>
                  <a:pt x="1219" y="445"/>
                  <a:pt x="1226" y="452"/>
                  <a:pt x="1235" y="452"/>
                </a:cubicBezTo>
                <a:cubicBezTo>
                  <a:pt x="1244" y="452"/>
                  <a:pt x="1252" y="445"/>
                  <a:pt x="1252" y="436"/>
                </a:cubicBezTo>
                <a:cubicBezTo>
                  <a:pt x="1252" y="428"/>
                  <a:pt x="1245" y="420"/>
                  <a:pt x="1236" y="420"/>
                </a:cubicBezTo>
                <a:close/>
                <a:moveTo>
                  <a:pt x="1234" y="1411"/>
                </a:moveTo>
                <a:cubicBezTo>
                  <a:pt x="1243" y="1411"/>
                  <a:pt x="1250" y="1403"/>
                  <a:pt x="1250" y="1395"/>
                </a:cubicBezTo>
                <a:cubicBezTo>
                  <a:pt x="1250" y="1386"/>
                  <a:pt x="1242" y="1378"/>
                  <a:pt x="1233" y="1379"/>
                </a:cubicBezTo>
                <a:cubicBezTo>
                  <a:pt x="1225" y="1379"/>
                  <a:pt x="1218" y="1386"/>
                  <a:pt x="1218" y="1395"/>
                </a:cubicBezTo>
                <a:cubicBezTo>
                  <a:pt x="1218" y="1404"/>
                  <a:pt x="1225" y="1411"/>
                  <a:pt x="1234" y="1411"/>
                </a:cubicBezTo>
                <a:close/>
                <a:moveTo>
                  <a:pt x="1506" y="980"/>
                </a:moveTo>
                <a:cubicBezTo>
                  <a:pt x="1506" y="971"/>
                  <a:pt x="1499" y="963"/>
                  <a:pt x="1490" y="963"/>
                </a:cubicBezTo>
                <a:cubicBezTo>
                  <a:pt x="1481" y="963"/>
                  <a:pt x="1474" y="970"/>
                  <a:pt x="1474" y="980"/>
                </a:cubicBezTo>
                <a:cubicBezTo>
                  <a:pt x="1474" y="989"/>
                  <a:pt x="1481" y="996"/>
                  <a:pt x="1490" y="996"/>
                </a:cubicBezTo>
                <a:cubicBezTo>
                  <a:pt x="1498" y="996"/>
                  <a:pt x="1506" y="988"/>
                  <a:pt x="1506" y="980"/>
                </a:cubicBezTo>
                <a:close/>
                <a:moveTo>
                  <a:pt x="453" y="1261"/>
                </a:moveTo>
                <a:cubicBezTo>
                  <a:pt x="462" y="1261"/>
                  <a:pt x="469" y="1253"/>
                  <a:pt x="469" y="1244"/>
                </a:cubicBezTo>
                <a:cubicBezTo>
                  <a:pt x="469" y="1236"/>
                  <a:pt x="461" y="1228"/>
                  <a:pt x="452" y="1228"/>
                </a:cubicBezTo>
                <a:cubicBezTo>
                  <a:pt x="443" y="1229"/>
                  <a:pt x="436" y="1236"/>
                  <a:pt x="437" y="1245"/>
                </a:cubicBezTo>
                <a:cubicBezTo>
                  <a:pt x="437" y="1254"/>
                  <a:pt x="444" y="1261"/>
                  <a:pt x="453" y="1261"/>
                </a:cubicBezTo>
                <a:close/>
                <a:moveTo>
                  <a:pt x="1511" y="925"/>
                </a:moveTo>
                <a:cubicBezTo>
                  <a:pt x="1511" y="916"/>
                  <a:pt x="1504" y="909"/>
                  <a:pt x="1494" y="909"/>
                </a:cubicBezTo>
                <a:cubicBezTo>
                  <a:pt x="1485" y="909"/>
                  <a:pt x="1479" y="916"/>
                  <a:pt x="1479" y="925"/>
                </a:cubicBezTo>
                <a:cubicBezTo>
                  <a:pt x="1479" y="934"/>
                  <a:pt x="1486" y="941"/>
                  <a:pt x="1495" y="941"/>
                </a:cubicBezTo>
                <a:cubicBezTo>
                  <a:pt x="1504" y="941"/>
                  <a:pt x="1511" y="933"/>
                  <a:pt x="1511" y="925"/>
                </a:cubicBezTo>
                <a:close/>
                <a:moveTo>
                  <a:pt x="656" y="1443"/>
                </a:moveTo>
                <a:cubicBezTo>
                  <a:pt x="665" y="1443"/>
                  <a:pt x="672" y="1436"/>
                  <a:pt x="673" y="1427"/>
                </a:cubicBezTo>
                <a:cubicBezTo>
                  <a:pt x="673" y="1418"/>
                  <a:pt x="666" y="1411"/>
                  <a:pt x="657" y="1410"/>
                </a:cubicBezTo>
                <a:cubicBezTo>
                  <a:pt x="648" y="1410"/>
                  <a:pt x="640" y="1417"/>
                  <a:pt x="640" y="1426"/>
                </a:cubicBezTo>
                <a:cubicBezTo>
                  <a:pt x="640" y="1435"/>
                  <a:pt x="647" y="1443"/>
                  <a:pt x="656" y="1443"/>
                </a:cubicBezTo>
                <a:close/>
                <a:moveTo>
                  <a:pt x="376" y="691"/>
                </a:moveTo>
                <a:cubicBezTo>
                  <a:pt x="376" y="700"/>
                  <a:pt x="384" y="708"/>
                  <a:pt x="392" y="707"/>
                </a:cubicBezTo>
                <a:cubicBezTo>
                  <a:pt x="401" y="707"/>
                  <a:pt x="408" y="700"/>
                  <a:pt x="408" y="691"/>
                </a:cubicBezTo>
                <a:cubicBezTo>
                  <a:pt x="408" y="682"/>
                  <a:pt x="401" y="675"/>
                  <a:pt x="392" y="675"/>
                </a:cubicBezTo>
                <a:cubicBezTo>
                  <a:pt x="383" y="675"/>
                  <a:pt x="376" y="683"/>
                  <a:pt x="376" y="691"/>
                </a:cubicBezTo>
                <a:close/>
                <a:moveTo>
                  <a:pt x="337" y="824"/>
                </a:moveTo>
                <a:cubicBezTo>
                  <a:pt x="336" y="833"/>
                  <a:pt x="343" y="841"/>
                  <a:pt x="352" y="841"/>
                </a:cubicBezTo>
                <a:cubicBezTo>
                  <a:pt x="361" y="842"/>
                  <a:pt x="368" y="835"/>
                  <a:pt x="369" y="826"/>
                </a:cubicBezTo>
                <a:cubicBezTo>
                  <a:pt x="369" y="817"/>
                  <a:pt x="363" y="809"/>
                  <a:pt x="354" y="809"/>
                </a:cubicBezTo>
                <a:cubicBezTo>
                  <a:pt x="345" y="808"/>
                  <a:pt x="337" y="815"/>
                  <a:pt x="337" y="824"/>
                </a:cubicBezTo>
                <a:close/>
                <a:moveTo>
                  <a:pt x="512" y="1334"/>
                </a:moveTo>
                <a:cubicBezTo>
                  <a:pt x="512" y="1343"/>
                  <a:pt x="519" y="1350"/>
                  <a:pt x="528" y="1350"/>
                </a:cubicBezTo>
                <a:cubicBezTo>
                  <a:pt x="537" y="1350"/>
                  <a:pt x="544" y="1342"/>
                  <a:pt x="544" y="1333"/>
                </a:cubicBezTo>
                <a:cubicBezTo>
                  <a:pt x="544" y="1325"/>
                  <a:pt x="536" y="1317"/>
                  <a:pt x="528" y="1317"/>
                </a:cubicBezTo>
                <a:cubicBezTo>
                  <a:pt x="519" y="1317"/>
                  <a:pt x="512" y="1325"/>
                  <a:pt x="512" y="1334"/>
                </a:cubicBezTo>
                <a:close/>
                <a:moveTo>
                  <a:pt x="331" y="879"/>
                </a:moveTo>
                <a:cubicBezTo>
                  <a:pt x="331" y="887"/>
                  <a:pt x="339" y="895"/>
                  <a:pt x="347" y="895"/>
                </a:cubicBezTo>
                <a:cubicBezTo>
                  <a:pt x="356" y="895"/>
                  <a:pt x="364" y="888"/>
                  <a:pt x="364" y="879"/>
                </a:cubicBezTo>
                <a:cubicBezTo>
                  <a:pt x="364" y="870"/>
                  <a:pt x="357" y="863"/>
                  <a:pt x="348" y="863"/>
                </a:cubicBezTo>
                <a:cubicBezTo>
                  <a:pt x="339" y="863"/>
                  <a:pt x="332" y="870"/>
                  <a:pt x="331" y="879"/>
                </a:cubicBezTo>
                <a:close/>
                <a:moveTo>
                  <a:pt x="1007" y="1501"/>
                </a:moveTo>
                <a:cubicBezTo>
                  <a:pt x="1016" y="1501"/>
                  <a:pt x="1023" y="1493"/>
                  <a:pt x="1023" y="1484"/>
                </a:cubicBezTo>
                <a:cubicBezTo>
                  <a:pt x="1023" y="1475"/>
                  <a:pt x="1016" y="1468"/>
                  <a:pt x="1007" y="1468"/>
                </a:cubicBezTo>
                <a:cubicBezTo>
                  <a:pt x="998" y="1469"/>
                  <a:pt x="991" y="1476"/>
                  <a:pt x="991" y="1485"/>
                </a:cubicBezTo>
                <a:cubicBezTo>
                  <a:pt x="991" y="1494"/>
                  <a:pt x="998" y="1501"/>
                  <a:pt x="1007" y="1501"/>
                </a:cubicBezTo>
                <a:close/>
                <a:moveTo>
                  <a:pt x="383" y="1118"/>
                </a:moveTo>
                <a:cubicBezTo>
                  <a:pt x="392" y="1118"/>
                  <a:pt x="399" y="1111"/>
                  <a:pt x="400" y="1102"/>
                </a:cubicBezTo>
                <a:cubicBezTo>
                  <a:pt x="400" y="1093"/>
                  <a:pt x="392" y="1085"/>
                  <a:pt x="384" y="1085"/>
                </a:cubicBezTo>
                <a:cubicBezTo>
                  <a:pt x="375" y="1085"/>
                  <a:pt x="367" y="1093"/>
                  <a:pt x="367" y="1102"/>
                </a:cubicBezTo>
                <a:cubicBezTo>
                  <a:pt x="367" y="1110"/>
                  <a:pt x="374" y="1117"/>
                  <a:pt x="383" y="1118"/>
                </a:cubicBezTo>
                <a:close/>
                <a:moveTo>
                  <a:pt x="1409" y="627"/>
                </a:moveTo>
                <a:cubicBezTo>
                  <a:pt x="1401" y="627"/>
                  <a:pt x="1394" y="634"/>
                  <a:pt x="1394" y="643"/>
                </a:cubicBezTo>
                <a:cubicBezTo>
                  <a:pt x="1393" y="652"/>
                  <a:pt x="1400" y="659"/>
                  <a:pt x="1409" y="659"/>
                </a:cubicBezTo>
                <a:cubicBezTo>
                  <a:pt x="1418" y="660"/>
                  <a:pt x="1426" y="652"/>
                  <a:pt x="1426" y="644"/>
                </a:cubicBezTo>
                <a:cubicBezTo>
                  <a:pt x="1426" y="635"/>
                  <a:pt x="1418" y="627"/>
                  <a:pt x="1409" y="627"/>
                </a:cubicBezTo>
                <a:close/>
                <a:moveTo>
                  <a:pt x="1157" y="386"/>
                </a:moveTo>
                <a:cubicBezTo>
                  <a:pt x="1148" y="386"/>
                  <a:pt x="1141" y="393"/>
                  <a:pt x="1141" y="402"/>
                </a:cubicBezTo>
                <a:cubicBezTo>
                  <a:pt x="1141" y="411"/>
                  <a:pt x="1148" y="418"/>
                  <a:pt x="1157" y="418"/>
                </a:cubicBezTo>
                <a:cubicBezTo>
                  <a:pt x="1166" y="418"/>
                  <a:pt x="1173" y="411"/>
                  <a:pt x="1173" y="402"/>
                </a:cubicBezTo>
                <a:cubicBezTo>
                  <a:pt x="1173" y="393"/>
                  <a:pt x="1165" y="385"/>
                  <a:pt x="1157" y="386"/>
                </a:cubicBezTo>
                <a:close/>
                <a:moveTo>
                  <a:pt x="1262" y="450"/>
                </a:moveTo>
                <a:cubicBezTo>
                  <a:pt x="1253" y="450"/>
                  <a:pt x="1245" y="456"/>
                  <a:pt x="1245" y="465"/>
                </a:cubicBezTo>
                <a:cubicBezTo>
                  <a:pt x="1245" y="474"/>
                  <a:pt x="1252" y="482"/>
                  <a:pt x="1261" y="482"/>
                </a:cubicBezTo>
                <a:cubicBezTo>
                  <a:pt x="1270" y="482"/>
                  <a:pt x="1277" y="475"/>
                  <a:pt x="1277" y="466"/>
                </a:cubicBezTo>
                <a:cubicBezTo>
                  <a:pt x="1277" y="457"/>
                  <a:pt x="1270" y="450"/>
                  <a:pt x="1262" y="450"/>
                </a:cubicBezTo>
                <a:close/>
                <a:moveTo>
                  <a:pt x="387" y="730"/>
                </a:moveTo>
                <a:cubicBezTo>
                  <a:pt x="378" y="730"/>
                  <a:pt x="371" y="737"/>
                  <a:pt x="371" y="745"/>
                </a:cubicBezTo>
                <a:cubicBezTo>
                  <a:pt x="371" y="754"/>
                  <a:pt x="378" y="762"/>
                  <a:pt x="387" y="762"/>
                </a:cubicBezTo>
                <a:cubicBezTo>
                  <a:pt x="396" y="762"/>
                  <a:pt x="403" y="755"/>
                  <a:pt x="403" y="746"/>
                </a:cubicBezTo>
                <a:cubicBezTo>
                  <a:pt x="403" y="737"/>
                  <a:pt x="396" y="730"/>
                  <a:pt x="387" y="730"/>
                </a:cubicBezTo>
                <a:close/>
                <a:moveTo>
                  <a:pt x="1434" y="657"/>
                </a:moveTo>
                <a:cubicBezTo>
                  <a:pt x="1426" y="657"/>
                  <a:pt x="1418" y="664"/>
                  <a:pt x="1418" y="673"/>
                </a:cubicBezTo>
                <a:cubicBezTo>
                  <a:pt x="1418" y="682"/>
                  <a:pt x="1425" y="689"/>
                  <a:pt x="1434" y="689"/>
                </a:cubicBezTo>
                <a:cubicBezTo>
                  <a:pt x="1443" y="689"/>
                  <a:pt x="1450" y="682"/>
                  <a:pt x="1450" y="673"/>
                </a:cubicBezTo>
                <a:cubicBezTo>
                  <a:pt x="1450" y="664"/>
                  <a:pt x="1443" y="657"/>
                  <a:pt x="1434" y="657"/>
                </a:cubicBezTo>
                <a:close/>
                <a:moveTo>
                  <a:pt x="898" y="1491"/>
                </a:moveTo>
                <a:cubicBezTo>
                  <a:pt x="908" y="1491"/>
                  <a:pt x="915" y="1484"/>
                  <a:pt x="915" y="1475"/>
                </a:cubicBezTo>
                <a:cubicBezTo>
                  <a:pt x="915" y="1466"/>
                  <a:pt x="907" y="1459"/>
                  <a:pt x="898" y="1459"/>
                </a:cubicBezTo>
                <a:cubicBezTo>
                  <a:pt x="890" y="1459"/>
                  <a:pt x="882" y="1467"/>
                  <a:pt x="883" y="1476"/>
                </a:cubicBezTo>
                <a:cubicBezTo>
                  <a:pt x="883" y="1484"/>
                  <a:pt x="890" y="1491"/>
                  <a:pt x="898" y="1491"/>
                </a:cubicBezTo>
                <a:close/>
                <a:moveTo>
                  <a:pt x="1120" y="1456"/>
                </a:moveTo>
                <a:cubicBezTo>
                  <a:pt x="1129" y="1457"/>
                  <a:pt x="1136" y="1449"/>
                  <a:pt x="1136" y="1440"/>
                </a:cubicBezTo>
                <a:cubicBezTo>
                  <a:pt x="1136" y="1432"/>
                  <a:pt x="1130" y="1425"/>
                  <a:pt x="1121" y="1424"/>
                </a:cubicBezTo>
                <a:cubicBezTo>
                  <a:pt x="1112" y="1424"/>
                  <a:pt x="1105" y="1431"/>
                  <a:pt x="1104" y="1440"/>
                </a:cubicBezTo>
                <a:cubicBezTo>
                  <a:pt x="1104" y="1448"/>
                  <a:pt x="1111" y="1456"/>
                  <a:pt x="1120" y="1456"/>
                </a:cubicBezTo>
                <a:close/>
                <a:moveTo>
                  <a:pt x="1023" y="346"/>
                </a:moveTo>
                <a:cubicBezTo>
                  <a:pt x="1014" y="346"/>
                  <a:pt x="1007" y="354"/>
                  <a:pt x="1007" y="363"/>
                </a:cubicBezTo>
                <a:cubicBezTo>
                  <a:pt x="1007" y="371"/>
                  <a:pt x="1014" y="378"/>
                  <a:pt x="1023" y="379"/>
                </a:cubicBezTo>
                <a:cubicBezTo>
                  <a:pt x="1032" y="379"/>
                  <a:pt x="1039" y="372"/>
                  <a:pt x="1039" y="363"/>
                </a:cubicBezTo>
                <a:cubicBezTo>
                  <a:pt x="1039" y="354"/>
                  <a:pt x="1032" y="346"/>
                  <a:pt x="1023" y="346"/>
                </a:cubicBezTo>
                <a:close/>
                <a:moveTo>
                  <a:pt x="477" y="1290"/>
                </a:moveTo>
                <a:cubicBezTo>
                  <a:pt x="487" y="1290"/>
                  <a:pt x="494" y="1283"/>
                  <a:pt x="493" y="1274"/>
                </a:cubicBezTo>
                <a:cubicBezTo>
                  <a:pt x="493" y="1265"/>
                  <a:pt x="486" y="1257"/>
                  <a:pt x="477" y="1258"/>
                </a:cubicBezTo>
                <a:cubicBezTo>
                  <a:pt x="469" y="1258"/>
                  <a:pt x="461" y="1265"/>
                  <a:pt x="461" y="1274"/>
                </a:cubicBezTo>
                <a:cubicBezTo>
                  <a:pt x="461" y="1282"/>
                  <a:pt x="468" y="1290"/>
                  <a:pt x="477" y="1290"/>
                </a:cubicBezTo>
                <a:close/>
                <a:moveTo>
                  <a:pt x="1490" y="840"/>
                </a:moveTo>
                <a:cubicBezTo>
                  <a:pt x="1490" y="832"/>
                  <a:pt x="1483" y="825"/>
                  <a:pt x="1475" y="824"/>
                </a:cubicBezTo>
                <a:cubicBezTo>
                  <a:pt x="1466" y="824"/>
                  <a:pt x="1459" y="831"/>
                  <a:pt x="1458" y="840"/>
                </a:cubicBezTo>
                <a:cubicBezTo>
                  <a:pt x="1458" y="849"/>
                  <a:pt x="1465" y="856"/>
                  <a:pt x="1474" y="856"/>
                </a:cubicBezTo>
                <a:cubicBezTo>
                  <a:pt x="1483" y="856"/>
                  <a:pt x="1490" y="849"/>
                  <a:pt x="1490" y="840"/>
                </a:cubicBezTo>
                <a:close/>
                <a:moveTo>
                  <a:pt x="1263" y="1387"/>
                </a:moveTo>
                <a:cubicBezTo>
                  <a:pt x="1272" y="1387"/>
                  <a:pt x="1280" y="1379"/>
                  <a:pt x="1280" y="1370"/>
                </a:cubicBezTo>
                <a:cubicBezTo>
                  <a:pt x="1280" y="1361"/>
                  <a:pt x="1273" y="1354"/>
                  <a:pt x="1263" y="1354"/>
                </a:cubicBezTo>
                <a:cubicBezTo>
                  <a:pt x="1254" y="1354"/>
                  <a:pt x="1247" y="1362"/>
                  <a:pt x="1247" y="1371"/>
                </a:cubicBezTo>
                <a:cubicBezTo>
                  <a:pt x="1248" y="1379"/>
                  <a:pt x="1255" y="1386"/>
                  <a:pt x="1263" y="1387"/>
                </a:cubicBezTo>
                <a:close/>
                <a:moveTo>
                  <a:pt x="789" y="1482"/>
                </a:moveTo>
                <a:cubicBezTo>
                  <a:pt x="798" y="1482"/>
                  <a:pt x="805" y="1475"/>
                  <a:pt x="805" y="1466"/>
                </a:cubicBezTo>
                <a:cubicBezTo>
                  <a:pt x="806" y="1457"/>
                  <a:pt x="798" y="1450"/>
                  <a:pt x="789" y="1450"/>
                </a:cubicBezTo>
                <a:cubicBezTo>
                  <a:pt x="780" y="1450"/>
                  <a:pt x="773" y="1457"/>
                  <a:pt x="773" y="1466"/>
                </a:cubicBezTo>
                <a:cubicBezTo>
                  <a:pt x="774" y="1475"/>
                  <a:pt x="781" y="1482"/>
                  <a:pt x="789" y="1482"/>
                </a:cubicBezTo>
                <a:close/>
                <a:moveTo>
                  <a:pt x="662" y="397"/>
                </a:moveTo>
                <a:cubicBezTo>
                  <a:pt x="654" y="397"/>
                  <a:pt x="647" y="404"/>
                  <a:pt x="646" y="412"/>
                </a:cubicBezTo>
                <a:cubicBezTo>
                  <a:pt x="646" y="421"/>
                  <a:pt x="653" y="429"/>
                  <a:pt x="662" y="429"/>
                </a:cubicBezTo>
                <a:cubicBezTo>
                  <a:pt x="671" y="429"/>
                  <a:pt x="679" y="422"/>
                  <a:pt x="679" y="413"/>
                </a:cubicBezTo>
                <a:cubicBezTo>
                  <a:pt x="679" y="404"/>
                  <a:pt x="671" y="397"/>
                  <a:pt x="662" y="397"/>
                </a:cubicBezTo>
                <a:close/>
                <a:moveTo>
                  <a:pt x="469" y="562"/>
                </a:moveTo>
                <a:cubicBezTo>
                  <a:pt x="469" y="571"/>
                  <a:pt x="476" y="578"/>
                  <a:pt x="485" y="578"/>
                </a:cubicBezTo>
                <a:cubicBezTo>
                  <a:pt x="494" y="578"/>
                  <a:pt x="501" y="571"/>
                  <a:pt x="501" y="562"/>
                </a:cubicBezTo>
                <a:cubicBezTo>
                  <a:pt x="501" y="554"/>
                  <a:pt x="494" y="546"/>
                  <a:pt x="485" y="546"/>
                </a:cubicBezTo>
                <a:cubicBezTo>
                  <a:pt x="477" y="546"/>
                  <a:pt x="469" y="553"/>
                  <a:pt x="469" y="562"/>
                </a:cubicBezTo>
                <a:close/>
                <a:moveTo>
                  <a:pt x="1323" y="1337"/>
                </a:moveTo>
                <a:cubicBezTo>
                  <a:pt x="1331" y="1337"/>
                  <a:pt x="1339" y="1329"/>
                  <a:pt x="1339" y="1321"/>
                </a:cubicBezTo>
                <a:cubicBezTo>
                  <a:pt x="1339" y="1312"/>
                  <a:pt x="1331" y="1305"/>
                  <a:pt x="1322" y="1305"/>
                </a:cubicBezTo>
                <a:cubicBezTo>
                  <a:pt x="1313" y="1305"/>
                  <a:pt x="1306" y="1312"/>
                  <a:pt x="1306" y="1321"/>
                </a:cubicBezTo>
                <a:cubicBezTo>
                  <a:pt x="1306" y="1330"/>
                  <a:pt x="1314" y="1337"/>
                  <a:pt x="1323" y="1337"/>
                </a:cubicBezTo>
                <a:close/>
                <a:moveTo>
                  <a:pt x="844" y="1487"/>
                </a:moveTo>
                <a:cubicBezTo>
                  <a:pt x="853" y="1487"/>
                  <a:pt x="860" y="1480"/>
                  <a:pt x="860" y="1471"/>
                </a:cubicBezTo>
                <a:cubicBezTo>
                  <a:pt x="860" y="1462"/>
                  <a:pt x="853" y="1455"/>
                  <a:pt x="844" y="1455"/>
                </a:cubicBezTo>
                <a:cubicBezTo>
                  <a:pt x="835" y="1455"/>
                  <a:pt x="828" y="1462"/>
                  <a:pt x="828" y="1470"/>
                </a:cubicBezTo>
                <a:cubicBezTo>
                  <a:pt x="828" y="1479"/>
                  <a:pt x="835" y="1487"/>
                  <a:pt x="844" y="1487"/>
                </a:cubicBezTo>
                <a:close/>
                <a:moveTo>
                  <a:pt x="1417" y="1208"/>
                </a:moveTo>
                <a:cubicBezTo>
                  <a:pt x="1426" y="1208"/>
                  <a:pt x="1433" y="1200"/>
                  <a:pt x="1433" y="1191"/>
                </a:cubicBezTo>
                <a:cubicBezTo>
                  <a:pt x="1432" y="1183"/>
                  <a:pt x="1425" y="1176"/>
                  <a:pt x="1416" y="1176"/>
                </a:cubicBezTo>
                <a:cubicBezTo>
                  <a:pt x="1408" y="1176"/>
                  <a:pt x="1400" y="1183"/>
                  <a:pt x="1400" y="1192"/>
                </a:cubicBezTo>
                <a:cubicBezTo>
                  <a:pt x="1400" y="1201"/>
                  <a:pt x="1407" y="1208"/>
                  <a:pt x="1417" y="1208"/>
                </a:cubicBezTo>
                <a:close/>
                <a:moveTo>
                  <a:pt x="952" y="1496"/>
                </a:moveTo>
                <a:cubicBezTo>
                  <a:pt x="961" y="1496"/>
                  <a:pt x="969" y="1489"/>
                  <a:pt x="969" y="1480"/>
                </a:cubicBezTo>
                <a:cubicBezTo>
                  <a:pt x="969" y="1471"/>
                  <a:pt x="961" y="1464"/>
                  <a:pt x="952" y="1464"/>
                </a:cubicBezTo>
                <a:cubicBezTo>
                  <a:pt x="944" y="1464"/>
                  <a:pt x="937" y="1471"/>
                  <a:pt x="936" y="1480"/>
                </a:cubicBezTo>
                <a:cubicBezTo>
                  <a:pt x="936" y="1489"/>
                  <a:pt x="943" y="1496"/>
                  <a:pt x="952" y="1496"/>
                </a:cubicBezTo>
                <a:close/>
                <a:moveTo>
                  <a:pt x="457" y="571"/>
                </a:moveTo>
                <a:cubicBezTo>
                  <a:pt x="448" y="571"/>
                  <a:pt x="440" y="577"/>
                  <a:pt x="440" y="586"/>
                </a:cubicBezTo>
                <a:cubicBezTo>
                  <a:pt x="440" y="596"/>
                  <a:pt x="447" y="603"/>
                  <a:pt x="456" y="603"/>
                </a:cubicBezTo>
                <a:cubicBezTo>
                  <a:pt x="464" y="604"/>
                  <a:pt x="472" y="596"/>
                  <a:pt x="472" y="587"/>
                </a:cubicBezTo>
                <a:cubicBezTo>
                  <a:pt x="472" y="579"/>
                  <a:pt x="465" y="571"/>
                  <a:pt x="457" y="571"/>
                </a:cubicBezTo>
                <a:close/>
                <a:moveTo>
                  <a:pt x="363" y="1033"/>
                </a:moveTo>
                <a:cubicBezTo>
                  <a:pt x="372" y="1033"/>
                  <a:pt x="379" y="1026"/>
                  <a:pt x="379" y="1018"/>
                </a:cubicBezTo>
                <a:cubicBezTo>
                  <a:pt x="379" y="1008"/>
                  <a:pt x="372" y="1001"/>
                  <a:pt x="363" y="1001"/>
                </a:cubicBezTo>
                <a:cubicBezTo>
                  <a:pt x="354" y="1001"/>
                  <a:pt x="347" y="1008"/>
                  <a:pt x="347" y="1017"/>
                </a:cubicBezTo>
                <a:cubicBezTo>
                  <a:pt x="347" y="1026"/>
                  <a:pt x="354" y="1033"/>
                  <a:pt x="363" y="1033"/>
                </a:cubicBezTo>
                <a:close/>
                <a:moveTo>
                  <a:pt x="1451" y="1129"/>
                </a:moveTo>
                <a:cubicBezTo>
                  <a:pt x="1459" y="1129"/>
                  <a:pt x="1466" y="1122"/>
                  <a:pt x="1467" y="1113"/>
                </a:cubicBezTo>
                <a:cubicBezTo>
                  <a:pt x="1467" y="1104"/>
                  <a:pt x="1460" y="1097"/>
                  <a:pt x="1451" y="1097"/>
                </a:cubicBezTo>
                <a:cubicBezTo>
                  <a:pt x="1442" y="1096"/>
                  <a:pt x="1434" y="1103"/>
                  <a:pt x="1434" y="1112"/>
                </a:cubicBezTo>
                <a:cubicBezTo>
                  <a:pt x="1434" y="1121"/>
                  <a:pt x="1442" y="1129"/>
                  <a:pt x="1451" y="1129"/>
                </a:cubicBezTo>
                <a:close/>
                <a:moveTo>
                  <a:pt x="502" y="1320"/>
                </a:moveTo>
                <a:cubicBezTo>
                  <a:pt x="511" y="1320"/>
                  <a:pt x="518" y="1312"/>
                  <a:pt x="518" y="1303"/>
                </a:cubicBezTo>
                <a:cubicBezTo>
                  <a:pt x="518" y="1295"/>
                  <a:pt x="511" y="1287"/>
                  <a:pt x="502" y="1288"/>
                </a:cubicBezTo>
                <a:cubicBezTo>
                  <a:pt x="493" y="1288"/>
                  <a:pt x="486" y="1295"/>
                  <a:pt x="486" y="1303"/>
                </a:cubicBezTo>
                <a:cubicBezTo>
                  <a:pt x="486" y="1313"/>
                  <a:pt x="493" y="1320"/>
                  <a:pt x="502" y="1320"/>
                </a:cubicBezTo>
                <a:close/>
                <a:moveTo>
                  <a:pt x="1078" y="351"/>
                </a:moveTo>
                <a:cubicBezTo>
                  <a:pt x="1069" y="351"/>
                  <a:pt x="1062" y="359"/>
                  <a:pt x="1061" y="368"/>
                </a:cubicBezTo>
                <a:cubicBezTo>
                  <a:pt x="1061" y="376"/>
                  <a:pt x="1069" y="384"/>
                  <a:pt x="1077" y="384"/>
                </a:cubicBezTo>
                <a:cubicBezTo>
                  <a:pt x="1087" y="384"/>
                  <a:pt x="1094" y="377"/>
                  <a:pt x="1094" y="368"/>
                </a:cubicBezTo>
                <a:cubicBezTo>
                  <a:pt x="1094" y="359"/>
                  <a:pt x="1087" y="352"/>
                  <a:pt x="1078" y="351"/>
                </a:cubicBezTo>
                <a:close/>
                <a:moveTo>
                  <a:pt x="631" y="1414"/>
                </a:moveTo>
                <a:cubicBezTo>
                  <a:pt x="640" y="1414"/>
                  <a:pt x="647" y="1406"/>
                  <a:pt x="647" y="1397"/>
                </a:cubicBezTo>
                <a:cubicBezTo>
                  <a:pt x="647" y="1388"/>
                  <a:pt x="640" y="1381"/>
                  <a:pt x="630" y="1382"/>
                </a:cubicBezTo>
                <a:cubicBezTo>
                  <a:pt x="622" y="1382"/>
                  <a:pt x="615" y="1389"/>
                  <a:pt x="615" y="1397"/>
                </a:cubicBezTo>
                <a:cubicBezTo>
                  <a:pt x="615" y="1406"/>
                  <a:pt x="622" y="1414"/>
                  <a:pt x="631" y="1414"/>
                </a:cubicBezTo>
                <a:close/>
                <a:moveTo>
                  <a:pt x="968" y="342"/>
                </a:moveTo>
                <a:cubicBezTo>
                  <a:pt x="959" y="343"/>
                  <a:pt x="952" y="350"/>
                  <a:pt x="952" y="359"/>
                </a:cubicBezTo>
                <a:cubicBezTo>
                  <a:pt x="953" y="367"/>
                  <a:pt x="960" y="374"/>
                  <a:pt x="968" y="375"/>
                </a:cubicBezTo>
                <a:cubicBezTo>
                  <a:pt x="977" y="375"/>
                  <a:pt x="984" y="367"/>
                  <a:pt x="985" y="358"/>
                </a:cubicBezTo>
                <a:cubicBezTo>
                  <a:pt x="985" y="349"/>
                  <a:pt x="977" y="342"/>
                  <a:pt x="968" y="342"/>
                </a:cubicBezTo>
                <a:close/>
                <a:moveTo>
                  <a:pt x="776" y="353"/>
                </a:moveTo>
                <a:cubicBezTo>
                  <a:pt x="767" y="353"/>
                  <a:pt x="759" y="360"/>
                  <a:pt x="760" y="369"/>
                </a:cubicBezTo>
                <a:cubicBezTo>
                  <a:pt x="760" y="377"/>
                  <a:pt x="767" y="385"/>
                  <a:pt x="776" y="385"/>
                </a:cubicBezTo>
                <a:cubicBezTo>
                  <a:pt x="784" y="385"/>
                  <a:pt x="792" y="378"/>
                  <a:pt x="792" y="369"/>
                </a:cubicBezTo>
                <a:cubicBezTo>
                  <a:pt x="792" y="360"/>
                  <a:pt x="785" y="353"/>
                  <a:pt x="776" y="353"/>
                </a:cubicBezTo>
                <a:close/>
                <a:moveTo>
                  <a:pt x="1294" y="1362"/>
                </a:moveTo>
                <a:cubicBezTo>
                  <a:pt x="1303" y="1361"/>
                  <a:pt x="1310" y="1354"/>
                  <a:pt x="1310" y="1345"/>
                </a:cubicBezTo>
                <a:cubicBezTo>
                  <a:pt x="1310" y="1336"/>
                  <a:pt x="1302" y="1329"/>
                  <a:pt x="1293" y="1329"/>
                </a:cubicBezTo>
                <a:cubicBezTo>
                  <a:pt x="1284" y="1330"/>
                  <a:pt x="1277" y="1337"/>
                  <a:pt x="1277" y="1346"/>
                </a:cubicBezTo>
                <a:cubicBezTo>
                  <a:pt x="1278" y="1355"/>
                  <a:pt x="1285" y="1362"/>
                  <a:pt x="1294" y="1362"/>
                </a:cubicBezTo>
                <a:close/>
                <a:moveTo>
                  <a:pt x="914" y="337"/>
                </a:moveTo>
                <a:cubicBezTo>
                  <a:pt x="905" y="338"/>
                  <a:pt x="899" y="345"/>
                  <a:pt x="899" y="354"/>
                </a:cubicBezTo>
                <a:cubicBezTo>
                  <a:pt x="899" y="363"/>
                  <a:pt x="906" y="369"/>
                  <a:pt x="915" y="369"/>
                </a:cubicBezTo>
                <a:cubicBezTo>
                  <a:pt x="924" y="369"/>
                  <a:pt x="931" y="362"/>
                  <a:pt x="931" y="353"/>
                </a:cubicBezTo>
                <a:cubicBezTo>
                  <a:pt x="931" y="344"/>
                  <a:pt x="923" y="337"/>
                  <a:pt x="914" y="337"/>
                </a:cubicBezTo>
                <a:close/>
                <a:moveTo>
                  <a:pt x="861" y="332"/>
                </a:moveTo>
                <a:cubicBezTo>
                  <a:pt x="852" y="332"/>
                  <a:pt x="844" y="339"/>
                  <a:pt x="844" y="348"/>
                </a:cubicBezTo>
                <a:cubicBezTo>
                  <a:pt x="844" y="357"/>
                  <a:pt x="851" y="364"/>
                  <a:pt x="860" y="364"/>
                </a:cubicBezTo>
                <a:cubicBezTo>
                  <a:pt x="869" y="365"/>
                  <a:pt x="876" y="357"/>
                  <a:pt x="877" y="349"/>
                </a:cubicBezTo>
                <a:cubicBezTo>
                  <a:pt x="877" y="340"/>
                  <a:pt x="870" y="332"/>
                  <a:pt x="861" y="332"/>
                </a:cubicBezTo>
                <a:close/>
                <a:moveTo>
                  <a:pt x="1286" y="480"/>
                </a:moveTo>
                <a:cubicBezTo>
                  <a:pt x="1277" y="480"/>
                  <a:pt x="1270" y="487"/>
                  <a:pt x="1270" y="496"/>
                </a:cubicBezTo>
                <a:cubicBezTo>
                  <a:pt x="1270" y="504"/>
                  <a:pt x="1277" y="512"/>
                  <a:pt x="1286" y="512"/>
                </a:cubicBezTo>
                <a:cubicBezTo>
                  <a:pt x="1295" y="512"/>
                  <a:pt x="1302" y="505"/>
                  <a:pt x="1302" y="496"/>
                </a:cubicBezTo>
                <a:cubicBezTo>
                  <a:pt x="1302" y="487"/>
                  <a:pt x="1294" y="480"/>
                  <a:pt x="1286" y="480"/>
                </a:cubicBezTo>
                <a:close/>
                <a:moveTo>
                  <a:pt x="1038" y="1476"/>
                </a:moveTo>
                <a:cubicBezTo>
                  <a:pt x="1046" y="1475"/>
                  <a:pt x="1053" y="1468"/>
                  <a:pt x="1053" y="1459"/>
                </a:cubicBezTo>
                <a:cubicBezTo>
                  <a:pt x="1053" y="1451"/>
                  <a:pt x="1045" y="1444"/>
                  <a:pt x="1037" y="1444"/>
                </a:cubicBezTo>
                <a:cubicBezTo>
                  <a:pt x="1028" y="1444"/>
                  <a:pt x="1021" y="1451"/>
                  <a:pt x="1021" y="1460"/>
                </a:cubicBezTo>
                <a:cubicBezTo>
                  <a:pt x="1021" y="1469"/>
                  <a:pt x="1029" y="1476"/>
                  <a:pt x="1038" y="1476"/>
                </a:cubicBezTo>
                <a:close/>
                <a:moveTo>
                  <a:pt x="1386" y="597"/>
                </a:moveTo>
                <a:cubicBezTo>
                  <a:pt x="1377" y="597"/>
                  <a:pt x="1369" y="604"/>
                  <a:pt x="1369" y="613"/>
                </a:cubicBezTo>
                <a:cubicBezTo>
                  <a:pt x="1368" y="622"/>
                  <a:pt x="1375" y="629"/>
                  <a:pt x="1384" y="629"/>
                </a:cubicBezTo>
                <a:cubicBezTo>
                  <a:pt x="1393" y="630"/>
                  <a:pt x="1400" y="623"/>
                  <a:pt x="1401" y="614"/>
                </a:cubicBezTo>
                <a:cubicBezTo>
                  <a:pt x="1401" y="605"/>
                  <a:pt x="1394" y="598"/>
                  <a:pt x="1386" y="597"/>
                </a:cubicBezTo>
                <a:close/>
                <a:moveTo>
                  <a:pt x="515" y="522"/>
                </a:moveTo>
                <a:cubicBezTo>
                  <a:pt x="506" y="522"/>
                  <a:pt x="499" y="529"/>
                  <a:pt x="499" y="538"/>
                </a:cubicBezTo>
                <a:cubicBezTo>
                  <a:pt x="499" y="546"/>
                  <a:pt x="506" y="554"/>
                  <a:pt x="515" y="554"/>
                </a:cubicBezTo>
                <a:cubicBezTo>
                  <a:pt x="524" y="554"/>
                  <a:pt x="531" y="546"/>
                  <a:pt x="531" y="537"/>
                </a:cubicBezTo>
                <a:cubicBezTo>
                  <a:pt x="531" y="529"/>
                  <a:pt x="524" y="522"/>
                  <a:pt x="515" y="522"/>
                </a:cubicBezTo>
                <a:close/>
                <a:moveTo>
                  <a:pt x="710" y="1448"/>
                </a:moveTo>
                <a:cubicBezTo>
                  <a:pt x="719" y="1448"/>
                  <a:pt x="726" y="1440"/>
                  <a:pt x="726" y="1432"/>
                </a:cubicBezTo>
                <a:cubicBezTo>
                  <a:pt x="726" y="1423"/>
                  <a:pt x="719" y="1416"/>
                  <a:pt x="711" y="1416"/>
                </a:cubicBezTo>
                <a:cubicBezTo>
                  <a:pt x="702" y="1416"/>
                  <a:pt x="695" y="1422"/>
                  <a:pt x="694" y="1431"/>
                </a:cubicBezTo>
                <a:cubicBezTo>
                  <a:pt x="694" y="1440"/>
                  <a:pt x="701" y="1447"/>
                  <a:pt x="710" y="1448"/>
                </a:cubicBezTo>
                <a:close/>
                <a:moveTo>
                  <a:pt x="1386" y="1233"/>
                </a:moveTo>
                <a:cubicBezTo>
                  <a:pt x="1395" y="1233"/>
                  <a:pt x="1403" y="1225"/>
                  <a:pt x="1402" y="1216"/>
                </a:cubicBezTo>
                <a:cubicBezTo>
                  <a:pt x="1402" y="1208"/>
                  <a:pt x="1395" y="1201"/>
                  <a:pt x="1386" y="1201"/>
                </a:cubicBezTo>
                <a:cubicBezTo>
                  <a:pt x="1377" y="1201"/>
                  <a:pt x="1370" y="1208"/>
                  <a:pt x="1370" y="1217"/>
                </a:cubicBezTo>
                <a:cubicBezTo>
                  <a:pt x="1371" y="1226"/>
                  <a:pt x="1378" y="1233"/>
                  <a:pt x="1386" y="1233"/>
                </a:cubicBezTo>
                <a:close/>
                <a:moveTo>
                  <a:pt x="1472" y="1058"/>
                </a:moveTo>
                <a:cubicBezTo>
                  <a:pt x="1472" y="1050"/>
                  <a:pt x="1464" y="1042"/>
                  <a:pt x="1456" y="1042"/>
                </a:cubicBezTo>
                <a:cubicBezTo>
                  <a:pt x="1447" y="1042"/>
                  <a:pt x="1440" y="1049"/>
                  <a:pt x="1440" y="1058"/>
                </a:cubicBezTo>
                <a:cubicBezTo>
                  <a:pt x="1439" y="1067"/>
                  <a:pt x="1447" y="1074"/>
                  <a:pt x="1456" y="1074"/>
                </a:cubicBezTo>
                <a:cubicBezTo>
                  <a:pt x="1464" y="1074"/>
                  <a:pt x="1471" y="1067"/>
                  <a:pt x="1472" y="1058"/>
                </a:cubicBezTo>
                <a:close/>
                <a:moveTo>
                  <a:pt x="633" y="423"/>
                </a:moveTo>
                <a:cubicBezTo>
                  <a:pt x="624" y="423"/>
                  <a:pt x="617" y="430"/>
                  <a:pt x="618" y="439"/>
                </a:cubicBezTo>
                <a:cubicBezTo>
                  <a:pt x="618" y="448"/>
                  <a:pt x="625" y="455"/>
                  <a:pt x="633" y="455"/>
                </a:cubicBezTo>
                <a:cubicBezTo>
                  <a:pt x="642" y="455"/>
                  <a:pt x="650" y="447"/>
                  <a:pt x="649" y="438"/>
                </a:cubicBezTo>
                <a:cubicBezTo>
                  <a:pt x="649" y="429"/>
                  <a:pt x="642" y="422"/>
                  <a:pt x="633" y="423"/>
                </a:cubicBezTo>
                <a:close/>
                <a:moveTo>
                  <a:pt x="603" y="447"/>
                </a:moveTo>
                <a:cubicBezTo>
                  <a:pt x="595" y="448"/>
                  <a:pt x="588" y="455"/>
                  <a:pt x="588" y="463"/>
                </a:cubicBezTo>
                <a:cubicBezTo>
                  <a:pt x="588" y="472"/>
                  <a:pt x="595" y="479"/>
                  <a:pt x="604" y="479"/>
                </a:cubicBezTo>
                <a:cubicBezTo>
                  <a:pt x="613" y="479"/>
                  <a:pt x="619" y="472"/>
                  <a:pt x="619" y="463"/>
                </a:cubicBezTo>
                <a:cubicBezTo>
                  <a:pt x="619" y="454"/>
                  <a:pt x="612" y="447"/>
                  <a:pt x="603" y="447"/>
                </a:cubicBezTo>
                <a:close/>
                <a:moveTo>
                  <a:pt x="392" y="1131"/>
                </a:moveTo>
                <a:cubicBezTo>
                  <a:pt x="392" y="1140"/>
                  <a:pt x="399" y="1147"/>
                  <a:pt x="408" y="1147"/>
                </a:cubicBezTo>
                <a:cubicBezTo>
                  <a:pt x="416" y="1148"/>
                  <a:pt x="424" y="1140"/>
                  <a:pt x="424" y="1132"/>
                </a:cubicBezTo>
                <a:cubicBezTo>
                  <a:pt x="425" y="1123"/>
                  <a:pt x="418" y="1116"/>
                  <a:pt x="409" y="1115"/>
                </a:cubicBezTo>
                <a:cubicBezTo>
                  <a:pt x="400" y="1115"/>
                  <a:pt x="393" y="1122"/>
                  <a:pt x="392" y="1131"/>
                </a:cubicBezTo>
                <a:close/>
                <a:moveTo>
                  <a:pt x="421" y="650"/>
                </a:moveTo>
                <a:cubicBezTo>
                  <a:pt x="412" y="650"/>
                  <a:pt x="405" y="658"/>
                  <a:pt x="405" y="666"/>
                </a:cubicBezTo>
                <a:cubicBezTo>
                  <a:pt x="405" y="675"/>
                  <a:pt x="412" y="682"/>
                  <a:pt x="421" y="682"/>
                </a:cubicBezTo>
                <a:cubicBezTo>
                  <a:pt x="430" y="682"/>
                  <a:pt x="437" y="675"/>
                  <a:pt x="437" y="666"/>
                </a:cubicBezTo>
                <a:cubicBezTo>
                  <a:pt x="437" y="657"/>
                  <a:pt x="430" y="650"/>
                  <a:pt x="421" y="650"/>
                </a:cubicBezTo>
                <a:close/>
                <a:moveTo>
                  <a:pt x="366" y="799"/>
                </a:moveTo>
                <a:cubicBezTo>
                  <a:pt x="366" y="808"/>
                  <a:pt x="373" y="815"/>
                  <a:pt x="382" y="815"/>
                </a:cubicBezTo>
                <a:cubicBezTo>
                  <a:pt x="390" y="815"/>
                  <a:pt x="397" y="809"/>
                  <a:pt x="398" y="800"/>
                </a:cubicBezTo>
                <a:cubicBezTo>
                  <a:pt x="398" y="791"/>
                  <a:pt x="391" y="784"/>
                  <a:pt x="382" y="783"/>
                </a:cubicBezTo>
                <a:cubicBezTo>
                  <a:pt x="373" y="783"/>
                  <a:pt x="366" y="791"/>
                  <a:pt x="366" y="799"/>
                </a:cubicBezTo>
                <a:close/>
                <a:moveTo>
                  <a:pt x="544" y="497"/>
                </a:moveTo>
                <a:cubicBezTo>
                  <a:pt x="536" y="497"/>
                  <a:pt x="529" y="505"/>
                  <a:pt x="529" y="513"/>
                </a:cubicBezTo>
                <a:cubicBezTo>
                  <a:pt x="529" y="522"/>
                  <a:pt x="536" y="529"/>
                  <a:pt x="545" y="529"/>
                </a:cubicBezTo>
                <a:cubicBezTo>
                  <a:pt x="554" y="529"/>
                  <a:pt x="561" y="522"/>
                  <a:pt x="561" y="513"/>
                </a:cubicBezTo>
                <a:cubicBezTo>
                  <a:pt x="561" y="504"/>
                  <a:pt x="553" y="497"/>
                  <a:pt x="544" y="497"/>
                </a:cubicBezTo>
                <a:close/>
                <a:moveTo>
                  <a:pt x="352" y="963"/>
                </a:moveTo>
                <a:cubicBezTo>
                  <a:pt x="352" y="972"/>
                  <a:pt x="360" y="979"/>
                  <a:pt x="369" y="979"/>
                </a:cubicBezTo>
                <a:cubicBezTo>
                  <a:pt x="378" y="979"/>
                  <a:pt x="384" y="972"/>
                  <a:pt x="384" y="963"/>
                </a:cubicBezTo>
                <a:cubicBezTo>
                  <a:pt x="384" y="954"/>
                  <a:pt x="376" y="947"/>
                  <a:pt x="368" y="947"/>
                </a:cubicBezTo>
                <a:cubicBezTo>
                  <a:pt x="359" y="947"/>
                  <a:pt x="352" y="955"/>
                  <a:pt x="352" y="963"/>
                </a:cubicBezTo>
                <a:close/>
                <a:moveTo>
                  <a:pt x="1311" y="509"/>
                </a:moveTo>
                <a:cubicBezTo>
                  <a:pt x="1302" y="508"/>
                  <a:pt x="1295" y="516"/>
                  <a:pt x="1295" y="525"/>
                </a:cubicBezTo>
                <a:cubicBezTo>
                  <a:pt x="1295" y="533"/>
                  <a:pt x="1301" y="540"/>
                  <a:pt x="1310" y="541"/>
                </a:cubicBezTo>
                <a:cubicBezTo>
                  <a:pt x="1319" y="541"/>
                  <a:pt x="1327" y="534"/>
                  <a:pt x="1327" y="525"/>
                </a:cubicBezTo>
                <a:cubicBezTo>
                  <a:pt x="1327" y="516"/>
                  <a:pt x="1319" y="509"/>
                  <a:pt x="1311" y="509"/>
                </a:cubicBezTo>
                <a:close/>
                <a:moveTo>
                  <a:pt x="1455" y="741"/>
                </a:moveTo>
                <a:cubicBezTo>
                  <a:pt x="1446" y="741"/>
                  <a:pt x="1438" y="749"/>
                  <a:pt x="1439" y="757"/>
                </a:cubicBezTo>
                <a:cubicBezTo>
                  <a:pt x="1439" y="766"/>
                  <a:pt x="1446" y="773"/>
                  <a:pt x="1455" y="773"/>
                </a:cubicBezTo>
                <a:cubicBezTo>
                  <a:pt x="1464" y="773"/>
                  <a:pt x="1471" y="765"/>
                  <a:pt x="1471" y="756"/>
                </a:cubicBezTo>
                <a:cubicBezTo>
                  <a:pt x="1470" y="748"/>
                  <a:pt x="1463" y="741"/>
                  <a:pt x="1455" y="741"/>
                </a:cubicBezTo>
                <a:close/>
                <a:moveTo>
                  <a:pt x="747" y="377"/>
                </a:moveTo>
                <a:cubicBezTo>
                  <a:pt x="738" y="378"/>
                  <a:pt x="731" y="385"/>
                  <a:pt x="731" y="393"/>
                </a:cubicBezTo>
                <a:cubicBezTo>
                  <a:pt x="731" y="402"/>
                  <a:pt x="738" y="410"/>
                  <a:pt x="747" y="409"/>
                </a:cubicBezTo>
                <a:cubicBezTo>
                  <a:pt x="756" y="409"/>
                  <a:pt x="763" y="402"/>
                  <a:pt x="763" y="393"/>
                </a:cubicBezTo>
                <a:cubicBezTo>
                  <a:pt x="762" y="384"/>
                  <a:pt x="755" y="377"/>
                  <a:pt x="747" y="377"/>
                </a:cubicBezTo>
                <a:close/>
                <a:moveTo>
                  <a:pt x="1182" y="416"/>
                </a:moveTo>
                <a:cubicBezTo>
                  <a:pt x="1173" y="416"/>
                  <a:pt x="1166" y="423"/>
                  <a:pt x="1166" y="432"/>
                </a:cubicBezTo>
                <a:cubicBezTo>
                  <a:pt x="1166" y="440"/>
                  <a:pt x="1173" y="447"/>
                  <a:pt x="1181" y="448"/>
                </a:cubicBezTo>
                <a:cubicBezTo>
                  <a:pt x="1190" y="448"/>
                  <a:pt x="1198" y="440"/>
                  <a:pt x="1198" y="431"/>
                </a:cubicBezTo>
                <a:cubicBezTo>
                  <a:pt x="1197" y="423"/>
                  <a:pt x="1190" y="416"/>
                  <a:pt x="1182" y="416"/>
                </a:cubicBezTo>
                <a:close/>
                <a:moveTo>
                  <a:pt x="1360" y="569"/>
                </a:moveTo>
                <a:cubicBezTo>
                  <a:pt x="1352" y="568"/>
                  <a:pt x="1344" y="576"/>
                  <a:pt x="1344" y="585"/>
                </a:cubicBezTo>
                <a:cubicBezTo>
                  <a:pt x="1344" y="593"/>
                  <a:pt x="1351" y="600"/>
                  <a:pt x="1360" y="600"/>
                </a:cubicBezTo>
                <a:cubicBezTo>
                  <a:pt x="1369" y="600"/>
                  <a:pt x="1376" y="593"/>
                  <a:pt x="1376" y="585"/>
                </a:cubicBezTo>
                <a:cubicBezTo>
                  <a:pt x="1376" y="576"/>
                  <a:pt x="1369" y="569"/>
                  <a:pt x="1360" y="569"/>
                </a:cubicBezTo>
                <a:close/>
                <a:moveTo>
                  <a:pt x="573" y="472"/>
                </a:moveTo>
                <a:cubicBezTo>
                  <a:pt x="565" y="472"/>
                  <a:pt x="558" y="479"/>
                  <a:pt x="558" y="488"/>
                </a:cubicBezTo>
                <a:cubicBezTo>
                  <a:pt x="558" y="497"/>
                  <a:pt x="565" y="504"/>
                  <a:pt x="574" y="504"/>
                </a:cubicBezTo>
                <a:cubicBezTo>
                  <a:pt x="582" y="504"/>
                  <a:pt x="590" y="496"/>
                  <a:pt x="590" y="488"/>
                </a:cubicBezTo>
                <a:cubicBezTo>
                  <a:pt x="589" y="479"/>
                  <a:pt x="582" y="472"/>
                  <a:pt x="573" y="472"/>
                </a:cubicBezTo>
                <a:close/>
                <a:moveTo>
                  <a:pt x="1103" y="381"/>
                </a:moveTo>
                <a:cubicBezTo>
                  <a:pt x="1094" y="381"/>
                  <a:pt x="1087" y="388"/>
                  <a:pt x="1087" y="396"/>
                </a:cubicBezTo>
                <a:cubicBezTo>
                  <a:pt x="1086" y="405"/>
                  <a:pt x="1093" y="413"/>
                  <a:pt x="1103" y="413"/>
                </a:cubicBezTo>
                <a:cubicBezTo>
                  <a:pt x="1111" y="413"/>
                  <a:pt x="1118" y="406"/>
                  <a:pt x="1118" y="397"/>
                </a:cubicBezTo>
                <a:cubicBezTo>
                  <a:pt x="1118" y="388"/>
                  <a:pt x="1111" y="381"/>
                  <a:pt x="1103" y="381"/>
                </a:cubicBezTo>
                <a:close/>
                <a:moveTo>
                  <a:pt x="1335" y="539"/>
                </a:moveTo>
                <a:cubicBezTo>
                  <a:pt x="1326" y="539"/>
                  <a:pt x="1319" y="546"/>
                  <a:pt x="1319" y="555"/>
                </a:cubicBezTo>
                <a:cubicBezTo>
                  <a:pt x="1319" y="563"/>
                  <a:pt x="1327" y="571"/>
                  <a:pt x="1336" y="571"/>
                </a:cubicBezTo>
                <a:cubicBezTo>
                  <a:pt x="1345" y="570"/>
                  <a:pt x="1351" y="563"/>
                  <a:pt x="1351" y="554"/>
                </a:cubicBezTo>
                <a:cubicBezTo>
                  <a:pt x="1351" y="546"/>
                  <a:pt x="1344" y="539"/>
                  <a:pt x="1335" y="539"/>
                </a:cubicBezTo>
                <a:close/>
                <a:moveTo>
                  <a:pt x="831" y="357"/>
                </a:moveTo>
                <a:cubicBezTo>
                  <a:pt x="822" y="357"/>
                  <a:pt x="815" y="364"/>
                  <a:pt x="814" y="373"/>
                </a:cubicBezTo>
                <a:cubicBezTo>
                  <a:pt x="814" y="381"/>
                  <a:pt x="821" y="388"/>
                  <a:pt x="830" y="389"/>
                </a:cubicBezTo>
                <a:cubicBezTo>
                  <a:pt x="839" y="389"/>
                  <a:pt x="846" y="382"/>
                  <a:pt x="846" y="373"/>
                </a:cubicBezTo>
                <a:cubicBezTo>
                  <a:pt x="846" y="364"/>
                  <a:pt x="839" y="357"/>
                  <a:pt x="831" y="357"/>
                </a:cubicBezTo>
                <a:close/>
                <a:moveTo>
                  <a:pt x="1151" y="1431"/>
                </a:moveTo>
                <a:cubicBezTo>
                  <a:pt x="1159" y="1431"/>
                  <a:pt x="1166" y="1424"/>
                  <a:pt x="1166" y="1415"/>
                </a:cubicBezTo>
                <a:cubicBezTo>
                  <a:pt x="1166" y="1407"/>
                  <a:pt x="1159" y="1399"/>
                  <a:pt x="1150" y="1400"/>
                </a:cubicBezTo>
                <a:cubicBezTo>
                  <a:pt x="1141" y="1400"/>
                  <a:pt x="1134" y="1407"/>
                  <a:pt x="1134" y="1416"/>
                </a:cubicBezTo>
                <a:cubicBezTo>
                  <a:pt x="1135" y="1425"/>
                  <a:pt x="1142" y="1432"/>
                  <a:pt x="1151" y="1431"/>
                </a:cubicBezTo>
                <a:close/>
                <a:moveTo>
                  <a:pt x="362" y="854"/>
                </a:moveTo>
                <a:cubicBezTo>
                  <a:pt x="362" y="863"/>
                  <a:pt x="369" y="870"/>
                  <a:pt x="378" y="870"/>
                </a:cubicBezTo>
                <a:cubicBezTo>
                  <a:pt x="386" y="870"/>
                  <a:pt x="393" y="863"/>
                  <a:pt x="393" y="854"/>
                </a:cubicBezTo>
                <a:cubicBezTo>
                  <a:pt x="393" y="846"/>
                  <a:pt x="386" y="838"/>
                  <a:pt x="378" y="838"/>
                </a:cubicBezTo>
                <a:cubicBezTo>
                  <a:pt x="369" y="838"/>
                  <a:pt x="362" y="845"/>
                  <a:pt x="362" y="854"/>
                </a:cubicBezTo>
                <a:close/>
                <a:moveTo>
                  <a:pt x="1422" y="1153"/>
                </a:moveTo>
                <a:cubicBezTo>
                  <a:pt x="1430" y="1153"/>
                  <a:pt x="1437" y="1146"/>
                  <a:pt x="1437" y="1137"/>
                </a:cubicBezTo>
                <a:cubicBezTo>
                  <a:pt x="1437" y="1129"/>
                  <a:pt x="1430" y="1122"/>
                  <a:pt x="1422" y="1121"/>
                </a:cubicBezTo>
                <a:cubicBezTo>
                  <a:pt x="1413" y="1121"/>
                  <a:pt x="1406" y="1128"/>
                  <a:pt x="1406" y="1137"/>
                </a:cubicBezTo>
                <a:cubicBezTo>
                  <a:pt x="1405" y="1146"/>
                  <a:pt x="1413" y="1153"/>
                  <a:pt x="1422" y="1153"/>
                </a:cubicBezTo>
                <a:close/>
                <a:moveTo>
                  <a:pt x="1357" y="1257"/>
                </a:moveTo>
                <a:cubicBezTo>
                  <a:pt x="1366" y="1257"/>
                  <a:pt x="1373" y="1250"/>
                  <a:pt x="1373" y="1241"/>
                </a:cubicBezTo>
                <a:cubicBezTo>
                  <a:pt x="1373" y="1233"/>
                  <a:pt x="1366" y="1226"/>
                  <a:pt x="1358" y="1226"/>
                </a:cubicBezTo>
                <a:cubicBezTo>
                  <a:pt x="1349" y="1226"/>
                  <a:pt x="1342" y="1233"/>
                  <a:pt x="1342" y="1241"/>
                </a:cubicBezTo>
                <a:cubicBezTo>
                  <a:pt x="1341" y="1250"/>
                  <a:pt x="1348" y="1257"/>
                  <a:pt x="1357" y="1257"/>
                </a:cubicBezTo>
                <a:close/>
                <a:moveTo>
                  <a:pt x="1460" y="1020"/>
                </a:moveTo>
                <a:cubicBezTo>
                  <a:pt x="1469" y="1020"/>
                  <a:pt x="1476" y="1013"/>
                  <a:pt x="1476" y="1004"/>
                </a:cubicBezTo>
                <a:cubicBezTo>
                  <a:pt x="1476" y="996"/>
                  <a:pt x="1469" y="989"/>
                  <a:pt x="1460" y="988"/>
                </a:cubicBezTo>
                <a:cubicBezTo>
                  <a:pt x="1451" y="988"/>
                  <a:pt x="1444" y="995"/>
                  <a:pt x="1444" y="1004"/>
                </a:cubicBezTo>
                <a:cubicBezTo>
                  <a:pt x="1444" y="1013"/>
                  <a:pt x="1451" y="1020"/>
                  <a:pt x="1460" y="1020"/>
                </a:cubicBezTo>
                <a:close/>
                <a:moveTo>
                  <a:pt x="1430" y="711"/>
                </a:moveTo>
                <a:cubicBezTo>
                  <a:pt x="1421" y="711"/>
                  <a:pt x="1414" y="719"/>
                  <a:pt x="1414" y="728"/>
                </a:cubicBezTo>
                <a:cubicBezTo>
                  <a:pt x="1415" y="736"/>
                  <a:pt x="1422" y="743"/>
                  <a:pt x="1430" y="743"/>
                </a:cubicBezTo>
                <a:cubicBezTo>
                  <a:pt x="1439" y="742"/>
                  <a:pt x="1446" y="735"/>
                  <a:pt x="1446" y="727"/>
                </a:cubicBezTo>
                <a:cubicBezTo>
                  <a:pt x="1446" y="718"/>
                  <a:pt x="1439" y="711"/>
                  <a:pt x="1430" y="711"/>
                </a:cubicBezTo>
                <a:close/>
                <a:moveTo>
                  <a:pt x="357" y="909"/>
                </a:moveTo>
                <a:cubicBezTo>
                  <a:pt x="357" y="918"/>
                  <a:pt x="364" y="925"/>
                  <a:pt x="373" y="924"/>
                </a:cubicBezTo>
                <a:cubicBezTo>
                  <a:pt x="382" y="924"/>
                  <a:pt x="389" y="917"/>
                  <a:pt x="388" y="908"/>
                </a:cubicBezTo>
                <a:cubicBezTo>
                  <a:pt x="388" y="900"/>
                  <a:pt x="381" y="893"/>
                  <a:pt x="372" y="893"/>
                </a:cubicBezTo>
                <a:cubicBezTo>
                  <a:pt x="364" y="893"/>
                  <a:pt x="357" y="900"/>
                  <a:pt x="357" y="909"/>
                </a:cubicBezTo>
                <a:close/>
                <a:moveTo>
                  <a:pt x="607" y="1383"/>
                </a:moveTo>
                <a:cubicBezTo>
                  <a:pt x="615" y="1383"/>
                  <a:pt x="622" y="1376"/>
                  <a:pt x="622" y="1367"/>
                </a:cubicBezTo>
                <a:cubicBezTo>
                  <a:pt x="622" y="1359"/>
                  <a:pt x="615" y="1352"/>
                  <a:pt x="606" y="1352"/>
                </a:cubicBezTo>
                <a:cubicBezTo>
                  <a:pt x="597" y="1352"/>
                  <a:pt x="590" y="1359"/>
                  <a:pt x="590" y="1368"/>
                </a:cubicBezTo>
                <a:cubicBezTo>
                  <a:pt x="591" y="1377"/>
                  <a:pt x="598" y="1384"/>
                  <a:pt x="607" y="1383"/>
                </a:cubicBezTo>
                <a:close/>
                <a:moveTo>
                  <a:pt x="1481" y="950"/>
                </a:moveTo>
                <a:cubicBezTo>
                  <a:pt x="1481" y="941"/>
                  <a:pt x="1474" y="934"/>
                  <a:pt x="1466" y="934"/>
                </a:cubicBezTo>
                <a:cubicBezTo>
                  <a:pt x="1457" y="933"/>
                  <a:pt x="1449" y="941"/>
                  <a:pt x="1449" y="950"/>
                </a:cubicBezTo>
                <a:cubicBezTo>
                  <a:pt x="1449" y="958"/>
                  <a:pt x="1456" y="965"/>
                  <a:pt x="1465" y="965"/>
                </a:cubicBezTo>
                <a:cubicBezTo>
                  <a:pt x="1473" y="965"/>
                  <a:pt x="1480" y="959"/>
                  <a:pt x="1481" y="950"/>
                </a:cubicBezTo>
                <a:close/>
                <a:moveTo>
                  <a:pt x="433" y="1176"/>
                </a:moveTo>
                <a:cubicBezTo>
                  <a:pt x="442" y="1176"/>
                  <a:pt x="449" y="1169"/>
                  <a:pt x="449" y="1160"/>
                </a:cubicBezTo>
                <a:cubicBezTo>
                  <a:pt x="449" y="1151"/>
                  <a:pt x="441" y="1144"/>
                  <a:pt x="432" y="1145"/>
                </a:cubicBezTo>
                <a:cubicBezTo>
                  <a:pt x="424" y="1145"/>
                  <a:pt x="417" y="1152"/>
                  <a:pt x="417" y="1161"/>
                </a:cubicBezTo>
                <a:cubicBezTo>
                  <a:pt x="417" y="1169"/>
                  <a:pt x="425" y="1176"/>
                  <a:pt x="433" y="1176"/>
                </a:cubicBezTo>
                <a:close/>
                <a:moveTo>
                  <a:pt x="451" y="626"/>
                </a:moveTo>
                <a:cubicBezTo>
                  <a:pt x="442" y="626"/>
                  <a:pt x="435" y="633"/>
                  <a:pt x="435" y="642"/>
                </a:cubicBezTo>
                <a:cubicBezTo>
                  <a:pt x="436" y="651"/>
                  <a:pt x="443" y="658"/>
                  <a:pt x="452" y="657"/>
                </a:cubicBezTo>
                <a:cubicBezTo>
                  <a:pt x="460" y="657"/>
                  <a:pt x="467" y="650"/>
                  <a:pt x="467" y="641"/>
                </a:cubicBezTo>
                <a:cubicBezTo>
                  <a:pt x="466" y="633"/>
                  <a:pt x="459" y="626"/>
                  <a:pt x="451" y="626"/>
                </a:cubicBezTo>
                <a:close/>
                <a:moveTo>
                  <a:pt x="1470" y="879"/>
                </a:moveTo>
                <a:cubicBezTo>
                  <a:pt x="1462" y="879"/>
                  <a:pt x="1454" y="886"/>
                  <a:pt x="1454" y="895"/>
                </a:cubicBezTo>
                <a:cubicBezTo>
                  <a:pt x="1454" y="904"/>
                  <a:pt x="1461" y="911"/>
                  <a:pt x="1470" y="911"/>
                </a:cubicBezTo>
                <a:cubicBezTo>
                  <a:pt x="1479" y="911"/>
                  <a:pt x="1486" y="904"/>
                  <a:pt x="1486" y="895"/>
                </a:cubicBezTo>
                <a:cubicBezTo>
                  <a:pt x="1486" y="886"/>
                  <a:pt x="1479" y="879"/>
                  <a:pt x="1470" y="879"/>
                </a:cubicBezTo>
                <a:close/>
                <a:moveTo>
                  <a:pt x="372" y="1047"/>
                </a:moveTo>
                <a:cubicBezTo>
                  <a:pt x="372" y="1056"/>
                  <a:pt x="379" y="1063"/>
                  <a:pt x="388" y="1063"/>
                </a:cubicBezTo>
                <a:cubicBezTo>
                  <a:pt x="397" y="1063"/>
                  <a:pt x="404" y="1056"/>
                  <a:pt x="404" y="1047"/>
                </a:cubicBezTo>
                <a:cubicBezTo>
                  <a:pt x="404" y="1038"/>
                  <a:pt x="397" y="1031"/>
                  <a:pt x="388" y="1031"/>
                </a:cubicBezTo>
                <a:cubicBezTo>
                  <a:pt x="379" y="1031"/>
                  <a:pt x="372" y="1038"/>
                  <a:pt x="372" y="1047"/>
                </a:cubicBezTo>
                <a:close/>
                <a:moveTo>
                  <a:pt x="401" y="720"/>
                </a:moveTo>
                <a:cubicBezTo>
                  <a:pt x="401" y="729"/>
                  <a:pt x="407" y="736"/>
                  <a:pt x="416" y="737"/>
                </a:cubicBezTo>
                <a:cubicBezTo>
                  <a:pt x="424" y="737"/>
                  <a:pt x="432" y="731"/>
                  <a:pt x="432" y="722"/>
                </a:cubicBezTo>
                <a:cubicBezTo>
                  <a:pt x="433" y="713"/>
                  <a:pt x="427" y="706"/>
                  <a:pt x="418" y="705"/>
                </a:cubicBezTo>
                <a:cubicBezTo>
                  <a:pt x="409" y="705"/>
                  <a:pt x="402" y="711"/>
                  <a:pt x="401" y="720"/>
                </a:cubicBezTo>
                <a:close/>
                <a:moveTo>
                  <a:pt x="1048" y="377"/>
                </a:moveTo>
                <a:cubicBezTo>
                  <a:pt x="1040" y="377"/>
                  <a:pt x="1032" y="384"/>
                  <a:pt x="1032" y="392"/>
                </a:cubicBezTo>
                <a:cubicBezTo>
                  <a:pt x="1032" y="401"/>
                  <a:pt x="1039" y="408"/>
                  <a:pt x="1048" y="408"/>
                </a:cubicBezTo>
                <a:cubicBezTo>
                  <a:pt x="1056" y="408"/>
                  <a:pt x="1063" y="402"/>
                  <a:pt x="1064" y="393"/>
                </a:cubicBezTo>
                <a:cubicBezTo>
                  <a:pt x="1064" y="384"/>
                  <a:pt x="1057" y="377"/>
                  <a:pt x="1048" y="377"/>
                </a:cubicBezTo>
                <a:close/>
                <a:moveTo>
                  <a:pt x="983" y="1471"/>
                </a:moveTo>
                <a:cubicBezTo>
                  <a:pt x="991" y="1471"/>
                  <a:pt x="998" y="1464"/>
                  <a:pt x="998" y="1455"/>
                </a:cubicBezTo>
                <a:cubicBezTo>
                  <a:pt x="998" y="1447"/>
                  <a:pt x="991" y="1440"/>
                  <a:pt x="982" y="1440"/>
                </a:cubicBezTo>
                <a:cubicBezTo>
                  <a:pt x="974" y="1440"/>
                  <a:pt x="967" y="1447"/>
                  <a:pt x="967" y="1455"/>
                </a:cubicBezTo>
                <a:cubicBezTo>
                  <a:pt x="966" y="1464"/>
                  <a:pt x="974" y="1472"/>
                  <a:pt x="983" y="1471"/>
                </a:cubicBezTo>
                <a:close/>
                <a:moveTo>
                  <a:pt x="581" y="1354"/>
                </a:moveTo>
                <a:cubicBezTo>
                  <a:pt x="590" y="1354"/>
                  <a:pt x="597" y="1347"/>
                  <a:pt x="597" y="1338"/>
                </a:cubicBezTo>
                <a:cubicBezTo>
                  <a:pt x="597" y="1329"/>
                  <a:pt x="590" y="1322"/>
                  <a:pt x="582" y="1322"/>
                </a:cubicBezTo>
                <a:cubicBezTo>
                  <a:pt x="573" y="1322"/>
                  <a:pt x="566" y="1329"/>
                  <a:pt x="566" y="1337"/>
                </a:cubicBezTo>
                <a:cubicBezTo>
                  <a:pt x="566" y="1346"/>
                  <a:pt x="572" y="1353"/>
                  <a:pt x="581" y="1354"/>
                </a:cubicBezTo>
                <a:close/>
                <a:moveTo>
                  <a:pt x="764" y="1452"/>
                </a:moveTo>
                <a:cubicBezTo>
                  <a:pt x="772" y="1452"/>
                  <a:pt x="780" y="1446"/>
                  <a:pt x="780" y="1437"/>
                </a:cubicBezTo>
                <a:cubicBezTo>
                  <a:pt x="781" y="1428"/>
                  <a:pt x="774" y="1421"/>
                  <a:pt x="765" y="1420"/>
                </a:cubicBezTo>
                <a:cubicBezTo>
                  <a:pt x="757" y="1420"/>
                  <a:pt x="749" y="1427"/>
                  <a:pt x="749" y="1435"/>
                </a:cubicBezTo>
                <a:cubicBezTo>
                  <a:pt x="749" y="1444"/>
                  <a:pt x="755" y="1451"/>
                  <a:pt x="764" y="1452"/>
                </a:cubicBezTo>
                <a:close/>
                <a:moveTo>
                  <a:pt x="685" y="1418"/>
                </a:moveTo>
                <a:cubicBezTo>
                  <a:pt x="694" y="1418"/>
                  <a:pt x="701" y="1411"/>
                  <a:pt x="701" y="1402"/>
                </a:cubicBezTo>
                <a:cubicBezTo>
                  <a:pt x="701" y="1393"/>
                  <a:pt x="694" y="1386"/>
                  <a:pt x="686" y="1386"/>
                </a:cubicBezTo>
                <a:cubicBezTo>
                  <a:pt x="677" y="1386"/>
                  <a:pt x="670" y="1393"/>
                  <a:pt x="670" y="1402"/>
                </a:cubicBezTo>
                <a:cubicBezTo>
                  <a:pt x="670" y="1410"/>
                  <a:pt x="677" y="1417"/>
                  <a:pt x="685" y="1418"/>
                </a:cubicBezTo>
                <a:close/>
                <a:moveTo>
                  <a:pt x="1180" y="1406"/>
                </a:moveTo>
                <a:cubicBezTo>
                  <a:pt x="1189" y="1406"/>
                  <a:pt x="1196" y="1399"/>
                  <a:pt x="1196" y="1391"/>
                </a:cubicBezTo>
                <a:cubicBezTo>
                  <a:pt x="1196" y="1382"/>
                  <a:pt x="1189" y="1375"/>
                  <a:pt x="1180" y="1375"/>
                </a:cubicBezTo>
                <a:cubicBezTo>
                  <a:pt x="1171" y="1375"/>
                  <a:pt x="1164" y="1382"/>
                  <a:pt x="1164" y="1391"/>
                </a:cubicBezTo>
                <a:cubicBezTo>
                  <a:pt x="1164" y="1400"/>
                  <a:pt x="1171" y="1406"/>
                  <a:pt x="1180" y="1406"/>
                </a:cubicBezTo>
                <a:close/>
                <a:moveTo>
                  <a:pt x="885" y="362"/>
                </a:moveTo>
                <a:cubicBezTo>
                  <a:pt x="877" y="362"/>
                  <a:pt x="869" y="369"/>
                  <a:pt x="869" y="378"/>
                </a:cubicBezTo>
                <a:cubicBezTo>
                  <a:pt x="869" y="386"/>
                  <a:pt x="876" y="394"/>
                  <a:pt x="885" y="394"/>
                </a:cubicBezTo>
                <a:cubicBezTo>
                  <a:pt x="893" y="394"/>
                  <a:pt x="901" y="387"/>
                  <a:pt x="901" y="378"/>
                </a:cubicBezTo>
                <a:cubicBezTo>
                  <a:pt x="901" y="370"/>
                  <a:pt x="894" y="363"/>
                  <a:pt x="885" y="362"/>
                </a:cubicBezTo>
                <a:close/>
                <a:moveTo>
                  <a:pt x="1066" y="1451"/>
                </a:moveTo>
                <a:cubicBezTo>
                  <a:pt x="1075" y="1451"/>
                  <a:pt x="1082" y="1444"/>
                  <a:pt x="1082" y="1435"/>
                </a:cubicBezTo>
                <a:cubicBezTo>
                  <a:pt x="1082" y="1427"/>
                  <a:pt x="1076" y="1419"/>
                  <a:pt x="1067" y="1419"/>
                </a:cubicBezTo>
                <a:cubicBezTo>
                  <a:pt x="1058" y="1419"/>
                  <a:pt x="1051" y="1426"/>
                  <a:pt x="1051" y="1435"/>
                </a:cubicBezTo>
                <a:cubicBezTo>
                  <a:pt x="1051" y="1443"/>
                  <a:pt x="1058" y="1451"/>
                  <a:pt x="1066" y="1451"/>
                </a:cubicBezTo>
                <a:close/>
                <a:moveTo>
                  <a:pt x="1465" y="812"/>
                </a:moveTo>
                <a:cubicBezTo>
                  <a:pt x="1466" y="803"/>
                  <a:pt x="1459" y="796"/>
                  <a:pt x="1450" y="796"/>
                </a:cubicBezTo>
                <a:cubicBezTo>
                  <a:pt x="1441" y="796"/>
                  <a:pt x="1434" y="802"/>
                  <a:pt x="1434" y="811"/>
                </a:cubicBezTo>
                <a:cubicBezTo>
                  <a:pt x="1434" y="820"/>
                  <a:pt x="1441" y="827"/>
                  <a:pt x="1449" y="827"/>
                </a:cubicBezTo>
                <a:cubicBezTo>
                  <a:pt x="1458" y="827"/>
                  <a:pt x="1465" y="820"/>
                  <a:pt x="1465" y="812"/>
                </a:cubicBezTo>
                <a:close/>
                <a:moveTo>
                  <a:pt x="1206" y="445"/>
                </a:moveTo>
                <a:cubicBezTo>
                  <a:pt x="1198" y="445"/>
                  <a:pt x="1191" y="452"/>
                  <a:pt x="1191" y="461"/>
                </a:cubicBezTo>
                <a:cubicBezTo>
                  <a:pt x="1191" y="469"/>
                  <a:pt x="1198" y="476"/>
                  <a:pt x="1207" y="476"/>
                </a:cubicBezTo>
                <a:cubicBezTo>
                  <a:pt x="1215" y="476"/>
                  <a:pt x="1222" y="469"/>
                  <a:pt x="1222" y="461"/>
                </a:cubicBezTo>
                <a:cubicBezTo>
                  <a:pt x="1222" y="452"/>
                  <a:pt x="1215" y="445"/>
                  <a:pt x="1206" y="445"/>
                </a:cubicBezTo>
                <a:close/>
                <a:moveTo>
                  <a:pt x="557" y="1324"/>
                </a:moveTo>
                <a:cubicBezTo>
                  <a:pt x="565" y="1324"/>
                  <a:pt x="572" y="1318"/>
                  <a:pt x="572" y="1309"/>
                </a:cubicBezTo>
                <a:cubicBezTo>
                  <a:pt x="572" y="1300"/>
                  <a:pt x="565" y="1293"/>
                  <a:pt x="557" y="1293"/>
                </a:cubicBezTo>
                <a:cubicBezTo>
                  <a:pt x="548" y="1293"/>
                  <a:pt x="541" y="1300"/>
                  <a:pt x="541" y="1309"/>
                </a:cubicBezTo>
                <a:cubicBezTo>
                  <a:pt x="541" y="1317"/>
                  <a:pt x="548" y="1324"/>
                  <a:pt x="557" y="1324"/>
                </a:cubicBezTo>
                <a:close/>
                <a:moveTo>
                  <a:pt x="1327" y="1282"/>
                </a:moveTo>
                <a:cubicBezTo>
                  <a:pt x="1336" y="1282"/>
                  <a:pt x="1343" y="1275"/>
                  <a:pt x="1343" y="1266"/>
                </a:cubicBezTo>
                <a:cubicBezTo>
                  <a:pt x="1343" y="1258"/>
                  <a:pt x="1336" y="1251"/>
                  <a:pt x="1328" y="1250"/>
                </a:cubicBezTo>
                <a:cubicBezTo>
                  <a:pt x="1319" y="1250"/>
                  <a:pt x="1312" y="1257"/>
                  <a:pt x="1312" y="1266"/>
                </a:cubicBezTo>
                <a:cubicBezTo>
                  <a:pt x="1312" y="1275"/>
                  <a:pt x="1319" y="1282"/>
                  <a:pt x="1327" y="1282"/>
                </a:cubicBezTo>
                <a:close/>
                <a:moveTo>
                  <a:pt x="458" y="1206"/>
                </a:moveTo>
                <a:cubicBezTo>
                  <a:pt x="467" y="1206"/>
                  <a:pt x="474" y="1199"/>
                  <a:pt x="473" y="1190"/>
                </a:cubicBezTo>
                <a:cubicBezTo>
                  <a:pt x="473" y="1181"/>
                  <a:pt x="466" y="1174"/>
                  <a:pt x="457" y="1175"/>
                </a:cubicBezTo>
                <a:cubicBezTo>
                  <a:pt x="449" y="1175"/>
                  <a:pt x="442" y="1182"/>
                  <a:pt x="442" y="1191"/>
                </a:cubicBezTo>
                <a:cubicBezTo>
                  <a:pt x="442" y="1199"/>
                  <a:pt x="450" y="1206"/>
                  <a:pt x="458" y="1206"/>
                </a:cubicBezTo>
                <a:close/>
                <a:moveTo>
                  <a:pt x="717" y="402"/>
                </a:moveTo>
                <a:cubicBezTo>
                  <a:pt x="708" y="402"/>
                  <a:pt x="701" y="409"/>
                  <a:pt x="701" y="418"/>
                </a:cubicBezTo>
                <a:cubicBezTo>
                  <a:pt x="701" y="427"/>
                  <a:pt x="708" y="434"/>
                  <a:pt x="717" y="434"/>
                </a:cubicBezTo>
                <a:cubicBezTo>
                  <a:pt x="726" y="434"/>
                  <a:pt x="733" y="427"/>
                  <a:pt x="733" y="418"/>
                </a:cubicBezTo>
                <a:cubicBezTo>
                  <a:pt x="733" y="409"/>
                  <a:pt x="726" y="402"/>
                  <a:pt x="717" y="402"/>
                </a:cubicBezTo>
                <a:close/>
                <a:moveTo>
                  <a:pt x="1209" y="1382"/>
                </a:moveTo>
                <a:cubicBezTo>
                  <a:pt x="1218" y="1381"/>
                  <a:pt x="1225" y="1374"/>
                  <a:pt x="1225" y="1366"/>
                </a:cubicBezTo>
                <a:cubicBezTo>
                  <a:pt x="1225" y="1357"/>
                  <a:pt x="1218" y="1350"/>
                  <a:pt x="1209" y="1350"/>
                </a:cubicBezTo>
                <a:cubicBezTo>
                  <a:pt x="1200" y="1351"/>
                  <a:pt x="1193" y="1357"/>
                  <a:pt x="1194" y="1366"/>
                </a:cubicBezTo>
                <a:cubicBezTo>
                  <a:pt x="1194" y="1375"/>
                  <a:pt x="1201" y="1382"/>
                  <a:pt x="1209" y="1382"/>
                </a:cubicBezTo>
                <a:close/>
                <a:moveTo>
                  <a:pt x="820" y="1457"/>
                </a:moveTo>
                <a:cubicBezTo>
                  <a:pt x="828" y="1456"/>
                  <a:pt x="835" y="1449"/>
                  <a:pt x="835" y="1441"/>
                </a:cubicBezTo>
                <a:cubicBezTo>
                  <a:pt x="835" y="1432"/>
                  <a:pt x="828" y="1425"/>
                  <a:pt x="819" y="1426"/>
                </a:cubicBezTo>
                <a:cubicBezTo>
                  <a:pt x="810" y="1426"/>
                  <a:pt x="803" y="1433"/>
                  <a:pt x="804" y="1441"/>
                </a:cubicBezTo>
                <a:cubicBezTo>
                  <a:pt x="804" y="1450"/>
                  <a:pt x="811" y="1457"/>
                  <a:pt x="820" y="1457"/>
                </a:cubicBezTo>
                <a:close/>
                <a:moveTo>
                  <a:pt x="928" y="1466"/>
                </a:moveTo>
                <a:cubicBezTo>
                  <a:pt x="937" y="1466"/>
                  <a:pt x="943" y="1459"/>
                  <a:pt x="943" y="1450"/>
                </a:cubicBezTo>
                <a:cubicBezTo>
                  <a:pt x="943" y="1442"/>
                  <a:pt x="936" y="1435"/>
                  <a:pt x="927" y="1435"/>
                </a:cubicBezTo>
                <a:cubicBezTo>
                  <a:pt x="919" y="1435"/>
                  <a:pt x="912" y="1442"/>
                  <a:pt x="912" y="1451"/>
                </a:cubicBezTo>
                <a:cubicBezTo>
                  <a:pt x="912" y="1459"/>
                  <a:pt x="919" y="1466"/>
                  <a:pt x="928" y="1466"/>
                </a:cubicBezTo>
                <a:close/>
                <a:moveTo>
                  <a:pt x="993" y="372"/>
                </a:moveTo>
                <a:cubicBezTo>
                  <a:pt x="984" y="372"/>
                  <a:pt x="977" y="379"/>
                  <a:pt x="978" y="388"/>
                </a:cubicBezTo>
                <a:cubicBezTo>
                  <a:pt x="978" y="396"/>
                  <a:pt x="985" y="403"/>
                  <a:pt x="994" y="403"/>
                </a:cubicBezTo>
                <a:cubicBezTo>
                  <a:pt x="1002" y="403"/>
                  <a:pt x="1009" y="396"/>
                  <a:pt x="1009" y="387"/>
                </a:cubicBezTo>
                <a:cubicBezTo>
                  <a:pt x="1009" y="378"/>
                  <a:pt x="1002" y="372"/>
                  <a:pt x="993" y="372"/>
                </a:cubicBezTo>
                <a:close/>
                <a:moveTo>
                  <a:pt x="393" y="1008"/>
                </a:moveTo>
                <a:cubicBezTo>
                  <a:pt x="402" y="1008"/>
                  <a:pt x="409" y="1001"/>
                  <a:pt x="408" y="992"/>
                </a:cubicBezTo>
                <a:cubicBezTo>
                  <a:pt x="408" y="983"/>
                  <a:pt x="401" y="976"/>
                  <a:pt x="392" y="977"/>
                </a:cubicBezTo>
                <a:cubicBezTo>
                  <a:pt x="384" y="977"/>
                  <a:pt x="377" y="984"/>
                  <a:pt x="377" y="992"/>
                </a:cubicBezTo>
                <a:cubicBezTo>
                  <a:pt x="377" y="1001"/>
                  <a:pt x="385" y="1008"/>
                  <a:pt x="393" y="1008"/>
                </a:cubicBezTo>
                <a:close/>
                <a:moveTo>
                  <a:pt x="532" y="1295"/>
                </a:moveTo>
                <a:cubicBezTo>
                  <a:pt x="541" y="1295"/>
                  <a:pt x="548" y="1287"/>
                  <a:pt x="548" y="1279"/>
                </a:cubicBezTo>
                <a:cubicBezTo>
                  <a:pt x="547" y="1270"/>
                  <a:pt x="540" y="1263"/>
                  <a:pt x="531" y="1263"/>
                </a:cubicBezTo>
                <a:cubicBezTo>
                  <a:pt x="523" y="1264"/>
                  <a:pt x="516" y="1270"/>
                  <a:pt x="516" y="1279"/>
                </a:cubicBezTo>
                <a:cubicBezTo>
                  <a:pt x="516" y="1288"/>
                  <a:pt x="523" y="1295"/>
                  <a:pt x="532" y="1295"/>
                </a:cubicBezTo>
                <a:close/>
                <a:moveTo>
                  <a:pt x="482" y="1236"/>
                </a:moveTo>
                <a:cubicBezTo>
                  <a:pt x="491" y="1236"/>
                  <a:pt x="498" y="1229"/>
                  <a:pt x="498" y="1220"/>
                </a:cubicBezTo>
                <a:cubicBezTo>
                  <a:pt x="498" y="1212"/>
                  <a:pt x="491" y="1204"/>
                  <a:pt x="483" y="1204"/>
                </a:cubicBezTo>
                <a:cubicBezTo>
                  <a:pt x="474" y="1204"/>
                  <a:pt x="467" y="1211"/>
                  <a:pt x="467" y="1220"/>
                </a:cubicBezTo>
                <a:cubicBezTo>
                  <a:pt x="467" y="1229"/>
                  <a:pt x="473" y="1235"/>
                  <a:pt x="482" y="1236"/>
                </a:cubicBezTo>
                <a:close/>
                <a:moveTo>
                  <a:pt x="412" y="1092"/>
                </a:moveTo>
                <a:cubicBezTo>
                  <a:pt x="421" y="1093"/>
                  <a:pt x="428" y="1086"/>
                  <a:pt x="428" y="1077"/>
                </a:cubicBezTo>
                <a:cubicBezTo>
                  <a:pt x="429" y="1069"/>
                  <a:pt x="422" y="1062"/>
                  <a:pt x="414" y="1061"/>
                </a:cubicBezTo>
                <a:cubicBezTo>
                  <a:pt x="405" y="1060"/>
                  <a:pt x="398" y="1067"/>
                  <a:pt x="397" y="1076"/>
                </a:cubicBezTo>
                <a:cubicBezTo>
                  <a:pt x="397" y="1085"/>
                  <a:pt x="403" y="1092"/>
                  <a:pt x="412" y="1092"/>
                </a:cubicBezTo>
                <a:close/>
                <a:moveTo>
                  <a:pt x="1127" y="411"/>
                </a:moveTo>
                <a:cubicBezTo>
                  <a:pt x="1119" y="411"/>
                  <a:pt x="1112" y="418"/>
                  <a:pt x="1112" y="427"/>
                </a:cubicBezTo>
                <a:cubicBezTo>
                  <a:pt x="1112" y="435"/>
                  <a:pt x="1118" y="442"/>
                  <a:pt x="1127" y="442"/>
                </a:cubicBezTo>
                <a:cubicBezTo>
                  <a:pt x="1135" y="442"/>
                  <a:pt x="1143" y="436"/>
                  <a:pt x="1143" y="427"/>
                </a:cubicBezTo>
                <a:cubicBezTo>
                  <a:pt x="1143" y="419"/>
                  <a:pt x="1136" y="411"/>
                  <a:pt x="1127" y="411"/>
                </a:cubicBezTo>
                <a:close/>
                <a:moveTo>
                  <a:pt x="481" y="601"/>
                </a:moveTo>
                <a:cubicBezTo>
                  <a:pt x="472" y="601"/>
                  <a:pt x="465" y="608"/>
                  <a:pt x="465" y="617"/>
                </a:cubicBezTo>
                <a:cubicBezTo>
                  <a:pt x="465" y="626"/>
                  <a:pt x="472" y="633"/>
                  <a:pt x="481" y="633"/>
                </a:cubicBezTo>
                <a:cubicBezTo>
                  <a:pt x="489" y="632"/>
                  <a:pt x="496" y="626"/>
                  <a:pt x="496" y="617"/>
                </a:cubicBezTo>
                <a:cubicBezTo>
                  <a:pt x="497" y="609"/>
                  <a:pt x="490" y="602"/>
                  <a:pt x="481" y="601"/>
                </a:cubicBezTo>
                <a:close/>
                <a:moveTo>
                  <a:pt x="1425" y="1099"/>
                </a:moveTo>
                <a:cubicBezTo>
                  <a:pt x="1434" y="1099"/>
                  <a:pt x="1441" y="1092"/>
                  <a:pt x="1441" y="1084"/>
                </a:cubicBezTo>
                <a:cubicBezTo>
                  <a:pt x="1441" y="1075"/>
                  <a:pt x="1434" y="1068"/>
                  <a:pt x="1426" y="1068"/>
                </a:cubicBezTo>
                <a:cubicBezTo>
                  <a:pt x="1417" y="1068"/>
                  <a:pt x="1410" y="1075"/>
                  <a:pt x="1410" y="1083"/>
                </a:cubicBezTo>
                <a:cubicBezTo>
                  <a:pt x="1410" y="1092"/>
                  <a:pt x="1417" y="1099"/>
                  <a:pt x="1425" y="1099"/>
                </a:cubicBezTo>
                <a:close/>
                <a:moveTo>
                  <a:pt x="1297" y="1307"/>
                </a:moveTo>
                <a:cubicBezTo>
                  <a:pt x="1306" y="1307"/>
                  <a:pt x="1313" y="1300"/>
                  <a:pt x="1313" y="1291"/>
                </a:cubicBezTo>
                <a:cubicBezTo>
                  <a:pt x="1314" y="1282"/>
                  <a:pt x="1307" y="1275"/>
                  <a:pt x="1298" y="1275"/>
                </a:cubicBezTo>
                <a:cubicBezTo>
                  <a:pt x="1289" y="1275"/>
                  <a:pt x="1283" y="1282"/>
                  <a:pt x="1282" y="1290"/>
                </a:cubicBezTo>
                <a:cubicBezTo>
                  <a:pt x="1282" y="1299"/>
                  <a:pt x="1289" y="1306"/>
                  <a:pt x="1297" y="1307"/>
                </a:cubicBezTo>
                <a:close/>
                <a:moveTo>
                  <a:pt x="1405" y="682"/>
                </a:moveTo>
                <a:cubicBezTo>
                  <a:pt x="1396" y="683"/>
                  <a:pt x="1389" y="690"/>
                  <a:pt x="1390" y="699"/>
                </a:cubicBezTo>
                <a:cubicBezTo>
                  <a:pt x="1390" y="707"/>
                  <a:pt x="1397" y="714"/>
                  <a:pt x="1406" y="713"/>
                </a:cubicBezTo>
                <a:cubicBezTo>
                  <a:pt x="1414" y="713"/>
                  <a:pt x="1421" y="706"/>
                  <a:pt x="1421" y="698"/>
                </a:cubicBezTo>
                <a:cubicBezTo>
                  <a:pt x="1421" y="689"/>
                  <a:pt x="1413" y="682"/>
                  <a:pt x="1405" y="682"/>
                </a:cubicBezTo>
                <a:close/>
                <a:moveTo>
                  <a:pt x="1238" y="1357"/>
                </a:moveTo>
                <a:cubicBezTo>
                  <a:pt x="1247" y="1357"/>
                  <a:pt x="1254" y="1350"/>
                  <a:pt x="1254" y="1342"/>
                </a:cubicBezTo>
                <a:cubicBezTo>
                  <a:pt x="1255" y="1333"/>
                  <a:pt x="1248" y="1326"/>
                  <a:pt x="1239" y="1326"/>
                </a:cubicBezTo>
                <a:cubicBezTo>
                  <a:pt x="1230" y="1326"/>
                  <a:pt x="1223" y="1333"/>
                  <a:pt x="1223" y="1341"/>
                </a:cubicBezTo>
                <a:cubicBezTo>
                  <a:pt x="1223" y="1350"/>
                  <a:pt x="1230" y="1356"/>
                  <a:pt x="1238" y="1357"/>
                </a:cubicBezTo>
                <a:close/>
                <a:moveTo>
                  <a:pt x="801" y="383"/>
                </a:moveTo>
                <a:cubicBezTo>
                  <a:pt x="792" y="383"/>
                  <a:pt x="785" y="390"/>
                  <a:pt x="785" y="398"/>
                </a:cubicBezTo>
                <a:cubicBezTo>
                  <a:pt x="785" y="407"/>
                  <a:pt x="792" y="414"/>
                  <a:pt x="801" y="414"/>
                </a:cubicBezTo>
                <a:cubicBezTo>
                  <a:pt x="809" y="414"/>
                  <a:pt x="816" y="407"/>
                  <a:pt x="816" y="398"/>
                </a:cubicBezTo>
                <a:cubicBezTo>
                  <a:pt x="816" y="390"/>
                  <a:pt x="809" y="383"/>
                  <a:pt x="801" y="383"/>
                </a:cubicBezTo>
                <a:close/>
                <a:moveTo>
                  <a:pt x="1392" y="1178"/>
                </a:moveTo>
                <a:cubicBezTo>
                  <a:pt x="1401" y="1177"/>
                  <a:pt x="1407" y="1170"/>
                  <a:pt x="1407" y="1162"/>
                </a:cubicBezTo>
                <a:cubicBezTo>
                  <a:pt x="1407" y="1153"/>
                  <a:pt x="1400" y="1146"/>
                  <a:pt x="1391" y="1146"/>
                </a:cubicBezTo>
                <a:cubicBezTo>
                  <a:pt x="1383" y="1147"/>
                  <a:pt x="1376" y="1154"/>
                  <a:pt x="1376" y="1163"/>
                </a:cubicBezTo>
                <a:cubicBezTo>
                  <a:pt x="1376" y="1172"/>
                  <a:pt x="1383" y="1178"/>
                  <a:pt x="1392" y="1178"/>
                </a:cubicBezTo>
                <a:close/>
                <a:moveTo>
                  <a:pt x="939" y="368"/>
                </a:moveTo>
                <a:cubicBezTo>
                  <a:pt x="931" y="368"/>
                  <a:pt x="924" y="374"/>
                  <a:pt x="924" y="383"/>
                </a:cubicBezTo>
                <a:cubicBezTo>
                  <a:pt x="924" y="391"/>
                  <a:pt x="931" y="399"/>
                  <a:pt x="939" y="399"/>
                </a:cubicBezTo>
                <a:cubicBezTo>
                  <a:pt x="948" y="399"/>
                  <a:pt x="955" y="392"/>
                  <a:pt x="955" y="383"/>
                </a:cubicBezTo>
                <a:cubicBezTo>
                  <a:pt x="955" y="375"/>
                  <a:pt x="948" y="368"/>
                  <a:pt x="939" y="368"/>
                </a:cubicBezTo>
                <a:close/>
                <a:moveTo>
                  <a:pt x="874" y="1462"/>
                </a:moveTo>
                <a:cubicBezTo>
                  <a:pt x="882" y="1462"/>
                  <a:pt x="889" y="1455"/>
                  <a:pt x="889" y="1446"/>
                </a:cubicBezTo>
                <a:cubicBezTo>
                  <a:pt x="889" y="1438"/>
                  <a:pt x="883" y="1431"/>
                  <a:pt x="874" y="1431"/>
                </a:cubicBezTo>
                <a:cubicBezTo>
                  <a:pt x="866" y="1430"/>
                  <a:pt x="858" y="1437"/>
                  <a:pt x="858" y="1446"/>
                </a:cubicBezTo>
                <a:cubicBezTo>
                  <a:pt x="858" y="1454"/>
                  <a:pt x="865" y="1462"/>
                  <a:pt x="874" y="1462"/>
                </a:cubicBezTo>
                <a:close/>
                <a:moveTo>
                  <a:pt x="1095" y="1426"/>
                </a:moveTo>
                <a:cubicBezTo>
                  <a:pt x="1104" y="1426"/>
                  <a:pt x="1111" y="1419"/>
                  <a:pt x="1111" y="1411"/>
                </a:cubicBezTo>
                <a:cubicBezTo>
                  <a:pt x="1111" y="1402"/>
                  <a:pt x="1105" y="1395"/>
                  <a:pt x="1096" y="1395"/>
                </a:cubicBezTo>
                <a:cubicBezTo>
                  <a:pt x="1087" y="1395"/>
                  <a:pt x="1080" y="1402"/>
                  <a:pt x="1080" y="1410"/>
                </a:cubicBezTo>
                <a:cubicBezTo>
                  <a:pt x="1080" y="1419"/>
                  <a:pt x="1087" y="1426"/>
                  <a:pt x="1095" y="1426"/>
                </a:cubicBezTo>
                <a:close/>
                <a:moveTo>
                  <a:pt x="1268" y="1331"/>
                </a:moveTo>
                <a:cubicBezTo>
                  <a:pt x="1277" y="1331"/>
                  <a:pt x="1284" y="1324"/>
                  <a:pt x="1284" y="1316"/>
                </a:cubicBezTo>
                <a:cubicBezTo>
                  <a:pt x="1284" y="1307"/>
                  <a:pt x="1277" y="1300"/>
                  <a:pt x="1269" y="1300"/>
                </a:cubicBezTo>
                <a:cubicBezTo>
                  <a:pt x="1260" y="1300"/>
                  <a:pt x="1253" y="1307"/>
                  <a:pt x="1253" y="1316"/>
                </a:cubicBezTo>
                <a:cubicBezTo>
                  <a:pt x="1253" y="1324"/>
                  <a:pt x="1260" y="1331"/>
                  <a:pt x="1268" y="1331"/>
                </a:cubicBezTo>
                <a:close/>
                <a:moveTo>
                  <a:pt x="412" y="759"/>
                </a:moveTo>
                <a:cubicBezTo>
                  <a:pt x="403" y="759"/>
                  <a:pt x="396" y="766"/>
                  <a:pt x="396" y="775"/>
                </a:cubicBezTo>
                <a:cubicBezTo>
                  <a:pt x="396" y="783"/>
                  <a:pt x="403" y="790"/>
                  <a:pt x="412" y="790"/>
                </a:cubicBezTo>
                <a:cubicBezTo>
                  <a:pt x="421" y="790"/>
                  <a:pt x="427" y="783"/>
                  <a:pt x="427" y="774"/>
                </a:cubicBezTo>
                <a:cubicBezTo>
                  <a:pt x="427" y="766"/>
                  <a:pt x="420" y="759"/>
                  <a:pt x="412" y="759"/>
                </a:cubicBezTo>
                <a:close/>
                <a:moveTo>
                  <a:pt x="507" y="1265"/>
                </a:moveTo>
                <a:cubicBezTo>
                  <a:pt x="516" y="1265"/>
                  <a:pt x="523" y="1258"/>
                  <a:pt x="523" y="1249"/>
                </a:cubicBezTo>
                <a:cubicBezTo>
                  <a:pt x="523" y="1240"/>
                  <a:pt x="516" y="1233"/>
                  <a:pt x="507" y="1233"/>
                </a:cubicBezTo>
                <a:cubicBezTo>
                  <a:pt x="499" y="1234"/>
                  <a:pt x="492" y="1240"/>
                  <a:pt x="492" y="1249"/>
                </a:cubicBezTo>
                <a:cubicBezTo>
                  <a:pt x="491" y="1257"/>
                  <a:pt x="498" y="1264"/>
                  <a:pt x="507" y="1265"/>
                </a:cubicBezTo>
                <a:close/>
                <a:moveTo>
                  <a:pt x="446" y="681"/>
                </a:moveTo>
                <a:cubicBezTo>
                  <a:pt x="437" y="681"/>
                  <a:pt x="430" y="688"/>
                  <a:pt x="430" y="697"/>
                </a:cubicBezTo>
                <a:cubicBezTo>
                  <a:pt x="431" y="705"/>
                  <a:pt x="438" y="712"/>
                  <a:pt x="446" y="712"/>
                </a:cubicBezTo>
                <a:cubicBezTo>
                  <a:pt x="455" y="711"/>
                  <a:pt x="461" y="705"/>
                  <a:pt x="461" y="696"/>
                </a:cubicBezTo>
                <a:cubicBezTo>
                  <a:pt x="461" y="687"/>
                  <a:pt x="454" y="680"/>
                  <a:pt x="446" y="681"/>
                </a:cubicBezTo>
                <a:close/>
                <a:moveTo>
                  <a:pt x="1446" y="1029"/>
                </a:moveTo>
                <a:cubicBezTo>
                  <a:pt x="1446" y="1020"/>
                  <a:pt x="1439" y="1013"/>
                  <a:pt x="1430" y="1013"/>
                </a:cubicBezTo>
                <a:cubicBezTo>
                  <a:pt x="1422" y="1014"/>
                  <a:pt x="1415" y="1021"/>
                  <a:pt x="1415" y="1030"/>
                </a:cubicBezTo>
                <a:cubicBezTo>
                  <a:pt x="1416" y="1038"/>
                  <a:pt x="1423" y="1045"/>
                  <a:pt x="1432" y="1044"/>
                </a:cubicBezTo>
                <a:cubicBezTo>
                  <a:pt x="1440" y="1044"/>
                  <a:pt x="1446" y="1037"/>
                  <a:pt x="1446" y="1029"/>
                </a:cubicBezTo>
                <a:close/>
                <a:moveTo>
                  <a:pt x="1460" y="866"/>
                </a:moveTo>
                <a:cubicBezTo>
                  <a:pt x="1460" y="858"/>
                  <a:pt x="1453" y="851"/>
                  <a:pt x="1444" y="851"/>
                </a:cubicBezTo>
                <a:cubicBezTo>
                  <a:pt x="1436" y="851"/>
                  <a:pt x="1429" y="857"/>
                  <a:pt x="1429" y="865"/>
                </a:cubicBezTo>
                <a:cubicBezTo>
                  <a:pt x="1429" y="874"/>
                  <a:pt x="1435" y="881"/>
                  <a:pt x="1444" y="882"/>
                </a:cubicBezTo>
                <a:cubicBezTo>
                  <a:pt x="1453" y="882"/>
                  <a:pt x="1460" y="875"/>
                  <a:pt x="1460" y="866"/>
                </a:cubicBezTo>
                <a:close/>
                <a:moveTo>
                  <a:pt x="740" y="1422"/>
                </a:moveTo>
                <a:cubicBezTo>
                  <a:pt x="748" y="1423"/>
                  <a:pt x="756" y="1416"/>
                  <a:pt x="756" y="1407"/>
                </a:cubicBezTo>
                <a:cubicBezTo>
                  <a:pt x="756" y="1399"/>
                  <a:pt x="749" y="1392"/>
                  <a:pt x="740" y="1392"/>
                </a:cubicBezTo>
                <a:cubicBezTo>
                  <a:pt x="731" y="1392"/>
                  <a:pt x="725" y="1398"/>
                  <a:pt x="725" y="1407"/>
                </a:cubicBezTo>
                <a:cubicBezTo>
                  <a:pt x="725" y="1416"/>
                  <a:pt x="731" y="1422"/>
                  <a:pt x="740" y="1422"/>
                </a:cubicBezTo>
                <a:close/>
                <a:moveTo>
                  <a:pt x="661" y="1388"/>
                </a:moveTo>
                <a:cubicBezTo>
                  <a:pt x="669" y="1388"/>
                  <a:pt x="676" y="1381"/>
                  <a:pt x="676" y="1373"/>
                </a:cubicBezTo>
                <a:cubicBezTo>
                  <a:pt x="676" y="1364"/>
                  <a:pt x="669" y="1357"/>
                  <a:pt x="660" y="1357"/>
                </a:cubicBezTo>
                <a:cubicBezTo>
                  <a:pt x="652" y="1358"/>
                  <a:pt x="645" y="1364"/>
                  <a:pt x="645" y="1372"/>
                </a:cubicBezTo>
                <a:cubicBezTo>
                  <a:pt x="645" y="1381"/>
                  <a:pt x="652" y="1388"/>
                  <a:pt x="661" y="1388"/>
                </a:cubicBezTo>
                <a:close/>
                <a:moveTo>
                  <a:pt x="1381" y="653"/>
                </a:moveTo>
                <a:cubicBezTo>
                  <a:pt x="1372" y="652"/>
                  <a:pt x="1365" y="659"/>
                  <a:pt x="1364" y="668"/>
                </a:cubicBezTo>
                <a:cubicBezTo>
                  <a:pt x="1364" y="676"/>
                  <a:pt x="1370" y="683"/>
                  <a:pt x="1379" y="684"/>
                </a:cubicBezTo>
                <a:cubicBezTo>
                  <a:pt x="1387" y="684"/>
                  <a:pt x="1395" y="677"/>
                  <a:pt x="1395" y="669"/>
                </a:cubicBezTo>
                <a:cubicBezTo>
                  <a:pt x="1395" y="660"/>
                  <a:pt x="1389" y="653"/>
                  <a:pt x="1381" y="653"/>
                </a:cubicBezTo>
                <a:close/>
                <a:moveTo>
                  <a:pt x="1012" y="1446"/>
                </a:moveTo>
                <a:cubicBezTo>
                  <a:pt x="1021" y="1446"/>
                  <a:pt x="1028" y="1439"/>
                  <a:pt x="1027" y="1431"/>
                </a:cubicBezTo>
                <a:cubicBezTo>
                  <a:pt x="1027" y="1422"/>
                  <a:pt x="1020" y="1415"/>
                  <a:pt x="1012" y="1415"/>
                </a:cubicBezTo>
                <a:cubicBezTo>
                  <a:pt x="1003" y="1416"/>
                  <a:pt x="997" y="1422"/>
                  <a:pt x="996" y="1431"/>
                </a:cubicBezTo>
                <a:cubicBezTo>
                  <a:pt x="996" y="1439"/>
                  <a:pt x="1004" y="1446"/>
                  <a:pt x="1012" y="1446"/>
                </a:cubicBezTo>
                <a:close/>
                <a:moveTo>
                  <a:pt x="1424" y="766"/>
                </a:moveTo>
                <a:cubicBezTo>
                  <a:pt x="1416" y="766"/>
                  <a:pt x="1409" y="773"/>
                  <a:pt x="1409" y="781"/>
                </a:cubicBezTo>
                <a:cubicBezTo>
                  <a:pt x="1409" y="790"/>
                  <a:pt x="1416" y="797"/>
                  <a:pt x="1425" y="797"/>
                </a:cubicBezTo>
                <a:cubicBezTo>
                  <a:pt x="1434" y="797"/>
                  <a:pt x="1440" y="790"/>
                  <a:pt x="1440" y="781"/>
                </a:cubicBezTo>
                <a:cubicBezTo>
                  <a:pt x="1440" y="773"/>
                  <a:pt x="1433" y="766"/>
                  <a:pt x="1424" y="766"/>
                </a:cubicBezTo>
                <a:close/>
                <a:moveTo>
                  <a:pt x="382" y="938"/>
                </a:moveTo>
                <a:cubicBezTo>
                  <a:pt x="382" y="947"/>
                  <a:pt x="388" y="954"/>
                  <a:pt x="397" y="954"/>
                </a:cubicBezTo>
                <a:cubicBezTo>
                  <a:pt x="406" y="954"/>
                  <a:pt x="413" y="947"/>
                  <a:pt x="413" y="939"/>
                </a:cubicBezTo>
                <a:cubicBezTo>
                  <a:pt x="413" y="930"/>
                  <a:pt x="406" y="923"/>
                  <a:pt x="397" y="923"/>
                </a:cubicBezTo>
                <a:cubicBezTo>
                  <a:pt x="389" y="923"/>
                  <a:pt x="382" y="930"/>
                  <a:pt x="382" y="938"/>
                </a:cubicBezTo>
                <a:close/>
                <a:moveTo>
                  <a:pt x="687" y="427"/>
                </a:moveTo>
                <a:cubicBezTo>
                  <a:pt x="678" y="428"/>
                  <a:pt x="672" y="434"/>
                  <a:pt x="672" y="443"/>
                </a:cubicBezTo>
                <a:cubicBezTo>
                  <a:pt x="672" y="451"/>
                  <a:pt x="679" y="458"/>
                  <a:pt x="687" y="458"/>
                </a:cubicBezTo>
                <a:cubicBezTo>
                  <a:pt x="696" y="458"/>
                  <a:pt x="703" y="451"/>
                  <a:pt x="703" y="443"/>
                </a:cubicBezTo>
                <a:cubicBezTo>
                  <a:pt x="703" y="434"/>
                  <a:pt x="696" y="427"/>
                  <a:pt x="687" y="427"/>
                </a:cubicBezTo>
                <a:close/>
                <a:moveTo>
                  <a:pt x="1231" y="475"/>
                </a:moveTo>
                <a:cubicBezTo>
                  <a:pt x="1222" y="475"/>
                  <a:pt x="1216" y="482"/>
                  <a:pt x="1216" y="491"/>
                </a:cubicBezTo>
                <a:cubicBezTo>
                  <a:pt x="1216" y="499"/>
                  <a:pt x="1223" y="506"/>
                  <a:pt x="1231" y="506"/>
                </a:cubicBezTo>
                <a:cubicBezTo>
                  <a:pt x="1240" y="506"/>
                  <a:pt x="1247" y="499"/>
                  <a:pt x="1247" y="490"/>
                </a:cubicBezTo>
                <a:cubicBezTo>
                  <a:pt x="1247" y="482"/>
                  <a:pt x="1239" y="475"/>
                  <a:pt x="1231" y="475"/>
                </a:cubicBezTo>
                <a:close/>
                <a:moveTo>
                  <a:pt x="494" y="592"/>
                </a:moveTo>
                <a:cubicBezTo>
                  <a:pt x="494" y="601"/>
                  <a:pt x="501" y="608"/>
                  <a:pt x="510" y="608"/>
                </a:cubicBezTo>
                <a:cubicBezTo>
                  <a:pt x="519" y="607"/>
                  <a:pt x="526" y="600"/>
                  <a:pt x="525" y="592"/>
                </a:cubicBezTo>
                <a:cubicBezTo>
                  <a:pt x="525" y="584"/>
                  <a:pt x="518" y="577"/>
                  <a:pt x="510" y="577"/>
                </a:cubicBezTo>
                <a:cubicBezTo>
                  <a:pt x="501" y="576"/>
                  <a:pt x="494" y="583"/>
                  <a:pt x="494" y="592"/>
                </a:cubicBezTo>
                <a:close/>
                <a:moveTo>
                  <a:pt x="437" y="1121"/>
                </a:moveTo>
                <a:cubicBezTo>
                  <a:pt x="446" y="1121"/>
                  <a:pt x="452" y="1115"/>
                  <a:pt x="453" y="1106"/>
                </a:cubicBezTo>
                <a:cubicBezTo>
                  <a:pt x="453" y="1097"/>
                  <a:pt x="446" y="1090"/>
                  <a:pt x="437" y="1090"/>
                </a:cubicBezTo>
                <a:cubicBezTo>
                  <a:pt x="429" y="1090"/>
                  <a:pt x="422" y="1097"/>
                  <a:pt x="422" y="1105"/>
                </a:cubicBezTo>
                <a:cubicBezTo>
                  <a:pt x="422" y="1114"/>
                  <a:pt x="429" y="1121"/>
                  <a:pt x="437" y="1121"/>
                </a:cubicBezTo>
                <a:close/>
                <a:moveTo>
                  <a:pt x="392" y="830"/>
                </a:moveTo>
                <a:cubicBezTo>
                  <a:pt x="392" y="838"/>
                  <a:pt x="399" y="845"/>
                  <a:pt x="408" y="845"/>
                </a:cubicBezTo>
                <a:cubicBezTo>
                  <a:pt x="416" y="844"/>
                  <a:pt x="423" y="837"/>
                  <a:pt x="423" y="829"/>
                </a:cubicBezTo>
                <a:cubicBezTo>
                  <a:pt x="423" y="821"/>
                  <a:pt x="415" y="813"/>
                  <a:pt x="407" y="814"/>
                </a:cubicBezTo>
                <a:cubicBezTo>
                  <a:pt x="398" y="814"/>
                  <a:pt x="392" y="821"/>
                  <a:pt x="392" y="830"/>
                </a:cubicBezTo>
                <a:close/>
                <a:moveTo>
                  <a:pt x="658" y="452"/>
                </a:moveTo>
                <a:cubicBezTo>
                  <a:pt x="649" y="452"/>
                  <a:pt x="643" y="459"/>
                  <a:pt x="643" y="468"/>
                </a:cubicBezTo>
                <a:cubicBezTo>
                  <a:pt x="643" y="477"/>
                  <a:pt x="650" y="483"/>
                  <a:pt x="659" y="483"/>
                </a:cubicBezTo>
                <a:cubicBezTo>
                  <a:pt x="667" y="483"/>
                  <a:pt x="674" y="476"/>
                  <a:pt x="674" y="467"/>
                </a:cubicBezTo>
                <a:cubicBezTo>
                  <a:pt x="674" y="459"/>
                  <a:pt x="666" y="452"/>
                  <a:pt x="658" y="452"/>
                </a:cubicBezTo>
                <a:close/>
                <a:moveTo>
                  <a:pt x="1440" y="904"/>
                </a:moveTo>
                <a:cubicBezTo>
                  <a:pt x="1432" y="904"/>
                  <a:pt x="1425" y="911"/>
                  <a:pt x="1425" y="919"/>
                </a:cubicBezTo>
                <a:cubicBezTo>
                  <a:pt x="1424" y="928"/>
                  <a:pt x="1432" y="935"/>
                  <a:pt x="1440" y="935"/>
                </a:cubicBezTo>
                <a:cubicBezTo>
                  <a:pt x="1449" y="935"/>
                  <a:pt x="1455" y="929"/>
                  <a:pt x="1455" y="920"/>
                </a:cubicBezTo>
                <a:cubicBezTo>
                  <a:pt x="1456" y="911"/>
                  <a:pt x="1449" y="904"/>
                  <a:pt x="1440" y="904"/>
                </a:cubicBezTo>
                <a:close/>
                <a:moveTo>
                  <a:pt x="1256" y="505"/>
                </a:moveTo>
                <a:cubicBezTo>
                  <a:pt x="1248" y="505"/>
                  <a:pt x="1241" y="512"/>
                  <a:pt x="1240" y="520"/>
                </a:cubicBezTo>
                <a:cubicBezTo>
                  <a:pt x="1240" y="529"/>
                  <a:pt x="1247" y="536"/>
                  <a:pt x="1256" y="536"/>
                </a:cubicBezTo>
                <a:cubicBezTo>
                  <a:pt x="1265" y="536"/>
                  <a:pt x="1271" y="529"/>
                  <a:pt x="1271" y="521"/>
                </a:cubicBezTo>
                <a:cubicBezTo>
                  <a:pt x="1271" y="512"/>
                  <a:pt x="1264" y="505"/>
                  <a:pt x="1256" y="505"/>
                </a:cubicBezTo>
                <a:close/>
                <a:moveTo>
                  <a:pt x="387" y="883"/>
                </a:moveTo>
                <a:cubicBezTo>
                  <a:pt x="387" y="892"/>
                  <a:pt x="393" y="899"/>
                  <a:pt x="402" y="899"/>
                </a:cubicBezTo>
                <a:cubicBezTo>
                  <a:pt x="410" y="899"/>
                  <a:pt x="417" y="893"/>
                  <a:pt x="418" y="885"/>
                </a:cubicBezTo>
                <a:cubicBezTo>
                  <a:pt x="418" y="876"/>
                  <a:pt x="411" y="869"/>
                  <a:pt x="403" y="868"/>
                </a:cubicBezTo>
                <a:cubicBezTo>
                  <a:pt x="394" y="868"/>
                  <a:pt x="387" y="875"/>
                  <a:pt x="387" y="883"/>
                </a:cubicBezTo>
                <a:close/>
                <a:moveTo>
                  <a:pt x="1435" y="990"/>
                </a:moveTo>
                <a:cubicBezTo>
                  <a:pt x="1443" y="990"/>
                  <a:pt x="1450" y="983"/>
                  <a:pt x="1450" y="975"/>
                </a:cubicBezTo>
                <a:cubicBezTo>
                  <a:pt x="1451" y="966"/>
                  <a:pt x="1444" y="959"/>
                  <a:pt x="1435" y="959"/>
                </a:cubicBezTo>
                <a:cubicBezTo>
                  <a:pt x="1427" y="959"/>
                  <a:pt x="1419" y="966"/>
                  <a:pt x="1420" y="975"/>
                </a:cubicBezTo>
                <a:cubicBezTo>
                  <a:pt x="1420" y="983"/>
                  <a:pt x="1426" y="989"/>
                  <a:pt x="1435" y="990"/>
                </a:cubicBezTo>
                <a:close/>
                <a:moveTo>
                  <a:pt x="1152" y="441"/>
                </a:moveTo>
                <a:cubicBezTo>
                  <a:pt x="1143" y="441"/>
                  <a:pt x="1136" y="448"/>
                  <a:pt x="1136" y="457"/>
                </a:cubicBezTo>
                <a:cubicBezTo>
                  <a:pt x="1136" y="465"/>
                  <a:pt x="1144" y="472"/>
                  <a:pt x="1152" y="472"/>
                </a:cubicBezTo>
                <a:cubicBezTo>
                  <a:pt x="1161" y="472"/>
                  <a:pt x="1168" y="464"/>
                  <a:pt x="1167" y="456"/>
                </a:cubicBezTo>
                <a:cubicBezTo>
                  <a:pt x="1167" y="447"/>
                  <a:pt x="1160" y="441"/>
                  <a:pt x="1152" y="441"/>
                </a:cubicBezTo>
                <a:close/>
                <a:moveTo>
                  <a:pt x="629" y="477"/>
                </a:moveTo>
                <a:cubicBezTo>
                  <a:pt x="620" y="477"/>
                  <a:pt x="613" y="484"/>
                  <a:pt x="613" y="492"/>
                </a:cubicBezTo>
                <a:cubicBezTo>
                  <a:pt x="613" y="501"/>
                  <a:pt x="620" y="508"/>
                  <a:pt x="628" y="508"/>
                </a:cubicBezTo>
                <a:cubicBezTo>
                  <a:pt x="636" y="508"/>
                  <a:pt x="644" y="501"/>
                  <a:pt x="644" y="492"/>
                </a:cubicBezTo>
                <a:cubicBezTo>
                  <a:pt x="644" y="484"/>
                  <a:pt x="637" y="477"/>
                  <a:pt x="629" y="477"/>
                </a:cubicBezTo>
                <a:close/>
                <a:moveTo>
                  <a:pt x="540" y="552"/>
                </a:moveTo>
                <a:cubicBezTo>
                  <a:pt x="531" y="552"/>
                  <a:pt x="524" y="559"/>
                  <a:pt x="524" y="567"/>
                </a:cubicBezTo>
                <a:cubicBezTo>
                  <a:pt x="524" y="576"/>
                  <a:pt x="531" y="583"/>
                  <a:pt x="540" y="583"/>
                </a:cubicBezTo>
                <a:cubicBezTo>
                  <a:pt x="548" y="583"/>
                  <a:pt x="555" y="576"/>
                  <a:pt x="555" y="568"/>
                </a:cubicBezTo>
                <a:cubicBezTo>
                  <a:pt x="555" y="559"/>
                  <a:pt x="549" y="552"/>
                  <a:pt x="540" y="552"/>
                </a:cubicBezTo>
                <a:close/>
                <a:moveTo>
                  <a:pt x="1355" y="623"/>
                </a:moveTo>
                <a:cubicBezTo>
                  <a:pt x="1347" y="623"/>
                  <a:pt x="1339" y="630"/>
                  <a:pt x="1339" y="638"/>
                </a:cubicBezTo>
                <a:cubicBezTo>
                  <a:pt x="1340" y="647"/>
                  <a:pt x="1347" y="654"/>
                  <a:pt x="1356" y="653"/>
                </a:cubicBezTo>
                <a:cubicBezTo>
                  <a:pt x="1364" y="653"/>
                  <a:pt x="1370" y="646"/>
                  <a:pt x="1370" y="638"/>
                </a:cubicBezTo>
                <a:cubicBezTo>
                  <a:pt x="1370" y="630"/>
                  <a:pt x="1363" y="623"/>
                  <a:pt x="1355" y="623"/>
                </a:cubicBezTo>
                <a:close/>
                <a:moveTo>
                  <a:pt x="772" y="408"/>
                </a:moveTo>
                <a:cubicBezTo>
                  <a:pt x="763" y="408"/>
                  <a:pt x="756" y="415"/>
                  <a:pt x="756" y="423"/>
                </a:cubicBezTo>
                <a:cubicBezTo>
                  <a:pt x="756" y="432"/>
                  <a:pt x="763" y="438"/>
                  <a:pt x="771" y="438"/>
                </a:cubicBezTo>
                <a:cubicBezTo>
                  <a:pt x="780" y="439"/>
                  <a:pt x="786" y="432"/>
                  <a:pt x="787" y="424"/>
                </a:cubicBezTo>
                <a:cubicBezTo>
                  <a:pt x="787" y="415"/>
                  <a:pt x="780" y="408"/>
                  <a:pt x="772" y="408"/>
                </a:cubicBezTo>
                <a:close/>
                <a:moveTo>
                  <a:pt x="1072" y="406"/>
                </a:moveTo>
                <a:cubicBezTo>
                  <a:pt x="1064" y="407"/>
                  <a:pt x="1057" y="414"/>
                  <a:pt x="1057" y="422"/>
                </a:cubicBezTo>
                <a:cubicBezTo>
                  <a:pt x="1058" y="431"/>
                  <a:pt x="1065" y="437"/>
                  <a:pt x="1073" y="437"/>
                </a:cubicBezTo>
                <a:cubicBezTo>
                  <a:pt x="1082" y="436"/>
                  <a:pt x="1088" y="429"/>
                  <a:pt x="1088" y="421"/>
                </a:cubicBezTo>
                <a:cubicBezTo>
                  <a:pt x="1088" y="413"/>
                  <a:pt x="1080" y="406"/>
                  <a:pt x="1072" y="406"/>
                </a:cubicBezTo>
                <a:close/>
                <a:moveTo>
                  <a:pt x="1362" y="1202"/>
                </a:moveTo>
                <a:cubicBezTo>
                  <a:pt x="1370" y="1202"/>
                  <a:pt x="1377" y="1195"/>
                  <a:pt x="1377" y="1187"/>
                </a:cubicBezTo>
                <a:cubicBezTo>
                  <a:pt x="1377" y="1178"/>
                  <a:pt x="1371" y="1172"/>
                  <a:pt x="1362" y="1172"/>
                </a:cubicBezTo>
                <a:cubicBezTo>
                  <a:pt x="1353" y="1171"/>
                  <a:pt x="1346" y="1178"/>
                  <a:pt x="1346" y="1187"/>
                </a:cubicBezTo>
                <a:cubicBezTo>
                  <a:pt x="1346" y="1195"/>
                  <a:pt x="1354" y="1203"/>
                  <a:pt x="1362" y="1202"/>
                </a:cubicBezTo>
                <a:close/>
                <a:moveTo>
                  <a:pt x="1280" y="534"/>
                </a:moveTo>
                <a:cubicBezTo>
                  <a:pt x="1272" y="534"/>
                  <a:pt x="1265" y="541"/>
                  <a:pt x="1265" y="550"/>
                </a:cubicBezTo>
                <a:cubicBezTo>
                  <a:pt x="1265" y="558"/>
                  <a:pt x="1272" y="565"/>
                  <a:pt x="1280" y="565"/>
                </a:cubicBezTo>
                <a:cubicBezTo>
                  <a:pt x="1289" y="565"/>
                  <a:pt x="1296" y="558"/>
                  <a:pt x="1296" y="549"/>
                </a:cubicBezTo>
                <a:cubicBezTo>
                  <a:pt x="1296" y="541"/>
                  <a:pt x="1289" y="534"/>
                  <a:pt x="1280" y="534"/>
                </a:cubicBezTo>
                <a:close/>
                <a:moveTo>
                  <a:pt x="855" y="387"/>
                </a:moveTo>
                <a:cubicBezTo>
                  <a:pt x="847" y="387"/>
                  <a:pt x="840" y="394"/>
                  <a:pt x="840" y="402"/>
                </a:cubicBezTo>
                <a:cubicBezTo>
                  <a:pt x="839" y="411"/>
                  <a:pt x="847" y="418"/>
                  <a:pt x="855" y="418"/>
                </a:cubicBezTo>
                <a:cubicBezTo>
                  <a:pt x="864" y="418"/>
                  <a:pt x="870" y="412"/>
                  <a:pt x="870" y="403"/>
                </a:cubicBezTo>
                <a:cubicBezTo>
                  <a:pt x="871" y="394"/>
                  <a:pt x="864" y="387"/>
                  <a:pt x="855" y="387"/>
                </a:cubicBezTo>
                <a:close/>
                <a:moveTo>
                  <a:pt x="1330" y="594"/>
                </a:moveTo>
                <a:cubicBezTo>
                  <a:pt x="1322" y="594"/>
                  <a:pt x="1315" y="601"/>
                  <a:pt x="1315" y="609"/>
                </a:cubicBezTo>
                <a:cubicBezTo>
                  <a:pt x="1315" y="618"/>
                  <a:pt x="1321" y="624"/>
                  <a:pt x="1330" y="624"/>
                </a:cubicBezTo>
                <a:cubicBezTo>
                  <a:pt x="1338" y="624"/>
                  <a:pt x="1345" y="618"/>
                  <a:pt x="1346" y="610"/>
                </a:cubicBezTo>
                <a:cubicBezTo>
                  <a:pt x="1346" y="601"/>
                  <a:pt x="1338" y="594"/>
                  <a:pt x="1330" y="594"/>
                </a:cubicBezTo>
                <a:close/>
                <a:moveTo>
                  <a:pt x="1435" y="836"/>
                </a:moveTo>
                <a:cubicBezTo>
                  <a:pt x="1435" y="828"/>
                  <a:pt x="1428" y="821"/>
                  <a:pt x="1419" y="821"/>
                </a:cubicBezTo>
                <a:cubicBezTo>
                  <a:pt x="1411" y="821"/>
                  <a:pt x="1404" y="828"/>
                  <a:pt x="1404" y="836"/>
                </a:cubicBezTo>
                <a:cubicBezTo>
                  <a:pt x="1404" y="845"/>
                  <a:pt x="1411" y="851"/>
                  <a:pt x="1420" y="851"/>
                </a:cubicBezTo>
                <a:cubicBezTo>
                  <a:pt x="1428" y="851"/>
                  <a:pt x="1435" y="845"/>
                  <a:pt x="1435" y="836"/>
                </a:cubicBezTo>
                <a:close/>
                <a:moveTo>
                  <a:pt x="1333" y="1228"/>
                </a:moveTo>
                <a:cubicBezTo>
                  <a:pt x="1341" y="1228"/>
                  <a:pt x="1348" y="1221"/>
                  <a:pt x="1348" y="1212"/>
                </a:cubicBezTo>
                <a:cubicBezTo>
                  <a:pt x="1348" y="1204"/>
                  <a:pt x="1341" y="1197"/>
                  <a:pt x="1333" y="1197"/>
                </a:cubicBezTo>
                <a:cubicBezTo>
                  <a:pt x="1325" y="1197"/>
                  <a:pt x="1318" y="1204"/>
                  <a:pt x="1317" y="1212"/>
                </a:cubicBezTo>
                <a:cubicBezTo>
                  <a:pt x="1317" y="1220"/>
                  <a:pt x="1325" y="1228"/>
                  <a:pt x="1333" y="1228"/>
                </a:cubicBezTo>
                <a:close/>
                <a:moveTo>
                  <a:pt x="910" y="392"/>
                </a:moveTo>
                <a:cubicBezTo>
                  <a:pt x="902" y="392"/>
                  <a:pt x="895" y="400"/>
                  <a:pt x="894" y="408"/>
                </a:cubicBezTo>
                <a:cubicBezTo>
                  <a:pt x="894" y="416"/>
                  <a:pt x="901" y="423"/>
                  <a:pt x="910" y="423"/>
                </a:cubicBezTo>
                <a:cubicBezTo>
                  <a:pt x="919" y="423"/>
                  <a:pt x="925" y="416"/>
                  <a:pt x="925" y="408"/>
                </a:cubicBezTo>
                <a:cubicBezTo>
                  <a:pt x="925" y="399"/>
                  <a:pt x="918" y="392"/>
                  <a:pt x="910" y="392"/>
                </a:cubicBezTo>
                <a:close/>
                <a:moveTo>
                  <a:pt x="570" y="527"/>
                </a:moveTo>
                <a:cubicBezTo>
                  <a:pt x="561" y="526"/>
                  <a:pt x="555" y="533"/>
                  <a:pt x="554" y="541"/>
                </a:cubicBezTo>
                <a:cubicBezTo>
                  <a:pt x="554" y="550"/>
                  <a:pt x="561" y="557"/>
                  <a:pt x="570" y="557"/>
                </a:cubicBezTo>
                <a:cubicBezTo>
                  <a:pt x="578" y="557"/>
                  <a:pt x="585" y="550"/>
                  <a:pt x="585" y="542"/>
                </a:cubicBezTo>
                <a:cubicBezTo>
                  <a:pt x="585" y="534"/>
                  <a:pt x="578" y="527"/>
                  <a:pt x="570" y="527"/>
                </a:cubicBezTo>
                <a:close/>
                <a:moveTo>
                  <a:pt x="476" y="655"/>
                </a:moveTo>
                <a:cubicBezTo>
                  <a:pt x="467" y="655"/>
                  <a:pt x="460" y="663"/>
                  <a:pt x="461" y="671"/>
                </a:cubicBezTo>
                <a:cubicBezTo>
                  <a:pt x="461" y="680"/>
                  <a:pt x="468" y="686"/>
                  <a:pt x="476" y="686"/>
                </a:cubicBezTo>
                <a:cubicBezTo>
                  <a:pt x="484" y="686"/>
                  <a:pt x="491" y="679"/>
                  <a:pt x="491" y="670"/>
                </a:cubicBezTo>
                <a:cubicBezTo>
                  <a:pt x="491" y="662"/>
                  <a:pt x="484" y="655"/>
                  <a:pt x="476" y="655"/>
                </a:cubicBezTo>
                <a:close/>
                <a:moveTo>
                  <a:pt x="795" y="1426"/>
                </a:moveTo>
                <a:cubicBezTo>
                  <a:pt x="803" y="1426"/>
                  <a:pt x="810" y="1420"/>
                  <a:pt x="810" y="1411"/>
                </a:cubicBezTo>
                <a:cubicBezTo>
                  <a:pt x="810" y="1403"/>
                  <a:pt x="803" y="1395"/>
                  <a:pt x="794" y="1396"/>
                </a:cubicBezTo>
                <a:cubicBezTo>
                  <a:pt x="786" y="1396"/>
                  <a:pt x="779" y="1403"/>
                  <a:pt x="779" y="1411"/>
                </a:cubicBezTo>
                <a:cubicBezTo>
                  <a:pt x="780" y="1420"/>
                  <a:pt x="786" y="1426"/>
                  <a:pt x="795" y="1426"/>
                </a:cubicBezTo>
                <a:close/>
                <a:moveTo>
                  <a:pt x="1125" y="1401"/>
                </a:moveTo>
                <a:cubicBezTo>
                  <a:pt x="1134" y="1401"/>
                  <a:pt x="1141" y="1394"/>
                  <a:pt x="1141" y="1386"/>
                </a:cubicBezTo>
                <a:cubicBezTo>
                  <a:pt x="1141" y="1378"/>
                  <a:pt x="1134" y="1370"/>
                  <a:pt x="1126" y="1370"/>
                </a:cubicBezTo>
                <a:cubicBezTo>
                  <a:pt x="1118" y="1370"/>
                  <a:pt x="1111" y="1377"/>
                  <a:pt x="1110" y="1385"/>
                </a:cubicBezTo>
                <a:cubicBezTo>
                  <a:pt x="1110" y="1394"/>
                  <a:pt x="1117" y="1401"/>
                  <a:pt x="1125" y="1401"/>
                </a:cubicBezTo>
                <a:close/>
                <a:moveTo>
                  <a:pt x="1306" y="564"/>
                </a:moveTo>
                <a:cubicBezTo>
                  <a:pt x="1297" y="564"/>
                  <a:pt x="1290" y="571"/>
                  <a:pt x="1290" y="579"/>
                </a:cubicBezTo>
                <a:cubicBezTo>
                  <a:pt x="1290" y="588"/>
                  <a:pt x="1297" y="595"/>
                  <a:pt x="1305" y="595"/>
                </a:cubicBezTo>
                <a:cubicBezTo>
                  <a:pt x="1313" y="595"/>
                  <a:pt x="1320" y="588"/>
                  <a:pt x="1321" y="580"/>
                </a:cubicBezTo>
                <a:cubicBezTo>
                  <a:pt x="1321" y="571"/>
                  <a:pt x="1315" y="564"/>
                  <a:pt x="1306" y="564"/>
                </a:cubicBezTo>
                <a:close/>
                <a:moveTo>
                  <a:pt x="958" y="1441"/>
                </a:moveTo>
                <a:cubicBezTo>
                  <a:pt x="966" y="1441"/>
                  <a:pt x="973" y="1434"/>
                  <a:pt x="973" y="1426"/>
                </a:cubicBezTo>
                <a:cubicBezTo>
                  <a:pt x="973" y="1417"/>
                  <a:pt x="966" y="1410"/>
                  <a:pt x="957" y="1411"/>
                </a:cubicBezTo>
                <a:cubicBezTo>
                  <a:pt x="948" y="1411"/>
                  <a:pt x="942" y="1418"/>
                  <a:pt x="942" y="1426"/>
                </a:cubicBezTo>
                <a:cubicBezTo>
                  <a:pt x="942" y="1434"/>
                  <a:pt x="950" y="1441"/>
                  <a:pt x="958" y="1441"/>
                </a:cubicBezTo>
                <a:close/>
                <a:moveTo>
                  <a:pt x="964" y="397"/>
                </a:moveTo>
                <a:cubicBezTo>
                  <a:pt x="956" y="397"/>
                  <a:pt x="949" y="404"/>
                  <a:pt x="949" y="412"/>
                </a:cubicBezTo>
                <a:cubicBezTo>
                  <a:pt x="949" y="420"/>
                  <a:pt x="956" y="427"/>
                  <a:pt x="964" y="427"/>
                </a:cubicBezTo>
                <a:cubicBezTo>
                  <a:pt x="973" y="428"/>
                  <a:pt x="980" y="420"/>
                  <a:pt x="979" y="412"/>
                </a:cubicBezTo>
                <a:cubicBezTo>
                  <a:pt x="979" y="403"/>
                  <a:pt x="973" y="397"/>
                  <a:pt x="964" y="397"/>
                </a:cubicBezTo>
                <a:close/>
                <a:moveTo>
                  <a:pt x="1395" y="1124"/>
                </a:moveTo>
                <a:cubicBezTo>
                  <a:pt x="1403" y="1124"/>
                  <a:pt x="1411" y="1118"/>
                  <a:pt x="1411" y="1109"/>
                </a:cubicBezTo>
                <a:cubicBezTo>
                  <a:pt x="1411" y="1101"/>
                  <a:pt x="1405" y="1094"/>
                  <a:pt x="1397" y="1093"/>
                </a:cubicBezTo>
                <a:cubicBezTo>
                  <a:pt x="1388" y="1093"/>
                  <a:pt x="1381" y="1099"/>
                  <a:pt x="1380" y="1108"/>
                </a:cubicBezTo>
                <a:cubicBezTo>
                  <a:pt x="1380" y="1116"/>
                  <a:pt x="1387" y="1123"/>
                  <a:pt x="1395" y="1124"/>
                </a:cubicBezTo>
                <a:close/>
                <a:moveTo>
                  <a:pt x="1018" y="402"/>
                </a:moveTo>
                <a:cubicBezTo>
                  <a:pt x="1010" y="402"/>
                  <a:pt x="1003" y="408"/>
                  <a:pt x="1003" y="417"/>
                </a:cubicBezTo>
                <a:cubicBezTo>
                  <a:pt x="1003" y="425"/>
                  <a:pt x="1010" y="433"/>
                  <a:pt x="1018" y="433"/>
                </a:cubicBezTo>
                <a:cubicBezTo>
                  <a:pt x="1026" y="433"/>
                  <a:pt x="1033" y="425"/>
                  <a:pt x="1033" y="417"/>
                </a:cubicBezTo>
                <a:cubicBezTo>
                  <a:pt x="1034" y="409"/>
                  <a:pt x="1027" y="402"/>
                  <a:pt x="1018" y="402"/>
                </a:cubicBezTo>
                <a:close/>
                <a:moveTo>
                  <a:pt x="462" y="1151"/>
                </a:moveTo>
                <a:cubicBezTo>
                  <a:pt x="470" y="1151"/>
                  <a:pt x="477" y="1144"/>
                  <a:pt x="477" y="1136"/>
                </a:cubicBezTo>
                <a:cubicBezTo>
                  <a:pt x="477" y="1128"/>
                  <a:pt x="471" y="1121"/>
                  <a:pt x="462" y="1120"/>
                </a:cubicBezTo>
                <a:cubicBezTo>
                  <a:pt x="454" y="1120"/>
                  <a:pt x="447" y="1127"/>
                  <a:pt x="447" y="1135"/>
                </a:cubicBezTo>
                <a:cubicBezTo>
                  <a:pt x="447" y="1144"/>
                  <a:pt x="454" y="1151"/>
                  <a:pt x="462" y="1151"/>
                </a:cubicBezTo>
                <a:close/>
                <a:moveTo>
                  <a:pt x="402" y="1023"/>
                </a:moveTo>
                <a:cubicBezTo>
                  <a:pt x="403" y="1031"/>
                  <a:pt x="409" y="1037"/>
                  <a:pt x="418" y="1037"/>
                </a:cubicBezTo>
                <a:cubicBezTo>
                  <a:pt x="426" y="1037"/>
                  <a:pt x="433" y="1030"/>
                  <a:pt x="433" y="1022"/>
                </a:cubicBezTo>
                <a:cubicBezTo>
                  <a:pt x="433" y="1014"/>
                  <a:pt x="426" y="1007"/>
                  <a:pt x="418" y="1007"/>
                </a:cubicBezTo>
                <a:cubicBezTo>
                  <a:pt x="409" y="1007"/>
                  <a:pt x="402" y="1014"/>
                  <a:pt x="402" y="1023"/>
                </a:cubicBezTo>
                <a:close/>
                <a:moveTo>
                  <a:pt x="1400" y="737"/>
                </a:moveTo>
                <a:cubicBezTo>
                  <a:pt x="1391" y="737"/>
                  <a:pt x="1385" y="743"/>
                  <a:pt x="1385" y="752"/>
                </a:cubicBezTo>
                <a:cubicBezTo>
                  <a:pt x="1385" y="760"/>
                  <a:pt x="1392" y="767"/>
                  <a:pt x="1400" y="767"/>
                </a:cubicBezTo>
                <a:cubicBezTo>
                  <a:pt x="1408" y="767"/>
                  <a:pt x="1416" y="760"/>
                  <a:pt x="1415" y="751"/>
                </a:cubicBezTo>
                <a:cubicBezTo>
                  <a:pt x="1415" y="743"/>
                  <a:pt x="1408" y="736"/>
                  <a:pt x="1400" y="737"/>
                </a:cubicBezTo>
                <a:close/>
                <a:moveTo>
                  <a:pt x="426" y="750"/>
                </a:moveTo>
                <a:cubicBezTo>
                  <a:pt x="426" y="758"/>
                  <a:pt x="433" y="766"/>
                  <a:pt x="442" y="765"/>
                </a:cubicBezTo>
                <a:cubicBezTo>
                  <a:pt x="450" y="765"/>
                  <a:pt x="457" y="758"/>
                  <a:pt x="457" y="750"/>
                </a:cubicBezTo>
                <a:cubicBezTo>
                  <a:pt x="457" y="742"/>
                  <a:pt x="450" y="735"/>
                  <a:pt x="442" y="735"/>
                </a:cubicBezTo>
                <a:cubicBezTo>
                  <a:pt x="433" y="735"/>
                  <a:pt x="427" y="741"/>
                  <a:pt x="426" y="750"/>
                </a:cubicBezTo>
                <a:close/>
                <a:moveTo>
                  <a:pt x="598" y="502"/>
                </a:moveTo>
                <a:cubicBezTo>
                  <a:pt x="590" y="502"/>
                  <a:pt x="583" y="508"/>
                  <a:pt x="583" y="517"/>
                </a:cubicBezTo>
                <a:cubicBezTo>
                  <a:pt x="583" y="525"/>
                  <a:pt x="590" y="532"/>
                  <a:pt x="598" y="532"/>
                </a:cubicBezTo>
                <a:cubicBezTo>
                  <a:pt x="607" y="532"/>
                  <a:pt x="614" y="525"/>
                  <a:pt x="614" y="517"/>
                </a:cubicBezTo>
                <a:cubicBezTo>
                  <a:pt x="614" y="509"/>
                  <a:pt x="607" y="502"/>
                  <a:pt x="598" y="502"/>
                </a:cubicBezTo>
                <a:close/>
                <a:moveTo>
                  <a:pt x="637" y="1358"/>
                </a:moveTo>
                <a:cubicBezTo>
                  <a:pt x="645" y="1358"/>
                  <a:pt x="652" y="1351"/>
                  <a:pt x="651" y="1342"/>
                </a:cubicBezTo>
                <a:cubicBezTo>
                  <a:pt x="651" y="1334"/>
                  <a:pt x="644" y="1327"/>
                  <a:pt x="636" y="1327"/>
                </a:cubicBezTo>
                <a:cubicBezTo>
                  <a:pt x="627" y="1328"/>
                  <a:pt x="621" y="1335"/>
                  <a:pt x="621" y="1343"/>
                </a:cubicBezTo>
                <a:cubicBezTo>
                  <a:pt x="621" y="1352"/>
                  <a:pt x="628" y="1358"/>
                  <a:pt x="637" y="1358"/>
                </a:cubicBezTo>
                <a:close/>
                <a:moveTo>
                  <a:pt x="611" y="1328"/>
                </a:moveTo>
                <a:cubicBezTo>
                  <a:pt x="619" y="1329"/>
                  <a:pt x="626" y="1322"/>
                  <a:pt x="626" y="1313"/>
                </a:cubicBezTo>
                <a:cubicBezTo>
                  <a:pt x="627" y="1305"/>
                  <a:pt x="620" y="1298"/>
                  <a:pt x="612" y="1298"/>
                </a:cubicBezTo>
                <a:cubicBezTo>
                  <a:pt x="603" y="1298"/>
                  <a:pt x="596" y="1304"/>
                  <a:pt x="596" y="1313"/>
                </a:cubicBezTo>
                <a:cubicBezTo>
                  <a:pt x="596" y="1321"/>
                  <a:pt x="603" y="1328"/>
                  <a:pt x="611" y="1328"/>
                </a:cubicBezTo>
                <a:close/>
                <a:moveTo>
                  <a:pt x="903" y="1437"/>
                </a:moveTo>
                <a:cubicBezTo>
                  <a:pt x="912" y="1436"/>
                  <a:pt x="918" y="1430"/>
                  <a:pt x="918" y="1421"/>
                </a:cubicBezTo>
                <a:cubicBezTo>
                  <a:pt x="918" y="1413"/>
                  <a:pt x="911" y="1406"/>
                  <a:pt x="903" y="1406"/>
                </a:cubicBezTo>
                <a:cubicBezTo>
                  <a:pt x="895" y="1406"/>
                  <a:pt x="887" y="1413"/>
                  <a:pt x="888" y="1422"/>
                </a:cubicBezTo>
                <a:cubicBezTo>
                  <a:pt x="888" y="1430"/>
                  <a:pt x="895" y="1437"/>
                  <a:pt x="903" y="1437"/>
                </a:cubicBezTo>
                <a:close/>
                <a:moveTo>
                  <a:pt x="1155" y="1376"/>
                </a:moveTo>
                <a:cubicBezTo>
                  <a:pt x="1163" y="1376"/>
                  <a:pt x="1170" y="1370"/>
                  <a:pt x="1170" y="1361"/>
                </a:cubicBezTo>
                <a:cubicBezTo>
                  <a:pt x="1171" y="1353"/>
                  <a:pt x="1164" y="1346"/>
                  <a:pt x="1156" y="1346"/>
                </a:cubicBezTo>
                <a:cubicBezTo>
                  <a:pt x="1147" y="1346"/>
                  <a:pt x="1140" y="1352"/>
                  <a:pt x="1140" y="1360"/>
                </a:cubicBezTo>
                <a:cubicBezTo>
                  <a:pt x="1140" y="1369"/>
                  <a:pt x="1147" y="1376"/>
                  <a:pt x="1155" y="1376"/>
                </a:cubicBezTo>
                <a:close/>
                <a:moveTo>
                  <a:pt x="715" y="1392"/>
                </a:moveTo>
                <a:cubicBezTo>
                  <a:pt x="724" y="1392"/>
                  <a:pt x="730" y="1385"/>
                  <a:pt x="730" y="1377"/>
                </a:cubicBezTo>
                <a:cubicBezTo>
                  <a:pt x="730" y="1368"/>
                  <a:pt x="723" y="1362"/>
                  <a:pt x="715" y="1362"/>
                </a:cubicBezTo>
                <a:cubicBezTo>
                  <a:pt x="707" y="1362"/>
                  <a:pt x="700" y="1369"/>
                  <a:pt x="700" y="1377"/>
                </a:cubicBezTo>
                <a:cubicBezTo>
                  <a:pt x="700" y="1386"/>
                  <a:pt x="707" y="1392"/>
                  <a:pt x="715" y="1392"/>
                </a:cubicBezTo>
                <a:close/>
                <a:moveTo>
                  <a:pt x="1041" y="1421"/>
                </a:moveTo>
                <a:cubicBezTo>
                  <a:pt x="1049" y="1421"/>
                  <a:pt x="1056" y="1415"/>
                  <a:pt x="1056" y="1406"/>
                </a:cubicBezTo>
                <a:cubicBezTo>
                  <a:pt x="1056" y="1398"/>
                  <a:pt x="1050" y="1391"/>
                  <a:pt x="1041" y="1391"/>
                </a:cubicBezTo>
                <a:cubicBezTo>
                  <a:pt x="1033" y="1391"/>
                  <a:pt x="1026" y="1398"/>
                  <a:pt x="1026" y="1406"/>
                </a:cubicBezTo>
                <a:cubicBezTo>
                  <a:pt x="1026" y="1414"/>
                  <a:pt x="1032" y="1421"/>
                  <a:pt x="1041" y="1421"/>
                </a:cubicBezTo>
                <a:close/>
                <a:moveTo>
                  <a:pt x="848" y="1431"/>
                </a:moveTo>
                <a:cubicBezTo>
                  <a:pt x="856" y="1432"/>
                  <a:pt x="863" y="1425"/>
                  <a:pt x="863" y="1417"/>
                </a:cubicBezTo>
                <a:cubicBezTo>
                  <a:pt x="864" y="1408"/>
                  <a:pt x="857" y="1401"/>
                  <a:pt x="849" y="1401"/>
                </a:cubicBezTo>
                <a:cubicBezTo>
                  <a:pt x="841" y="1401"/>
                  <a:pt x="833" y="1408"/>
                  <a:pt x="833" y="1416"/>
                </a:cubicBezTo>
                <a:cubicBezTo>
                  <a:pt x="833" y="1424"/>
                  <a:pt x="840" y="1431"/>
                  <a:pt x="848" y="1431"/>
                </a:cubicBezTo>
                <a:close/>
                <a:moveTo>
                  <a:pt x="437" y="790"/>
                </a:moveTo>
                <a:cubicBezTo>
                  <a:pt x="428" y="789"/>
                  <a:pt x="422" y="796"/>
                  <a:pt x="421" y="804"/>
                </a:cubicBezTo>
                <a:cubicBezTo>
                  <a:pt x="421" y="813"/>
                  <a:pt x="428" y="820"/>
                  <a:pt x="436" y="820"/>
                </a:cubicBezTo>
                <a:cubicBezTo>
                  <a:pt x="444" y="820"/>
                  <a:pt x="451" y="813"/>
                  <a:pt x="452" y="805"/>
                </a:cubicBezTo>
                <a:cubicBezTo>
                  <a:pt x="452" y="797"/>
                  <a:pt x="445" y="790"/>
                  <a:pt x="437" y="790"/>
                </a:cubicBezTo>
                <a:close/>
                <a:moveTo>
                  <a:pt x="587" y="1299"/>
                </a:moveTo>
                <a:cubicBezTo>
                  <a:pt x="595" y="1299"/>
                  <a:pt x="602" y="1292"/>
                  <a:pt x="602" y="1284"/>
                </a:cubicBezTo>
                <a:cubicBezTo>
                  <a:pt x="602" y="1276"/>
                  <a:pt x="595" y="1269"/>
                  <a:pt x="586" y="1269"/>
                </a:cubicBezTo>
                <a:cubicBezTo>
                  <a:pt x="578" y="1269"/>
                  <a:pt x="571" y="1276"/>
                  <a:pt x="572" y="1284"/>
                </a:cubicBezTo>
                <a:cubicBezTo>
                  <a:pt x="572" y="1293"/>
                  <a:pt x="578" y="1299"/>
                  <a:pt x="587" y="1299"/>
                </a:cubicBezTo>
                <a:close/>
                <a:moveTo>
                  <a:pt x="506" y="631"/>
                </a:moveTo>
                <a:cubicBezTo>
                  <a:pt x="497" y="631"/>
                  <a:pt x="490" y="638"/>
                  <a:pt x="490" y="646"/>
                </a:cubicBezTo>
                <a:cubicBezTo>
                  <a:pt x="490" y="654"/>
                  <a:pt x="497" y="661"/>
                  <a:pt x="505" y="661"/>
                </a:cubicBezTo>
                <a:cubicBezTo>
                  <a:pt x="514" y="661"/>
                  <a:pt x="521" y="654"/>
                  <a:pt x="521" y="646"/>
                </a:cubicBezTo>
                <a:cubicBezTo>
                  <a:pt x="521" y="638"/>
                  <a:pt x="514" y="631"/>
                  <a:pt x="506" y="631"/>
                </a:cubicBezTo>
                <a:close/>
                <a:moveTo>
                  <a:pt x="1401" y="1069"/>
                </a:moveTo>
                <a:cubicBezTo>
                  <a:pt x="1409" y="1069"/>
                  <a:pt x="1416" y="1062"/>
                  <a:pt x="1416" y="1053"/>
                </a:cubicBezTo>
                <a:cubicBezTo>
                  <a:pt x="1416" y="1045"/>
                  <a:pt x="1409" y="1039"/>
                  <a:pt x="1401" y="1039"/>
                </a:cubicBezTo>
                <a:cubicBezTo>
                  <a:pt x="1392" y="1039"/>
                  <a:pt x="1386" y="1046"/>
                  <a:pt x="1386" y="1054"/>
                </a:cubicBezTo>
                <a:cubicBezTo>
                  <a:pt x="1386" y="1062"/>
                  <a:pt x="1393" y="1069"/>
                  <a:pt x="1401" y="1069"/>
                </a:cubicBezTo>
                <a:close/>
                <a:moveTo>
                  <a:pt x="488" y="1181"/>
                </a:moveTo>
                <a:cubicBezTo>
                  <a:pt x="496" y="1180"/>
                  <a:pt x="503" y="1174"/>
                  <a:pt x="503" y="1165"/>
                </a:cubicBezTo>
                <a:cubicBezTo>
                  <a:pt x="503" y="1157"/>
                  <a:pt x="496" y="1150"/>
                  <a:pt x="487" y="1150"/>
                </a:cubicBezTo>
                <a:cubicBezTo>
                  <a:pt x="479" y="1150"/>
                  <a:pt x="472" y="1157"/>
                  <a:pt x="473" y="1166"/>
                </a:cubicBezTo>
                <a:cubicBezTo>
                  <a:pt x="473" y="1174"/>
                  <a:pt x="479" y="1181"/>
                  <a:pt x="488" y="1181"/>
                </a:cubicBezTo>
                <a:close/>
                <a:moveTo>
                  <a:pt x="1302" y="1252"/>
                </a:moveTo>
                <a:cubicBezTo>
                  <a:pt x="1310" y="1253"/>
                  <a:pt x="1317" y="1246"/>
                  <a:pt x="1318" y="1238"/>
                </a:cubicBezTo>
                <a:cubicBezTo>
                  <a:pt x="1319" y="1230"/>
                  <a:pt x="1312" y="1223"/>
                  <a:pt x="1304" y="1222"/>
                </a:cubicBezTo>
                <a:cubicBezTo>
                  <a:pt x="1296" y="1221"/>
                  <a:pt x="1288" y="1228"/>
                  <a:pt x="1288" y="1236"/>
                </a:cubicBezTo>
                <a:cubicBezTo>
                  <a:pt x="1287" y="1245"/>
                  <a:pt x="1294" y="1252"/>
                  <a:pt x="1302" y="1252"/>
                </a:cubicBezTo>
                <a:close/>
                <a:moveTo>
                  <a:pt x="1184" y="1351"/>
                </a:moveTo>
                <a:cubicBezTo>
                  <a:pt x="1193" y="1351"/>
                  <a:pt x="1199" y="1344"/>
                  <a:pt x="1199" y="1336"/>
                </a:cubicBezTo>
                <a:cubicBezTo>
                  <a:pt x="1199" y="1328"/>
                  <a:pt x="1193" y="1321"/>
                  <a:pt x="1184" y="1321"/>
                </a:cubicBezTo>
                <a:cubicBezTo>
                  <a:pt x="1176" y="1321"/>
                  <a:pt x="1169" y="1328"/>
                  <a:pt x="1169" y="1336"/>
                </a:cubicBezTo>
                <a:cubicBezTo>
                  <a:pt x="1169" y="1344"/>
                  <a:pt x="1176" y="1351"/>
                  <a:pt x="1184" y="1351"/>
                </a:cubicBezTo>
                <a:close/>
                <a:moveTo>
                  <a:pt x="1366" y="1148"/>
                </a:moveTo>
                <a:cubicBezTo>
                  <a:pt x="1375" y="1148"/>
                  <a:pt x="1382" y="1142"/>
                  <a:pt x="1382" y="1133"/>
                </a:cubicBezTo>
                <a:cubicBezTo>
                  <a:pt x="1382" y="1125"/>
                  <a:pt x="1375" y="1118"/>
                  <a:pt x="1367" y="1118"/>
                </a:cubicBezTo>
                <a:cubicBezTo>
                  <a:pt x="1359" y="1118"/>
                  <a:pt x="1352" y="1124"/>
                  <a:pt x="1352" y="1133"/>
                </a:cubicBezTo>
                <a:cubicBezTo>
                  <a:pt x="1351" y="1141"/>
                  <a:pt x="1358" y="1148"/>
                  <a:pt x="1366" y="1148"/>
                </a:cubicBezTo>
                <a:close/>
                <a:moveTo>
                  <a:pt x="742" y="433"/>
                </a:moveTo>
                <a:cubicBezTo>
                  <a:pt x="733" y="433"/>
                  <a:pt x="727" y="440"/>
                  <a:pt x="727" y="448"/>
                </a:cubicBezTo>
                <a:cubicBezTo>
                  <a:pt x="727" y="456"/>
                  <a:pt x="734" y="463"/>
                  <a:pt x="742" y="463"/>
                </a:cubicBezTo>
                <a:cubicBezTo>
                  <a:pt x="750" y="463"/>
                  <a:pt x="757" y="456"/>
                  <a:pt x="757" y="448"/>
                </a:cubicBezTo>
                <a:cubicBezTo>
                  <a:pt x="757" y="440"/>
                  <a:pt x="750" y="433"/>
                  <a:pt x="742" y="433"/>
                </a:cubicBezTo>
                <a:close/>
                <a:moveTo>
                  <a:pt x="422" y="983"/>
                </a:moveTo>
                <a:cubicBezTo>
                  <a:pt x="430" y="983"/>
                  <a:pt x="437" y="976"/>
                  <a:pt x="437" y="968"/>
                </a:cubicBezTo>
                <a:cubicBezTo>
                  <a:pt x="437" y="960"/>
                  <a:pt x="431" y="953"/>
                  <a:pt x="422" y="952"/>
                </a:cubicBezTo>
                <a:cubicBezTo>
                  <a:pt x="414" y="952"/>
                  <a:pt x="407" y="959"/>
                  <a:pt x="407" y="967"/>
                </a:cubicBezTo>
                <a:cubicBezTo>
                  <a:pt x="406" y="975"/>
                  <a:pt x="413" y="982"/>
                  <a:pt x="422" y="983"/>
                </a:cubicBezTo>
                <a:close/>
                <a:moveTo>
                  <a:pt x="443" y="1067"/>
                </a:moveTo>
                <a:cubicBezTo>
                  <a:pt x="451" y="1067"/>
                  <a:pt x="458" y="1060"/>
                  <a:pt x="457" y="1052"/>
                </a:cubicBezTo>
                <a:cubicBezTo>
                  <a:pt x="457" y="1043"/>
                  <a:pt x="450" y="1037"/>
                  <a:pt x="442" y="1037"/>
                </a:cubicBezTo>
                <a:cubicBezTo>
                  <a:pt x="434" y="1037"/>
                  <a:pt x="427" y="1044"/>
                  <a:pt x="427" y="1052"/>
                </a:cubicBezTo>
                <a:cubicBezTo>
                  <a:pt x="427" y="1061"/>
                  <a:pt x="435" y="1067"/>
                  <a:pt x="443" y="1067"/>
                </a:cubicBezTo>
                <a:close/>
                <a:moveTo>
                  <a:pt x="1177" y="470"/>
                </a:moveTo>
                <a:cubicBezTo>
                  <a:pt x="1168" y="470"/>
                  <a:pt x="1162" y="477"/>
                  <a:pt x="1162" y="486"/>
                </a:cubicBezTo>
                <a:cubicBezTo>
                  <a:pt x="1162" y="494"/>
                  <a:pt x="1168" y="501"/>
                  <a:pt x="1177" y="501"/>
                </a:cubicBezTo>
                <a:cubicBezTo>
                  <a:pt x="1185" y="501"/>
                  <a:pt x="1192" y="494"/>
                  <a:pt x="1192" y="485"/>
                </a:cubicBezTo>
                <a:cubicBezTo>
                  <a:pt x="1192" y="477"/>
                  <a:pt x="1185" y="470"/>
                  <a:pt x="1177" y="470"/>
                </a:cubicBezTo>
                <a:close/>
                <a:moveTo>
                  <a:pt x="1098" y="436"/>
                </a:moveTo>
                <a:cubicBezTo>
                  <a:pt x="1089" y="436"/>
                  <a:pt x="1082" y="443"/>
                  <a:pt x="1082" y="451"/>
                </a:cubicBezTo>
                <a:cubicBezTo>
                  <a:pt x="1082" y="459"/>
                  <a:pt x="1089" y="466"/>
                  <a:pt x="1097" y="467"/>
                </a:cubicBezTo>
                <a:cubicBezTo>
                  <a:pt x="1105" y="467"/>
                  <a:pt x="1112" y="460"/>
                  <a:pt x="1112" y="452"/>
                </a:cubicBezTo>
                <a:cubicBezTo>
                  <a:pt x="1113" y="443"/>
                  <a:pt x="1106" y="437"/>
                  <a:pt x="1098" y="436"/>
                </a:cubicBezTo>
                <a:close/>
                <a:moveTo>
                  <a:pt x="1431" y="892"/>
                </a:moveTo>
                <a:cubicBezTo>
                  <a:pt x="1431" y="884"/>
                  <a:pt x="1425" y="876"/>
                  <a:pt x="1416" y="876"/>
                </a:cubicBezTo>
                <a:cubicBezTo>
                  <a:pt x="1408" y="875"/>
                  <a:pt x="1401" y="882"/>
                  <a:pt x="1400" y="890"/>
                </a:cubicBezTo>
                <a:cubicBezTo>
                  <a:pt x="1400" y="898"/>
                  <a:pt x="1406" y="905"/>
                  <a:pt x="1415" y="906"/>
                </a:cubicBezTo>
                <a:cubicBezTo>
                  <a:pt x="1423" y="906"/>
                  <a:pt x="1430" y="900"/>
                  <a:pt x="1431" y="892"/>
                </a:cubicBezTo>
                <a:close/>
                <a:moveTo>
                  <a:pt x="1375" y="708"/>
                </a:moveTo>
                <a:cubicBezTo>
                  <a:pt x="1367" y="708"/>
                  <a:pt x="1360" y="715"/>
                  <a:pt x="1360" y="723"/>
                </a:cubicBezTo>
                <a:cubicBezTo>
                  <a:pt x="1360" y="731"/>
                  <a:pt x="1368" y="738"/>
                  <a:pt x="1376" y="738"/>
                </a:cubicBezTo>
                <a:cubicBezTo>
                  <a:pt x="1384" y="738"/>
                  <a:pt x="1391" y="731"/>
                  <a:pt x="1390" y="722"/>
                </a:cubicBezTo>
                <a:cubicBezTo>
                  <a:pt x="1390" y="714"/>
                  <a:pt x="1383" y="707"/>
                  <a:pt x="1375" y="708"/>
                </a:cubicBezTo>
                <a:close/>
                <a:moveTo>
                  <a:pt x="826" y="412"/>
                </a:moveTo>
                <a:cubicBezTo>
                  <a:pt x="818" y="413"/>
                  <a:pt x="811" y="419"/>
                  <a:pt x="811" y="428"/>
                </a:cubicBezTo>
                <a:cubicBezTo>
                  <a:pt x="811" y="436"/>
                  <a:pt x="818" y="443"/>
                  <a:pt x="826" y="443"/>
                </a:cubicBezTo>
                <a:cubicBezTo>
                  <a:pt x="834" y="443"/>
                  <a:pt x="841" y="436"/>
                  <a:pt x="841" y="427"/>
                </a:cubicBezTo>
                <a:cubicBezTo>
                  <a:pt x="841" y="419"/>
                  <a:pt x="834" y="412"/>
                  <a:pt x="826" y="412"/>
                </a:cubicBezTo>
                <a:close/>
                <a:moveTo>
                  <a:pt x="412" y="914"/>
                </a:moveTo>
                <a:cubicBezTo>
                  <a:pt x="412" y="922"/>
                  <a:pt x="419" y="929"/>
                  <a:pt x="427" y="929"/>
                </a:cubicBezTo>
                <a:cubicBezTo>
                  <a:pt x="435" y="929"/>
                  <a:pt x="442" y="922"/>
                  <a:pt x="442" y="914"/>
                </a:cubicBezTo>
                <a:cubicBezTo>
                  <a:pt x="442" y="906"/>
                  <a:pt x="436" y="899"/>
                  <a:pt x="427" y="899"/>
                </a:cubicBezTo>
                <a:cubicBezTo>
                  <a:pt x="419" y="899"/>
                  <a:pt x="412" y="906"/>
                  <a:pt x="412" y="914"/>
                </a:cubicBezTo>
                <a:close/>
                <a:moveTo>
                  <a:pt x="1395" y="791"/>
                </a:moveTo>
                <a:cubicBezTo>
                  <a:pt x="1386" y="791"/>
                  <a:pt x="1380" y="798"/>
                  <a:pt x="1380" y="807"/>
                </a:cubicBezTo>
                <a:cubicBezTo>
                  <a:pt x="1380" y="815"/>
                  <a:pt x="1387" y="821"/>
                  <a:pt x="1395" y="821"/>
                </a:cubicBezTo>
                <a:cubicBezTo>
                  <a:pt x="1403" y="821"/>
                  <a:pt x="1410" y="815"/>
                  <a:pt x="1410" y="806"/>
                </a:cubicBezTo>
                <a:cubicBezTo>
                  <a:pt x="1410" y="798"/>
                  <a:pt x="1403" y="791"/>
                  <a:pt x="1395" y="791"/>
                </a:cubicBezTo>
                <a:close/>
                <a:moveTo>
                  <a:pt x="1410" y="930"/>
                </a:moveTo>
                <a:cubicBezTo>
                  <a:pt x="1402" y="930"/>
                  <a:pt x="1395" y="937"/>
                  <a:pt x="1395" y="945"/>
                </a:cubicBezTo>
                <a:cubicBezTo>
                  <a:pt x="1396" y="953"/>
                  <a:pt x="1402" y="960"/>
                  <a:pt x="1410" y="960"/>
                </a:cubicBezTo>
                <a:cubicBezTo>
                  <a:pt x="1419" y="960"/>
                  <a:pt x="1426" y="952"/>
                  <a:pt x="1425" y="944"/>
                </a:cubicBezTo>
                <a:cubicBezTo>
                  <a:pt x="1425" y="936"/>
                  <a:pt x="1418" y="929"/>
                  <a:pt x="1410" y="930"/>
                </a:cubicBezTo>
                <a:close/>
                <a:moveTo>
                  <a:pt x="987" y="1416"/>
                </a:moveTo>
                <a:cubicBezTo>
                  <a:pt x="995" y="1416"/>
                  <a:pt x="1002" y="1410"/>
                  <a:pt x="1002" y="1401"/>
                </a:cubicBezTo>
                <a:cubicBezTo>
                  <a:pt x="1003" y="1393"/>
                  <a:pt x="996" y="1386"/>
                  <a:pt x="987" y="1386"/>
                </a:cubicBezTo>
                <a:cubicBezTo>
                  <a:pt x="980" y="1386"/>
                  <a:pt x="973" y="1392"/>
                  <a:pt x="972" y="1400"/>
                </a:cubicBezTo>
                <a:cubicBezTo>
                  <a:pt x="972" y="1408"/>
                  <a:pt x="978" y="1416"/>
                  <a:pt x="987" y="1416"/>
                </a:cubicBezTo>
                <a:close/>
                <a:moveTo>
                  <a:pt x="1244" y="1302"/>
                </a:moveTo>
                <a:cubicBezTo>
                  <a:pt x="1252" y="1302"/>
                  <a:pt x="1259" y="1295"/>
                  <a:pt x="1259" y="1287"/>
                </a:cubicBezTo>
                <a:cubicBezTo>
                  <a:pt x="1259" y="1278"/>
                  <a:pt x="1252" y="1272"/>
                  <a:pt x="1244" y="1272"/>
                </a:cubicBezTo>
                <a:cubicBezTo>
                  <a:pt x="1236" y="1272"/>
                  <a:pt x="1229" y="1279"/>
                  <a:pt x="1229" y="1287"/>
                </a:cubicBezTo>
                <a:cubicBezTo>
                  <a:pt x="1229" y="1295"/>
                  <a:pt x="1236" y="1301"/>
                  <a:pt x="1244" y="1302"/>
                </a:cubicBezTo>
                <a:close/>
                <a:moveTo>
                  <a:pt x="1421" y="999"/>
                </a:moveTo>
                <a:cubicBezTo>
                  <a:pt x="1421" y="991"/>
                  <a:pt x="1414" y="984"/>
                  <a:pt x="1406" y="984"/>
                </a:cubicBezTo>
                <a:cubicBezTo>
                  <a:pt x="1398" y="984"/>
                  <a:pt x="1391" y="991"/>
                  <a:pt x="1391" y="999"/>
                </a:cubicBezTo>
                <a:cubicBezTo>
                  <a:pt x="1391" y="1007"/>
                  <a:pt x="1398" y="1014"/>
                  <a:pt x="1406" y="1014"/>
                </a:cubicBezTo>
                <a:cubicBezTo>
                  <a:pt x="1414" y="1014"/>
                  <a:pt x="1421" y="1007"/>
                  <a:pt x="1421" y="999"/>
                </a:cubicBezTo>
                <a:close/>
                <a:moveTo>
                  <a:pt x="711" y="458"/>
                </a:moveTo>
                <a:cubicBezTo>
                  <a:pt x="703" y="458"/>
                  <a:pt x="697" y="465"/>
                  <a:pt x="697" y="473"/>
                </a:cubicBezTo>
                <a:cubicBezTo>
                  <a:pt x="697" y="481"/>
                  <a:pt x="704" y="488"/>
                  <a:pt x="712" y="488"/>
                </a:cubicBezTo>
                <a:cubicBezTo>
                  <a:pt x="720" y="488"/>
                  <a:pt x="727" y="481"/>
                  <a:pt x="727" y="472"/>
                </a:cubicBezTo>
                <a:cubicBezTo>
                  <a:pt x="727" y="464"/>
                  <a:pt x="720" y="457"/>
                  <a:pt x="711" y="458"/>
                </a:cubicBezTo>
                <a:close/>
                <a:moveTo>
                  <a:pt x="512" y="1209"/>
                </a:moveTo>
                <a:cubicBezTo>
                  <a:pt x="521" y="1209"/>
                  <a:pt x="527" y="1203"/>
                  <a:pt x="527" y="1194"/>
                </a:cubicBezTo>
                <a:cubicBezTo>
                  <a:pt x="527" y="1186"/>
                  <a:pt x="520" y="1179"/>
                  <a:pt x="512" y="1179"/>
                </a:cubicBezTo>
                <a:cubicBezTo>
                  <a:pt x="504" y="1180"/>
                  <a:pt x="497" y="1186"/>
                  <a:pt x="497" y="1194"/>
                </a:cubicBezTo>
                <a:cubicBezTo>
                  <a:pt x="497" y="1203"/>
                  <a:pt x="504" y="1209"/>
                  <a:pt x="512" y="1209"/>
                </a:cubicBezTo>
                <a:close/>
                <a:moveTo>
                  <a:pt x="691" y="1362"/>
                </a:moveTo>
                <a:cubicBezTo>
                  <a:pt x="699" y="1362"/>
                  <a:pt x="705" y="1355"/>
                  <a:pt x="706" y="1347"/>
                </a:cubicBezTo>
                <a:cubicBezTo>
                  <a:pt x="706" y="1339"/>
                  <a:pt x="699" y="1332"/>
                  <a:pt x="690" y="1332"/>
                </a:cubicBezTo>
                <a:cubicBezTo>
                  <a:pt x="682" y="1332"/>
                  <a:pt x="675" y="1339"/>
                  <a:pt x="676" y="1348"/>
                </a:cubicBezTo>
                <a:cubicBezTo>
                  <a:pt x="676" y="1356"/>
                  <a:pt x="683" y="1362"/>
                  <a:pt x="691" y="1362"/>
                </a:cubicBezTo>
                <a:close/>
                <a:moveTo>
                  <a:pt x="1273" y="1277"/>
                </a:moveTo>
                <a:cubicBezTo>
                  <a:pt x="1281" y="1277"/>
                  <a:pt x="1288" y="1270"/>
                  <a:pt x="1288" y="1262"/>
                </a:cubicBezTo>
                <a:cubicBezTo>
                  <a:pt x="1288" y="1253"/>
                  <a:pt x="1281" y="1247"/>
                  <a:pt x="1273" y="1247"/>
                </a:cubicBezTo>
                <a:cubicBezTo>
                  <a:pt x="1264" y="1247"/>
                  <a:pt x="1258" y="1254"/>
                  <a:pt x="1258" y="1262"/>
                </a:cubicBezTo>
                <a:cubicBezTo>
                  <a:pt x="1258" y="1270"/>
                  <a:pt x="1265" y="1277"/>
                  <a:pt x="1273" y="1277"/>
                </a:cubicBezTo>
                <a:close/>
                <a:moveTo>
                  <a:pt x="1201" y="500"/>
                </a:moveTo>
                <a:cubicBezTo>
                  <a:pt x="1193" y="501"/>
                  <a:pt x="1187" y="507"/>
                  <a:pt x="1186" y="515"/>
                </a:cubicBezTo>
                <a:cubicBezTo>
                  <a:pt x="1186" y="524"/>
                  <a:pt x="1193" y="530"/>
                  <a:pt x="1201" y="530"/>
                </a:cubicBezTo>
                <a:cubicBezTo>
                  <a:pt x="1210" y="530"/>
                  <a:pt x="1216" y="523"/>
                  <a:pt x="1216" y="515"/>
                </a:cubicBezTo>
                <a:cubicBezTo>
                  <a:pt x="1216" y="507"/>
                  <a:pt x="1209" y="500"/>
                  <a:pt x="1201" y="500"/>
                </a:cubicBezTo>
                <a:close/>
                <a:moveTo>
                  <a:pt x="1214" y="1326"/>
                </a:moveTo>
                <a:cubicBezTo>
                  <a:pt x="1222" y="1327"/>
                  <a:pt x="1229" y="1320"/>
                  <a:pt x="1229" y="1312"/>
                </a:cubicBezTo>
                <a:cubicBezTo>
                  <a:pt x="1229" y="1303"/>
                  <a:pt x="1222" y="1296"/>
                  <a:pt x="1214" y="1296"/>
                </a:cubicBezTo>
                <a:cubicBezTo>
                  <a:pt x="1206" y="1296"/>
                  <a:pt x="1200" y="1303"/>
                  <a:pt x="1199" y="1311"/>
                </a:cubicBezTo>
                <a:cubicBezTo>
                  <a:pt x="1199" y="1319"/>
                  <a:pt x="1205" y="1326"/>
                  <a:pt x="1214" y="1326"/>
                </a:cubicBezTo>
                <a:close/>
                <a:moveTo>
                  <a:pt x="562" y="1269"/>
                </a:moveTo>
                <a:cubicBezTo>
                  <a:pt x="570" y="1269"/>
                  <a:pt x="577" y="1262"/>
                  <a:pt x="577" y="1254"/>
                </a:cubicBezTo>
                <a:cubicBezTo>
                  <a:pt x="577" y="1246"/>
                  <a:pt x="570" y="1239"/>
                  <a:pt x="561" y="1239"/>
                </a:cubicBezTo>
                <a:cubicBezTo>
                  <a:pt x="553" y="1239"/>
                  <a:pt x="547" y="1246"/>
                  <a:pt x="547" y="1254"/>
                </a:cubicBezTo>
                <a:cubicBezTo>
                  <a:pt x="547" y="1262"/>
                  <a:pt x="554" y="1269"/>
                  <a:pt x="562" y="1269"/>
                </a:cubicBezTo>
                <a:close/>
                <a:moveTo>
                  <a:pt x="471" y="710"/>
                </a:moveTo>
                <a:cubicBezTo>
                  <a:pt x="462" y="710"/>
                  <a:pt x="456" y="717"/>
                  <a:pt x="456" y="725"/>
                </a:cubicBezTo>
                <a:cubicBezTo>
                  <a:pt x="456" y="734"/>
                  <a:pt x="463" y="740"/>
                  <a:pt x="471" y="740"/>
                </a:cubicBezTo>
                <a:cubicBezTo>
                  <a:pt x="479" y="740"/>
                  <a:pt x="486" y="733"/>
                  <a:pt x="485" y="725"/>
                </a:cubicBezTo>
                <a:cubicBezTo>
                  <a:pt x="485" y="717"/>
                  <a:pt x="479" y="710"/>
                  <a:pt x="471" y="710"/>
                </a:cubicBezTo>
                <a:close/>
                <a:moveTo>
                  <a:pt x="1071" y="1396"/>
                </a:moveTo>
                <a:cubicBezTo>
                  <a:pt x="1079" y="1396"/>
                  <a:pt x="1086" y="1389"/>
                  <a:pt x="1086" y="1381"/>
                </a:cubicBezTo>
                <a:cubicBezTo>
                  <a:pt x="1086" y="1373"/>
                  <a:pt x="1079" y="1366"/>
                  <a:pt x="1071" y="1366"/>
                </a:cubicBezTo>
                <a:cubicBezTo>
                  <a:pt x="1062" y="1366"/>
                  <a:pt x="1056" y="1373"/>
                  <a:pt x="1056" y="1382"/>
                </a:cubicBezTo>
                <a:cubicBezTo>
                  <a:pt x="1056" y="1390"/>
                  <a:pt x="1063" y="1397"/>
                  <a:pt x="1071" y="1396"/>
                </a:cubicBezTo>
                <a:close/>
                <a:moveTo>
                  <a:pt x="417" y="860"/>
                </a:moveTo>
                <a:cubicBezTo>
                  <a:pt x="417" y="868"/>
                  <a:pt x="424" y="874"/>
                  <a:pt x="432" y="874"/>
                </a:cubicBezTo>
                <a:cubicBezTo>
                  <a:pt x="440" y="874"/>
                  <a:pt x="447" y="867"/>
                  <a:pt x="447" y="859"/>
                </a:cubicBezTo>
                <a:cubicBezTo>
                  <a:pt x="447" y="851"/>
                  <a:pt x="440" y="844"/>
                  <a:pt x="432" y="844"/>
                </a:cubicBezTo>
                <a:cubicBezTo>
                  <a:pt x="424" y="844"/>
                  <a:pt x="417" y="851"/>
                  <a:pt x="417" y="860"/>
                </a:cubicBezTo>
                <a:close/>
                <a:moveTo>
                  <a:pt x="537" y="1239"/>
                </a:moveTo>
                <a:cubicBezTo>
                  <a:pt x="545" y="1239"/>
                  <a:pt x="552" y="1232"/>
                  <a:pt x="552" y="1224"/>
                </a:cubicBezTo>
                <a:cubicBezTo>
                  <a:pt x="552" y="1216"/>
                  <a:pt x="545" y="1209"/>
                  <a:pt x="537" y="1209"/>
                </a:cubicBezTo>
                <a:cubicBezTo>
                  <a:pt x="528" y="1210"/>
                  <a:pt x="522" y="1217"/>
                  <a:pt x="522" y="1225"/>
                </a:cubicBezTo>
                <a:cubicBezTo>
                  <a:pt x="522" y="1233"/>
                  <a:pt x="529" y="1239"/>
                  <a:pt x="537" y="1239"/>
                </a:cubicBezTo>
                <a:close/>
                <a:moveTo>
                  <a:pt x="770" y="1397"/>
                </a:moveTo>
                <a:cubicBezTo>
                  <a:pt x="778" y="1397"/>
                  <a:pt x="785" y="1391"/>
                  <a:pt x="785" y="1382"/>
                </a:cubicBezTo>
                <a:cubicBezTo>
                  <a:pt x="785" y="1374"/>
                  <a:pt x="778" y="1367"/>
                  <a:pt x="770" y="1367"/>
                </a:cubicBezTo>
                <a:cubicBezTo>
                  <a:pt x="762" y="1367"/>
                  <a:pt x="755" y="1374"/>
                  <a:pt x="755" y="1382"/>
                </a:cubicBezTo>
                <a:cubicBezTo>
                  <a:pt x="755" y="1390"/>
                  <a:pt x="761" y="1397"/>
                  <a:pt x="770" y="1397"/>
                </a:cubicBezTo>
                <a:close/>
                <a:moveTo>
                  <a:pt x="520" y="621"/>
                </a:moveTo>
                <a:cubicBezTo>
                  <a:pt x="520" y="629"/>
                  <a:pt x="526" y="636"/>
                  <a:pt x="534" y="636"/>
                </a:cubicBezTo>
                <a:cubicBezTo>
                  <a:pt x="542" y="636"/>
                  <a:pt x="549" y="629"/>
                  <a:pt x="549" y="621"/>
                </a:cubicBezTo>
                <a:cubicBezTo>
                  <a:pt x="549" y="613"/>
                  <a:pt x="543" y="607"/>
                  <a:pt x="535" y="606"/>
                </a:cubicBezTo>
                <a:cubicBezTo>
                  <a:pt x="527" y="606"/>
                  <a:pt x="520" y="613"/>
                  <a:pt x="520" y="621"/>
                </a:cubicBezTo>
                <a:close/>
                <a:moveTo>
                  <a:pt x="467" y="1096"/>
                </a:moveTo>
                <a:cubicBezTo>
                  <a:pt x="475" y="1096"/>
                  <a:pt x="482" y="1089"/>
                  <a:pt x="482" y="1081"/>
                </a:cubicBezTo>
                <a:cubicBezTo>
                  <a:pt x="482" y="1073"/>
                  <a:pt x="476" y="1066"/>
                  <a:pt x="467" y="1066"/>
                </a:cubicBezTo>
                <a:cubicBezTo>
                  <a:pt x="459" y="1066"/>
                  <a:pt x="452" y="1073"/>
                  <a:pt x="452" y="1081"/>
                </a:cubicBezTo>
                <a:cubicBezTo>
                  <a:pt x="452" y="1089"/>
                  <a:pt x="459" y="1096"/>
                  <a:pt x="467" y="1096"/>
                </a:cubicBezTo>
                <a:close/>
                <a:moveTo>
                  <a:pt x="1350" y="678"/>
                </a:moveTo>
                <a:cubicBezTo>
                  <a:pt x="1342" y="678"/>
                  <a:pt x="1336" y="685"/>
                  <a:pt x="1336" y="693"/>
                </a:cubicBezTo>
                <a:cubicBezTo>
                  <a:pt x="1336" y="701"/>
                  <a:pt x="1343" y="708"/>
                  <a:pt x="1351" y="708"/>
                </a:cubicBezTo>
                <a:cubicBezTo>
                  <a:pt x="1359" y="708"/>
                  <a:pt x="1366" y="701"/>
                  <a:pt x="1365" y="692"/>
                </a:cubicBezTo>
                <a:cubicBezTo>
                  <a:pt x="1365" y="684"/>
                  <a:pt x="1358" y="678"/>
                  <a:pt x="1350" y="678"/>
                </a:cubicBezTo>
                <a:close/>
                <a:moveTo>
                  <a:pt x="1044" y="432"/>
                </a:moveTo>
                <a:cubicBezTo>
                  <a:pt x="1035" y="432"/>
                  <a:pt x="1029" y="439"/>
                  <a:pt x="1029" y="447"/>
                </a:cubicBezTo>
                <a:cubicBezTo>
                  <a:pt x="1029" y="455"/>
                  <a:pt x="1035" y="462"/>
                  <a:pt x="1044" y="462"/>
                </a:cubicBezTo>
                <a:cubicBezTo>
                  <a:pt x="1052" y="462"/>
                  <a:pt x="1058" y="456"/>
                  <a:pt x="1058" y="447"/>
                </a:cubicBezTo>
                <a:cubicBezTo>
                  <a:pt x="1059" y="439"/>
                  <a:pt x="1052" y="432"/>
                  <a:pt x="1044" y="432"/>
                </a:cubicBezTo>
                <a:close/>
                <a:moveTo>
                  <a:pt x="879" y="418"/>
                </a:moveTo>
                <a:cubicBezTo>
                  <a:pt x="871" y="418"/>
                  <a:pt x="865" y="425"/>
                  <a:pt x="865" y="433"/>
                </a:cubicBezTo>
                <a:cubicBezTo>
                  <a:pt x="865" y="441"/>
                  <a:pt x="872" y="448"/>
                  <a:pt x="880" y="447"/>
                </a:cubicBezTo>
                <a:cubicBezTo>
                  <a:pt x="888" y="447"/>
                  <a:pt x="895" y="441"/>
                  <a:pt x="895" y="433"/>
                </a:cubicBezTo>
                <a:cubicBezTo>
                  <a:pt x="895" y="424"/>
                  <a:pt x="888" y="417"/>
                  <a:pt x="879" y="418"/>
                </a:cubicBezTo>
                <a:close/>
                <a:moveTo>
                  <a:pt x="990" y="427"/>
                </a:moveTo>
                <a:cubicBezTo>
                  <a:pt x="981" y="427"/>
                  <a:pt x="974" y="433"/>
                  <a:pt x="974" y="442"/>
                </a:cubicBezTo>
                <a:cubicBezTo>
                  <a:pt x="974" y="450"/>
                  <a:pt x="981" y="457"/>
                  <a:pt x="989" y="457"/>
                </a:cubicBezTo>
                <a:cubicBezTo>
                  <a:pt x="997" y="457"/>
                  <a:pt x="1004" y="450"/>
                  <a:pt x="1004" y="442"/>
                </a:cubicBezTo>
                <a:cubicBezTo>
                  <a:pt x="1004" y="434"/>
                  <a:pt x="998" y="428"/>
                  <a:pt x="990" y="427"/>
                </a:cubicBezTo>
                <a:close/>
                <a:moveTo>
                  <a:pt x="935" y="422"/>
                </a:moveTo>
                <a:cubicBezTo>
                  <a:pt x="926" y="422"/>
                  <a:pt x="919" y="429"/>
                  <a:pt x="920" y="437"/>
                </a:cubicBezTo>
                <a:cubicBezTo>
                  <a:pt x="920" y="445"/>
                  <a:pt x="926" y="452"/>
                  <a:pt x="934" y="452"/>
                </a:cubicBezTo>
                <a:cubicBezTo>
                  <a:pt x="943" y="452"/>
                  <a:pt x="949" y="445"/>
                  <a:pt x="949" y="437"/>
                </a:cubicBezTo>
                <a:cubicBezTo>
                  <a:pt x="949" y="428"/>
                  <a:pt x="943" y="422"/>
                  <a:pt x="935" y="422"/>
                </a:cubicBezTo>
                <a:close/>
                <a:moveTo>
                  <a:pt x="1122" y="467"/>
                </a:moveTo>
                <a:cubicBezTo>
                  <a:pt x="1114" y="467"/>
                  <a:pt x="1107" y="473"/>
                  <a:pt x="1107" y="481"/>
                </a:cubicBezTo>
                <a:cubicBezTo>
                  <a:pt x="1107" y="489"/>
                  <a:pt x="1114" y="496"/>
                  <a:pt x="1122" y="496"/>
                </a:cubicBezTo>
                <a:cubicBezTo>
                  <a:pt x="1130" y="496"/>
                  <a:pt x="1137" y="490"/>
                  <a:pt x="1137" y="481"/>
                </a:cubicBezTo>
                <a:cubicBezTo>
                  <a:pt x="1137" y="473"/>
                  <a:pt x="1130" y="466"/>
                  <a:pt x="1122" y="467"/>
                </a:cubicBezTo>
                <a:close/>
                <a:moveTo>
                  <a:pt x="433" y="998"/>
                </a:moveTo>
                <a:cubicBezTo>
                  <a:pt x="433" y="1006"/>
                  <a:pt x="440" y="1012"/>
                  <a:pt x="448" y="1012"/>
                </a:cubicBezTo>
                <a:cubicBezTo>
                  <a:pt x="456" y="1012"/>
                  <a:pt x="462" y="1006"/>
                  <a:pt x="462" y="998"/>
                </a:cubicBezTo>
                <a:cubicBezTo>
                  <a:pt x="462" y="989"/>
                  <a:pt x="456" y="982"/>
                  <a:pt x="447" y="983"/>
                </a:cubicBezTo>
                <a:cubicBezTo>
                  <a:pt x="439" y="983"/>
                  <a:pt x="432" y="990"/>
                  <a:pt x="433" y="998"/>
                </a:cubicBezTo>
                <a:close/>
                <a:moveTo>
                  <a:pt x="683" y="483"/>
                </a:moveTo>
                <a:cubicBezTo>
                  <a:pt x="674" y="483"/>
                  <a:pt x="668" y="490"/>
                  <a:pt x="668" y="498"/>
                </a:cubicBezTo>
                <a:cubicBezTo>
                  <a:pt x="669" y="506"/>
                  <a:pt x="675" y="512"/>
                  <a:pt x="683" y="512"/>
                </a:cubicBezTo>
                <a:cubicBezTo>
                  <a:pt x="691" y="512"/>
                  <a:pt x="698" y="506"/>
                  <a:pt x="698" y="498"/>
                </a:cubicBezTo>
                <a:cubicBezTo>
                  <a:pt x="698" y="489"/>
                  <a:pt x="691" y="482"/>
                  <a:pt x="683" y="483"/>
                </a:cubicBezTo>
                <a:close/>
                <a:moveTo>
                  <a:pt x="1226" y="530"/>
                </a:moveTo>
                <a:cubicBezTo>
                  <a:pt x="1218" y="531"/>
                  <a:pt x="1211" y="537"/>
                  <a:pt x="1211" y="545"/>
                </a:cubicBezTo>
                <a:cubicBezTo>
                  <a:pt x="1211" y="553"/>
                  <a:pt x="1218" y="560"/>
                  <a:pt x="1226" y="560"/>
                </a:cubicBezTo>
                <a:cubicBezTo>
                  <a:pt x="1234" y="560"/>
                  <a:pt x="1241" y="554"/>
                  <a:pt x="1241" y="545"/>
                </a:cubicBezTo>
                <a:cubicBezTo>
                  <a:pt x="1241" y="537"/>
                  <a:pt x="1234" y="530"/>
                  <a:pt x="1226" y="530"/>
                </a:cubicBezTo>
                <a:close/>
                <a:moveTo>
                  <a:pt x="1326" y="648"/>
                </a:moveTo>
                <a:cubicBezTo>
                  <a:pt x="1318" y="648"/>
                  <a:pt x="1311" y="655"/>
                  <a:pt x="1311" y="663"/>
                </a:cubicBezTo>
                <a:cubicBezTo>
                  <a:pt x="1311" y="671"/>
                  <a:pt x="1317" y="677"/>
                  <a:pt x="1325" y="678"/>
                </a:cubicBezTo>
                <a:cubicBezTo>
                  <a:pt x="1334" y="678"/>
                  <a:pt x="1341" y="672"/>
                  <a:pt x="1341" y="663"/>
                </a:cubicBezTo>
                <a:cubicBezTo>
                  <a:pt x="1341" y="655"/>
                  <a:pt x="1334" y="648"/>
                  <a:pt x="1326" y="648"/>
                </a:cubicBezTo>
                <a:close/>
                <a:moveTo>
                  <a:pt x="565" y="582"/>
                </a:moveTo>
                <a:cubicBezTo>
                  <a:pt x="557" y="581"/>
                  <a:pt x="550" y="588"/>
                  <a:pt x="550" y="596"/>
                </a:cubicBezTo>
                <a:cubicBezTo>
                  <a:pt x="549" y="605"/>
                  <a:pt x="556" y="611"/>
                  <a:pt x="565" y="611"/>
                </a:cubicBezTo>
                <a:cubicBezTo>
                  <a:pt x="573" y="611"/>
                  <a:pt x="579" y="605"/>
                  <a:pt x="579" y="596"/>
                </a:cubicBezTo>
                <a:cubicBezTo>
                  <a:pt x="579" y="588"/>
                  <a:pt x="573" y="582"/>
                  <a:pt x="565" y="582"/>
                </a:cubicBezTo>
                <a:close/>
                <a:moveTo>
                  <a:pt x="796" y="437"/>
                </a:moveTo>
                <a:cubicBezTo>
                  <a:pt x="788" y="438"/>
                  <a:pt x="782" y="444"/>
                  <a:pt x="781" y="452"/>
                </a:cubicBezTo>
                <a:cubicBezTo>
                  <a:pt x="781" y="460"/>
                  <a:pt x="788" y="467"/>
                  <a:pt x="796" y="467"/>
                </a:cubicBezTo>
                <a:cubicBezTo>
                  <a:pt x="805" y="467"/>
                  <a:pt x="811" y="461"/>
                  <a:pt x="811" y="452"/>
                </a:cubicBezTo>
                <a:cubicBezTo>
                  <a:pt x="811" y="444"/>
                  <a:pt x="805" y="437"/>
                  <a:pt x="796" y="437"/>
                </a:cubicBezTo>
                <a:close/>
                <a:moveTo>
                  <a:pt x="1371" y="1093"/>
                </a:moveTo>
                <a:cubicBezTo>
                  <a:pt x="1379" y="1094"/>
                  <a:pt x="1386" y="1087"/>
                  <a:pt x="1386" y="1078"/>
                </a:cubicBezTo>
                <a:cubicBezTo>
                  <a:pt x="1386" y="1070"/>
                  <a:pt x="1380" y="1064"/>
                  <a:pt x="1371" y="1064"/>
                </a:cubicBezTo>
                <a:cubicBezTo>
                  <a:pt x="1363" y="1064"/>
                  <a:pt x="1356" y="1070"/>
                  <a:pt x="1356" y="1079"/>
                </a:cubicBezTo>
                <a:cubicBezTo>
                  <a:pt x="1356" y="1086"/>
                  <a:pt x="1363" y="1093"/>
                  <a:pt x="1371" y="1093"/>
                </a:cubicBezTo>
                <a:close/>
                <a:moveTo>
                  <a:pt x="824" y="1401"/>
                </a:moveTo>
                <a:cubicBezTo>
                  <a:pt x="832" y="1401"/>
                  <a:pt x="838" y="1394"/>
                  <a:pt x="838" y="1386"/>
                </a:cubicBezTo>
                <a:cubicBezTo>
                  <a:pt x="838" y="1378"/>
                  <a:pt x="832" y="1372"/>
                  <a:pt x="824" y="1372"/>
                </a:cubicBezTo>
                <a:cubicBezTo>
                  <a:pt x="816" y="1371"/>
                  <a:pt x="809" y="1378"/>
                  <a:pt x="809" y="1386"/>
                </a:cubicBezTo>
                <a:cubicBezTo>
                  <a:pt x="809" y="1395"/>
                  <a:pt x="816" y="1401"/>
                  <a:pt x="824" y="1401"/>
                </a:cubicBezTo>
                <a:close/>
                <a:moveTo>
                  <a:pt x="933" y="1411"/>
                </a:moveTo>
                <a:cubicBezTo>
                  <a:pt x="941" y="1411"/>
                  <a:pt x="948" y="1404"/>
                  <a:pt x="947" y="1396"/>
                </a:cubicBezTo>
                <a:cubicBezTo>
                  <a:pt x="947" y="1387"/>
                  <a:pt x="941" y="1381"/>
                  <a:pt x="933" y="1381"/>
                </a:cubicBezTo>
                <a:cubicBezTo>
                  <a:pt x="924" y="1381"/>
                  <a:pt x="918" y="1388"/>
                  <a:pt x="918" y="1396"/>
                </a:cubicBezTo>
                <a:cubicBezTo>
                  <a:pt x="918" y="1404"/>
                  <a:pt x="925" y="1411"/>
                  <a:pt x="933" y="1411"/>
                </a:cubicBezTo>
                <a:close/>
                <a:moveTo>
                  <a:pt x="1337" y="1173"/>
                </a:moveTo>
                <a:cubicBezTo>
                  <a:pt x="1345" y="1173"/>
                  <a:pt x="1351" y="1167"/>
                  <a:pt x="1352" y="1159"/>
                </a:cubicBezTo>
                <a:cubicBezTo>
                  <a:pt x="1352" y="1150"/>
                  <a:pt x="1346" y="1143"/>
                  <a:pt x="1337" y="1143"/>
                </a:cubicBezTo>
                <a:cubicBezTo>
                  <a:pt x="1329" y="1143"/>
                  <a:pt x="1322" y="1150"/>
                  <a:pt x="1322" y="1158"/>
                </a:cubicBezTo>
                <a:cubicBezTo>
                  <a:pt x="1322" y="1166"/>
                  <a:pt x="1329" y="1172"/>
                  <a:pt x="1337" y="1173"/>
                </a:cubicBezTo>
                <a:close/>
                <a:moveTo>
                  <a:pt x="653" y="508"/>
                </a:moveTo>
                <a:cubicBezTo>
                  <a:pt x="645" y="508"/>
                  <a:pt x="638" y="514"/>
                  <a:pt x="638" y="522"/>
                </a:cubicBezTo>
                <a:cubicBezTo>
                  <a:pt x="638" y="530"/>
                  <a:pt x="645" y="537"/>
                  <a:pt x="653" y="537"/>
                </a:cubicBezTo>
                <a:cubicBezTo>
                  <a:pt x="661" y="537"/>
                  <a:pt x="668" y="530"/>
                  <a:pt x="668" y="522"/>
                </a:cubicBezTo>
                <a:cubicBezTo>
                  <a:pt x="668" y="514"/>
                  <a:pt x="661" y="508"/>
                  <a:pt x="653" y="508"/>
                </a:cubicBezTo>
                <a:close/>
                <a:moveTo>
                  <a:pt x="878" y="1406"/>
                </a:moveTo>
                <a:cubicBezTo>
                  <a:pt x="887" y="1406"/>
                  <a:pt x="893" y="1400"/>
                  <a:pt x="893" y="1392"/>
                </a:cubicBezTo>
                <a:cubicBezTo>
                  <a:pt x="893" y="1383"/>
                  <a:pt x="886" y="1377"/>
                  <a:pt x="878" y="1377"/>
                </a:cubicBezTo>
                <a:cubicBezTo>
                  <a:pt x="870" y="1377"/>
                  <a:pt x="863" y="1384"/>
                  <a:pt x="863" y="1392"/>
                </a:cubicBezTo>
                <a:cubicBezTo>
                  <a:pt x="864" y="1400"/>
                  <a:pt x="870" y="1406"/>
                  <a:pt x="878" y="1406"/>
                </a:cubicBezTo>
                <a:close/>
                <a:moveTo>
                  <a:pt x="1406" y="861"/>
                </a:moveTo>
                <a:cubicBezTo>
                  <a:pt x="1406" y="853"/>
                  <a:pt x="1399" y="846"/>
                  <a:pt x="1391" y="846"/>
                </a:cubicBezTo>
                <a:cubicBezTo>
                  <a:pt x="1383" y="846"/>
                  <a:pt x="1376" y="853"/>
                  <a:pt x="1376" y="861"/>
                </a:cubicBezTo>
                <a:cubicBezTo>
                  <a:pt x="1376" y="869"/>
                  <a:pt x="1382" y="876"/>
                  <a:pt x="1391" y="876"/>
                </a:cubicBezTo>
                <a:cubicBezTo>
                  <a:pt x="1399" y="876"/>
                  <a:pt x="1405" y="869"/>
                  <a:pt x="1406" y="861"/>
                </a:cubicBezTo>
                <a:close/>
                <a:moveTo>
                  <a:pt x="1101" y="1370"/>
                </a:moveTo>
                <a:cubicBezTo>
                  <a:pt x="1109" y="1370"/>
                  <a:pt x="1115" y="1364"/>
                  <a:pt x="1116" y="1356"/>
                </a:cubicBezTo>
                <a:cubicBezTo>
                  <a:pt x="1116" y="1348"/>
                  <a:pt x="1109" y="1341"/>
                  <a:pt x="1100" y="1341"/>
                </a:cubicBezTo>
                <a:cubicBezTo>
                  <a:pt x="1092" y="1341"/>
                  <a:pt x="1086" y="1348"/>
                  <a:pt x="1086" y="1356"/>
                </a:cubicBezTo>
                <a:cubicBezTo>
                  <a:pt x="1086" y="1364"/>
                  <a:pt x="1093" y="1370"/>
                  <a:pt x="1101" y="1370"/>
                </a:cubicBezTo>
                <a:close/>
                <a:moveTo>
                  <a:pt x="666" y="1333"/>
                </a:moveTo>
                <a:cubicBezTo>
                  <a:pt x="674" y="1333"/>
                  <a:pt x="680" y="1327"/>
                  <a:pt x="681" y="1319"/>
                </a:cubicBezTo>
                <a:cubicBezTo>
                  <a:pt x="681" y="1311"/>
                  <a:pt x="674" y="1304"/>
                  <a:pt x="666" y="1303"/>
                </a:cubicBezTo>
                <a:cubicBezTo>
                  <a:pt x="658" y="1303"/>
                  <a:pt x="652" y="1309"/>
                  <a:pt x="651" y="1317"/>
                </a:cubicBezTo>
                <a:cubicBezTo>
                  <a:pt x="651" y="1326"/>
                  <a:pt x="657" y="1333"/>
                  <a:pt x="666" y="1333"/>
                </a:cubicBezTo>
                <a:close/>
                <a:moveTo>
                  <a:pt x="452" y="780"/>
                </a:moveTo>
                <a:cubicBezTo>
                  <a:pt x="452" y="788"/>
                  <a:pt x="458" y="794"/>
                  <a:pt x="466" y="795"/>
                </a:cubicBezTo>
                <a:cubicBezTo>
                  <a:pt x="474" y="795"/>
                  <a:pt x="481" y="788"/>
                  <a:pt x="481" y="780"/>
                </a:cubicBezTo>
                <a:cubicBezTo>
                  <a:pt x="481" y="772"/>
                  <a:pt x="475" y="765"/>
                  <a:pt x="466" y="765"/>
                </a:cubicBezTo>
                <a:cubicBezTo>
                  <a:pt x="458" y="765"/>
                  <a:pt x="452" y="772"/>
                  <a:pt x="452" y="780"/>
                </a:cubicBezTo>
                <a:close/>
                <a:moveTo>
                  <a:pt x="1302" y="619"/>
                </a:moveTo>
                <a:cubicBezTo>
                  <a:pt x="1293" y="619"/>
                  <a:pt x="1286" y="626"/>
                  <a:pt x="1286" y="634"/>
                </a:cubicBezTo>
                <a:cubicBezTo>
                  <a:pt x="1287" y="642"/>
                  <a:pt x="1293" y="649"/>
                  <a:pt x="1301" y="649"/>
                </a:cubicBezTo>
                <a:cubicBezTo>
                  <a:pt x="1309" y="649"/>
                  <a:pt x="1316" y="642"/>
                  <a:pt x="1316" y="634"/>
                </a:cubicBezTo>
                <a:cubicBezTo>
                  <a:pt x="1316" y="626"/>
                  <a:pt x="1310" y="619"/>
                  <a:pt x="1302" y="619"/>
                </a:cubicBezTo>
                <a:close/>
                <a:moveTo>
                  <a:pt x="623" y="532"/>
                </a:moveTo>
                <a:cubicBezTo>
                  <a:pt x="615" y="532"/>
                  <a:pt x="609" y="539"/>
                  <a:pt x="609" y="547"/>
                </a:cubicBezTo>
                <a:cubicBezTo>
                  <a:pt x="608" y="555"/>
                  <a:pt x="615" y="561"/>
                  <a:pt x="623" y="562"/>
                </a:cubicBezTo>
                <a:cubicBezTo>
                  <a:pt x="631" y="562"/>
                  <a:pt x="638" y="556"/>
                  <a:pt x="638" y="548"/>
                </a:cubicBezTo>
                <a:cubicBezTo>
                  <a:pt x="638" y="539"/>
                  <a:pt x="632" y="532"/>
                  <a:pt x="623" y="532"/>
                </a:cubicBezTo>
                <a:close/>
                <a:moveTo>
                  <a:pt x="594" y="557"/>
                </a:moveTo>
                <a:cubicBezTo>
                  <a:pt x="586" y="557"/>
                  <a:pt x="580" y="563"/>
                  <a:pt x="580" y="571"/>
                </a:cubicBezTo>
                <a:cubicBezTo>
                  <a:pt x="579" y="580"/>
                  <a:pt x="586" y="587"/>
                  <a:pt x="595" y="586"/>
                </a:cubicBezTo>
                <a:cubicBezTo>
                  <a:pt x="602" y="586"/>
                  <a:pt x="609" y="580"/>
                  <a:pt x="609" y="572"/>
                </a:cubicBezTo>
                <a:cubicBezTo>
                  <a:pt x="609" y="564"/>
                  <a:pt x="602" y="557"/>
                  <a:pt x="594" y="557"/>
                </a:cubicBezTo>
                <a:close/>
                <a:moveTo>
                  <a:pt x="1251" y="559"/>
                </a:moveTo>
                <a:cubicBezTo>
                  <a:pt x="1243" y="559"/>
                  <a:pt x="1236" y="566"/>
                  <a:pt x="1236" y="575"/>
                </a:cubicBezTo>
                <a:cubicBezTo>
                  <a:pt x="1236" y="583"/>
                  <a:pt x="1243" y="589"/>
                  <a:pt x="1251" y="589"/>
                </a:cubicBezTo>
                <a:cubicBezTo>
                  <a:pt x="1259" y="589"/>
                  <a:pt x="1266" y="582"/>
                  <a:pt x="1266" y="574"/>
                </a:cubicBezTo>
                <a:cubicBezTo>
                  <a:pt x="1266" y="566"/>
                  <a:pt x="1259" y="560"/>
                  <a:pt x="1251" y="559"/>
                </a:cubicBezTo>
                <a:close/>
                <a:moveTo>
                  <a:pt x="1276" y="590"/>
                </a:moveTo>
                <a:cubicBezTo>
                  <a:pt x="1267" y="589"/>
                  <a:pt x="1261" y="596"/>
                  <a:pt x="1261" y="605"/>
                </a:cubicBezTo>
                <a:cubicBezTo>
                  <a:pt x="1261" y="612"/>
                  <a:pt x="1268" y="619"/>
                  <a:pt x="1276" y="619"/>
                </a:cubicBezTo>
                <a:cubicBezTo>
                  <a:pt x="1284" y="619"/>
                  <a:pt x="1290" y="612"/>
                  <a:pt x="1290" y="604"/>
                </a:cubicBezTo>
                <a:cubicBezTo>
                  <a:pt x="1290" y="596"/>
                  <a:pt x="1284" y="590"/>
                  <a:pt x="1276" y="590"/>
                </a:cubicBezTo>
                <a:close/>
                <a:moveTo>
                  <a:pt x="447" y="834"/>
                </a:moveTo>
                <a:cubicBezTo>
                  <a:pt x="447" y="842"/>
                  <a:pt x="453" y="849"/>
                  <a:pt x="461" y="849"/>
                </a:cubicBezTo>
                <a:cubicBezTo>
                  <a:pt x="469" y="849"/>
                  <a:pt x="476" y="843"/>
                  <a:pt x="476" y="835"/>
                </a:cubicBezTo>
                <a:cubicBezTo>
                  <a:pt x="476" y="827"/>
                  <a:pt x="470" y="820"/>
                  <a:pt x="462" y="820"/>
                </a:cubicBezTo>
                <a:cubicBezTo>
                  <a:pt x="453" y="820"/>
                  <a:pt x="447" y="826"/>
                  <a:pt x="447" y="834"/>
                </a:cubicBezTo>
                <a:close/>
                <a:moveTo>
                  <a:pt x="451" y="957"/>
                </a:moveTo>
                <a:cubicBezTo>
                  <a:pt x="460" y="957"/>
                  <a:pt x="466" y="951"/>
                  <a:pt x="466" y="943"/>
                </a:cubicBezTo>
                <a:cubicBezTo>
                  <a:pt x="466" y="935"/>
                  <a:pt x="460" y="928"/>
                  <a:pt x="452" y="928"/>
                </a:cubicBezTo>
                <a:cubicBezTo>
                  <a:pt x="444" y="928"/>
                  <a:pt x="437" y="934"/>
                  <a:pt x="437" y="942"/>
                </a:cubicBezTo>
                <a:cubicBezTo>
                  <a:pt x="437" y="950"/>
                  <a:pt x="443" y="957"/>
                  <a:pt x="451" y="957"/>
                </a:cubicBezTo>
                <a:close/>
                <a:moveTo>
                  <a:pt x="500" y="686"/>
                </a:moveTo>
                <a:cubicBezTo>
                  <a:pt x="492" y="686"/>
                  <a:pt x="486" y="692"/>
                  <a:pt x="486" y="700"/>
                </a:cubicBezTo>
                <a:cubicBezTo>
                  <a:pt x="486" y="709"/>
                  <a:pt x="492" y="715"/>
                  <a:pt x="500" y="715"/>
                </a:cubicBezTo>
                <a:cubicBezTo>
                  <a:pt x="509" y="715"/>
                  <a:pt x="515" y="708"/>
                  <a:pt x="515" y="700"/>
                </a:cubicBezTo>
                <a:cubicBezTo>
                  <a:pt x="515" y="692"/>
                  <a:pt x="508" y="686"/>
                  <a:pt x="500" y="686"/>
                </a:cubicBezTo>
                <a:close/>
                <a:moveTo>
                  <a:pt x="1376" y="1039"/>
                </a:moveTo>
                <a:cubicBezTo>
                  <a:pt x="1384" y="1039"/>
                  <a:pt x="1391" y="1032"/>
                  <a:pt x="1391" y="1024"/>
                </a:cubicBezTo>
                <a:cubicBezTo>
                  <a:pt x="1391" y="1016"/>
                  <a:pt x="1385" y="1010"/>
                  <a:pt x="1377" y="1009"/>
                </a:cubicBezTo>
                <a:cubicBezTo>
                  <a:pt x="1368" y="1009"/>
                  <a:pt x="1362" y="1016"/>
                  <a:pt x="1362" y="1024"/>
                </a:cubicBezTo>
                <a:cubicBezTo>
                  <a:pt x="1361" y="1031"/>
                  <a:pt x="1368" y="1038"/>
                  <a:pt x="1376" y="1039"/>
                </a:cubicBezTo>
                <a:close/>
                <a:moveTo>
                  <a:pt x="1371" y="762"/>
                </a:moveTo>
                <a:cubicBezTo>
                  <a:pt x="1363" y="762"/>
                  <a:pt x="1356" y="768"/>
                  <a:pt x="1356" y="776"/>
                </a:cubicBezTo>
                <a:cubicBezTo>
                  <a:pt x="1355" y="784"/>
                  <a:pt x="1362" y="791"/>
                  <a:pt x="1370" y="791"/>
                </a:cubicBezTo>
                <a:cubicBezTo>
                  <a:pt x="1378" y="791"/>
                  <a:pt x="1385" y="785"/>
                  <a:pt x="1385" y="777"/>
                </a:cubicBezTo>
                <a:cubicBezTo>
                  <a:pt x="1385" y="769"/>
                  <a:pt x="1379" y="762"/>
                  <a:pt x="1371" y="762"/>
                </a:cubicBezTo>
                <a:close/>
                <a:moveTo>
                  <a:pt x="1017" y="1391"/>
                </a:moveTo>
                <a:cubicBezTo>
                  <a:pt x="1025" y="1391"/>
                  <a:pt x="1031" y="1384"/>
                  <a:pt x="1031" y="1376"/>
                </a:cubicBezTo>
                <a:cubicBezTo>
                  <a:pt x="1031" y="1368"/>
                  <a:pt x="1024" y="1361"/>
                  <a:pt x="1016" y="1361"/>
                </a:cubicBezTo>
                <a:cubicBezTo>
                  <a:pt x="1008" y="1361"/>
                  <a:pt x="1002" y="1368"/>
                  <a:pt x="1002" y="1376"/>
                </a:cubicBezTo>
                <a:cubicBezTo>
                  <a:pt x="1001" y="1384"/>
                  <a:pt x="1008" y="1391"/>
                  <a:pt x="1017" y="1391"/>
                </a:cubicBezTo>
                <a:close/>
                <a:moveTo>
                  <a:pt x="745" y="1367"/>
                </a:moveTo>
                <a:cubicBezTo>
                  <a:pt x="753" y="1367"/>
                  <a:pt x="760" y="1361"/>
                  <a:pt x="760" y="1353"/>
                </a:cubicBezTo>
                <a:cubicBezTo>
                  <a:pt x="760" y="1344"/>
                  <a:pt x="754" y="1338"/>
                  <a:pt x="746" y="1338"/>
                </a:cubicBezTo>
                <a:cubicBezTo>
                  <a:pt x="737" y="1337"/>
                  <a:pt x="730" y="1344"/>
                  <a:pt x="730" y="1352"/>
                </a:cubicBezTo>
                <a:cubicBezTo>
                  <a:pt x="730" y="1360"/>
                  <a:pt x="737" y="1367"/>
                  <a:pt x="745" y="1367"/>
                </a:cubicBezTo>
                <a:close/>
                <a:moveTo>
                  <a:pt x="492" y="1126"/>
                </a:moveTo>
                <a:cubicBezTo>
                  <a:pt x="500" y="1126"/>
                  <a:pt x="506" y="1119"/>
                  <a:pt x="507" y="1111"/>
                </a:cubicBezTo>
                <a:cubicBezTo>
                  <a:pt x="507" y="1103"/>
                  <a:pt x="500" y="1097"/>
                  <a:pt x="492" y="1096"/>
                </a:cubicBezTo>
                <a:cubicBezTo>
                  <a:pt x="484" y="1096"/>
                  <a:pt x="478" y="1102"/>
                  <a:pt x="477" y="1110"/>
                </a:cubicBezTo>
                <a:cubicBezTo>
                  <a:pt x="477" y="1119"/>
                  <a:pt x="483" y="1126"/>
                  <a:pt x="492" y="1126"/>
                </a:cubicBezTo>
                <a:close/>
                <a:moveTo>
                  <a:pt x="1307" y="1197"/>
                </a:moveTo>
                <a:cubicBezTo>
                  <a:pt x="1315" y="1197"/>
                  <a:pt x="1322" y="1190"/>
                  <a:pt x="1322" y="1182"/>
                </a:cubicBezTo>
                <a:cubicBezTo>
                  <a:pt x="1322" y="1174"/>
                  <a:pt x="1315" y="1168"/>
                  <a:pt x="1307" y="1168"/>
                </a:cubicBezTo>
                <a:cubicBezTo>
                  <a:pt x="1299" y="1168"/>
                  <a:pt x="1293" y="1174"/>
                  <a:pt x="1293" y="1183"/>
                </a:cubicBezTo>
                <a:cubicBezTo>
                  <a:pt x="1293" y="1191"/>
                  <a:pt x="1299" y="1197"/>
                  <a:pt x="1307" y="1197"/>
                </a:cubicBezTo>
                <a:close/>
                <a:moveTo>
                  <a:pt x="457" y="874"/>
                </a:moveTo>
                <a:cubicBezTo>
                  <a:pt x="449" y="874"/>
                  <a:pt x="442" y="880"/>
                  <a:pt x="442" y="888"/>
                </a:cubicBezTo>
                <a:cubicBezTo>
                  <a:pt x="442" y="896"/>
                  <a:pt x="449" y="903"/>
                  <a:pt x="457" y="903"/>
                </a:cubicBezTo>
                <a:cubicBezTo>
                  <a:pt x="465" y="903"/>
                  <a:pt x="471" y="896"/>
                  <a:pt x="471" y="888"/>
                </a:cubicBezTo>
                <a:cubicBezTo>
                  <a:pt x="471" y="880"/>
                  <a:pt x="465" y="873"/>
                  <a:pt x="457" y="874"/>
                </a:cubicBezTo>
                <a:close/>
                <a:moveTo>
                  <a:pt x="1069" y="462"/>
                </a:moveTo>
                <a:cubicBezTo>
                  <a:pt x="1060" y="462"/>
                  <a:pt x="1054" y="468"/>
                  <a:pt x="1054" y="476"/>
                </a:cubicBezTo>
                <a:cubicBezTo>
                  <a:pt x="1054" y="484"/>
                  <a:pt x="1060" y="491"/>
                  <a:pt x="1068" y="491"/>
                </a:cubicBezTo>
                <a:cubicBezTo>
                  <a:pt x="1076" y="491"/>
                  <a:pt x="1083" y="484"/>
                  <a:pt x="1083" y="476"/>
                </a:cubicBezTo>
                <a:cubicBezTo>
                  <a:pt x="1083" y="469"/>
                  <a:pt x="1077" y="462"/>
                  <a:pt x="1069" y="462"/>
                </a:cubicBezTo>
                <a:close/>
                <a:moveTo>
                  <a:pt x="1130" y="1346"/>
                </a:moveTo>
                <a:cubicBezTo>
                  <a:pt x="1138" y="1345"/>
                  <a:pt x="1145" y="1338"/>
                  <a:pt x="1144" y="1331"/>
                </a:cubicBezTo>
                <a:cubicBezTo>
                  <a:pt x="1144" y="1323"/>
                  <a:pt x="1138" y="1316"/>
                  <a:pt x="1129" y="1317"/>
                </a:cubicBezTo>
                <a:cubicBezTo>
                  <a:pt x="1121" y="1317"/>
                  <a:pt x="1115" y="1323"/>
                  <a:pt x="1115" y="1331"/>
                </a:cubicBezTo>
                <a:cubicBezTo>
                  <a:pt x="1116" y="1339"/>
                  <a:pt x="1122" y="1346"/>
                  <a:pt x="1130" y="1346"/>
                </a:cubicBezTo>
                <a:close/>
                <a:moveTo>
                  <a:pt x="1396" y="969"/>
                </a:moveTo>
                <a:cubicBezTo>
                  <a:pt x="1396" y="961"/>
                  <a:pt x="1390" y="955"/>
                  <a:pt x="1381" y="955"/>
                </a:cubicBezTo>
                <a:cubicBezTo>
                  <a:pt x="1373" y="955"/>
                  <a:pt x="1367" y="961"/>
                  <a:pt x="1367" y="969"/>
                </a:cubicBezTo>
                <a:cubicBezTo>
                  <a:pt x="1367" y="977"/>
                  <a:pt x="1373" y="984"/>
                  <a:pt x="1381" y="984"/>
                </a:cubicBezTo>
                <a:cubicBezTo>
                  <a:pt x="1389" y="984"/>
                  <a:pt x="1396" y="977"/>
                  <a:pt x="1396" y="969"/>
                </a:cubicBezTo>
                <a:close/>
                <a:moveTo>
                  <a:pt x="766" y="462"/>
                </a:moveTo>
                <a:cubicBezTo>
                  <a:pt x="758" y="462"/>
                  <a:pt x="752" y="469"/>
                  <a:pt x="752" y="477"/>
                </a:cubicBezTo>
                <a:cubicBezTo>
                  <a:pt x="752" y="485"/>
                  <a:pt x="758" y="491"/>
                  <a:pt x="767" y="491"/>
                </a:cubicBezTo>
                <a:cubicBezTo>
                  <a:pt x="775" y="491"/>
                  <a:pt x="781" y="485"/>
                  <a:pt x="781" y="477"/>
                </a:cubicBezTo>
                <a:cubicBezTo>
                  <a:pt x="781" y="469"/>
                  <a:pt x="774" y="462"/>
                  <a:pt x="766" y="462"/>
                </a:cubicBezTo>
                <a:close/>
                <a:moveTo>
                  <a:pt x="641" y="1303"/>
                </a:moveTo>
                <a:cubicBezTo>
                  <a:pt x="649" y="1303"/>
                  <a:pt x="656" y="1296"/>
                  <a:pt x="656" y="1288"/>
                </a:cubicBezTo>
                <a:cubicBezTo>
                  <a:pt x="655" y="1280"/>
                  <a:pt x="649" y="1274"/>
                  <a:pt x="641" y="1274"/>
                </a:cubicBezTo>
                <a:cubicBezTo>
                  <a:pt x="633" y="1274"/>
                  <a:pt x="626" y="1281"/>
                  <a:pt x="626" y="1289"/>
                </a:cubicBezTo>
                <a:cubicBezTo>
                  <a:pt x="627" y="1297"/>
                  <a:pt x="634" y="1303"/>
                  <a:pt x="641" y="1303"/>
                </a:cubicBezTo>
                <a:close/>
                <a:moveTo>
                  <a:pt x="517" y="1155"/>
                </a:moveTo>
                <a:cubicBezTo>
                  <a:pt x="525" y="1155"/>
                  <a:pt x="531" y="1149"/>
                  <a:pt x="531" y="1141"/>
                </a:cubicBezTo>
                <a:cubicBezTo>
                  <a:pt x="531" y="1132"/>
                  <a:pt x="524" y="1126"/>
                  <a:pt x="516" y="1126"/>
                </a:cubicBezTo>
                <a:cubicBezTo>
                  <a:pt x="509" y="1126"/>
                  <a:pt x="502" y="1133"/>
                  <a:pt x="502" y="1141"/>
                </a:cubicBezTo>
                <a:cubicBezTo>
                  <a:pt x="502" y="1149"/>
                  <a:pt x="509" y="1155"/>
                  <a:pt x="517" y="1155"/>
                </a:cubicBezTo>
                <a:close/>
                <a:moveTo>
                  <a:pt x="851" y="443"/>
                </a:moveTo>
                <a:cubicBezTo>
                  <a:pt x="843" y="443"/>
                  <a:pt x="836" y="449"/>
                  <a:pt x="836" y="457"/>
                </a:cubicBezTo>
                <a:cubicBezTo>
                  <a:pt x="836" y="465"/>
                  <a:pt x="843" y="472"/>
                  <a:pt x="851" y="472"/>
                </a:cubicBezTo>
                <a:cubicBezTo>
                  <a:pt x="859" y="472"/>
                  <a:pt x="865" y="466"/>
                  <a:pt x="865" y="458"/>
                </a:cubicBezTo>
                <a:cubicBezTo>
                  <a:pt x="865" y="449"/>
                  <a:pt x="859" y="443"/>
                  <a:pt x="851" y="443"/>
                </a:cubicBezTo>
                <a:close/>
                <a:moveTo>
                  <a:pt x="472" y="1042"/>
                </a:moveTo>
                <a:cubicBezTo>
                  <a:pt x="480" y="1042"/>
                  <a:pt x="487" y="1035"/>
                  <a:pt x="487" y="1027"/>
                </a:cubicBezTo>
                <a:cubicBezTo>
                  <a:pt x="487" y="1019"/>
                  <a:pt x="481" y="1013"/>
                  <a:pt x="472" y="1013"/>
                </a:cubicBezTo>
                <a:cubicBezTo>
                  <a:pt x="464" y="1013"/>
                  <a:pt x="458" y="1019"/>
                  <a:pt x="458" y="1027"/>
                </a:cubicBezTo>
                <a:cubicBezTo>
                  <a:pt x="458" y="1035"/>
                  <a:pt x="464" y="1042"/>
                  <a:pt x="472" y="1042"/>
                </a:cubicBezTo>
                <a:close/>
                <a:moveTo>
                  <a:pt x="1400" y="916"/>
                </a:moveTo>
                <a:cubicBezTo>
                  <a:pt x="1400" y="908"/>
                  <a:pt x="1394" y="901"/>
                  <a:pt x="1386" y="901"/>
                </a:cubicBezTo>
                <a:cubicBezTo>
                  <a:pt x="1378" y="901"/>
                  <a:pt x="1371" y="907"/>
                  <a:pt x="1371" y="915"/>
                </a:cubicBezTo>
                <a:cubicBezTo>
                  <a:pt x="1371" y="924"/>
                  <a:pt x="1377" y="930"/>
                  <a:pt x="1386" y="930"/>
                </a:cubicBezTo>
                <a:cubicBezTo>
                  <a:pt x="1394" y="930"/>
                  <a:pt x="1400" y="924"/>
                  <a:pt x="1400" y="916"/>
                </a:cubicBezTo>
                <a:close/>
                <a:moveTo>
                  <a:pt x="1147" y="496"/>
                </a:moveTo>
                <a:cubicBezTo>
                  <a:pt x="1138" y="496"/>
                  <a:pt x="1132" y="502"/>
                  <a:pt x="1132" y="510"/>
                </a:cubicBezTo>
                <a:cubicBezTo>
                  <a:pt x="1132" y="519"/>
                  <a:pt x="1139" y="525"/>
                  <a:pt x="1147" y="525"/>
                </a:cubicBezTo>
                <a:cubicBezTo>
                  <a:pt x="1155" y="525"/>
                  <a:pt x="1162" y="518"/>
                  <a:pt x="1161" y="510"/>
                </a:cubicBezTo>
                <a:cubicBezTo>
                  <a:pt x="1161" y="502"/>
                  <a:pt x="1155" y="496"/>
                  <a:pt x="1147" y="496"/>
                </a:cubicBezTo>
                <a:close/>
                <a:moveTo>
                  <a:pt x="799" y="1372"/>
                </a:moveTo>
                <a:cubicBezTo>
                  <a:pt x="807" y="1372"/>
                  <a:pt x="814" y="1365"/>
                  <a:pt x="813" y="1357"/>
                </a:cubicBezTo>
                <a:cubicBezTo>
                  <a:pt x="813" y="1350"/>
                  <a:pt x="806" y="1343"/>
                  <a:pt x="799" y="1343"/>
                </a:cubicBezTo>
                <a:cubicBezTo>
                  <a:pt x="791" y="1343"/>
                  <a:pt x="784" y="1350"/>
                  <a:pt x="785" y="1358"/>
                </a:cubicBezTo>
                <a:cubicBezTo>
                  <a:pt x="785" y="1366"/>
                  <a:pt x="791" y="1372"/>
                  <a:pt x="799" y="1372"/>
                </a:cubicBezTo>
                <a:close/>
                <a:moveTo>
                  <a:pt x="1356" y="1103"/>
                </a:moveTo>
                <a:cubicBezTo>
                  <a:pt x="1356" y="1095"/>
                  <a:pt x="1349" y="1088"/>
                  <a:pt x="1342" y="1089"/>
                </a:cubicBezTo>
                <a:cubicBezTo>
                  <a:pt x="1334" y="1089"/>
                  <a:pt x="1328" y="1096"/>
                  <a:pt x="1327" y="1103"/>
                </a:cubicBezTo>
                <a:cubicBezTo>
                  <a:pt x="1327" y="1111"/>
                  <a:pt x="1334" y="1118"/>
                  <a:pt x="1342" y="1118"/>
                </a:cubicBezTo>
                <a:cubicBezTo>
                  <a:pt x="1351" y="1117"/>
                  <a:pt x="1357" y="1111"/>
                  <a:pt x="1356" y="1103"/>
                </a:cubicBezTo>
                <a:close/>
                <a:moveTo>
                  <a:pt x="1159" y="1321"/>
                </a:moveTo>
                <a:cubicBezTo>
                  <a:pt x="1167" y="1321"/>
                  <a:pt x="1174" y="1315"/>
                  <a:pt x="1174" y="1307"/>
                </a:cubicBezTo>
                <a:cubicBezTo>
                  <a:pt x="1174" y="1299"/>
                  <a:pt x="1168" y="1292"/>
                  <a:pt x="1160" y="1292"/>
                </a:cubicBezTo>
                <a:cubicBezTo>
                  <a:pt x="1152" y="1291"/>
                  <a:pt x="1145" y="1298"/>
                  <a:pt x="1145" y="1306"/>
                </a:cubicBezTo>
                <a:cubicBezTo>
                  <a:pt x="1145" y="1314"/>
                  <a:pt x="1151" y="1320"/>
                  <a:pt x="1159" y="1321"/>
                </a:cubicBezTo>
                <a:close/>
                <a:moveTo>
                  <a:pt x="530" y="661"/>
                </a:moveTo>
                <a:cubicBezTo>
                  <a:pt x="522" y="661"/>
                  <a:pt x="516" y="667"/>
                  <a:pt x="516" y="675"/>
                </a:cubicBezTo>
                <a:cubicBezTo>
                  <a:pt x="515" y="683"/>
                  <a:pt x="522" y="690"/>
                  <a:pt x="530" y="690"/>
                </a:cubicBezTo>
                <a:cubicBezTo>
                  <a:pt x="538" y="691"/>
                  <a:pt x="545" y="684"/>
                  <a:pt x="545" y="676"/>
                </a:cubicBezTo>
                <a:cubicBezTo>
                  <a:pt x="545" y="668"/>
                  <a:pt x="538" y="661"/>
                  <a:pt x="530" y="661"/>
                </a:cubicBezTo>
                <a:close/>
                <a:moveTo>
                  <a:pt x="631" y="1258"/>
                </a:moveTo>
                <a:cubicBezTo>
                  <a:pt x="631" y="1250"/>
                  <a:pt x="624" y="1244"/>
                  <a:pt x="616" y="1244"/>
                </a:cubicBezTo>
                <a:cubicBezTo>
                  <a:pt x="608" y="1244"/>
                  <a:pt x="602" y="1251"/>
                  <a:pt x="602" y="1259"/>
                </a:cubicBezTo>
                <a:cubicBezTo>
                  <a:pt x="602" y="1267"/>
                  <a:pt x="608" y="1273"/>
                  <a:pt x="616" y="1273"/>
                </a:cubicBezTo>
                <a:cubicBezTo>
                  <a:pt x="624" y="1273"/>
                  <a:pt x="631" y="1266"/>
                  <a:pt x="631" y="1258"/>
                </a:cubicBezTo>
                <a:close/>
                <a:moveTo>
                  <a:pt x="962" y="1385"/>
                </a:moveTo>
                <a:cubicBezTo>
                  <a:pt x="970" y="1386"/>
                  <a:pt x="977" y="1380"/>
                  <a:pt x="977" y="1372"/>
                </a:cubicBezTo>
                <a:cubicBezTo>
                  <a:pt x="978" y="1364"/>
                  <a:pt x="971" y="1357"/>
                  <a:pt x="963" y="1357"/>
                </a:cubicBezTo>
                <a:cubicBezTo>
                  <a:pt x="956" y="1356"/>
                  <a:pt x="949" y="1362"/>
                  <a:pt x="948" y="1370"/>
                </a:cubicBezTo>
                <a:cubicBezTo>
                  <a:pt x="948" y="1378"/>
                  <a:pt x="953" y="1385"/>
                  <a:pt x="962" y="1385"/>
                </a:cubicBezTo>
                <a:close/>
                <a:moveTo>
                  <a:pt x="904" y="447"/>
                </a:moveTo>
                <a:cubicBezTo>
                  <a:pt x="897" y="447"/>
                  <a:pt x="890" y="454"/>
                  <a:pt x="890" y="462"/>
                </a:cubicBezTo>
                <a:cubicBezTo>
                  <a:pt x="890" y="470"/>
                  <a:pt x="896" y="476"/>
                  <a:pt x="904" y="476"/>
                </a:cubicBezTo>
                <a:cubicBezTo>
                  <a:pt x="912" y="476"/>
                  <a:pt x="919" y="470"/>
                  <a:pt x="919" y="462"/>
                </a:cubicBezTo>
                <a:cubicBezTo>
                  <a:pt x="919" y="454"/>
                  <a:pt x="912" y="447"/>
                  <a:pt x="904" y="447"/>
                </a:cubicBezTo>
                <a:close/>
                <a:moveTo>
                  <a:pt x="1014" y="457"/>
                </a:moveTo>
                <a:cubicBezTo>
                  <a:pt x="1007" y="457"/>
                  <a:pt x="1000" y="463"/>
                  <a:pt x="999" y="471"/>
                </a:cubicBezTo>
                <a:cubicBezTo>
                  <a:pt x="999" y="479"/>
                  <a:pt x="1005" y="486"/>
                  <a:pt x="1013" y="486"/>
                </a:cubicBezTo>
                <a:cubicBezTo>
                  <a:pt x="1021" y="487"/>
                  <a:pt x="1028" y="480"/>
                  <a:pt x="1028" y="472"/>
                </a:cubicBezTo>
                <a:cubicBezTo>
                  <a:pt x="1029" y="465"/>
                  <a:pt x="1022" y="458"/>
                  <a:pt x="1014" y="457"/>
                </a:cubicBezTo>
                <a:close/>
                <a:moveTo>
                  <a:pt x="1248" y="1247"/>
                </a:moveTo>
                <a:cubicBezTo>
                  <a:pt x="1256" y="1246"/>
                  <a:pt x="1262" y="1240"/>
                  <a:pt x="1263" y="1232"/>
                </a:cubicBezTo>
                <a:cubicBezTo>
                  <a:pt x="1263" y="1224"/>
                  <a:pt x="1257" y="1218"/>
                  <a:pt x="1248" y="1218"/>
                </a:cubicBezTo>
                <a:cubicBezTo>
                  <a:pt x="1240" y="1218"/>
                  <a:pt x="1234" y="1224"/>
                  <a:pt x="1234" y="1232"/>
                </a:cubicBezTo>
                <a:cubicBezTo>
                  <a:pt x="1234" y="1240"/>
                  <a:pt x="1241" y="1247"/>
                  <a:pt x="1248" y="1247"/>
                </a:cubicBezTo>
                <a:close/>
                <a:moveTo>
                  <a:pt x="591" y="1244"/>
                </a:moveTo>
                <a:cubicBezTo>
                  <a:pt x="599" y="1244"/>
                  <a:pt x="606" y="1237"/>
                  <a:pt x="605" y="1229"/>
                </a:cubicBezTo>
                <a:cubicBezTo>
                  <a:pt x="605" y="1222"/>
                  <a:pt x="599" y="1215"/>
                  <a:pt x="591" y="1215"/>
                </a:cubicBezTo>
                <a:cubicBezTo>
                  <a:pt x="583" y="1215"/>
                  <a:pt x="577" y="1221"/>
                  <a:pt x="576" y="1229"/>
                </a:cubicBezTo>
                <a:cubicBezTo>
                  <a:pt x="576" y="1238"/>
                  <a:pt x="583" y="1244"/>
                  <a:pt x="591" y="1244"/>
                </a:cubicBezTo>
                <a:close/>
                <a:moveTo>
                  <a:pt x="1366" y="817"/>
                </a:moveTo>
                <a:cubicBezTo>
                  <a:pt x="1358" y="817"/>
                  <a:pt x="1352" y="823"/>
                  <a:pt x="1351" y="831"/>
                </a:cubicBezTo>
                <a:cubicBezTo>
                  <a:pt x="1351" y="838"/>
                  <a:pt x="1358" y="845"/>
                  <a:pt x="1366" y="846"/>
                </a:cubicBezTo>
                <a:cubicBezTo>
                  <a:pt x="1374" y="846"/>
                  <a:pt x="1380" y="839"/>
                  <a:pt x="1380" y="831"/>
                </a:cubicBezTo>
                <a:cubicBezTo>
                  <a:pt x="1380" y="823"/>
                  <a:pt x="1374" y="817"/>
                  <a:pt x="1366" y="817"/>
                </a:cubicBezTo>
                <a:close/>
                <a:moveTo>
                  <a:pt x="1278" y="1222"/>
                </a:moveTo>
                <a:cubicBezTo>
                  <a:pt x="1286" y="1222"/>
                  <a:pt x="1293" y="1215"/>
                  <a:pt x="1293" y="1207"/>
                </a:cubicBezTo>
                <a:cubicBezTo>
                  <a:pt x="1293" y="1199"/>
                  <a:pt x="1286" y="1193"/>
                  <a:pt x="1278" y="1193"/>
                </a:cubicBezTo>
                <a:cubicBezTo>
                  <a:pt x="1270" y="1193"/>
                  <a:pt x="1264" y="1199"/>
                  <a:pt x="1264" y="1208"/>
                </a:cubicBezTo>
                <a:cubicBezTo>
                  <a:pt x="1264" y="1216"/>
                  <a:pt x="1270" y="1222"/>
                  <a:pt x="1278" y="1222"/>
                </a:cubicBezTo>
                <a:close/>
                <a:moveTo>
                  <a:pt x="1346" y="733"/>
                </a:moveTo>
                <a:cubicBezTo>
                  <a:pt x="1338" y="733"/>
                  <a:pt x="1331" y="739"/>
                  <a:pt x="1331" y="747"/>
                </a:cubicBezTo>
                <a:cubicBezTo>
                  <a:pt x="1331" y="755"/>
                  <a:pt x="1338" y="762"/>
                  <a:pt x="1346" y="762"/>
                </a:cubicBezTo>
                <a:cubicBezTo>
                  <a:pt x="1353" y="762"/>
                  <a:pt x="1360" y="756"/>
                  <a:pt x="1360" y="748"/>
                </a:cubicBezTo>
                <a:cubicBezTo>
                  <a:pt x="1360" y="740"/>
                  <a:pt x="1354" y="733"/>
                  <a:pt x="1346" y="733"/>
                </a:cubicBezTo>
                <a:close/>
                <a:moveTo>
                  <a:pt x="541" y="1184"/>
                </a:moveTo>
                <a:cubicBezTo>
                  <a:pt x="549" y="1184"/>
                  <a:pt x="556" y="1178"/>
                  <a:pt x="556" y="1170"/>
                </a:cubicBezTo>
                <a:cubicBezTo>
                  <a:pt x="556" y="1163"/>
                  <a:pt x="550" y="1155"/>
                  <a:pt x="542" y="1155"/>
                </a:cubicBezTo>
                <a:cubicBezTo>
                  <a:pt x="534" y="1155"/>
                  <a:pt x="527" y="1162"/>
                  <a:pt x="527" y="1170"/>
                </a:cubicBezTo>
                <a:cubicBezTo>
                  <a:pt x="527" y="1178"/>
                  <a:pt x="533" y="1184"/>
                  <a:pt x="541" y="1184"/>
                </a:cubicBezTo>
                <a:close/>
                <a:moveTo>
                  <a:pt x="482" y="756"/>
                </a:moveTo>
                <a:cubicBezTo>
                  <a:pt x="482" y="763"/>
                  <a:pt x="488" y="769"/>
                  <a:pt x="496" y="769"/>
                </a:cubicBezTo>
                <a:cubicBezTo>
                  <a:pt x="504" y="770"/>
                  <a:pt x="510" y="763"/>
                  <a:pt x="510" y="755"/>
                </a:cubicBezTo>
                <a:cubicBezTo>
                  <a:pt x="510" y="747"/>
                  <a:pt x="504" y="740"/>
                  <a:pt x="496" y="741"/>
                </a:cubicBezTo>
                <a:cubicBezTo>
                  <a:pt x="488" y="741"/>
                  <a:pt x="481" y="748"/>
                  <a:pt x="482" y="756"/>
                </a:cubicBezTo>
                <a:close/>
                <a:moveTo>
                  <a:pt x="1189" y="1296"/>
                </a:moveTo>
                <a:cubicBezTo>
                  <a:pt x="1197" y="1296"/>
                  <a:pt x="1204" y="1289"/>
                  <a:pt x="1204" y="1282"/>
                </a:cubicBezTo>
                <a:cubicBezTo>
                  <a:pt x="1204" y="1274"/>
                  <a:pt x="1197" y="1267"/>
                  <a:pt x="1189" y="1267"/>
                </a:cubicBezTo>
                <a:cubicBezTo>
                  <a:pt x="1181" y="1267"/>
                  <a:pt x="1175" y="1273"/>
                  <a:pt x="1175" y="1281"/>
                </a:cubicBezTo>
                <a:cubicBezTo>
                  <a:pt x="1175" y="1289"/>
                  <a:pt x="1181" y="1296"/>
                  <a:pt x="1189" y="1296"/>
                </a:cubicBezTo>
                <a:close/>
                <a:moveTo>
                  <a:pt x="738" y="487"/>
                </a:moveTo>
                <a:cubicBezTo>
                  <a:pt x="730" y="487"/>
                  <a:pt x="723" y="493"/>
                  <a:pt x="723" y="501"/>
                </a:cubicBezTo>
                <a:cubicBezTo>
                  <a:pt x="723" y="509"/>
                  <a:pt x="729" y="516"/>
                  <a:pt x="737" y="516"/>
                </a:cubicBezTo>
                <a:cubicBezTo>
                  <a:pt x="745" y="517"/>
                  <a:pt x="752" y="510"/>
                  <a:pt x="752" y="502"/>
                </a:cubicBezTo>
                <a:cubicBezTo>
                  <a:pt x="752" y="494"/>
                  <a:pt x="746" y="488"/>
                  <a:pt x="738" y="487"/>
                </a:cubicBezTo>
                <a:close/>
                <a:moveTo>
                  <a:pt x="960" y="452"/>
                </a:moveTo>
                <a:cubicBezTo>
                  <a:pt x="952" y="452"/>
                  <a:pt x="945" y="459"/>
                  <a:pt x="945" y="467"/>
                </a:cubicBezTo>
                <a:cubicBezTo>
                  <a:pt x="945" y="475"/>
                  <a:pt x="951" y="481"/>
                  <a:pt x="959" y="481"/>
                </a:cubicBezTo>
                <a:cubicBezTo>
                  <a:pt x="967" y="481"/>
                  <a:pt x="974" y="475"/>
                  <a:pt x="974" y="467"/>
                </a:cubicBezTo>
                <a:cubicBezTo>
                  <a:pt x="974" y="459"/>
                  <a:pt x="967" y="452"/>
                  <a:pt x="960" y="452"/>
                </a:cubicBezTo>
                <a:close/>
                <a:moveTo>
                  <a:pt x="1217" y="1271"/>
                </a:moveTo>
                <a:cubicBezTo>
                  <a:pt x="1225" y="1272"/>
                  <a:pt x="1232" y="1266"/>
                  <a:pt x="1233" y="1258"/>
                </a:cubicBezTo>
                <a:cubicBezTo>
                  <a:pt x="1234" y="1250"/>
                  <a:pt x="1227" y="1243"/>
                  <a:pt x="1219" y="1242"/>
                </a:cubicBezTo>
                <a:cubicBezTo>
                  <a:pt x="1211" y="1242"/>
                  <a:pt x="1205" y="1248"/>
                  <a:pt x="1204" y="1256"/>
                </a:cubicBezTo>
                <a:cubicBezTo>
                  <a:pt x="1204" y="1264"/>
                  <a:pt x="1209" y="1270"/>
                  <a:pt x="1217" y="1271"/>
                </a:cubicBezTo>
                <a:close/>
                <a:moveTo>
                  <a:pt x="1045" y="1366"/>
                </a:moveTo>
                <a:cubicBezTo>
                  <a:pt x="1053" y="1366"/>
                  <a:pt x="1060" y="1360"/>
                  <a:pt x="1061" y="1352"/>
                </a:cubicBezTo>
                <a:cubicBezTo>
                  <a:pt x="1061" y="1344"/>
                  <a:pt x="1055" y="1338"/>
                  <a:pt x="1047" y="1337"/>
                </a:cubicBezTo>
                <a:cubicBezTo>
                  <a:pt x="1039" y="1337"/>
                  <a:pt x="1032" y="1343"/>
                  <a:pt x="1032" y="1351"/>
                </a:cubicBezTo>
                <a:cubicBezTo>
                  <a:pt x="1032" y="1359"/>
                  <a:pt x="1038" y="1366"/>
                  <a:pt x="1045" y="1366"/>
                </a:cubicBezTo>
                <a:close/>
                <a:moveTo>
                  <a:pt x="853" y="1376"/>
                </a:moveTo>
                <a:cubicBezTo>
                  <a:pt x="861" y="1376"/>
                  <a:pt x="868" y="1369"/>
                  <a:pt x="868" y="1362"/>
                </a:cubicBezTo>
                <a:cubicBezTo>
                  <a:pt x="868" y="1354"/>
                  <a:pt x="862" y="1348"/>
                  <a:pt x="854" y="1347"/>
                </a:cubicBezTo>
                <a:cubicBezTo>
                  <a:pt x="846" y="1347"/>
                  <a:pt x="840" y="1353"/>
                  <a:pt x="839" y="1361"/>
                </a:cubicBezTo>
                <a:cubicBezTo>
                  <a:pt x="839" y="1369"/>
                  <a:pt x="845" y="1376"/>
                  <a:pt x="853" y="1376"/>
                </a:cubicBezTo>
                <a:close/>
                <a:moveTo>
                  <a:pt x="1172" y="554"/>
                </a:moveTo>
                <a:cubicBezTo>
                  <a:pt x="1180" y="555"/>
                  <a:pt x="1187" y="548"/>
                  <a:pt x="1187" y="540"/>
                </a:cubicBezTo>
                <a:cubicBezTo>
                  <a:pt x="1187" y="532"/>
                  <a:pt x="1180" y="525"/>
                  <a:pt x="1172" y="526"/>
                </a:cubicBezTo>
                <a:cubicBezTo>
                  <a:pt x="1164" y="526"/>
                  <a:pt x="1158" y="532"/>
                  <a:pt x="1158" y="540"/>
                </a:cubicBezTo>
                <a:cubicBezTo>
                  <a:pt x="1158" y="548"/>
                  <a:pt x="1164" y="554"/>
                  <a:pt x="1172" y="554"/>
                </a:cubicBezTo>
                <a:close/>
                <a:moveTo>
                  <a:pt x="566" y="1214"/>
                </a:moveTo>
                <a:cubicBezTo>
                  <a:pt x="574" y="1214"/>
                  <a:pt x="581" y="1207"/>
                  <a:pt x="580" y="1199"/>
                </a:cubicBezTo>
                <a:cubicBezTo>
                  <a:pt x="580" y="1191"/>
                  <a:pt x="574" y="1185"/>
                  <a:pt x="566" y="1185"/>
                </a:cubicBezTo>
                <a:cubicBezTo>
                  <a:pt x="558" y="1185"/>
                  <a:pt x="552" y="1192"/>
                  <a:pt x="552" y="1199"/>
                </a:cubicBezTo>
                <a:cubicBezTo>
                  <a:pt x="551" y="1207"/>
                  <a:pt x="558" y="1214"/>
                  <a:pt x="566" y="1214"/>
                </a:cubicBezTo>
                <a:close/>
                <a:moveTo>
                  <a:pt x="720" y="1337"/>
                </a:moveTo>
                <a:cubicBezTo>
                  <a:pt x="727" y="1337"/>
                  <a:pt x="734" y="1330"/>
                  <a:pt x="734" y="1322"/>
                </a:cubicBezTo>
                <a:cubicBezTo>
                  <a:pt x="734" y="1314"/>
                  <a:pt x="728" y="1308"/>
                  <a:pt x="720" y="1308"/>
                </a:cubicBezTo>
                <a:cubicBezTo>
                  <a:pt x="711" y="1308"/>
                  <a:pt x="705" y="1315"/>
                  <a:pt x="705" y="1323"/>
                </a:cubicBezTo>
                <a:cubicBezTo>
                  <a:pt x="705" y="1330"/>
                  <a:pt x="712" y="1337"/>
                  <a:pt x="720" y="1337"/>
                </a:cubicBezTo>
                <a:close/>
                <a:moveTo>
                  <a:pt x="908" y="1381"/>
                </a:moveTo>
                <a:cubicBezTo>
                  <a:pt x="915" y="1382"/>
                  <a:pt x="922" y="1375"/>
                  <a:pt x="923" y="1367"/>
                </a:cubicBezTo>
                <a:cubicBezTo>
                  <a:pt x="923" y="1359"/>
                  <a:pt x="916" y="1353"/>
                  <a:pt x="909" y="1353"/>
                </a:cubicBezTo>
                <a:cubicBezTo>
                  <a:pt x="900" y="1352"/>
                  <a:pt x="894" y="1359"/>
                  <a:pt x="894" y="1367"/>
                </a:cubicBezTo>
                <a:cubicBezTo>
                  <a:pt x="894" y="1375"/>
                  <a:pt x="900" y="1381"/>
                  <a:pt x="908" y="1381"/>
                </a:cubicBezTo>
                <a:close/>
                <a:moveTo>
                  <a:pt x="1327" y="1128"/>
                </a:moveTo>
                <a:cubicBezTo>
                  <a:pt x="1327" y="1120"/>
                  <a:pt x="1320" y="1114"/>
                  <a:pt x="1312" y="1114"/>
                </a:cubicBezTo>
                <a:cubicBezTo>
                  <a:pt x="1304" y="1114"/>
                  <a:pt x="1298" y="1120"/>
                  <a:pt x="1298" y="1128"/>
                </a:cubicBezTo>
                <a:cubicBezTo>
                  <a:pt x="1298" y="1136"/>
                  <a:pt x="1305" y="1143"/>
                  <a:pt x="1313" y="1142"/>
                </a:cubicBezTo>
                <a:cubicBezTo>
                  <a:pt x="1320" y="1142"/>
                  <a:pt x="1327" y="1135"/>
                  <a:pt x="1327" y="1128"/>
                </a:cubicBezTo>
                <a:close/>
                <a:moveTo>
                  <a:pt x="1347" y="1063"/>
                </a:moveTo>
                <a:cubicBezTo>
                  <a:pt x="1354" y="1063"/>
                  <a:pt x="1361" y="1056"/>
                  <a:pt x="1361" y="1049"/>
                </a:cubicBezTo>
                <a:cubicBezTo>
                  <a:pt x="1361" y="1041"/>
                  <a:pt x="1354" y="1034"/>
                  <a:pt x="1346" y="1034"/>
                </a:cubicBezTo>
                <a:cubicBezTo>
                  <a:pt x="1338" y="1034"/>
                  <a:pt x="1332" y="1041"/>
                  <a:pt x="1332" y="1049"/>
                </a:cubicBezTo>
                <a:cubicBezTo>
                  <a:pt x="1332" y="1057"/>
                  <a:pt x="1339" y="1063"/>
                  <a:pt x="1347" y="1063"/>
                </a:cubicBezTo>
                <a:close/>
                <a:moveTo>
                  <a:pt x="1307" y="718"/>
                </a:moveTo>
                <a:cubicBezTo>
                  <a:pt x="1307" y="726"/>
                  <a:pt x="1313" y="732"/>
                  <a:pt x="1321" y="732"/>
                </a:cubicBezTo>
                <a:cubicBezTo>
                  <a:pt x="1329" y="732"/>
                  <a:pt x="1335" y="725"/>
                  <a:pt x="1335" y="717"/>
                </a:cubicBezTo>
                <a:cubicBezTo>
                  <a:pt x="1335" y="710"/>
                  <a:pt x="1328" y="703"/>
                  <a:pt x="1320" y="703"/>
                </a:cubicBezTo>
                <a:cubicBezTo>
                  <a:pt x="1313" y="703"/>
                  <a:pt x="1307" y="710"/>
                  <a:pt x="1307" y="718"/>
                </a:cubicBezTo>
                <a:close/>
                <a:moveTo>
                  <a:pt x="477" y="987"/>
                </a:moveTo>
                <a:cubicBezTo>
                  <a:pt x="484" y="987"/>
                  <a:pt x="491" y="980"/>
                  <a:pt x="491" y="973"/>
                </a:cubicBezTo>
                <a:cubicBezTo>
                  <a:pt x="491" y="965"/>
                  <a:pt x="484" y="958"/>
                  <a:pt x="476" y="958"/>
                </a:cubicBezTo>
                <a:cubicBezTo>
                  <a:pt x="469" y="958"/>
                  <a:pt x="462" y="965"/>
                  <a:pt x="462" y="972"/>
                </a:cubicBezTo>
                <a:cubicBezTo>
                  <a:pt x="462" y="980"/>
                  <a:pt x="469" y="987"/>
                  <a:pt x="477" y="987"/>
                </a:cubicBezTo>
                <a:close/>
                <a:moveTo>
                  <a:pt x="496" y="1071"/>
                </a:moveTo>
                <a:cubicBezTo>
                  <a:pt x="504" y="1071"/>
                  <a:pt x="511" y="1064"/>
                  <a:pt x="511" y="1057"/>
                </a:cubicBezTo>
                <a:cubicBezTo>
                  <a:pt x="512" y="1049"/>
                  <a:pt x="505" y="1042"/>
                  <a:pt x="498" y="1042"/>
                </a:cubicBezTo>
                <a:cubicBezTo>
                  <a:pt x="489" y="1042"/>
                  <a:pt x="483" y="1048"/>
                  <a:pt x="483" y="1056"/>
                </a:cubicBezTo>
                <a:cubicBezTo>
                  <a:pt x="483" y="1064"/>
                  <a:pt x="489" y="1070"/>
                  <a:pt x="496" y="1071"/>
                </a:cubicBezTo>
                <a:close/>
                <a:moveTo>
                  <a:pt x="559" y="637"/>
                </a:moveTo>
                <a:cubicBezTo>
                  <a:pt x="552" y="637"/>
                  <a:pt x="545" y="643"/>
                  <a:pt x="545" y="651"/>
                </a:cubicBezTo>
                <a:cubicBezTo>
                  <a:pt x="545" y="659"/>
                  <a:pt x="551" y="665"/>
                  <a:pt x="559" y="665"/>
                </a:cubicBezTo>
                <a:cubicBezTo>
                  <a:pt x="567" y="665"/>
                  <a:pt x="573" y="659"/>
                  <a:pt x="573" y="651"/>
                </a:cubicBezTo>
                <a:cubicBezTo>
                  <a:pt x="574" y="643"/>
                  <a:pt x="567" y="636"/>
                  <a:pt x="559" y="637"/>
                </a:cubicBezTo>
                <a:close/>
                <a:moveTo>
                  <a:pt x="1090" y="1326"/>
                </a:moveTo>
                <a:cubicBezTo>
                  <a:pt x="1090" y="1318"/>
                  <a:pt x="1083" y="1312"/>
                  <a:pt x="1076" y="1312"/>
                </a:cubicBezTo>
                <a:cubicBezTo>
                  <a:pt x="1068" y="1313"/>
                  <a:pt x="1062" y="1319"/>
                  <a:pt x="1062" y="1327"/>
                </a:cubicBezTo>
                <a:cubicBezTo>
                  <a:pt x="1062" y="1335"/>
                  <a:pt x="1069" y="1341"/>
                  <a:pt x="1077" y="1341"/>
                </a:cubicBezTo>
                <a:cubicBezTo>
                  <a:pt x="1085" y="1340"/>
                  <a:pt x="1090" y="1334"/>
                  <a:pt x="1090" y="1326"/>
                </a:cubicBezTo>
                <a:close/>
                <a:moveTo>
                  <a:pt x="821" y="468"/>
                </a:moveTo>
                <a:cubicBezTo>
                  <a:pt x="814" y="468"/>
                  <a:pt x="807" y="474"/>
                  <a:pt x="807" y="482"/>
                </a:cubicBezTo>
                <a:cubicBezTo>
                  <a:pt x="807" y="489"/>
                  <a:pt x="813" y="496"/>
                  <a:pt x="820" y="496"/>
                </a:cubicBezTo>
                <a:cubicBezTo>
                  <a:pt x="828" y="497"/>
                  <a:pt x="835" y="490"/>
                  <a:pt x="835" y="482"/>
                </a:cubicBezTo>
                <a:cubicBezTo>
                  <a:pt x="835" y="475"/>
                  <a:pt x="829" y="468"/>
                  <a:pt x="821" y="468"/>
                </a:cubicBezTo>
                <a:close/>
                <a:moveTo>
                  <a:pt x="1347" y="885"/>
                </a:moveTo>
                <a:cubicBezTo>
                  <a:pt x="1346" y="893"/>
                  <a:pt x="1353" y="900"/>
                  <a:pt x="1361" y="900"/>
                </a:cubicBezTo>
                <a:cubicBezTo>
                  <a:pt x="1369" y="900"/>
                  <a:pt x="1375" y="894"/>
                  <a:pt x="1375" y="886"/>
                </a:cubicBezTo>
                <a:cubicBezTo>
                  <a:pt x="1375" y="878"/>
                  <a:pt x="1369" y="872"/>
                  <a:pt x="1361" y="871"/>
                </a:cubicBezTo>
                <a:cubicBezTo>
                  <a:pt x="1353" y="871"/>
                  <a:pt x="1347" y="877"/>
                  <a:pt x="1347" y="885"/>
                </a:cubicBezTo>
                <a:close/>
                <a:moveTo>
                  <a:pt x="1198" y="556"/>
                </a:moveTo>
                <a:cubicBezTo>
                  <a:pt x="1189" y="556"/>
                  <a:pt x="1183" y="562"/>
                  <a:pt x="1183" y="570"/>
                </a:cubicBezTo>
                <a:cubicBezTo>
                  <a:pt x="1183" y="578"/>
                  <a:pt x="1190" y="584"/>
                  <a:pt x="1197" y="584"/>
                </a:cubicBezTo>
                <a:cubicBezTo>
                  <a:pt x="1205" y="584"/>
                  <a:pt x="1211" y="578"/>
                  <a:pt x="1211" y="570"/>
                </a:cubicBezTo>
                <a:cubicBezTo>
                  <a:pt x="1211" y="562"/>
                  <a:pt x="1205" y="556"/>
                  <a:pt x="1198" y="556"/>
                </a:cubicBezTo>
                <a:close/>
                <a:moveTo>
                  <a:pt x="1093" y="492"/>
                </a:moveTo>
                <a:cubicBezTo>
                  <a:pt x="1086" y="492"/>
                  <a:pt x="1079" y="498"/>
                  <a:pt x="1079" y="506"/>
                </a:cubicBezTo>
                <a:cubicBezTo>
                  <a:pt x="1079" y="513"/>
                  <a:pt x="1085" y="520"/>
                  <a:pt x="1093" y="520"/>
                </a:cubicBezTo>
                <a:cubicBezTo>
                  <a:pt x="1101" y="520"/>
                  <a:pt x="1107" y="514"/>
                  <a:pt x="1107" y="506"/>
                </a:cubicBezTo>
                <a:cubicBezTo>
                  <a:pt x="1107" y="498"/>
                  <a:pt x="1101" y="492"/>
                  <a:pt x="1093" y="492"/>
                </a:cubicBezTo>
                <a:close/>
                <a:moveTo>
                  <a:pt x="491" y="795"/>
                </a:moveTo>
                <a:cubicBezTo>
                  <a:pt x="483" y="795"/>
                  <a:pt x="476" y="802"/>
                  <a:pt x="477" y="810"/>
                </a:cubicBezTo>
                <a:cubicBezTo>
                  <a:pt x="477" y="818"/>
                  <a:pt x="483" y="824"/>
                  <a:pt x="491" y="824"/>
                </a:cubicBezTo>
                <a:cubicBezTo>
                  <a:pt x="499" y="824"/>
                  <a:pt x="505" y="818"/>
                  <a:pt x="505" y="810"/>
                </a:cubicBezTo>
                <a:cubicBezTo>
                  <a:pt x="505" y="802"/>
                  <a:pt x="499" y="796"/>
                  <a:pt x="491" y="795"/>
                </a:cubicBezTo>
                <a:close/>
                <a:moveTo>
                  <a:pt x="695" y="1308"/>
                </a:moveTo>
                <a:cubicBezTo>
                  <a:pt x="702" y="1308"/>
                  <a:pt x="709" y="1301"/>
                  <a:pt x="709" y="1294"/>
                </a:cubicBezTo>
                <a:cubicBezTo>
                  <a:pt x="709" y="1286"/>
                  <a:pt x="703" y="1280"/>
                  <a:pt x="695" y="1279"/>
                </a:cubicBezTo>
                <a:cubicBezTo>
                  <a:pt x="688" y="1279"/>
                  <a:pt x="681" y="1285"/>
                  <a:pt x="681" y="1293"/>
                </a:cubicBezTo>
                <a:cubicBezTo>
                  <a:pt x="680" y="1301"/>
                  <a:pt x="687" y="1308"/>
                  <a:pt x="695" y="1308"/>
                </a:cubicBezTo>
                <a:close/>
                <a:moveTo>
                  <a:pt x="664" y="553"/>
                </a:moveTo>
                <a:cubicBezTo>
                  <a:pt x="664" y="561"/>
                  <a:pt x="671" y="566"/>
                  <a:pt x="678" y="566"/>
                </a:cubicBezTo>
                <a:cubicBezTo>
                  <a:pt x="686" y="566"/>
                  <a:pt x="692" y="559"/>
                  <a:pt x="692" y="552"/>
                </a:cubicBezTo>
                <a:cubicBezTo>
                  <a:pt x="692" y="544"/>
                  <a:pt x="685" y="538"/>
                  <a:pt x="678" y="538"/>
                </a:cubicBezTo>
                <a:cubicBezTo>
                  <a:pt x="670" y="538"/>
                  <a:pt x="663" y="545"/>
                  <a:pt x="664" y="553"/>
                </a:cubicBezTo>
                <a:close/>
                <a:moveTo>
                  <a:pt x="575" y="626"/>
                </a:moveTo>
                <a:cubicBezTo>
                  <a:pt x="575" y="634"/>
                  <a:pt x="581" y="641"/>
                  <a:pt x="589" y="641"/>
                </a:cubicBezTo>
                <a:cubicBezTo>
                  <a:pt x="597" y="641"/>
                  <a:pt x="603" y="634"/>
                  <a:pt x="603" y="626"/>
                </a:cubicBezTo>
                <a:cubicBezTo>
                  <a:pt x="603" y="619"/>
                  <a:pt x="597" y="612"/>
                  <a:pt x="590" y="612"/>
                </a:cubicBezTo>
                <a:cubicBezTo>
                  <a:pt x="582" y="612"/>
                  <a:pt x="575" y="618"/>
                  <a:pt x="575" y="626"/>
                </a:cubicBezTo>
                <a:close/>
                <a:moveTo>
                  <a:pt x="467" y="918"/>
                </a:moveTo>
                <a:cubicBezTo>
                  <a:pt x="467" y="926"/>
                  <a:pt x="474" y="932"/>
                  <a:pt x="481" y="932"/>
                </a:cubicBezTo>
                <a:cubicBezTo>
                  <a:pt x="489" y="932"/>
                  <a:pt x="496" y="926"/>
                  <a:pt x="496" y="918"/>
                </a:cubicBezTo>
                <a:cubicBezTo>
                  <a:pt x="496" y="910"/>
                  <a:pt x="489" y="904"/>
                  <a:pt x="481" y="904"/>
                </a:cubicBezTo>
                <a:cubicBezTo>
                  <a:pt x="474" y="904"/>
                  <a:pt x="467" y="910"/>
                  <a:pt x="467" y="918"/>
                </a:cubicBezTo>
                <a:close/>
                <a:moveTo>
                  <a:pt x="1351" y="1009"/>
                </a:moveTo>
                <a:cubicBezTo>
                  <a:pt x="1359" y="1009"/>
                  <a:pt x="1366" y="1003"/>
                  <a:pt x="1366" y="995"/>
                </a:cubicBezTo>
                <a:cubicBezTo>
                  <a:pt x="1366" y="988"/>
                  <a:pt x="1360" y="981"/>
                  <a:pt x="1352" y="981"/>
                </a:cubicBezTo>
                <a:cubicBezTo>
                  <a:pt x="1344" y="980"/>
                  <a:pt x="1338" y="986"/>
                  <a:pt x="1337" y="994"/>
                </a:cubicBezTo>
                <a:cubicBezTo>
                  <a:pt x="1337" y="1002"/>
                  <a:pt x="1343" y="1009"/>
                  <a:pt x="1351" y="1009"/>
                </a:cubicBezTo>
                <a:close/>
                <a:moveTo>
                  <a:pt x="708" y="513"/>
                </a:moveTo>
                <a:cubicBezTo>
                  <a:pt x="700" y="513"/>
                  <a:pt x="693" y="520"/>
                  <a:pt x="693" y="527"/>
                </a:cubicBezTo>
                <a:cubicBezTo>
                  <a:pt x="693" y="535"/>
                  <a:pt x="700" y="541"/>
                  <a:pt x="707" y="542"/>
                </a:cubicBezTo>
                <a:cubicBezTo>
                  <a:pt x="715" y="542"/>
                  <a:pt x="722" y="535"/>
                  <a:pt x="722" y="527"/>
                </a:cubicBezTo>
                <a:cubicBezTo>
                  <a:pt x="722" y="519"/>
                  <a:pt x="715" y="513"/>
                  <a:pt x="708" y="513"/>
                </a:cubicBezTo>
                <a:close/>
                <a:moveTo>
                  <a:pt x="472" y="863"/>
                </a:moveTo>
                <a:cubicBezTo>
                  <a:pt x="472" y="871"/>
                  <a:pt x="478" y="878"/>
                  <a:pt x="486" y="878"/>
                </a:cubicBezTo>
                <a:cubicBezTo>
                  <a:pt x="494" y="877"/>
                  <a:pt x="500" y="871"/>
                  <a:pt x="500" y="863"/>
                </a:cubicBezTo>
                <a:cubicBezTo>
                  <a:pt x="500" y="855"/>
                  <a:pt x="494" y="849"/>
                  <a:pt x="486" y="849"/>
                </a:cubicBezTo>
                <a:cubicBezTo>
                  <a:pt x="478" y="849"/>
                  <a:pt x="472" y="856"/>
                  <a:pt x="472" y="863"/>
                </a:cubicBezTo>
                <a:close/>
                <a:moveTo>
                  <a:pt x="1222" y="585"/>
                </a:moveTo>
                <a:cubicBezTo>
                  <a:pt x="1214" y="585"/>
                  <a:pt x="1207" y="591"/>
                  <a:pt x="1208" y="600"/>
                </a:cubicBezTo>
                <a:cubicBezTo>
                  <a:pt x="1208" y="607"/>
                  <a:pt x="1215" y="613"/>
                  <a:pt x="1222" y="613"/>
                </a:cubicBezTo>
                <a:cubicBezTo>
                  <a:pt x="1230" y="613"/>
                  <a:pt x="1236" y="606"/>
                  <a:pt x="1236" y="599"/>
                </a:cubicBezTo>
                <a:cubicBezTo>
                  <a:pt x="1236" y="591"/>
                  <a:pt x="1230" y="585"/>
                  <a:pt x="1222" y="585"/>
                </a:cubicBezTo>
                <a:close/>
                <a:moveTo>
                  <a:pt x="1297" y="674"/>
                </a:moveTo>
                <a:cubicBezTo>
                  <a:pt x="1288" y="673"/>
                  <a:pt x="1282" y="680"/>
                  <a:pt x="1282" y="688"/>
                </a:cubicBezTo>
                <a:cubicBezTo>
                  <a:pt x="1282" y="695"/>
                  <a:pt x="1288" y="702"/>
                  <a:pt x="1296" y="702"/>
                </a:cubicBezTo>
                <a:cubicBezTo>
                  <a:pt x="1304" y="702"/>
                  <a:pt x="1310" y="696"/>
                  <a:pt x="1310" y="688"/>
                </a:cubicBezTo>
                <a:cubicBezTo>
                  <a:pt x="1310" y="680"/>
                  <a:pt x="1304" y="674"/>
                  <a:pt x="1297" y="674"/>
                </a:cubicBezTo>
                <a:close/>
                <a:moveTo>
                  <a:pt x="619" y="587"/>
                </a:moveTo>
                <a:cubicBezTo>
                  <a:pt x="611" y="587"/>
                  <a:pt x="605" y="594"/>
                  <a:pt x="605" y="602"/>
                </a:cubicBezTo>
                <a:cubicBezTo>
                  <a:pt x="605" y="609"/>
                  <a:pt x="611" y="616"/>
                  <a:pt x="619" y="616"/>
                </a:cubicBezTo>
                <a:cubicBezTo>
                  <a:pt x="627" y="616"/>
                  <a:pt x="633" y="609"/>
                  <a:pt x="633" y="601"/>
                </a:cubicBezTo>
                <a:cubicBezTo>
                  <a:pt x="633" y="594"/>
                  <a:pt x="627" y="587"/>
                  <a:pt x="619" y="587"/>
                </a:cubicBezTo>
                <a:close/>
                <a:moveTo>
                  <a:pt x="511" y="730"/>
                </a:moveTo>
                <a:cubicBezTo>
                  <a:pt x="511" y="738"/>
                  <a:pt x="517" y="744"/>
                  <a:pt x="525" y="745"/>
                </a:cubicBezTo>
                <a:cubicBezTo>
                  <a:pt x="533" y="745"/>
                  <a:pt x="539" y="738"/>
                  <a:pt x="539" y="731"/>
                </a:cubicBezTo>
                <a:cubicBezTo>
                  <a:pt x="539" y="723"/>
                  <a:pt x="533" y="716"/>
                  <a:pt x="525" y="716"/>
                </a:cubicBezTo>
                <a:cubicBezTo>
                  <a:pt x="518" y="716"/>
                  <a:pt x="511" y="722"/>
                  <a:pt x="511" y="730"/>
                </a:cubicBezTo>
                <a:close/>
                <a:moveTo>
                  <a:pt x="1246" y="615"/>
                </a:moveTo>
                <a:cubicBezTo>
                  <a:pt x="1239" y="615"/>
                  <a:pt x="1232" y="621"/>
                  <a:pt x="1232" y="629"/>
                </a:cubicBezTo>
                <a:cubicBezTo>
                  <a:pt x="1233" y="637"/>
                  <a:pt x="1239" y="643"/>
                  <a:pt x="1247" y="643"/>
                </a:cubicBezTo>
                <a:cubicBezTo>
                  <a:pt x="1255" y="643"/>
                  <a:pt x="1261" y="636"/>
                  <a:pt x="1261" y="629"/>
                </a:cubicBezTo>
                <a:cubicBezTo>
                  <a:pt x="1261" y="621"/>
                  <a:pt x="1254" y="615"/>
                  <a:pt x="1246" y="615"/>
                </a:cubicBezTo>
                <a:close/>
                <a:moveTo>
                  <a:pt x="774" y="1342"/>
                </a:moveTo>
                <a:cubicBezTo>
                  <a:pt x="782" y="1342"/>
                  <a:pt x="788" y="1335"/>
                  <a:pt x="788" y="1327"/>
                </a:cubicBezTo>
                <a:cubicBezTo>
                  <a:pt x="788" y="1320"/>
                  <a:pt x="782" y="1313"/>
                  <a:pt x="774" y="1313"/>
                </a:cubicBezTo>
                <a:cubicBezTo>
                  <a:pt x="766" y="1314"/>
                  <a:pt x="760" y="1320"/>
                  <a:pt x="760" y="1328"/>
                </a:cubicBezTo>
                <a:cubicBezTo>
                  <a:pt x="760" y="1335"/>
                  <a:pt x="767" y="1342"/>
                  <a:pt x="774" y="1342"/>
                </a:cubicBezTo>
                <a:close/>
                <a:moveTo>
                  <a:pt x="649" y="591"/>
                </a:moveTo>
                <a:cubicBezTo>
                  <a:pt x="657" y="591"/>
                  <a:pt x="663" y="584"/>
                  <a:pt x="663" y="576"/>
                </a:cubicBezTo>
                <a:cubicBezTo>
                  <a:pt x="663" y="569"/>
                  <a:pt x="656" y="563"/>
                  <a:pt x="648" y="563"/>
                </a:cubicBezTo>
                <a:cubicBezTo>
                  <a:pt x="641" y="563"/>
                  <a:pt x="635" y="569"/>
                  <a:pt x="635" y="577"/>
                </a:cubicBezTo>
                <a:cubicBezTo>
                  <a:pt x="635" y="585"/>
                  <a:pt x="641" y="591"/>
                  <a:pt x="649" y="591"/>
                </a:cubicBezTo>
                <a:close/>
                <a:moveTo>
                  <a:pt x="1341" y="816"/>
                </a:moveTo>
                <a:cubicBezTo>
                  <a:pt x="1349" y="816"/>
                  <a:pt x="1355" y="810"/>
                  <a:pt x="1355" y="802"/>
                </a:cubicBezTo>
                <a:cubicBezTo>
                  <a:pt x="1355" y="794"/>
                  <a:pt x="1349" y="788"/>
                  <a:pt x="1341" y="788"/>
                </a:cubicBezTo>
                <a:cubicBezTo>
                  <a:pt x="1334" y="788"/>
                  <a:pt x="1327" y="794"/>
                  <a:pt x="1327" y="802"/>
                </a:cubicBezTo>
                <a:cubicBezTo>
                  <a:pt x="1327" y="810"/>
                  <a:pt x="1333" y="816"/>
                  <a:pt x="1341" y="816"/>
                </a:cubicBezTo>
                <a:close/>
                <a:moveTo>
                  <a:pt x="991" y="1360"/>
                </a:moveTo>
                <a:cubicBezTo>
                  <a:pt x="999" y="1361"/>
                  <a:pt x="1006" y="1354"/>
                  <a:pt x="1006" y="1346"/>
                </a:cubicBezTo>
                <a:cubicBezTo>
                  <a:pt x="1006" y="1339"/>
                  <a:pt x="999" y="1332"/>
                  <a:pt x="992" y="1332"/>
                </a:cubicBezTo>
                <a:cubicBezTo>
                  <a:pt x="984" y="1332"/>
                  <a:pt x="978" y="1338"/>
                  <a:pt x="978" y="1346"/>
                </a:cubicBezTo>
                <a:cubicBezTo>
                  <a:pt x="977" y="1354"/>
                  <a:pt x="984" y="1360"/>
                  <a:pt x="991" y="1360"/>
                </a:cubicBezTo>
                <a:close/>
                <a:moveTo>
                  <a:pt x="521" y="1100"/>
                </a:moveTo>
                <a:cubicBezTo>
                  <a:pt x="529" y="1100"/>
                  <a:pt x="536" y="1094"/>
                  <a:pt x="536" y="1086"/>
                </a:cubicBezTo>
                <a:cubicBezTo>
                  <a:pt x="536" y="1079"/>
                  <a:pt x="530" y="1072"/>
                  <a:pt x="522" y="1072"/>
                </a:cubicBezTo>
                <a:cubicBezTo>
                  <a:pt x="514" y="1072"/>
                  <a:pt x="508" y="1078"/>
                  <a:pt x="508" y="1086"/>
                </a:cubicBezTo>
                <a:cubicBezTo>
                  <a:pt x="507" y="1094"/>
                  <a:pt x="514" y="1100"/>
                  <a:pt x="521" y="1100"/>
                </a:cubicBezTo>
                <a:close/>
                <a:moveTo>
                  <a:pt x="1356" y="954"/>
                </a:moveTo>
                <a:cubicBezTo>
                  <a:pt x="1363" y="954"/>
                  <a:pt x="1370" y="948"/>
                  <a:pt x="1370" y="940"/>
                </a:cubicBezTo>
                <a:cubicBezTo>
                  <a:pt x="1370" y="933"/>
                  <a:pt x="1364" y="926"/>
                  <a:pt x="1356" y="926"/>
                </a:cubicBezTo>
                <a:cubicBezTo>
                  <a:pt x="1348" y="926"/>
                  <a:pt x="1342" y="932"/>
                  <a:pt x="1342" y="940"/>
                </a:cubicBezTo>
                <a:cubicBezTo>
                  <a:pt x="1342" y="948"/>
                  <a:pt x="1348" y="954"/>
                  <a:pt x="1356" y="954"/>
                </a:cubicBezTo>
                <a:close/>
                <a:moveTo>
                  <a:pt x="1271" y="645"/>
                </a:moveTo>
                <a:cubicBezTo>
                  <a:pt x="1264" y="645"/>
                  <a:pt x="1257" y="651"/>
                  <a:pt x="1257" y="659"/>
                </a:cubicBezTo>
                <a:cubicBezTo>
                  <a:pt x="1257" y="666"/>
                  <a:pt x="1264" y="673"/>
                  <a:pt x="1271" y="673"/>
                </a:cubicBezTo>
                <a:cubicBezTo>
                  <a:pt x="1279" y="673"/>
                  <a:pt x="1285" y="666"/>
                  <a:pt x="1285" y="659"/>
                </a:cubicBezTo>
                <a:cubicBezTo>
                  <a:pt x="1286" y="651"/>
                  <a:pt x="1279" y="645"/>
                  <a:pt x="1271" y="645"/>
                </a:cubicBezTo>
                <a:close/>
                <a:moveTo>
                  <a:pt x="1025" y="501"/>
                </a:moveTo>
                <a:cubicBezTo>
                  <a:pt x="1025" y="509"/>
                  <a:pt x="1031" y="515"/>
                  <a:pt x="1039" y="515"/>
                </a:cubicBezTo>
                <a:cubicBezTo>
                  <a:pt x="1047" y="515"/>
                  <a:pt x="1053" y="508"/>
                  <a:pt x="1053" y="500"/>
                </a:cubicBezTo>
                <a:cubicBezTo>
                  <a:pt x="1052" y="493"/>
                  <a:pt x="1046" y="487"/>
                  <a:pt x="1038" y="487"/>
                </a:cubicBezTo>
                <a:cubicBezTo>
                  <a:pt x="1030" y="487"/>
                  <a:pt x="1024" y="493"/>
                  <a:pt x="1025" y="501"/>
                </a:cubicBezTo>
                <a:close/>
                <a:moveTo>
                  <a:pt x="1282" y="1167"/>
                </a:moveTo>
                <a:cubicBezTo>
                  <a:pt x="1290" y="1167"/>
                  <a:pt x="1296" y="1161"/>
                  <a:pt x="1296" y="1153"/>
                </a:cubicBezTo>
                <a:cubicBezTo>
                  <a:pt x="1297" y="1145"/>
                  <a:pt x="1290" y="1139"/>
                  <a:pt x="1283" y="1139"/>
                </a:cubicBezTo>
                <a:cubicBezTo>
                  <a:pt x="1275" y="1139"/>
                  <a:pt x="1268" y="1145"/>
                  <a:pt x="1268" y="1153"/>
                </a:cubicBezTo>
                <a:cubicBezTo>
                  <a:pt x="1268" y="1160"/>
                  <a:pt x="1275" y="1167"/>
                  <a:pt x="1282" y="1167"/>
                </a:cubicBezTo>
                <a:close/>
                <a:moveTo>
                  <a:pt x="791" y="493"/>
                </a:moveTo>
                <a:cubicBezTo>
                  <a:pt x="784" y="493"/>
                  <a:pt x="777" y="499"/>
                  <a:pt x="777" y="507"/>
                </a:cubicBezTo>
                <a:cubicBezTo>
                  <a:pt x="777" y="514"/>
                  <a:pt x="783" y="521"/>
                  <a:pt x="791" y="521"/>
                </a:cubicBezTo>
                <a:cubicBezTo>
                  <a:pt x="799" y="521"/>
                  <a:pt x="805" y="515"/>
                  <a:pt x="805" y="507"/>
                </a:cubicBezTo>
                <a:cubicBezTo>
                  <a:pt x="805" y="499"/>
                  <a:pt x="799" y="493"/>
                  <a:pt x="791" y="493"/>
                </a:cubicBezTo>
                <a:close/>
                <a:moveTo>
                  <a:pt x="876" y="473"/>
                </a:moveTo>
                <a:cubicBezTo>
                  <a:pt x="868" y="473"/>
                  <a:pt x="862" y="479"/>
                  <a:pt x="862" y="487"/>
                </a:cubicBezTo>
                <a:cubicBezTo>
                  <a:pt x="862" y="495"/>
                  <a:pt x="868" y="501"/>
                  <a:pt x="876" y="501"/>
                </a:cubicBezTo>
                <a:cubicBezTo>
                  <a:pt x="883" y="501"/>
                  <a:pt x="890" y="495"/>
                  <a:pt x="890" y="487"/>
                </a:cubicBezTo>
                <a:cubicBezTo>
                  <a:pt x="890" y="479"/>
                  <a:pt x="883" y="473"/>
                  <a:pt x="876" y="473"/>
                </a:cubicBezTo>
                <a:close/>
                <a:moveTo>
                  <a:pt x="670" y="1278"/>
                </a:moveTo>
                <a:cubicBezTo>
                  <a:pt x="678" y="1278"/>
                  <a:pt x="684" y="1271"/>
                  <a:pt x="684" y="1264"/>
                </a:cubicBezTo>
                <a:cubicBezTo>
                  <a:pt x="684" y="1256"/>
                  <a:pt x="678" y="1250"/>
                  <a:pt x="670" y="1250"/>
                </a:cubicBezTo>
                <a:cubicBezTo>
                  <a:pt x="662" y="1250"/>
                  <a:pt x="656" y="1256"/>
                  <a:pt x="656" y="1263"/>
                </a:cubicBezTo>
                <a:cubicBezTo>
                  <a:pt x="656" y="1271"/>
                  <a:pt x="662" y="1277"/>
                  <a:pt x="670" y="1278"/>
                </a:cubicBezTo>
                <a:close/>
                <a:moveTo>
                  <a:pt x="1118" y="522"/>
                </a:moveTo>
                <a:cubicBezTo>
                  <a:pt x="1110" y="522"/>
                  <a:pt x="1104" y="529"/>
                  <a:pt x="1104" y="536"/>
                </a:cubicBezTo>
                <a:cubicBezTo>
                  <a:pt x="1104" y="544"/>
                  <a:pt x="1110" y="550"/>
                  <a:pt x="1118" y="550"/>
                </a:cubicBezTo>
                <a:cubicBezTo>
                  <a:pt x="1126" y="550"/>
                  <a:pt x="1132" y="544"/>
                  <a:pt x="1132" y="536"/>
                </a:cubicBezTo>
                <a:cubicBezTo>
                  <a:pt x="1132" y="528"/>
                  <a:pt x="1125" y="522"/>
                  <a:pt x="1118" y="522"/>
                </a:cubicBezTo>
                <a:close/>
                <a:moveTo>
                  <a:pt x="1105" y="1316"/>
                </a:moveTo>
                <a:cubicBezTo>
                  <a:pt x="1113" y="1316"/>
                  <a:pt x="1119" y="1309"/>
                  <a:pt x="1119" y="1302"/>
                </a:cubicBezTo>
                <a:cubicBezTo>
                  <a:pt x="1119" y="1294"/>
                  <a:pt x="1112" y="1288"/>
                  <a:pt x="1104" y="1288"/>
                </a:cubicBezTo>
                <a:cubicBezTo>
                  <a:pt x="1097" y="1288"/>
                  <a:pt x="1091" y="1295"/>
                  <a:pt x="1091" y="1303"/>
                </a:cubicBezTo>
                <a:cubicBezTo>
                  <a:pt x="1092" y="1310"/>
                  <a:pt x="1098" y="1316"/>
                  <a:pt x="1105" y="1316"/>
                </a:cubicBezTo>
                <a:close/>
                <a:moveTo>
                  <a:pt x="1317" y="1087"/>
                </a:moveTo>
                <a:cubicBezTo>
                  <a:pt x="1325" y="1087"/>
                  <a:pt x="1331" y="1081"/>
                  <a:pt x="1331" y="1073"/>
                </a:cubicBezTo>
                <a:cubicBezTo>
                  <a:pt x="1331" y="1065"/>
                  <a:pt x="1325" y="1059"/>
                  <a:pt x="1317" y="1059"/>
                </a:cubicBezTo>
                <a:cubicBezTo>
                  <a:pt x="1309" y="1060"/>
                  <a:pt x="1303" y="1066"/>
                  <a:pt x="1303" y="1074"/>
                </a:cubicBezTo>
                <a:cubicBezTo>
                  <a:pt x="1304" y="1081"/>
                  <a:pt x="1310" y="1087"/>
                  <a:pt x="1317" y="1087"/>
                </a:cubicBezTo>
                <a:close/>
                <a:moveTo>
                  <a:pt x="952" y="1342"/>
                </a:moveTo>
                <a:cubicBezTo>
                  <a:pt x="952" y="1334"/>
                  <a:pt x="945" y="1328"/>
                  <a:pt x="937" y="1328"/>
                </a:cubicBezTo>
                <a:cubicBezTo>
                  <a:pt x="930" y="1328"/>
                  <a:pt x="924" y="1334"/>
                  <a:pt x="924" y="1342"/>
                </a:cubicBezTo>
                <a:cubicBezTo>
                  <a:pt x="924" y="1350"/>
                  <a:pt x="930" y="1356"/>
                  <a:pt x="938" y="1356"/>
                </a:cubicBezTo>
                <a:cubicBezTo>
                  <a:pt x="946" y="1356"/>
                  <a:pt x="952" y="1349"/>
                  <a:pt x="952" y="1342"/>
                </a:cubicBezTo>
                <a:close/>
                <a:moveTo>
                  <a:pt x="843" y="1333"/>
                </a:moveTo>
                <a:cubicBezTo>
                  <a:pt x="843" y="1325"/>
                  <a:pt x="836" y="1318"/>
                  <a:pt x="828" y="1319"/>
                </a:cubicBezTo>
                <a:cubicBezTo>
                  <a:pt x="821" y="1319"/>
                  <a:pt x="815" y="1325"/>
                  <a:pt x="815" y="1333"/>
                </a:cubicBezTo>
                <a:cubicBezTo>
                  <a:pt x="815" y="1341"/>
                  <a:pt x="821" y="1347"/>
                  <a:pt x="829" y="1347"/>
                </a:cubicBezTo>
                <a:cubicBezTo>
                  <a:pt x="837" y="1347"/>
                  <a:pt x="843" y="1340"/>
                  <a:pt x="843" y="1333"/>
                </a:cubicBezTo>
                <a:close/>
                <a:moveTo>
                  <a:pt x="501" y="1017"/>
                </a:moveTo>
                <a:cubicBezTo>
                  <a:pt x="509" y="1017"/>
                  <a:pt x="515" y="1010"/>
                  <a:pt x="515" y="1002"/>
                </a:cubicBezTo>
                <a:cubicBezTo>
                  <a:pt x="515" y="995"/>
                  <a:pt x="509" y="988"/>
                  <a:pt x="501" y="989"/>
                </a:cubicBezTo>
                <a:cubicBezTo>
                  <a:pt x="493" y="989"/>
                  <a:pt x="488" y="995"/>
                  <a:pt x="487" y="1002"/>
                </a:cubicBezTo>
                <a:cubicBezTo>
                  <a:pt x="487" y="1010"/>
                  <a:pt x="493" y="1016"/>
                  <a:pt x="501" y="1017"/>
                </a:cubicBezTo>
                <a:close/>
                <a:moveTo>
                  <a:pt x="555" y="720"/>
                </a:moveTo>
                <a:cubicBezTo>
                  <a:pt x="563" y="720"/>
                  <a:pt x="569" y="713"/>
                  <a:pt x="569" y="705"/>
                </a:cubicBezTo>
                <a:cubicBezTo>
                  <a:pt x="569" y="697"/>
                  <a:pt x="562" y="692"/>
                  <a:pt x="554" y="692"/>
                </a:cubicBezTo>
                <a:cubicBezTo>
                  <a:pt x="547" y="692"/>
                  <a:pt x="541" y="698"/>
                  <a:pt x="541" y="706"/>
                </a:cubicBezTo>
                <a:cubicBezTo>
                  <a:pt x="541" y="713"/>
                  <a:pt x="547" y="720"/>
                  <a:pt x="555" y="720"/>
                </a:cubicBezTo>
                <a:close/>
                <a:moveTo>
                  <a:pt x="546" y="1130"/>
                </a:moveTo>
                <a:cubicBezTo>
                  <a:pt x="554" y="1130"/>
                  <a:pt x="560" y="1124"/>
                  <a:pt x="560" y="1116"/>
                </a:cubicBezTo>
                <a:cubicBezTo>
                  <a:pt x="560" y="1108"/>
                  <a:pt x="554" y="1102"/>
                  <a:pt x="546" y="1102"/>
                </a:cubicBezTo>
                <a:cubicBezTo>
                  <a:pt x="539" y="1102"/>
                  <a:pt x="532" y="1109"/>
                  <a:pt x="532" y="1116"/>
                </a:cubicBezTo>
                <a:cubicBezTo>
                  <a:pt x="533" y="1124"/>
                  <a:pt x="539" y="1130"/>
                  <a:pt x="546" y="1130"/>
                </a:cubicBezTo>
                <a:close/>
                <a:moveTo>
                  <a:pt x="897" y="1338"/>
                </a:moveTo>
                <a:cubicBezTo>
                  <a:pt x="898" y="1330"/>
                  <a:pt x="892" y="1323"/>
                  <a:pt x="884" y="1323"/>
                </a:cubicBezTo>
                <a:cubicBezTo>
                  <a:pt x="876" y="1323"/>
                  <a:pt x="870" y="1329"/>
                  <a:pt x="869" y="1337"/>
                </a:cubicBezTo>
                <a:cubicBezTo>
                  <a:pt x="869" y="1345"/>
                  <a:pt x="876" y="1351"/>
                  <a:pt x="883" y="1351"/>
                </a:cubicBezTo>
                <a:cubicBezTo>
                  <a:pt x="891" y="1351"/>
                  <a:pt x="897" y="1345"/>
                  <a:pt x="897" y="1338"/>
                </a:cubicBezTo>
                <a:close/>
                <a:moveTo>
                  <a:pt x="1267" y="1178"/>
                </a:moveTo>
                <a:cubicBezTo>
                  <a:pt x="1268" y="1170"/>
                  <a:pt x="1261" y="1164"/>
                  <a:pt x="1254" y="1163"/>
                </a:cubicBezTo>
                <a:cubicBezTo>
                  <a:pt x="1246" y="1163"/>
                  <a:pt x="1240" y="1169"/>
                  <a:pt x="1240" y="1177"/>
                </a:cubicBezTo>
                <a:cubicBezTo>
                  <a:pt x="1239" y="1184"/>
                  <a:pt x="1245" y="1191"/>
                  <a:pt x="1253" y="1191"/>
                </a:cubicBezTo>
                <a:cubicBezTo>
                  <a:pt x="1261" y="1192"/>
                  <a:pt x="1267" y="1186"/>
                  <a:pt x="1267" y="1178"/>
                </a:cubicBezTo>
                <a:close/>
                <a:moveTo>
                  <a:pt x="970" y="497"/>
                </a:moveTo>
                <a:cubicBezTo>
                  <a:pt x="970" y="505"/>
                  <a:pt x="976" y="510"/>
                  <a:pt x="984" y="510"/>
                </a:cubicBezTo>
                <a:cubicBezTo>
                  <a:pt x="992" y="510"/>
                  <a:pt x="998" y="504"/>
                  <a:pt x="998" y="496"/>
                </a:cubicBezTo>
                <a:cubicBezTo>
                  <a:pt x="998" y="489"/>
                  <a:pt x="991" y="482"/>
                  <a:pt x="984" y="483"/>
                </a:cubicBezTo>
                <a:cubicBezTo>
                  <a:pt x="976" y="483"/>
                  <a:pt x="970" y="489"/>
                  <a:pt x="970" y="497"/>
                </a:cubicBezTo>
                <a:close/>
                <a:moveTo>
                  <a:pt x="929" y="478"/>
                </a:moveTo>
                <a:cubicBezTo>
                  <a:pt x="922" y="478"/>
                  <a:pt x="916" y="484"/>
                  <a:pt x="916" y="491"/>
                </a:cubicBezTo>
                <a:cubicBezTo>
                  <a:pt x="915" y="499"/>
                  <a:pt x="921" y="505"/>
                  <a:pt x="929" y="505"/>
                </a:cubicBezTo>
                <a:cubicBezTo>
                  <a:pt x="937" y="505"/>
                  <a:pt x="943" y="499"/>
                  <a:pt x="943" y="491"/>
                </a:cubicBezTo>
                <a:cubicBezTo>
                  <a:pt x="943" y="484"/>
                  <a:pt x="937" y="477"/>
                  <a:pt x="929" y="478"/>
                </a:cubicBezTo>
                <a:close/>
                <a:moveTo>
                  <a:pt x="521" y="771"/>
                </a:moveTo>
                <a:cubicBezTo>
                  <a:pt x="513" y="771"/>
                  <a:pt x="507" y="778"/>
                  <a:pt x="507" y="785"/>
                </a:cubicBezTo>
                <a:cubicBezTo>
                  <a:pt x="507" y="793"/>
                  <a:pt x="514" y="799"/>
                  <a:pt x="522" y="799"/>
                </a:cubicBezTo>
                <a:cubicBezTo>
                  <a:pt x="529" y="798"/>
                  <a:pt x="535" y="792"/>
                  <a:pt x="535" y="785"/>
                </a:cubicBezTo>
                <a:cubicBezTo>
                  <a:pt x="534" y="777"/>
                  <a:pt x="528" y="771"/>
                  <a:pt x="521" y="771"/>
                </a:cubicBezTo>
                <a:close/>
                <a:moveTo>
                  <a:pt x="645" y="1220"/>
                </a:moveTo>
                <a:cubicBezTo>
                  <a:pt x="638" y="1220"/>
                  <a:pt x="631" y="1227"/>
                  <a:pt x="631" y="1234"/>
                </a:cubicBezTo>
                <a:cubicBezTo>
                  <a:pt x="632" y="1242"/>
                  <a:pt x="638" y="1247"/>
                  <a:pt x="645" y="1247"/>
                </a:cubicBezTo>
                <a:cubicBezTo>
                  <a:pt x="653" y="1247"/>
                  <a:pt x="659" y="1242"/>
                  <a:pt x="659" y="1234"/>
                </a:cubicBezTo>
                <a:cubicBezTo>
                  <a:pt x="659" y="1226"/>
                  <a:pt x="653" y="1220"/>
                  <a:pt x="645" y="1220"/>
                </a:cubicBezTo>
                <a:close/>
                <a:moveTo>
                  <a:pt x="1336" y="842"/>
                </a:moveTo>
                <a:cubicBezTo>
                  <a:pt x="1328" y="842"/>
                  <a:pt x="1322" y="848"/>
                  <a:pt x="1322" y="855"/>
                </a:cubicBezTo>
                <a:cubicBezTo>
                  <a:pt x="1322" y="863"/>
                  <a:pt x="1329" y="870"/>
                  <a:pt x="1336" y="870"/>
                </a:cubicBezTo>
                <a:cubicBezTo>
                  <a:pt x="1344" y="870"/>
                  <a:pt x="1350" y="863"/>
                  <a:pt x="1350" y="855"/>
                </a:cubicBezTo>
                <a:cubicBezTo>
                  <a:pt x="1350" y="848"/>
                  <a:pt x="1344" y="842"/>
                  <a:pt x="1336" y="842"/>
                </a:cubicBezTo>
                <a:close/>
                <a:moveTo>
                  <a:pt x="571" y="1159"/>
                </a:moveTo>
                <a:cubicBezTo>
                  <a:pt x="579" y="1159"/>
                  <a:pt x="585" y="1153"/>
                  <a:pt x="585" y="1145"/>
                </a:cubicBezTo>
                <a:cubicBezTo>
                  <a:pt x="585" y="1138"/>
                  <a:pt x="579" y="1131"/>
                  <a:pt x="571" y="1131"/>
                </a:cubicBezTo>
                <a:cubicBezTo>
                  <a:pt x="563" y="1131"/>
                  <a:pt x="557" y="1137"/>
                  <a:pt x="557" y="1145"/>
                </a:cubicBezTo>
                <a:cubicBezTo>
                  <a:pt x="558" y="1153"/>
                  <a:pt x="564" y="1159"/>
                  <a:pt x="571" y="1159"/>
                </a:cubicBezTo>
                <a:close/>
                <a:moveTo>
                  <a:pt x="1136" y="1264"/>
                </a:moveTo>
                <a:cubicBezTo>
                  <a:pt x="1128" y="1263"/>
                  <a:pt x="1122" y="1268"/>
                  <a:pt x="1121" y="1276"/>
                </a:cubicBezTo>
                <a:cubicBezTo>
                  <a:pt x="1120" y="1284"/>
                  <a:pt x="1127" y="1291"/>
                  <a:pt x="1134" y="1291"/>
                </a:cubicBezTo>
                <a:cubicBezTo>
                  <a:pt x="1142" y="1291"/>
                  <a:pt x="1148" y="1286"/>
                  <a:pt x="1149" y="1278"/>
                </a:cubicBezTo>
                <a:cubicBezTo>
                  <a:pt x="1149" y="1271"/>
                  <a:pt x="1144" y="1264"/>
                  <a:pt x="1136" y="1264"/>
                </a:cubicBezTo>
                <a:close/>
                <a:moveTo>
                  <a:pt x="1035" y="1322"/>
                </a:moveTo>
                <a:cubicBezTo>
                  <a:pt x="1035" y="1314"/>
                  <a:pt x="1029" y="1308"/>
                  <a:pt x="1022" y="1308"/>
                </a:cubicBezTo>
                <a:cubicBezTo>
                  <a:pt x="1014" y="1308"/>
                  <a:pt x="1008" y="1313"/>
                  <a:pt x="1008" y="1321"/>
                </a:cubicBezTo>
                <a:cubicBezTo>
                  <a:pt x="1007" y="1329"/>
                  <a:pt x="1013" y="1335"/>
                  <a:pt x="1021" y="1336"/>
                </a:cubicBezTo>
                <a:cubicBezTo>
                  <a:pt x="1029" y="1336"/>
                  <a:pt x="1035" y="1329"/>
                  <a:pt x="1035" y="1322"/>
                </a:cubicBezTo>
                <a:close/>
                <a:moveTo>
                  <a:pt x="1316" y="758"/>
                </a:moveTo>
                <a:cubicBezTo>
                  <a:pt x="1308" y="759"/>
                  <a:pt x="1302" y="764"/>
                  <a:pt x="1302" y="772"/>
                </a:cubicBezTo>
                <a:cubicBezTo>
                  <a:pt x="1302" y="780"/>
                  <a:pt x="1308" y="786"/>
                  <a:pt x="1316" y="786"/>
                </a:cubicBezTo>
                <a:cubicBezTo>
                  <a:pt x="1324" y="786"/>
                  <a:pt x="1330" y="780"/>
                  <a:pt x="1329" y="772"/>
                </a:cubicBezTo>
                <a:cubicBezTo>
                  <a:pt x="1329" y="764"/>
                  <a:pt x="1323" y="758"/>
                  <a:pt x="1316" y="758"/>
                </a:cubicBezTo>
                <a:close/>
                <a:moveTo>
                  <a:pt x="749" y="1284"/>
                </a:moveTo>
                <a:cubicBezTo>
                  <a:pt x="742" y="1284"/>
                  <a:pt x="736" y="1290"/>
                  <a:pt x="736" y="1298"/>
                </a:cubicBezTo>
                <a:cubicBezTo>
                  <a:pt x="735" y="1305"/>
                  <a:pt x="742" y="1312"/>
                  <a:pt x="750" y="1312"/>
                </a:cubicBezTo>
                <a:cubicBezTo>
                  <a:pt x="757" y="1311"/>
                  <a:pt x="763" y="1305"/>
                  <a:pt x="763" y="1297"/>
                </a:cubicBezTo>
                <a:cubicBezTo>
                  <a:pt x="763" y="1289"/>
                  <a:pt x="757" y="1284"/>
                  <a:pt x="749" y="1284"/>
                </a:cubicBezTo>
                <a:close/>
                <a:moveTo>
                  <a:pt x="502" y="838"/>
                </a:moveTo>
                <a:cubicBezTo>
                  <a:pt x="502" y="846"/>
                  <a:pt x="508" y="853"/>
                  <a:pt x="516" y="853"/>
                </a:cubicBezTo>
                <a:cubicBezTo>
                  <a:pt x="523" y="853"/>
                  <a:pt x="529" y="847"/>
                  <a:pt x="529" y="839"/>
                </a:cubicBezTo>
                <a:cubicBezTo>
                  <a:pt x="529" y="831"/>
                  <a:pt x="524" y="826"/>
                  <a:pt x="517" y="825"/>
                </a:cubicBezTo>
                <a:cubicBezTo>
                  <a:pt x="509" y="825"/>
                  <a:pt x="502" y="831"/>
                  <a:pt x="502" y="838"/>
                </a:cubicBezTo>
                <a:close/>
                <a:moveTo>
                  <a:pt x="493" y="947"/>
                </a:moveTo>
                <a:cubicBezTo>
                  <a:pt x="493" y="955"/>
                  <a:pt x="499" y="962"/>
                  <a:pt x="506" y="962"/>
                </a:cubicBezTo>
                <a:cubicBezTo>
                  <a:pt x="514" y="962"/>
                  <a:pt x="520" y="956"/>
                  <a:pt x="520" y="948"/>
                </a:cubicBezTo>
                <a:cubicBezTo>
                  <a:pt x="520" y="941"/>
                  <a:pt x="514" y="934"/>
                  <a:pt x="506" y="934"/>
                </a:cubicBezTo>
                <a:cubicBezTo>
                  <a:pt x="499" y="934"/>
                  <a:pt x="493" y="940"/>
                  <a:pt x="493" y="947"/>
                </a:cubicBezTo>
                <a:close/>
                <a:moveTo>
                  <a:pt x="1332" y="897"/>
                </a:moveTo>
                <a:cubicBezTo>
                  <a:pt x="1324" y="896"/>
                  <a:pt x="1317" y="902"/>
                  <a:pt x="1317" y="910"/>
                </a:cubicBezTo>
                <a:cubicBezTo>
                  <a:pt x="1317" y="917"/>
                  <a:pt x="1323" y="924"/>
                  <a:pt x="1331" y="924"/>
                </a:cubicBezTo>
                <a:cubicBezTo>
                  <a:pt x="1338" y="924"/>
                  <a:pt x="1344" y="918"/>
                  <a:pt x="1345" y="911"/>
                </a:cubicBezTo>
                <a:cubicBezTo>
                  <a:pt x="1345" y="903"/>
                  <a:pt x="1339" y="897"/>
                  <a:pt x="1332" y="897"/>
                </a:cubicBezTo>
                <a:close/>
                <a:moveTo>
                  <a:pt x="1322" y="1006"/>
                </a:moveTo>
                <a:cubicBezTo>
                  <a:pt x="1314" y="1006"/>
                  <a:pt x="1308" y="1011"/>
                  <a:pt x="1308" y="1019"/>
                </a:cubicBezTo>
                <a:cubicBezTo>
                  <a:pt x="1308" y="1027"/>
                  <a:pt x="1313" y="1033"/>
                  <a:pt x="1321" y="1033"/>
                </a:cubicBezTo>
                <a:cubicBezTo>
                  <a:pt x="1328" y="1034"/>
                  <a:pt x="1335" y="1028"/>
                  <a:pt x="1335" y="1020"/>
                </a:cubicBezTo>
                <a:cubicBezTo>
                  <a:pt x="1336" y="1013"/>
                  <a:pt x="1330" y="1006"/>
                  <a:pt x="1322" y="1006"/>
                </a:cubicBezTo>
                <a:close/>
                <a:moveTo>
                  <a:pt x="1301" y="1098"/>
                </a:moveTo>
                <a:cubicBezTo>
                  <a:pt x="1301" y="1091"/>
                  <a:pt x="1296" y="1085"/>
                  <a:pt x="1288" y="1085"/>
                </a:cubicBezTo>
                <a:cubicBezTo>
                  <a:pt x="1280" y="1084"/>
                  <a:pt x="1274" y="1090"/>
                  <a:pt x="1274" y="1098"/>
                </a:cubicBezTo>
                <a:cubicBezTo>
                  <a:pt x="1274" y="1105"/>
                  <a:pt x="1280" y="1112"/>
                  <a:pt x="1287" y="1112"/>
                </a:cubicBezTo>
                <a:cubicBezTo>
                  <a:pt x="1294" y="1112"/>
                  <a:pt x="1301" y="1106"/>
                  <a:pt x="1301" y="1098"/>
                </a:cubicBezTo>
                <a:close/>
                <a:moveTo>
                  <a:pt x="1291" y="728"/>
                </a:moveTo>
                <a:cubicBezTo>
                  <a:pt x="1283" y="728"/>
                  <a:pt x="1277" y="735"/>
                  <a:pt x="1277" y="743"/>
                </a:cubicBezTo>
                <a:cubicBezTo>
                  <a:pt x="1277" y="750"/>
                  <a:pt x="1284" y="756"/>
                  <a:pt x="1292" y="756"/>
                </a:cubicBezTo>
                <a:cubicBezTo>
                  <a:pt x="1299" y="756"/>
                  <a:pt x="1305" y="749"/>
                  <a:pt x="1305" y="742"/>
                </a:cubicBezTo>
                <a:cubicBezTo>
                  <a:pt x="1305" y="735"/>
                  <a:pt x="1298" y="729"/>
                  <a:pt x="1291" y="728"/>
                </a:cubicBezTo>
                <a:close/>
                <a:moveTo>
                  <a:pt x="1223" y="1216"/>
                </a:moveTo>
                <a:cubicBezTo>
                  <a:pt x="1230" y="1217"/>
                  <a:pt x="1237" y="1210"/>
                  <a:pt x="1237" y="1203"/>
                </a:cubicBezTo>
                <a:cubicBezTo>
                  <a:pt x="1237" y="1195"/>
                  <a:pt x="1232" y="1189"/>
                  <a:pt x="1224" y="1189"/>
                </a:cubicBezTo>
                <a:cubicBezTo>
                  <a:pt x="1216" y="1188"/>
                  <a:pt x="1210" y="1194"/>
                  <a:pt x="1210" y="1202"/>
                </a:cubicBezTo>
                <a:cubicBezTo>
                  <a:pt x="1209" y="1209"/>
                  <a:pt x="1215" y="1216"/>
                  <a:pt x="1223" y="1216"/>
                </a:cubicBezTo>
                <a:close/>
                <a:moveTo>
                  <a:pt x="620" y="1218"/>
                </a:moveTo>
                <a:cubicBezTo>
                  <a:pt x="628" y="1219"/>
                  <a:pt x="634" y="1212"/>
                  <a:pt x="634" y="1205"/>
                </a:cubicBezTo>
                <a:cubicBezTo>
                  <a:pt x="635" y="1197"/>
                  <a:pt x="628" y="1191"/>
                  <a:pt x="621" y="1191"/>
                </a:cubicBezTo>
                <a:cubicBezTo>
                  <a:pt x="613" y="1191"/>
                  <a:pt x="607" y="1197"/>
                  <a:pt x="607" y="1205"/>
                </a:cubicBezTo>
                <a:cubicBezTo>
                  <a:pt x="607" y="1212"/>
                  <a:pt x="613" y="1218"/>
                  <a:pt x="620" y="1218"/>
                </a:cubicBezTo>
                <a:close/>
                <a:moveTo>
                  <a:pt x="846" y="526"/>
                </a:moveTo>
                <a:cubicBezTo>
                  <a:pt x="853" y="526"/>
                  <a:pt x="859" y="520"/>
                  <a:pt x="860" y="512"/>
                </a:cubicBezTo>
                <a:cubicBezTo>
                  <a:pt x="860" y="505"/>
                  <a:pt x="853" y="498"/>
                  <a:pt x="846" y="498"/>
                </a:cubicBezTo>
                <a:cubicBezTo>
                  <a:pt x="839" y="498"/>
                  <a:pt x="832" y="504"/>
                  <a:pt x="832" y="511"/>
                </a:cubicBezTo>
                <a:cubicBezTo>
                  <a:pt x="832" y="519"/>
                  <a:pt x="838" y="525"/>
                  <a:pt x="846" y="526"/>
                </a:cubicBezTo>
                <a:close/>
                <a:moveTo>
                  <a:pt x="1142" y="578"/>
                </a:moveTo>
                <a:cubicBezTo>
                  <a:pt x="1150" y="579"/>
                  <a:pt x="1156" y="572"/>
                  <a:pt x="1156" y="565"/>
                </a:cubicBezTo>
                <a:cubicBezTo>
                  <a:pt x="1156" y="557"/>
                  <a:pt x="1150" y="551"/>
                  <a:pt x="1143" y="551"/>
                </a:cubicBezTo>
                <a:cubicBezTo>
                  <a:pt x="1135" y="551"/>
                  <a:pt x="1129" y="557"/>
                  <a:pt x="1129" y="565"/>
                </a:cubicBezTo>
                <a:cubicBezTo>
                  <a:pt x="1129" y="573"/>
                  <a:pt x="1135" y="578"/>
                  <a:pt x="1142" y="578"/>
                </a:cubicBezTo>
                <a:close/>
                <a:moveTo>
                  <a:pt x="1326" y="979"/>
                </a:moveTo>
                <a:cubicBezTo>
                  <a:pt x="1334" y="979"/>
                  <a:pt x="1340" y="973"/>
                  <a:pt x="1341" y="965"/>
                </a:cubicBezTo>
                <a:cubicBezTo>
                  <a:pt x="1341" y="958"/>
                  <a:pt x="1335" y="952"/>
                  <a:pt x="1327" y="951"/>
                </a:cubicBezTo>
                <a:cubicBezTo>
                  <a:pt x="1319" y="951"/>
                  <a:pt x="1313" y="957"/>
                  <a:pt x="1313" y="965"/>
                </a:cubicBezTo>
                <a:cubicBezTo>
                  <a:pt x="1313" y="972"/>
                  <a:pt x="1319" y="978"/>
                  <a:pt x="1326" y="979"/>
                </a:cubicBezTo>
                <a:close/>
                <a:moveTo>
                  <a:pt x="1195" y="1213"/>
                </a:moveTo>
                <a:cubicBezTo>
                  <a:pt x="1187" y="1213"/>
                  <a:pt x="1180" y="1219"/>
                  <a:pt x="1180" y="1226"/>
                </a:cubicBezTo>
                <a:cubicBezTo>
                  <a:pt x="1180" y="1234"/>
                  <a:pt x="1185" y="1240"/>
                  <a:pt x="1193" y="1241"/>
                </a:cubicBezTo>
                <a:cubicBezTo>
                  <a:pt x="1201" y="1241"/>
                  <a:pt x="1207" y="1235"/>
                  <a:pt x="1208" y="1227"/>
                </a:cubicBezTo>
                <a:cubicBezTo>
                  <a:pt x="1208" y="1220"/>
                  <a:pt x="1202" y="1214"/>
                  <a:pt x="1195" y="1213"/>
                </a:cubicBezTo>
                <a:close/>
                <a:moveTo>
                  <a:pt x="762" y="518"/>
                </a:moveTo>
                <a:cubicBezTo>
                  <a:pt x="755" y="518"/>
                  <a:pt x="749" y="524"/>
                  <a:pt x="749" y="531"/>
                </a:cubicBezTo>
                <a:cubicBezTo>
                  <a:pt x="748" y="539"/>
                  <a:pt x="754" y="545"/>
                  <a:pt x="762" y="545"/>
                </a:cubicBezTo>
                <a:cubicBezTo>
                  <a:pt x="769" y="545"/>
                  <a:pt x="776" y="539"/>
                  <a:pt x="776" y="532"/>
                </a:cubicBezTo>
                <a:cubicBezTo>
                  <a:pt x="776" y="524"/>
                  <a:pt x="770" y="518"/>
                  <a:pt x="762" y="518"/>
                </a:cubicBezTo>
                <a:close/>
                <a:moveTo>
                  <a:pt x="526" y="1045"/>
                </a:moveTo>
                <a:cubicBezTo>
                  <a:pt x="534" y="1045"/>
                  <a:pt x="540" y="1039"/>
                  <a:pt x="540" y="1031"/>
                </a:cubicBezTo>
                <a:cubicBezTo>
                  <a:pt x="539" y="1024"/>
                  <a:pt x="534" y="1018"/>
                  <a:pt x="526" y="1018"/>
                </a:cubicBezTo>
                <a:cubicBezTo>
                  <a:pt x="518" y="1018"/>
                  <a:pt x="512" y="1024"/>
                  <a:pt x="512" y="1032"/>
                </a:cubicBezTo>
                <a:cubicBezTo>
                  <a:pt x="512" y="1039"/>
                  <a:pt x="519" y="1045"/>
                  <a:pt x="526" y="1045"/>
                </a:cubicBezTo>
                <a:close/>
                <a:moveTo>
                  <a:pt x="524" y="893"/>
                </a:moveTo>
                <a:cubicBezTo>
                  <a:pt x="524" y="885"/>
                  <a:pt x="518" y="880"/>
                  <a:pt x="510" y="880"/>
                </a:cubicBezTo>
                <a:cubicBezTo>
                  <a:pt x="503" y="880"/>
                  <a:pt x="497" y="886"/>
                  <a:pt x="497" y="893"/>
                </a:cubicBezTo>
                <a:cubicBezTo>
                  <a:pt x="497" y="901"/>
                  <a:pt x="504" y="907"/>
                  <a:pt x="511" y="907"/>
                </a:cubicBezTo>
                <a:cubicBezTo>
                  <a:pt x="519" y="907"/>
                  <a:pt x="525" y="900"/>
                  <a:pt x="524" y="893"/>
                </a:cubicBezTo>
                <a:close/>
                <a:moveTo>
                  <a:pt x="585" y="667"/>
                </a:moveTo>
                <a:cubicBezTo>
                  <a:pt x="578" y="667"/>
                  <a:pt x="571" y="673"/>
                  <a:pt x="571" y="681"/>
                </a:cubicBezTo>
                <a:cubicBezTo>
                  <a:pt x="571" y="688"/>
                  <a:pt x="577" y="694"/>
                  <a:pt x="584" y="694"/>
                </a:cubicBezTo>
                <a:cubicBezTo>
                  <a:pt x="592" y="695"/>
                  <a:pt x="598" y="689"/>
                  <a:pt x="599" y="681"/>
                </a:cubicBezTo>
                <a:cubicBezTo>
                  <a:pt x="599" y="674"/>
                  <a:pt x="593" y="667"/>
                  <a:pt x="585" y="667"/>
                </a:cubicBezTo>
                <a:close/>
                <a:moveTo>
                  <a:pt x="1179" y="1252"/>
                </a:moveTo>
                <a:cubicBezTo>
                  <a:pt x="1178" y="1245"/>
                  <a:pt x="1172" y="1239"/>
                  <a:pt x="1165" y="1239"/>
                </a:cubicBezTo>
                <a:cubicBezTo>
                  <a:pt x="1157" y="1238"/>
                  <a:pt x="1151" y="1245"/>
                  <a:pt x="1151" y="1253"/>
                </a:cubicBezTo>
                <a:cubicBezTo>
                  <a:pt x="1151" y="1261"/>
                  <a:pt x="1157" y="1266"/>
                  <a:pt x="1165" y="1266"/>
                </a:cubicBezTo>
                <a:cubicBezTo>
                  <a:pt x="1173" y="1266"/>
                  <a:pt x="1179" y="1260"/>
                  <a:pt x="1179" y="1252"/>
                </a:cubicBezTo>
                <a:close/>
                <a:moveTo>
                  <a:pt x="1064" y="517"/>
                </a:moveTo>
                <a:cubicBezTo>
                  <a:pt x="1057" y="517"/>
                  <a:pt x="1050" y="523"/>
                  <a:pt x="1049" y="530"/>
                </a:cubicBezTo>
                <a:cubicBezTo>
                  <a:pt x="1049" y="537"/>
                  <a:pt x="1055" y="544"/>
                  <a:pt x="1063" y="544"/>
                </a:cubicBezTo>
                <a:cubicBezTo>
                  <a:pt x="1070" y="544"/>
                  <a:pt x="1076" y="539"/>
                  <a:pt x="1077" y="532"/>
                </a:cubicBezTo>
                <a:cubicBezTo>
                  <a:pt x="1077" y="524"/>
                  <a:pt x="1071" y="517"/>
                  <a:pt x="1064" y="517"/>
                </a:cubicBezTo>
                <a:close/>
                <a:moveTo>
                  <a:pt x="610" y="1175"/>
                </a:moveTo>
                <a:cubicBezTo>
                  <a:pt x="609" y="1167"/>
                  <a:pt x="604" y="1161"/>
                  <a:pt x="596" y="1161"/>
                </a:cubicBezTo>
                <a:cubicBezTo>
                  <a:pt x="588" y="1161"/>
                  <a:pt x="582" y="1167"/>
                  <a:pt x="582" y="1175"/>
                </a:cubicBezTo>
                <a:cubicBezTo>
                  <a:pt x="582" y="1182"/>
                  <a:pt x="588" y="1189"/>
                  <a:pt x="596" y="1189"/>
                </a:cubicBezTo>
                <a:cubicBezTo>
                  <a:pt x="603" y="1189"/>
                  <a:pt x="610" y="1183"/>
                  <a:pt x="610" y="1175"/>
                </a:cubicBezTo>
                <a:close/>
                <a:moveTo>
                  <a:pt x="725" y="1282"/>
                </a:moveTo>
                <a:cubicBezTo>
                  <a:pt x="732" y="1282"/>
                  <a:pt x="738" y="1276"/>
                  <a:pt x="738" y="1269"/>
                </a:cubicBezTo>
                <a:cubicBezTo>
                  <a:pt x="739" y="1262"/>
                  <a:pt x="733" y="1256"/>
                  <a:pt x="725" y="1255"/>
                </a:cubicBezTo>
                <a:cubicBezTo>
                  <a:pt x="717" y="1255"/>
                  <a:pt x="711" y="1261"/>
                  <a:pt x="711" y="1269"/>
                </a:cubicBezTo>
                <a:cubicBezTo>
                  <a:pt x="711" y="1276"/>
                  <a:pt x="717" y="1282"/>
                  <a:pt x="725" y="1282"/>
                </a:cubicBezTo>
                <a:close/>
                <a:moveTo>
                  <a:pt x="967" y="1304"/>
                </a:moveTo>
                <a:cubicBezTo>
                  <a:pt x="959" y="1304"/>
                  <a:pt x="953" y="1310"/>
                  <a:pt x="953" y="1318"/>
                </a:cubicBezTo>
                <a:cubicBezTo>
                  <a:pt x="954" y="1325"/>
                  <a:pt x="960" y="1331"/>
                  <a:pt x="967" y="1331"/>
                </a:cubicBezTo>
                <a:cubicBezTo>
                  <a:pt x="975" y="1331"/>
                  <a:pt x="981" y="1324"/>
                  <a:pt x="981" y="1317"/>
                </a:cubicBezTo>
                <a:cubicBezTo>
                  <a:pt x="980" y="1310"/>
                  <a:pt x="974" y="1304"/>
                  <a:pt x="967" y="1304"/>
                </a:cubicBezTo>
                <a:close/>
                <a:moveTo>
                  <a:pt x="1311" y="813"/>
                </a:moveTo>
                <a:cubicBezTo>
                  <a:pt x="1303" y="813"/>
                  <a:pt x="1298" y="820"/>
                  <a:pt x="1298" y="828"/>
                </a:cubicBezTo>
                <a:cubicBezTo>
                  <a:pt x="1298" y="835"/>
                  <a:pt x="1305" y="841"/>
                  <a:pt x="1312" y="840"/>
                </a:cubicBezTo>
                <a:cubicBezTo>
                  <a:pt x="1319" y="840"/>
                  <a:pt x="1325" y="833"/>
                  <a:pt x="1325" y="826"/>
                </a:cubicBezTo>
                <a:cubicBezTo>
                  <a:pt x="1325" y="819"/>
                  <a:pt x="1319" y="813"/>
                  <a:pt x="1311" y="813"/>
                </a:cubicBezTo>
                <a:close/>
                <a:moveTo>
                  <a:pt x="1167" y="581"/>
                </a:moveTo>
                <a:cubicBezTo>
                  <a:pt x="1160" y="581"/>
                  <a:pt x="1154" y="587"/>
                  <a:pt x="1154" y="594"/>
                </a:cubicBezTo>
                <a:cubicBezTo>
                  <a:pt x="1153" y="602"/>
                  <a:pt x="1160" y="608"/>
                  <a:pt x="1167" y="608"/>
                </a:cubicBezTo>
                <a:cubicBezTo>
                  <a:pt x="1174" y="609"/>
                  <a:pt x="1180" y="603"/>
                  <a:pt x="1181" y="595"/>
                </a:cubicBezTo>
                <a:cubicBezTo>
                  <a:pt x="1181" y="587"/>
                  <a:pt x="1175" y="581"/>
                  <a:pt x="1167" y="581"/>
                </a:cubicBezTo>
                <a:close/>
                <a:moveTo>
                  <a:pt x="1266" y="700"/>
                </a:moveTo>
                <a:cubicBezTo>
                  <a:pt x="1259" y="700"/>
                  <a:pt x="1253" y="706"/>
                  <a:pt x="1253" y="713"/>
                </a:cubicBezTo>
                <a:cubicBezTo>
                  <a:pt x="1253" y="721"/>
                  <a:pt x="1259" y="727"/>
                  <a:pt x="1266" y="727"/>
                </a:cubicBezTo>
                <a:cubicBezTo>
                  <a:pt x="1274" y="727"/>
                  <a:pt x="1280" y="721"/>
                  <a:pt x="1280" y="713"/>
                </a:cubicBezTo>
                <a:cubicBezTo>
                  <a:pt x="1280" y="706"/>
                  <a:pt x="1274" y="700"/>
                  <a:pt x="1266" y="700"/>
                </a:cubicBezTo>
                <a:close/>
                <a:moveTo>
                  <a:pt x="719" y="556"/>
                </a:moveTo>
                <a:cubicBezTo>
                  <a:pt x="719" y="564"/>
                  <a:pt x="725" y="570"/>
                  <a:pt x="732" y="570"/>
                </a:cubicBezTo>
                <a:cubicBezTo>
                  <a:pt x="740" y="570"/>
                  <a:pt x="746" y="564"/>
                  <a:pt x="746" y="557"/>
                </a:cubicBezTo>
                <a:cubicBezTo>
                  <a:pt x="746" y="549"/>
                  <a:pt x="740" y="543"/>
                  <a:pt x="733" y="543"/>
                </a:cubicBezTo>
                <a:cubicBezTo>
                  <a:pt x="725" y="542"/>
                  <a:pt x="719" y="549"/>
                  <a:pt x="719" y="556"/>
                </a:cubicBezTo>
                <a:close/>
                <a:moveTo>
                  <a:pt x="613" y="643"/>
                </a:moveTo>
                <a:cubicBezTo>
                  <a:pt x="606" y="643"/>
                  <a:pt x="600" y="649"/>
                  <a:pt x="600" y="657"/>
                </a:cubicBezTo>
                <a:cubicBezTo>
                  <a:pt x="601" y="664"/>
                  <a:pt x="607" y="670"/>
                  <a:pt x="614" y="670"/>
                </a:cubicBezTo>
                <a:cubicBezTo>
                  <a:pt x="621" y="670"/>
                  <a:pt x="628" y="663"/>
                  <a:pt x="628" y="656"/>
                </a:cubicBezTo>
                <a:cubicBezTo>
                  <a:pt x="627" y="648"/>
                  <a:pt x="621" y="642"/>
                  <a:pt x="613" y="643"/>
                </a:cubicBezTo>
                <a:close/>
                <a:moveTo>
                  <a:pt x="804" y="1317"/>
                </a:moveTo>
                <a:cubicBezTo>
                  <a:pt x="811" y="1316"/>
                  <a:pt x="817" y="1310"/>
                  <a:pt x="817" y="1303"/>
                </a:cubicBezTo>
                <a:cubicBezTo>
                  <a:pt x="817" y="1295"/>
                  <a:pt x="812" y="1290"/>
                  <a:pt x="804" y="1289"/>
                </a:cubicBezTo>
                <a:cubicBezTo>
                  <a:pt x="797" y="1289"/>
                  <a:pt x="791" y="1295"/>
                  <a:pt x="790" y="1302"/>
                </a:cubicBezTo>
                <a:cubicBezTo>
                  <a:pt x="790" y="1310"/>
                  <a:pt x="797" y="1317"/>
                  <a:pt x="804" y="1317"/>
                </a:cubicBezTo>
                <a:close/>
                <a:moveTo>
                  <a:pt x="550" y="746"/>
                </a:moveTo>
                <a:cubicBezTo>
                  <a:pt x="543" y="746"/>
                  <a:pt x="536" y="752"/>
                  <a:pt x="536" y="760"/>
                </a:cubicBezTo>
                <a:cubicBezTo>
                  <a:pt x="536" y="767"/>
                  <a:pt x="543" y="773"/>
                  <a:pt x="550" y="773"/>
                </a:cubicBezTo>
                <a:cubicBezTo>
                  <a:pt x="558" y="773"/>
                  <a:pt x="563" y="767"/>
                  <a:pt x="563" y="759"/>
                </a:cubicBezTo>
                <a:cubicBezTo>
                  <a:pt x="563" y="752"/>
                  <a:pt x="557" y="746"/>
                  <a:pt x="550" y="746"/>
                </a:cubicBezTo>
                <a:close/>
                <a:moveTo>
                  <a:pt x="1052" y="1310"/>
                </a:moveTo>
                <a:cubicBezTo>
                  <a:pt x="1059" y="1310"/>
                  <a:pt x="1065" y="1304"/>
                  <a:pt x="1065" y="1297"/>
                </a:cubicBezTo>
                <a:cubicBezTo>
                  <a:pt x="1065" y="1289"/>
                  <a:pt x="1059" y="1283"/>
                  <a:pt x="1051" y="1283"/>
                </a:cubicBezTo>
                <a:cubicBezTo>
                  <a:pt x="1044" y="1283"/>
                  <a:pt x="1038" y="1289"/>
                  <a:pt x="1038" y="1297"/>
                </a:cubicBezTo>
                <a:cubicBezTo>
                  <a:pt x="1037" y="1304"/>
                  <a:pt x="1044" y="1311"/>
                  <a:pt x="1052" y="1310"/>
                </a:cubicBezTo>
                <a:close/>
                <a:moveTo>
                  <a:pt x="1009" y="512"/>
                </a:moveTo>
                <a:cubicBezTo>
                  <a:pt x="1002" y="512"/>
                  <a:pt x="995" y="518"/>
                  <a:pt x="995" y="525"/>
                </a:cubicBezTo>
                <a:cubicBezTo>
                  <a:pt x="995" y="533"/>
                  <a:pt x="1001" y="539"/>
                  <a:pt x="1008" y="539"/>
                </a:cubicBezTo>
                <a:cubicBezTo>
                  <a:pt x="1016" y="539"/>
                  <a:pt x="1022" y="533"/>
                  <a:pt x="1022" y="526"/>
                </a:cubicBezTo>
                <a:cubicBezTo>
                  <a:pt x="1022" y="518"/>
                  <a:pt x="1016" y="512"/>
                  <a:pt x="1009" y="512"/>
                </a:cubicBezTo>
                <a:close/>
                <a:moveTo>
                  <a:pt x="901" y="503"/>
                </a:moveTo>
                <a:cubicBezTo>
                  <a:pt x="893" y="503"/>
                  <a:pt x="887" y="508"/>
                  <a:pt x="887" y="516"/>
                </a:cubicBezTo>
                <a:cubicBezTo>
                  <a:pt x="887" y="523"/>
                  <a:pt x="893" y="530"/>
                  <a:pt x="900" y="530"/>
                </a:cubicBezTo>
                <a:cubicBezTo>
                  <a:pt x="907" y="530"/>
                  <a:pt x="914" y="524"/>
                  <a:pt x="914" y="516"/>
                </a:cubicBezTo>
                <a:cubicBezTo>
                  <a:pt x="914" y="509"/>
                  <a:pt x="908" y="503"/>
                  <a:pt x="901" y="503"/>
                </a:cubicBezTo>
                <a:close/>
                <a:moveTo>
                  <a:pt x="551" y="1075"/>
                </a:moveTo>
                <a:cubicBezTo>
                  <a:pt x="558" y="1075"/>
                  <a:pt x="564" y="1069"/>
                  <a:pt x="564" y="1061"/>
                </a:cubicBezTo>
                <a:cubicBezTo>
                  <a:pt x="564" y="1054"/>
                  <a:pt x="558" y="1048"/>
                  <a:pt x="551" y="1048"/>
                </a:cubicBezTo>
                <a:cubicBezTo>
                  <a:pt x="543" y="1048"/>
                  <a:pt x="537" y="1054"/>
                  <a:pt x="537" y="1062"/>
                </a:cubicBezTo>
                <a:cubicBezTo>
                  <a:pt x="537" y="1069"/>
                  <a:pt x="543" y="1075"/>
                  <a:pt x="551" y="1075"/>
                </a:cubicBezTo>
                <a:close/>
                <a:moveTo>
                  <a:pt x="1179" y="625"/>
                </a:moveTo>
                <a:cubicBezTo>
                  <a:pt x="1179" y="632"/>
                  <a:pt x="1185" y="638"/>
                  <a:pt x="1192" y="638"/>
                </a:cubicBezTo>
                <a:cubicBezTo>
                  <a:pt x="1200" y="638"/>
                  <a:pt x="1206" y="632"/>
                  <a:pt x="1206" y="624"/>
                </a:cubicBezTo>
                <a:cubicBezTo>
                  <a:pt x="1205" y="617"/>
                  <a:pt x="1199" y="611"/>
                  <a:pt x="1192" y="611"/>
                </a:cubicBezTo>
                <a:cubicBezTo>
                  <a:pt x="1184" y="611"/>
                  <a:pt x="1178" y="617"/>
                  <a:pt x="1179" y="625"/>
                </a:cubicBezTo>
                <a:close/>
                <a:moveTo>
                  <a:pt x="689" y="581"/>
                </a:moveTo>
                <a:cubicBezTo>
                  <a:pt x="689" y="589"/>
                  <a:pt x="696" y="595"/>
                  <a:pt x="703" y="595"/>
                </a:cubicBezTo>
                <a:cubicBezTo>
                  <a:pt x="710" y="594"/>
                  <a:pt x="716" y="588"/>
                  <a:pt x="716" y="581"/>
                </a:cubicBezTo>
                <a:cubicBezTo>
                  <a:pt x="716" y="573"/>
                  <a:pt x="710" y="567"/>
                  <a:pt x="702" y="568"/>
                </a:cubicBezTo>
                <a:cubicBezTo>
                  <a:pt x="695" y="568"/>
                  <a:pt x="689" y="574"/>
                  <a:pt x="689" y="581"/>
                </a:cubicBezTo>
                <a:close/>
                <a:moveTo>
                  <a:pt x="644" y="617"/>
                </a:moveTo>
                <a:cubicBezTo>
                  <a:pt x="636" y="617"/>
                  <a:pt x="630" y="623"/>
                  <a:pt x="630" y="631"/>
                </a:cubicBezTo>
                <a:cubicBezTo>
                  <a:pt x="630" y="638"/>
                  <a:pt x="636" y="644"/>
                  <a:pt x="644" y="644"/>
                </a:cubicBezTo>
                <a:cubicBezTo>
                  <a:pt x="651" y="644"/>
                  <a:pt x="657" y="638"/>
                  <a:pt x="657" y="631"/>
                </a:cubicBezTo>
                <a:cubicBezTo>
                  <a:pt x="657" y="623"/>
                  <a:pt x="651" y="617"/>
                  <a:pt x="644" y="617"/>
                </a:cubicBezTo>
                <a:close/>
                <a:moveTo>
                  <a:pt x="531" y="990"/>
                </a:moveTo>
                <a:cubicBezTo>
                  <a:pt x="539" y="990"/>
                  <a:pt x="545" y="984"/>
                  <a:pt x="544" y="977"/>
                </a:cubicBezTo>
                <a:cubicBezTo>
                  <a:pt x="544" y="969"/>
                  <a:pt x="538" y="963"/>
                  <a:pt x="531" y="964"/>
                </a:cubicBezTo>
                <a:cubicBezTo>
                  <a:pt x="523" y="964"/>
                  <a:pt x="517" y="970"/>
                  <a:pt x="518" y="977"/>
                </a:cubicBezTo>
                <a:cubicBezTo>
                  <a:pt x="518" y="985"/>
                  <a:pt x="524" y="991"/>
                  <a:pt x="531" y="990"/>
                </a:cubicBezTo>
                <a:close/>
                <a:moveTo>
                  <a:pt x="1306" y="1044"/>
                </a:moveTo>
                <a:cubicBezTo>
                  <a:pt x="1306" y="1037"/>
                  <a:pt x="1300" y="1031"/>
                  <a:pt x="1293" y="1031"/>
                </a:cubicBezTo>
                <a:cubicBezTo>
                  <a:pt x="1285" y="1031"/>
                  <a:pt x="1279" y="1037"/>
                  <a:pt x="1279" y="1044"/>
                </a:cubicBezTo>
                <a:cubicBezTo>
                  <a:pt x="1279" y="1052"/>
                  <a:pt x="1285" y="1058"/>
                  <a:pt x="1293" y="1058"/>
                </a:cubicBezTo>
                <a:cubicBezTo>
                  <a:pt x="1300" y="1058"/>
                  <a:pt x="1306" y="1052"/>
                  <a:pt x="1306" y="1044"/>
                </a:cubicBezTo>
                <a:close/>
                <a:moveTo>
                  <a:pt x="1258" y="1137"/>
                </a:moveTo>
                <a:cubicBezTo>
                  <a:pt x="1265" y="1137"/>
                  <a:pt x="1271" y="1131"/>
                  <a:pt x="1271" y="1123"/>
                </a:cubicBezTo>
                <a:cubicBezTo>
                  <a:pt x="1271" y="1116"/>
                  <a:pt x="1265" y="1110"/>
                  <a:pt x="1257" y="1110"/>
                </a:cubicBezTo>
                <a:cubicBezTo>
                  <a:pt x="1250" y="1110"/>
                  <a:pt x="1244" y="1117"/>
                  <a:pt x="1244" y="1124"/>
                </a:cubicBezTo>
                <a:cubicBezTo>
                  <a:pt x="1244" y="1131"/>
                  <a:pt x="1251" y="1137"/>
                  <a:pt x="1258" y="1137"/>
                </a:cubicBezTo>
                <a:close/>
                <a:moveTo>
                  <a:pt x="698" y="1252"/>
                </a:moveTo>
                <a:cubicBezTo>
                  <a:pt x="706" y="1253"/>
                  <a:pt x="712" y="1248"/>
                  <a:pt x="713" y="1240"/>
                </a:cubicBezTo>
                <a:cubicBezTo>
                  <a:pt x="714" y="1233"/>
                  <a:pt x="709" y="1226"/>
                  <a:pt x="701" y="1225"/>
                </a:cubicBezTo>
                <a:cubicBezTo>
                  <a:pt x="694" y="1225"/>
                  <a:pt x="687" y="1231"/>
                  <a:pt x="687" y="1238"/>
                </a:cubicBezTo>
                <a:cubicBezTo>
                  <a:pt x="686" y="1245"/>
                  <a:pt x="691" y="1251"/>
                  <a:pt x="698" y="1252"/>
                </a:cubicBezTo>
                <a:close/>
                <a:moveTo>
                  <a:pt x="1241" y="670"/>
                </a:moveTo>
                <a:cubicBezTo>
                  <a:pt x="1234" y="670"/>
                  <a:pt x="1228" y="676"/>
                  <a:pt x="1228" y="684"/>
                </a:cubicBezTo>
                <a:cubicBezTo>
                  <a:pt x="1228" y="691"/>
                  <a:pt x="1234" y="697"/>
                  <a:pt x="1242" y="697"/>
                </a:cubicBezTo>
                <a:cubicBezTo>
                  <a:pt x="1249" y="697"/>
                  <a:pt x="1255" y="690"/>
                  <a:pt x="1255" y="683"/>
                </a:cubicBezTo>
                <a:cubicBezTo>
                  <a:pt x="1255" y="676"/>
                  <a:pt x="1249" y="670"/>
                  <a:pt x="1241" y="670"/>
                </a:cubicBezTo>
                <a:close/>
                <a:moveTo>
                  <a:pt x="1080" y="1286"/>
                </a:moveTo>
                <a:cubicBezTo>
                  <a:pt x="1088" y="1286"/>
                  <a:pt x="1094" y="1279"/>
                  <a:pt x="1094" y="1272"/>
                </a:cubicBezTo>
                <a:cubicBezTo>
                  <a:pt x="1094" y="1264"/>
                  <a:pt x="1088" y="1259"/>
                  <a:pt x="1080" y="1259"/>
                </a:cubicBezTo>
                <a:cubicBezTo>
                  <a:pt x="1073" y="1259"/>
                  <a:pt x="1067" y="1265"/>
                  <a:pt x="1067" y="1273"/>
                </a:cubicBezTo>
                <a:cubicBezTo>
                  <a:pt x="1067" y="1280"/>
                  <a:pt x="1073" y="1286"/>
                  <a:pt x="1080" y="1286"/>
                </a:cubicBezTo>
                <a:close/>
                <a:moveTo>
                  <a:pt x="1216" y="640"/>
                </a:moveTo>
                <a:cubicBezTo>
                  <a:pt x="1209" y="640"/>
                  <a:pt x="1203" y="647"/>
                  <a:pt x="1203" y="654"/>
                </a:cubicBezTo>
                <a:cubicBezTo>
                  <a:pt x="1203" y="661"/>
                  <a:pt x="1210" y="667"/>
                  <a:pt x="1217" y="667"/>
                </a:cubicBezTo>
                <a:cubicBezTo>
                  <a:pt x="1225" y="667"/>
                  <a:pt x="1230" y="661"/>
                  <a:pt x="1230" y="653"/>
                </a:cubicBezTo>
                <a:cubicBezTo>
                  <a:pt x="1230" y="646"/>
                  <a:pt x="1224" y="640"/>
                  <a:pt x="1216" y="640"/>
                </a:cubicBezTo>
                <a:close/>
                <a:moveTo>
                  <a:pt x="858" y="1320"/>
                </a:moveTo>
                <a:cubicBezTo>
                  <a:pt x="866" y="1321"/>
                  <a:pt x="872" y="1315"/>
                  <a:pt x="872" y="1307"/>
                </a:cubicBezTo>
                <a:cubicBezTo>
                  <a:pt x="872" y="1300"/>
                  <a:pt x="866" y="1294"/>
                  <a:pt x="859" y="1294"/>
                </a:cubicBezTo>
                <a:cubicBezTo>
                  <a:pt x="852" y="1293"/>
                  <a:pt x="845" y="1300"/>
                  <a:pt x="845" y="1307"/>
                </a:cubicBezTo>
                <a:cubicBezTo>
                  <a:pt x="845" y="1314"/>
                  <a:pt x="851" y="1320"/>
                  <a:pt x="858" y="1320"/>
                </a:cubicBezTo>
                <a:close/>
                <a:moveTo>
                  <a:pt x="912" y="1326"/>
                </a:moveTo>
                <a:cubicBezTo>
                  <a:pt x="920" y="1326"/>
                  <a:pt x="926" y="1320"/>
                  <a:pt x="926" y="1312"/>
                </a:cubicBezTo>
                <a:cubicBezTo>
                  <a:pt x="926" y="1305"/>
                  <a:pt x="920" y="1299"/>
                  <a:pt x="912" y="1299"/>
                </a:cubicBezTo>
                <a:cubicBezTo>
                  <a:pt x="905" y="1299"/>
                  <a:pt x="899" y="1305"/>
                  <a:pt x="899" y="1312"/>
                </a:cubicBezTo>
                <a:cubicBezTo>
                  <a:pt x="899" y="1320"/>
                  <a:pt x="905" y="1326"/>
                  <a:pt x="912" y="1326"/>
                </a:cubicBezTo>
                <a:close/>
                <a:moveTo>
                  <a:pt x="673" y="592"/>
                </a:moveTo>
                <a:cubicBezTo>
                  <a:pt x="666" y="592"/>
                  <a:pt x="660" y="599"/>
                  <a:pt x="660" y="606"/>
                </a:cubicBezTo>
                <a:cubicBezTo>
                  <a:pt x="660" y="614"/>
                  <a:pt x="666" y="619"/>
                  <a:pt x="674" y="619"/>
                </a:cubicBezTo>
                <a:cubicBezTo>
                  <a:pt x="681" y="619"/>
                  <a:pt x="687" y="613"/>
                  <a:pt x="687" y="606"/>
                </a:cubicBezTo>
                <a:cubicBezTo>
                  <a:pt x="687" y="598"/>
                  <a:pt x="681" y="592"/>
                  <a:pt x="673" y="592"/>
                </a:cubicBezTo>
                <a:close/>
                <a:moveTo>
                  <a:pt x="1087" y="547"/>
                </a:moveTo>
                <a:cubicBezTo>
                  <a:pt x="1080" y="548"/>
                  <a:pt x="1074" y="554"/>
                  <a:pt x="1075" y="561"/>
                </a:cubicBezTo>
                <a:cubicBezTo>
                  <a:pt x="1075" y="568"/>
                  <a:pt x="1081" y="574"/>
                  <a:pt x="1088" y="574"/>
                </a:cubicBezTo>
                <a:cubicBezTo>
                  <a:pt x="1095" y="574"/>
                  <a:pt x="1102" y="567"/>
                  <a:pt x="1102" y="560"/>
                </a:cubicBezTo>
                <a:cubicBezTo>
                  <a:pt x="1101" y="553"/>
                  <a:pt x="1095" y="547"/>
                  <a:pt x="1087" y="547"/>
                </a:cubicBezTo>
                <a:close/>
                <a:moveTo>
                  <a:pt x="802" y="537"/>
                </a:moveTo>
                <a:cubicBezTo>
                  <a:pt x="802" y="544"/>
                  <a:pt x="809" y="550"/>
                  <a:pt x="816" y="550"/>
                </a:cubicBezTo>
                <a:cubicBezTo>
                  <a:pt x="823" y="550"/>
                  <a:pt x="829" y="544"/>
                  <a:pt x="829" y="537"/>
                </a:cubicBezTo>
                <a:cubicBezTo>
                  <a:pt x="829" y="529"/>
                  <a:pt x="824" y="523"/>
                  <a:pt x="816" y="523"/>
                </a:cubicBezTo>
                <a:cubicBezTo>
                  <a:pt x="809" y="523"/>
                  <a:pt x="802" y="529"/>
                  <a:pt x="802" y="537"/>
                </a:cubicBezTo>
                <a:close/>
                <a:moveTo>
                  <a:pt x="954" y="535"/>
                </a:moveTo>
                <a:cubicBezTo>
                  <a:pt x="961" y="535"/>
                  <a:pt x="968" y="530"/>
                  <a:pt x="968" y="522"/>
                </a:cubicBezTo>
                <a:cubicBezTo>
                  <a:pt x="969" y="515"/>
                  <a:pt x="963" y="508"/>
                  <a:pt x="956" y="508"/>
                </a:cubicBezTo>
                <a:cubicBezTo>
                  <a:pt x="948" y="508"/>
                  <a:pt x="942" y="513"/>
                  <a:pt x="942" y="520"/>
                </a:cubicBezTo>
                <a:cubicBezTo>
                  <a:pt x="941" y="528"/>
                  <a:pt x="947" y="534"/>
                  <a:pt x="954" y="535"/>
                </a:cubicBezTo>
                <a:close/>
                <a:moveTo>
                  <a:pt x="1297" y="1003"/>
                </a:moveTo>
                <a:cubicBezTo>
                  <a:pt x="1305" y="1003"/>
                  <a:pt x="1310" y="997"/>
                  <a:pt x="1310" y="989"/>
                </a:cubicBezTo>
                <a:cubicBezTo>
                  <a:pt x="1310" y="982"/>
                  <a:pt x="1304" y="976"/>
                  <a:pt x="1297" y="976"/>
                </a:cubicBezTo>
                <a:cubicBezTo>
                  <a:pt x="1290" y="977"/>
                  <a:pt x="1284" y="982"/>
                  <a:pt x="1284" y="989"/>
                </a:cubicBezTo>
                <a:cubicBezTo>
                  <a:pt x="1284" y="997"/>
                  <a:pt x="1290" y="1003"/>
                  <a:pt x="1297" y="1003"/>
                </a:cubicBezTo>
                <a:close/>
                <a:moveTo>
                  <a:pt x="1307" y="867"/>
                </a:moveTo>
                <a:cubicBezTo>
                  <a:pt x="1300" y="867"/>
                  <a:pt x="1293" y="873"/>
                  <a:pt x="1293" y="880"/>
                </a:cubicBezTo>
                <a:cubicBezTo>
                  <a:pt x="1293" y="887"/>
                  <a:pt x="1298" y="893"/>
                  <a:pt x="1306" y="894"/>
                </a:cubicBezTo>
                <a:cubicBezTo>
                  <a:pt x="1313" y="894"/>
                  <a:pt x="1319" y="888"/>
                  <a:pt x="1320" y="881"/>
                </a:cubicBezTo>
                <a:cubicBezTo>
                  <a:pt x="1320" y="874"/>
                  <a:pt x="1314" y="868"/>
                  <a:pt x="1307" y="867"/>
                </a:cubicBezTo>
                <a:close/>
                <a:moveTo>
                  <a:pt x="554" y="868"/>
                </a:moveTo>
                <a:cubicBezTo>
                  <a:pt x="554" y="861"/>
                  <a:pt x="548" y="856"/>
                  <a:pt x="541" y="855"/>
                </a:cubicBezTo>
                <a:cubicBezTo>
                  <a:pt x="534" y="855"/>
                  <a:pt x="528" y="861"/>
                  <a:pt x="527" y="868"/>
                </a:cubicBezTo>
                <a:cubicBezTo>
                  <a:pt x="527" y="875"/>
                  <a:pt x="533" y="882"/>
                  <a:pt x="540" y="882"/>
                </a:cubicBezTo>
                <a:cubicBezTo>
                  <a:pt x="548" y="882"/>
                  <a:pt x="554" y="876"/>
                  <a:pt x="554" y="868"/>
                </a:cubicBezTo>
                <a:close/>
                <a:moveTo>
                  <a:pt x="590" y="1091"/>
                </a:moveTo>
                <a:cubicBezTo>
                  <a:pt x="589" y="1083"/>
                  <a:pt x="583" y="1078"/>
                  <a:pt x="575" y="1078"/>
                </a:cubicBezTo>
                <a:cubicBezTo>
                  <a:pt x="568" y="1078"/>
                  <a:pt x="563" y="1084"/>
                  <a:pt x="563" y="1092"/>
                </a:cubicBezTo>
                <a:cubicBezTo>
                  <a:pt x="563" y="1099"/>
                  <a:pt x="570" y="1105"/>
                  <a:pt x="577" y="1105"/>
                </a:cubicBezTo>
                <a:cubicBezTo>
                  <a:pt x="584" y="1104"/>
                  <a:pt x="590" y="1098"/>
                  <a:pt x="590" y="1091"/>
                </a:cubicBezTo>
                <a:close/>
                <a:moveTo>
                  <a:pt x="545" y="827"/>
                </a:moveTo>
                <a:cubicBezTo>
                  <a:pt x="552" y="827"/>
                  <a:pt x="559" y="822"/>
                  <a:pt x="559" y="815"/>
                </a:cubicBezTo>
                <a:cubicBezTo>
                  <a:pt x="559" y="807"/>
                  <a:pt x="553" y="801"/>
                  <a:pt x="546" y="801"/>
                </a:cubicBezTo>
                <a:cubicBezTo>
                  <a:pt x="539" y="800"/>
                  <a:pt x="533" y="806"/>
                  <a:pt x="532" y="813"/>
                </a:cubicBezTo>
                <a:cubicBezTo>
                  <a:pt x="532" y="821"/>
                  <a:pt x="538" y="827"/>
                  <a:pt x="545" y="827"/>
                </a:cubicBezTo>
                <a:close/>
                <a:moveTo>
                  <a:pt x="1287" y="784"/>
                </a:moveTo>
                <a:cubicBezTo>
                  <a:pt x="1279" y="784"/>
                  <a:pt x="1273" y="790"/>
                  <a:pt x="1273" y="797"/>
                </a:cubicBezTo>
                <a:cubicBezTo>
                  <a:pt x="1274" y="804"/>
                  <a:pt x="1280" y="810"/>
                  <a:pt x="1287" y="810"/>
                </a:cubicBezTo>
                <a:cubicBezTo>
                  <a:pt x="1294" y="810"/>
                  <a:pt x="1300" y="804"/>
                  <a:pt x="1300" y="796"/>
                </a:cubicBezTo>
                <a:cubicBezTo>
                  <a:pt x="1300" y="789"/>
                  <a:pt x="1294" y="784"/>
                  <a:pt x="1287" y="784"/>
                </a:cubicBezTo>
                <a:close/>
                <a:moveTo>
                  <a:pt x="1229" y="1162"/>
                </a:moveTo>
                <a:cubicBezTo>
                  <a:pt x="1236" y="1162"/>
                  <a:pt x="1242" y="1155"/>
                  <a:pt x="1242" y="1148"/>
                </a:cubicBezTo>
                <a:cubicBezTo>
                  <a:pt x="1242" y="1141"/>
                  <a:pt x="1236" y="1135"/>
                  <a:pt x="1228" y="1135"/>
                </a:cubicBezTo>
                <a:cubicBezTo>
                  <a:pt x="1221" y="1135"/>
                  <a:pt x="1215" y="1141"/>
                  <a:pt x="1215" y="1148"/>
                </a:cubicBezTo>
                <a:cubicBezTo>
                  <a:pt x="1215" y="1156"/>
                  <a:pt x="1221" y="1162"/>
                  <a:pt x="1229" y="1162"/>
                </a:cubicBezTo>
                <a:close/>
                <a:moveTo>
                  <a:pt x="579" y="721"/>
                </a:moveTo>
                <a:cubicBezTo>
                  <a:pt x="572" y="722"/>
                  <a:pt x="566" y="728"/>
                  <a:pt x="566" y="735"/>
                </a:cubicBezTo>
                <a:cubicBezTo>
                  <a:pt x="567" y="743"/>
                  <a:pt x="573" y="748"/>
                  <a:pt x="581" y="748"/>
                </a:cubicBezTo>
                <a:cubicBezTo>
                  <a:pt x="588" y="747"/>
                  <a:pt x="593" y="741"/>
                  <a:pt x="593" y="734"/>
                </a:cubicBezTo>
                <a:cubicBezTo>
                  <a:pt x="593" y="727"/>
                  <a:pt x="586" y="721"/>
                  <a:pt x="579" y="721"/>
                </a:cubicBezTo>
                <a:close/>
                <a:moveTo>
                  <a:pt x="675" y="1222"/>
                </a:moveTo>
                <a:cubicBezTo>
                  <a:pt x="682" y="1222"/>
                  <a:pt x="688" y="1216"/>
                  <a:pt x="688" y="1209"/>
                </a:cubicBezTo>
                <a:cubicBezTo>
                  <a:pt x="689" y="1202"/>
                  <a:pt x="682" y="1196"/>
                  <a:pt x="675" y="1196"/>
                </a:cubicBezTo>
                <a:cubicBezTo>
                  <a:pt x="668" y="1196"/>
                  <a:pt x="662" y="1202"/>
                  <a:pt x="662" y="1210"/>
                </a:cubicBezTo>
                <a:cubicBezTo>
                  <a:pt x="662" y="1217"/>
                  <a:pt x="668" y="1222"/>
                  <a:pt x="675" y="1222"/>
                </a:cubicBezTo>
                <a:close/>
                <a:moveTo>
                  <a:pt x="549" y="923"/>
                </a:moveTo>
                <a:cubicBezTo>
                  <a:pt x="549" y="916"/>
                  <a:pt x="543" y="910"/>
                  <a:pt x="536" y="910"/>
                </a:cubicBezTo>
                <a:cubicBezTo>
                  <a:pt x="529" y="910"/>
                  <a:pt x="523" y="915"/>
                  <a:pt x="523" y="923"/>
                </a:cubicBezTo>
                <a:cubicBezTo>
                  <a:pt x="523" y="930"/>
                  <a:pt x="529" y="936"/>
                  <a:pt x="536" y="936"/>
                </a:cubicBezTo>
                <a:cubicBezTo>
                  <a:pt x="544" y="936"/>
                  <a:pt x="550" y="930"/>
                  <a:pt x="549" y="923"/>
                </a:cubicBezTo>
                <a:close/>
                <a:moveTo>
                  <a:pt x="1110" y="1261"/>
                </a:moveTo>
                <a:cubicBezTo>
                  <a:pt x="1118" y="1261"/>
                  <a:pt x="1124" y="1254"/>
                  <a:pt x="1123" y="1247"/>
                </a:cubicBezTo>
                <a:cubicBezTo>
                  <a:pt x="1123" y="1240"/>
                  <a:pt x="1117" y="1234"/>
                  <a:pt x="1110" y="1234"/>
                </a:cubicBezTo>
                <a:cubicBezTo>
                  <a:pt x="1103" y="1234"/>
                  <a:pt x="1097" y="1240"/>
                  <a:pt x="1097" y="1247"/>
                </a:cubicBezTo>
                <a:cubicBezTo>
                  <a:pt x="1097" y="1255"/>
                  <a:pt x="1103" y="1261"/>
                  <a:pt x="1110" y="1261"/>
                </a:cubicBezTo>
                <a:close/>
                <a:moveTo>
                  <a:pt x="780" y="1286"/>
                </a:moveTo>
                <a:cubicBezTo>
                  <a:pt x="787" y="1286"/>
                  <a:pt x="793" y="1280"/>
                  <a:pt x="792" y="1273"/>
                </a:cubicBezTo>
                <a:cubicBezTo>
                  <a:pt x="792" y="1266"/>
                  <a:pt x="787" y="1260"/>
                  <a:pt x="779" y="1260"/>
                </a:cubicBezTo>
                <a:cubicBezTo>
                  <a:pt x="772" y="1260"/>
                  <a:pt x="766" y="1266"/>
                  <a:pt x="766" y="1273"/>
                </a:cubicBezTo>
                <a:cubicBezTo>
                  <a:pt x="766" y="1281"/>
                  <a:pt x="772" y="1287"/>
                  <a:pt x="780" y="1286"/>
                </a:cubicBezTo>
                <a:close/>
                <a:moveTo>
                  <a:pt x="997" y="1306"/>
                </a:moveTo>
                <a:cubicBezTo>
                  <a:pt x="1004" y="1306"/>
                  <a:pt x="1010" y="1300"/>
                  <a:pt x="1010" y="1293"/>
                </a:cubicBezTo>
                <a:cubicBezTo>
                  <a:pt x="1010" y="1285"/>
                  <a:pt x="1004" y="1279"/>
                  <a:pt x="997" y="1279"/>
                </a:cubicBezTo>
                <a:cubicBezTo>
                  <a:pt x="990" y="1279"/>
                  <a:pt x="984" y="1285"/>
                  <a:pt x="983" y="1292"/>
                </a:cubicBezTo>
                <a:cubicBezTo>
                  <a:pt x="983" y="1300"/>
                  <a:pt x="989" y="1306"/>
                  <a:pt x="997" y="1306"/>
                </a:cubicBezTo>
                <a:close/>
                <a:moveTo>
                  <a:pt x="1315" y="935"/>
                </a:moveTo>
                <a:cubicBezTo>
                  <a:pt x="1315" y="928"/>
                  <a:pt x="1309" y="922"/>
                  <a:pt x="1302" y="922"/>
                </a:cubicBezTo>
                <a:cubicBezTo>
                  <a:pt x="1295" y="922"/>
                  <a:pt x="1289" y="928"/>
                  <a:pt x="1289" y="935"/>
                </a:cubicBezTo>
                <a:cubicBezTo>
                  <a:pt x="1289" y="943"/>
                  <a:pt x="1295" y="948"/>
                  <a:pt x="1302" y="948"/>
                </a:cubicBezTo>
                <a:cubicBezTo>
                  <a:pt x="1309" y="948"/>
                  <a:pt x="1315" y="942"/>
                  <a:pt x="1315" y="935"/>
                </a:cubicBezTo>
                <a:close/>
                <a:moveTo>
                  <a:pt x="787" y="548"/>
                </a:moveTo>
                <a:cubicBezTo>
                  <a:pt x="780" y="548"/>
                  <a:pt x="774" y="554"/>
                  <a:pt x="774" y="561"/>
                </a:cubicBezTo>
                <a:cubicBezTo>
                  <a:pt x="774" y="569"/>
                  <a:pt x="780" y="575"/>
                  <a:pt x="787" y="575"/>
                </a:cubicBezTo>
                <a:cubicBezTo>
                  <a:pt x="794" y="574"/>
                  <a:pt x="800" y="569"/>
                  <a:pt x="800" y="561"/>
                </a:cubicBezTo>
                <a:cubicBezTo>
                  <a:pt x="800" y="554"/>
                  <a:pt x="794" y="548"/>
                  <a:pt x="787" y="548"/>
                </a:cubicBezTo>
                <a:close/>
                <a:moveTo>
                  <a:pt x="857" y="541"/>
                </a:moveTo>
                <a:cubicBezTo>
                  <a:pt x="857" y="548"/>
                  <a:pt x="863" y="554"/>
                  <a:pt x="870" y="554"/>
                </a:cubicBezTo>
                <a:cubicBezTo>
                  <a:pt x="877" y="554"/>
                  <a:pt x="883" y="549"/>
                  <a:pt x="884" y="542"/>
                </a:cubicBezTo>
                <a:cubicBezTo>
                  <a:pt x="884" y="534"/>
                  <a:pt x="878" y="528"/>
                  <a:pt x="871" y="528"/>
                </a:cubicBezTo>
                <a:cubicBezTo>
                  <a:pt x="863" y="528"/>
                  <a:pt x="858" y="533"/>
                  <a:pt x="857" y="541"/>
                </a:cubicBezTo>
                <a:close/>
                <a:moveTo>
                  <a:pt x="601" y="1133"/>
                </a:moveTo>
                <a:cubicBezTo>
                  <a:pt x="608" y="1133"/>
                  <a:pt x="614" y="1127"/>
                  <a:pt x="614" y="1120"/>
                </a:cubicBezTo>
                <a:cubicBezTo>
                  <a:pt x="614" y="1113"/>
                  <a:pt x="608" y="1107"/>
                  <a:pt x="601" y="1107"/>
                </a:cubicBezTo>
                <a:cubicBezTo>
                  <a:pt x="594" y="1107"/>
                  <a:pt x="588" y="1113"/>
                  <a:pt x="588" y="1120"/>
                </a:cubicBezTo>
                <a:cubicBezTo>
                  <a:pt x="588" y="1128"/>
                  <a:pt x="594" y="1133"/>
                  <a:pt x="601" y="1133"/>
                </a:cubicBezTo>
                <a:close/>
                <a:moveTo>
                  <a:pt x="1033" y="542"/>
                </a:moveTo>
                <a:cubicBezTo>
                  <a:pt x="1026" y="542"/>
                  <a:pt x="1020" y="548"/>
                  <a:pt x="1020" y="555"/>
                </a:cubicBezTo>
                <a:cubicBezTo>
                  <a:pt x="1020" y="563"/>
                  <a:pt x="1026" y="569"/>
                  <a:pt x="1034" y="569"/>
                </a:cubicBezTo>
                <a:cubicBezTo>
                  <a:pt x="1041" y="568"/>
                  <a:pt x="1047" y="562"/>
                  <a:pt x="1047" y="555"/>
                </a:cubicBezTo>
                <a:cubicBezTo>
                  <a:pt x="1046" y="548"/>
                  <a:pt x="1040" y="542"/>
                  <a:pt x="1033" y="542"/>
                </a:cubicBezTo>
                <a:close/>
                <a:moveTo>
                  <a:pt x="1113" y="576"/>
                </a:moveTo>
                <a:cubicBezTo>
                  <a:pt x="1106" y="576"/>
                  <a:pt x="1100" y="582"/>
                  <a:pt x="1100" y="589"/>
                </a:cubicBezTo>
                <a:cubicBezTo>
                  <a:pt x="1099" y="597"/>
                  <a:pt x="1105" y="602"/>
                  <a:pt x="1112" y="603"/>
                </a:cubicBezTo>
                <a:cubicBezTo>
                  <a:pt x="1119" y="603"/>
                  <a:pt x="1125" y="597"/>
                  <a:pt x="1126" y="590"/>
                </a:cubicBezTo>
                <a:cubicBezTo>
                  <a:pt x="1126" y="583"/>
                  <a:pt x="1120" y="576"/>
                  <a:pt x="1113" y="576"/>
                </a:cubicBezTo>
                <a:close/>
                <a:moveTo>
                  <a:pt x="1199" y="1186"/>
                </a:moveTo>
                <a:cubicBezTo>
                  <a:pt x="1206" y="1186"/>
                  <a:pt x="1212" y="1180"/>
                  <a:pt x="1212" y="1173"/>
                </a:cubicBezTo>
                <a:cubicBezTo>
                  <a:pt x="1212" y="1166"/>
                  <a:pt x="1206" y="1160"/>
                  <a:pt x="1199" y="1160"/>
                </a:cubicBezTo>
                <a:cubicBezTo>
                  <a:pt x="1191" y="1160"/>
                  <a:pt x="1185" y="1166"/>
                  <a:pt x="1186" y="1174"/>
                </a:cubicBezTo>
                <a:cubicBezTo>
                  <a:pt x="1186" y="1181"/>
                  <a:pt x="1192" y="1186"/>
                  <a:pt x="1199" y="1186"/>
                </a:cubicBezTo>
                <a:close/>
                <a:moveTo>
                  <a:pt x="651" y="1193"/>
                </a:moveTo>
                <a:cubicBezTo>
                  <a:pt x="658" y="1193"/>
                  <a:pt x="664" y="1187"/>
                  <a:pt x="664" y="1180"/>
                </a:cubicBezTo>
                <a:cubicBezTo>
                  <a:pt x="664" y="1173"/>
                  <a:pt x="658" y="1167"/>
                  <a:pt x="651" y="1167"/>
                </a:cubicBezTo>
                <a:cubicBezTo>
                  <a:pt x="643" y="1167"/>
                  <a:pt x="637" y="1173"/>
                  <a:pt x="637" y="1180"/>
                </a:cubicBezTo>
                <a:cubicBezTo>
                  <a:pt x="638" y="1188"/>
                  <a:pt x="643" y="1193"/>
                  <a:pt x="651" y="1193"/>
                </a:cubicBezTo>
                <a:close/>
                <a:moveTo>
                  <a:pt x="1140" y="1236"/>
                </a:moveTo>
                <a:cubicBezTo>
                  <a:pt x="1147" y="1236"/>
                  <a:pt x="1153" y="1230"/>
                  <a:pt x="1153" y="1223"/>
                </a:cubicBezTo>
                <a:cubicBezTo>
                  <a:pt x="1153" y="1216"/>
                  <a:pt x="1148" y="1210"/>
                  <a:pt x="1141" y="1209"/>
                </a:cubicBezTo>
                <a:cubicBezTo>
                  <a:pt x="1133" y="1209"/>
                  <a:pt x="1127" y="1215"/>
                  <a:pt x="1127" y="1223"/>
                </a:cubicBezTo>
                <a:cubicBezTo>
                  <a:pt x="1127" y="1230"/>
                  <a:pt x="1133" y="1236"/>
                  <a:pt x="1140" y="1236"/>
                </a:cubicBezTo>
                <a:close/>
                <a:moveTo>
                  <a:pt x="1262" y="1082"/>
                </a:moveTo>
                <a:cubicBezTo>
                  <a:pt x="1270" y="1082"/>
                  <a:pt x="1276" y="1077"/>
                  <a:pt x="1276" y="1069"/>
                </a:cubicBezTo>
                <a:cubicBezTo>
                  <a:pt x="1276" y="1062"/>
                  <a:pt x="1270" y="1056"/>
                  <a:pt x="1263" y="1056"/>
                </a:cubicBezTo>
                <a:cubicBezTo>
                  <a:pt x="1256" y="1056"/>
                  <a:pt x="1250" y="1061"/>
                  <a:pt x="1250" y="1068"/>
                </a:cubicBezTo>
                <a:cubicBezTo>
                  <a:pt x="1250" y="1076"/>
                  <a:pt x="1255" y="1082"/>
                  <a:pt x="1262" y="1082"/>
                </a:cubicBezTo>
                <a:close/>
                <a:moveTo>
                  <a:pt x="925" y="533"/>
                </a:moveTo>
                <a:cubicBezTo>
                  <a:pt x="918" y="533"/>
                  <a:pt x="912" y="539"/>
                  <a:pt x="912" y="546"/>
                </a:cubicBezTo>
                <a:cubicBezTo>
                  <a:pt x="912" y="553"/>
                  <a:pt x="918" y="559"/>
                  <a:pt x="925" y="559"/>
                </a:cubicBezTo>
                <a:cubicBezTo>
                  <a:pt x="932" y="559"/>
                  <a:pt x="938" y="553"/>
                  <a:pt x="938" y="546"/>
                </a:cubicBezTo>
                <a:cubicBezTo>
                  <a:pt x="938" y="539"/>
                  <a:pt x="932" y="533"/>
                  <a:pt x="925" y="533"/>
                </a:cubicBezTo>
                <a:close/>
                <a:moveTo>
                  <a:pt x="942" y="1300"/>
                </a:moveTo>
                <a:cubicBezTo>
                  <a:pt x="949" y="1300"/>
                  <a:pt x="955" y="1295"/>
                  <a:pt x="955" y="1288"/>
                </a:cubicBezTo>
                <a:cubicBezTo>
                  <a:pt x="955" y="1281"/>
                  <a:pt x="949" y="1274"/>
                  <a:pt x="942" y="1274"/>
                </a:cubicBezTo>
                <a:cubicBezTo>
                  <a:pt x="935" y="1274"/>
                  <a:pt x="929" y="1280"/>
                  <a:pt x="929" y="1287"/>
                </a:cubicBezTo>
                <a:cubicBezTo>
                  <a:pt x="929" y="1295"/>
                  <a:pt x="935" y="1300"/>
                  <a:pt x="942" y="1300"/>
                </a:cubicBezTo>
                <a:close/>
                <a:moveTo>
                  <a:pt x="562" y="789"/>
                </a:moveTo>
                <a:cubicBezTo>
                  <a:pt x="562" y="796"/>
                  <a:pt x="567" y="802"/>
                  <a:pt x="575" y="802"/>
                </a:cubicBezTo>
                <a:cubicBezTo>
                  <a:pt x="582" y="802"/>
                  <a:pt x="587" y="797"/>
                  <a:pt x="587" y="789"/>
                </a:cubicBezTo>
                <a:cubicBezTo>
                  <a:pt x="587" y="782"/>
                  <a:pt x="582" y="776"/>
                  <a:pt x="574" y="776"/>
                </a:cubicBezTo>
                <a:cubicBezTo>
                  <a:pt x="567" y="776"/>
                  <a:pt x="562" y="782"/>
                  <a:pt x="562" y="789"/>
                </a:cubicBezTo>
                <a:close/>
                <a:moveTo>
                  <a:pt x="834" y="1291"/>
                </a:moveTo>
                <a:cubicBezTo>
                  <a:pt x="841" y="1291"/>
                  <a:pt x="847" y="1285"/>
                  <a:pt x="847" y="1278"/>
                </a:cubicBezTo>
                <a:cubicBezTo>
                  <a:pt x="847" y="1270"/>
                  <a:pt x="841" y="1265"/>
                  <a:pt x="833" y="1265"/>
                </a:cubicBezTo>
                <a:cubicBezTo>
                  <a:pt x="826" y="1265"/>
                  <a:pt x="821" y="1271"/>
                  <a:pt x="821" y="1279"/>
                </a:cubicBezTo>
                <a:cubicBezTo>
                  <a:pt x="821" y="1286"/>
                  <a:pt x="827" y="1291"/>
                  <a:pt x="834" y="1291"/>
                </a:cubicBezTo>
                <a:close/>
                <a:moveTo>
                  <a:pt x="1282" y="839"/>
                </a:moveTo>
                <a:cubicBezTo>
                  <a:pt x="1275" y="838"/>
                  <a:pt x="1269" y="844"/>
                  <a:pt x="1269" y="851"/>
                </a:cubicBezTo>
                <a:cubicBezTo>
                  <a:pt x="1269" y="858"/>
                  <a:pt x="1274" y="864"/>
                  <a:pt x="1281" y="865"/>
                </a:cubicBezTo>
                <a:cubicBezTo>
                  <a:pt x="1288" y="865"/>
                  <a:pt x="1294" y="859"/>
                  <a:pt x="1295" y="852"/>
                </a:cubicBezTo>
                <a:cubicBezTo>
                  <a:pt x="1295" y="845"/>
                  <a:pt x="1289" y="839"/>
                  <a:pt x="1282" y="839"/>
                </a:cubicBezTo>
                <a:close/>
                <a:moveTo>
                  <a:pt x="887" y="1295"/>
                </a:moveTo>
                <a:cubicBezTo>
                  <a:pt x="894" y="1295"/>
                  <a:pt x="900" y="1290"/>
                  <a:pt x="901" y="1283"/>
                </a:cubicBezTo>
                <a:cubicBezTo>
                  <a:pt x="901" y="1276"/>
                  <a:pt x="895" y="1270"/>
                  <a:pt x="888" y="1269"/>
                </a:cubicBezTo>
                <a:cubicBezTo>
                  <a:pt x="881" y="1269"/>
                  <a:pt x="875" y="1275"/>
                  <a:pt x="875" y="1282"/>
                </a:cubicBezTo>
                <a:cubicBezTo>
                  <a:pt x="875" y="1289"/>
                  <a:pt x="880" y="1295"/>
                  <a:pt x="887" y="1295"/>
                </a:cubicBezTo>
                <a:close/>
                <a:moveTo>
                  <a:pt x="755" y="1257"/>
                </a:moveTo>
                <a:cubicBezTo>
                  <a:pt x="762" y="1257"/>
                  <a:pt x="768" y="1251"/>
                  <a:pt x="768" y="1244"/>
                </a:cubicBezTo>
                <a:cubicBezTo>
                  <a:pt x="767" y="1237"/>
                  <a:pt x="762" y="1231"/>
                  <a:pt x="754" y="1231"/>
                </a:cubicBezTo>
                <a:cubicBezTo>
                  <a:pt x="747" y="1231"/>
                  <a:pt x="742" y="1237"/>
                  <a:pt x="742" y="1244"/>
                </a:cubicBezTo>
                <a:cubicBezTo>
                  <a:pt x="742" y="1251"/>
                  <a:pt x="748" y="1257"/>
                  <a:pt x="755" y="1257"/>
                </a:cubicBezTo>
                <a:close/>
                <a:moveTo>
                  <a:pt x="1137" y="607"/>
                </a:moveTo>
                <a:cubicBezTo>
                  <a:pt x="1130" y="607"/>
                  <a:pt x="1124" y="613"/>
                  <a:pt x="1124" y="620"/>
                </a:cubicBezTo>
                <a:cubicBezTo>
                  <a:pt x="1125" y="627"/>
                  <a:pt x="1131" y="633"/>
                  <a:pt x="1138" y="632"/>
                </a:cubicBezTo>
                <a:cubicBezTo>
                  <a:pt x="1145" y="632"/>
                  <a:pt x="1150" y="626"/>
                  <a:pt x="1150" y="619"/>
                </a:cubicBezTo>
                <a:cubicBezTo>
                  <a:pt x="1150" y="612"/>
                  <a:pt x="1144" y="606"/>
                  <a:pt x="1137" y="607"/>
                </a:cubicBezTo>
                <a:close/>
                <a:moveTo>
                  <a:pt x="639" y="672"/>
                </a:moveTo>
                <a:cubicBezTo>
                  <a:pt x="632" y="672"/>
                  <a:pt x="626" y="678"/>
                  <a:pt x="626" y="685"/>
                </a:cubicBezTo>
                <a:cubicBezTo>
                  <a:pt x="626" y="692"/>
                  <a:pt x="631" y="698"/>
                  <a:pt x="638" y="698"/>
                </a:cubicBezTo>
                <a:cubicBezTo>
                  <a:pt x="646" y="698"/>
                  <a:pt x="651" y="692"/>
                  <a:pt x="652" y="685"/>
                </a:cubicBezTo>
                <a:cubicBezTo>
                  <a:pt x="652" y="678"/>
                  <a:pt x="646" y="672"/>
                  <a:pt x="639" y="672"/>
                </a:cubicBezTo>
                <a:close/>
                <a:moveTo>
                  <a:pt x="569" y="1007"/>
                </a:moveTo>
                <a:cubicBezTo>
                  <a:pt x="569" y="1000"/>
                  <a:pt x="563" y="994"/>
                  <a:pt x="556" y="994"/>
                </a:cubicBezTo>
                <a:cubicBezTo>
                  <a:pt x="549" y="994"/>
                  <a:pt x="543" y="999"/>
                  <a:pt x="543" y="1006"/>
                </a:cubicBezTo>
                <a:cubicBezTo>
                  <a:pt x="542" y="1014"/>
                  <a:pt x="548" y="1020"/>
                  <a:pt x="556" y="1020"/>
                </a:cubicBezTo>
                <a:cubicBezTo>
                  <a:pt x="563" y="1020"/>
                  <a:pt x="569" y="1014"/>
                  <a:pt x="569" y="1007"/>
                </a:cubicBezTo>
                <a:close/>
                <a:moveTo>
                  <a:pt x="639" y="1150"/>
                </a:moveTo>
                <a:cubicBezTo>
                  <a:pt x="639" y="1143"/>
                  <a:pt x="634" y="1137"/>
                  <a:pt x="626" y="1137"/>
                </a:cubicBezTo>
                <a:cubicBezTo>
                  <a:pt x="619" y="1137"/>
                  <a:pt x="613" y="1142"/>
                  <a:pt x="613" y="1149"/>
                </a:cubicBezTo>
                <a:cubicBezTo>
                  <a:pt x="612" y="1157"/>
                  <a:pt x="618" y="1163"/>
                  <a:pt x="626" y="1163"/>
                </a:cubicBezTo>
                <a:cubicBezTo>
                  <a:pt x="633" y="1163"/>
                  <a:pt x="639" y="1158"/>
                  <a:pt x="639" y="1150"/>
                </a:cubicBezTo>
                <a:close/>
                <a:moveTo>
                  <a:pt x="1027" y="1280"/>
                </a:moveTo>
                <a:cubicBezTo>
                  <a:pt x="1034" y="1280"/>
                  <a:pt x="1039" y="1274"/>
                  <a:pt x="1039" y="1267"/>
                </a:cubicBezTo>
                <a:cubicBezTo>
                  <a:pt x="1039" y="1260"/>
                  <a:pt x="1034" y="1254"/>
                  <a:pt x="1027" y="1254"/>
                </a:cubicBezTo>
                <a:cubicBezTo>
                  <a:pt x="1020" y="1254"/>
                  <a:pt x="1014" y="1260"/>
                  <a:pt x="1014" y="1267"/>
                </a:cubicBezTo>
                <a:cubicBezTo>
                  <a:pt x="1014" y="1274"/>
                  <a:pt x="1019" y="1280"/>
                  <a:pt x="1027" y="1280"/>
                </a:cubicBezTo>
                <a:close/>
                <a:moveTo>
                  <a:pt x="757" y="573"/>
                </a:moveTo>
                <a:cubicBezTo>
                  <a:pt x="750" y="573"/>
                  <a:pt x="744" y="579"/>
                  <a:pt x="744" y="586"/>
                </a:cubicBezTo>
                <a:cubicBezTo>
                  <a:pt x="744" y="593"/>
                  <a:pt x="750" y="599"/>
                  <a:pt x="757" y="599"/>
                </a:cubicBezTo>
                <a:cubicBezTo>
                  <a:pt x="765" y="599"/>
                  <a:pt x="770" y="593"/>
                  <a:pt x="770" y="586"/>
                </a:cubicBezTo>
                <a:cubicBezTo>
                  <a:pt x="770" y="579"/>
                  <a:pt x="764" y="573"/>
                  <a:pt x="757" y="573"/>
                </a:cubicBezTo>
                <a:close/>
                <a:moveTo>
                  <a:pt x="597" y="710"/>
                </a:moveTo>
                <a:cubicBezTo>
                  <a:pt x="597" y="717"/>
                  <a:pt x="602" y="723"/>
                  <a:pt x="609" y="723"/>
                </a:cubicBezTo>
                <a:cubicBezTo>
                  <a:pt x="617" y="723"/>
                  <a:pt x="623" y="717"/>
                  <a:pt x="623" y="710"/>
                </a:cubicBezTo>
                <a:cubicBezTo>
                  <a:pt x="622" y="702"/>
                  <a:pt x="617" y="697"/>
                  <a:pt x="609" y="697"/>
                </a:cubicBezTo>
                <a:cubicBezTo>
                  <a:pt x="602" y="697"/>
                  <a:pt x="597" y="703"/>
                  <a:pt x="597" y="710"/>
                </a:cubicBezTo>
                <a:close/>
                <a:moveTo>
                  <a:pt x="980" y="537"/>
                </a:moveTo>
                <a:cubicBezTo>
                  <a:pt x="973" y="537"/>
                  <a:pt x="967" y="543"/>
                  <a:pt x="967" y="550"/>
                </a:cubicBezTo>
                <a:cubicBezTo>
                  <a:pt x="967" y="558"/>
                  <a:pt x="972" y="563"/>
                  <a:pt x="980" y="563"/>
                </a:cubicBezTo>
                <a:cubicBezTo>
                  <a:pt x="987" y="563"/>
                  <a:pt x="993" y="558"/>
                  <a:pt x="993" y="550"/>
                </a:cubicBezTo>
                <a:cubicBezTo>
                  <a:pt x="993" y="543"/>
                  <a:pt x="987" y="537"/>
                  <a:pt x="980" y="537"/>
                </a:cubicBezTo>
                <a:close/>
                <a:moveTo>
                  <a:pt x="1262" y="754"/>
                </a:moveTo>
                <a:cubicBezTo>
                  <a:pt x="1255" y="754"/>
                  <a:pt x="1249" y="760"/>
                  <a:pt x="1249" y="767"/>
                </a:cubicBezTo>
                <a:cubicBezTo>
                  <a:pt x="1249" y="775"/>
                  <a:pt x="1255" y="780"/>
                  <a:pt x="1263" y="780"/>
                </a:cubicBezTo>
                <a:cubicBezTo>
                  <a:pt x="1270" y="780"/>
                  <a:pt x="1275" y="774"/>
                  <a:pt x="1275" y="766"/>
                </a:cubicBezTo>
                <a:cubicBezTo>
                  <a:pt x="1275" y="759"/>
                  <a:pt x="1269" y="754"/>
                  <a:pt x="1262" y="754"/>
                </a:cubicBezTo>
                <a:close/>
                <a:moveTo>
                  <a:pt x="1170" y="1211"/>
                </a:moveTo>
                <a:cubicBezTo>
                  <a:pt x="1177" y="1211"/>
                  <a:pt x="1182" y="1205"/>
                  <a:pt x="1182" y="1197"/>
                </a:cubicBezTo>
                <a:cubicBezTo>
                  <a:pt x="1182" y="1190"/>
                  <a:pt x="1176" y="1185"/>
                  <a:pt x="1169" y="1185"/>
                </a:cubicBezTo>
                <a:cubicBezTo>
                  <a:pt x="1161" y="1185"/>
                  <a:pt x="1156" y="1191"/>
                  <a:pt x="1156" y="1198"/>
                </a:cubicBezTo>
                <a:cubicBezTo>
                  <a:pt x="1156" y="1205"/>
                  <a:pt x="1162" y="1211"/>
                  <a:pt x="1170" y="1211"/>
                </a:cubicBezTo>
                <a:close/>
                <a:moveTo>
                  <a:pt x="727" y="598"/>
                </a:moveTo>
                <a:cubicBezTo>
                  <a:pt x="719" y="599"/>
                  <a:pt x="714" y="604"/>
                  <a:pt x="715" y="612"/>
                </a:cubicBezTo>
                <a:cubicBezTo>
                  <a:pt x="715" y="619"/>
                  <a:pt x="721" y="624"/>
                  <a:pt x="728" y="624"/>
                </a:cubicBezTo>
                <a:cubicBezTo>
                  <a:pt x="735" y="624"/>
                  <a:pt x="740" y="617"/>
                  <a:pt x="740" y="610"/>
                </a:cubicBezTo>
                <a:cubicBezTo>
                  <a:pt x="740" y="603"/>
                  <a:pt x="734" y="598"/>
                  <a:pt x="727" y="598"/>
                </a:cubicBezTo>
                <a:close/>
                <a:moveTo>
                  <a:pt x="561" y="965"/>
                </a:moveTo>
                <a:cubicBezTo>
                  <a:pt x="568" y="965"/>
                  <a:pt x="574" y="959"/>
                  <a:pt x="574" y="952"/>
                </a:cubicBezTo>
                <a:cubicBezTo>
                  <a:pt x="574" y="945"/>
                  <a:pt x="568" y="939"/>
                  <a:pt x="561" y="939"/>
                </a:cubicBezTo>
                <a:cubicBezTo>
                  <a:pt x="553" y="940"/>
                  <a:pt x="548" y="946"/>
                  <a:pt x="548" y="953"/>
                </a:cubicBezTo>
                <a:cubicBezTo>
                  <a:pt x="548" y="959"/>
                  <a:pt x="554" y="965"/>
                  <a:pt x="561" y="965"/>
                </a:cubicBezTo>
                <a:close/>
                <a:moveTo>
                  <a:pt x="1237" y="725"/>
                </a:moveTo>
                <a:cubicBezTo>
                  <a:pt x="1230" y="725"/>
                  <a:pt x="1224" y="731"/>
                  <a:pt x="1224" y="738"/>
                </a:cubicBezTo>
                <a:cubicBezTo>
                  <a:pt x="1225" y="745"/>
                  <a:pt x="1230" y="751"/>
                  <a:pt x="1237" y="751"/>
                </a:cubicBezTo>
                <a:cubicBezTo>
                  <a:pt x="1244" y="751"/>
                  <a:pt x="1250" y="745"/>
                  <a:pt x="1250" y="738"/>
                </a:cubicBezTo>
                <a:cubicBezTo>
                  <a:pt x="1250" y="731"/>
                  <a:pt x="1244" y="725"/>
                  <a:pt x="1237" y="725"/>
                </a:cubicBezTo>
                <a:close/>
                <a:moveTo>
                  <a:pt x="1149" y="649"/>
                </a:moveTo>
                <a:cubicBezTo>
                  <a:pt x="1149" y="656"/>
                  <a:pt x="1155" y="662"/>
                  <a:pt x="1162" y="662"/>
                </a:cubicBezTo>
                <a:cubicBezTo>
                  <a:pt x="1169" y="662"/>
                  <a:pt x="1175" y="656"/>
                  <a:pt x="1175" y="649"/>
                </a:cubicBezTo>
                <a:cubicBezTo>
                  <a:pt x="1175" y="642"/>
                  <a:pt x="1169" y="636"/>
                  <a:pt x="1162" y="636"/>
                </a:cubicBezTo>
                <a:cubicBezTo>
                  <a:pt x="1155" y="636"/>
                  <a:pt x="1150" y="642"/>
                  <a:pt x="1149" y="649"/>
                </a:cubicBezTo>
                <a:close/>
                <a:moveTo>
                  <a:pt x="1280" y="1014"/>
                </a:moveTo>
                <a:cubicBezTo>
                  <a:pt x="1280" y="1007"/>
                  <a:pt x="1273" y="1001"/>
                  <a:pt x="1266" y="1002"/>
                </a:cubicBezTo>
                <a:cubicBezTo>
                  <a:pt x="1260" y="1002"/>
                  <a:pt x="1254" y="1008"/>
                  <a:pt x="1254" y="1014"/>
                </a:cubicBezTo>
                <a:cubicBezTo>
                  <a:pt x="1254" y="1022"/>
                  <a:pt x="1260" y="1027"/>
                  <a:pt x="1267" y="1027"/>
                </a:cubicBezTo>
                <a:cubicBezTo>
                  <a:pt x="1275" y="1027"/>
                  <a:pt x="1280" y="1021"/>
                  <a:pt x="1280" y="1014"/>
                </a:cubicBezTo>
                <a:close/>
                <a:moveTo>
                  <a:pt x="581" y="1049"/>
                </a:moveTo>
                <a:cubicBezTo>
                  <a:pt x="588" y="1049"/>
                  <a:pt x="594" y="1043"/>
                  <a:pt x="594" y="1037"/>
                </a:cubicBezTo>
                <a:cubicBezTo>
                  <a:pt x="593" y="1030"/>
                  <a:pt x="587" y="1024"/>
                  <a:pt x="580" y="1024"/>
                </a:cubicBezTo>
                <a:cubicBezTo>
                  <a:pt x="573" y="1024"/>
                  <a:pt x="568" y="1030"/>
                  <a:pt x="568" y="1037"/>
                </a:cubicBezTo>
                <a:cubicBezTo>
                  <a:pt x="568" y="1044"/>
                  <a:pt x="574" y="1050"/>
                  <a:pt x="581" y="1049"/>
                </a:cubicBezTo>
                <a:close/>
                <a:moveTo>
                  <a:pt x="1045" y="586"/>
                </a:moveTo>
                <a:cubicBezTo>
                  <a:pt x="1046" y="593"/>
                  <a:pt x="1052" y="598"/>
                  <a:pt x="1058" y="598"/>
                </a:cubicBezTo>
                <a:cubicBezTo>
                  <a:pt x="1065" y="598"/>
                  <a:pt x="1071" y="592"/>
                  <a:pt x="1071" y="585"/>
                </a:cubicBezTo>
                <a:cubicBezTo>
                  <a:pt x="1071" y="578"/>
                  <a:pt x="1065" y="572"/>
                  <a:pt x="1057" y="573"/>
                </a:cubicBezTo>
                <a:cubicBezTo>
                  <a:pt x="1050" y="573"/>
                  <a:pt x="1045" y="579"/>
                  <a:pt x="1045" y="586"/>
                </a:cubicBezTo>
                <a:close/>
                <a:moveTo>
                  <a:pt x="655" y="660"/>
                </a:moveTo>
                <a:cubicBezTo>
                  <a:pt x="655" y="667"/>
                  <a:pt x="661" y="673"/>
                  <a:pt x="668" y="673"/>
                </a:cubicBezTo>
                <a:cubicBezTo>
                  <a:pt x="675" y="673"/>
                  <a:pt x="681" y="667"/>
                  <a:pt x="681" y="660"/>
                </a:cubicBezTo>
                <a:cubicBezTo>
                  <a:pt x="681" y="653"/>
                  <a:pt x="675" y="648"/>
                  <a:pt x="668" y="648"/>
                </a:cubicBezTo>
                <a:cubicBezTo>
                  <a:pt x="661" y="648"/>
                  <a:pt x="656" y="653"/>
                  <a:pt x="655" y="660"/>
                </a:cubicBezTo>
                <a:close/>
                <a:moveTo>
                  <a:pt x="1285" y="960"/>
                </a:moveTo>
                <a:cubicBezTo>
                  <a:pt x="1285" y="953"/>
                  <a:pt x="1279" y="947"/>
                  <a:pt x="1272" y="947"/>
                </a:cubicBezTo>
                <a:cubicBezTo>
                  <a:pt x="1265" y="947"/>
                  <a:pt x="1259" y="953"/>
                  <a:pt x="1259" y="960"/>
                </a:cubicBezTo>
                <a:cubicBezTo>
                  <a:pt x="1260" y="967"/>
                  <a:pt x="1265" y="972"/>
                  <a:pt x="1272" y="972"/>
                </a:cubicBezTo>
                <a:cubicBezTo>
                  <a:pt x="1279" y="973"/>
                  <a:pt x="1285" y="967"/>
                  <a:pt x="1285" y="960"/>
                </a:cubicBezTo>
                <a:close/>
                <a:moveTo>
                  <a:pt x="698" y="648"/>
                </a:moveTo>
                <a:cubicBezTo>
                  <a:pt x="705" y="649"/>
                  <a:pt x="711" y="643"/>
                  <a:pt x="711" y="636"/>
                </a:cubicBezTo>
                <a:cubicBezTo>
                  <a:pt x="711" y="629"/>
                  <a:pt x="705" y="623"/>
                  <a:pt x="698" y="623"/>
                </a:cubicBezTo>
                <a:cubicBezTo>
                  <a:pt x="691" y="623"/>
                  <a:pt x="685" y="629"/>
                  <a:pt x="686" y="636"/>
                </a:cubicBezTo>
                <a:cubicBezTo>
                  <a:pt x="686" y="643"/>
                  <a:pt x="691" y="648"/>
                  <a:pt x="698" y="648"/>
                </a:cubicBezTo>
                <a:close/>
                <a:moveTo>
                  <a:pt x="583" y="844"/>
                </a:moveTo>
                <a:cubicBezTo>
                  <a:pt x="583" y="837"/>
                  <a:pt x="578" y="831"/>
                  <a:pt x="571" y="831"/>
                </a:cubicBezTo>
                <a:cubicBezTo>
                  <a:pt x="564" y="831"/>
                  <a:pt x="558" y="837"/>
                  <a:pt x="558" y="844"/>
                </a:cubicBezTo>
                <a:cubicBezTo>
                  <a:pt x="558" y="851"/>
                  <a:pt x="563" y="856"/>
                  <a:pt x="570" y="856"/>
                </a:cubicBezTo>
                <a:cubicBezTo>
                  <a:pt x="577" y="857"/>
                  <a:pt x="583" y="851"/>
                  <a:pt x="583" y="844"/>
                </a:cubicBezTo>
                <a:close/>
                <a:moveTo>
                  <a:pt x="1234" y="1081"/>
                </a:moveTo>
                <a:cubicBezTo>
                  <a:pt x="1226" y="1081"/>
                  <a:pt x="1220" y="1086"/>
                  <a:pt x="1220" y="1093"/>
                </a:cubicBezTo>
                <a:cubicBezTo>
                  <a:pt x="1220" y="1100"/>
                  <a:pt x="1226" y="1107"/>
                  <a:pt x="1233" y="1107"/>
                </a:cubicBezTo>
                <a:cubicBezTo>
                  <a:pt x="1240" y="1107"/>
                  <a:pt x="1246" y="1101"/>
                  <a:pt x="1246" y="1094"/>
                </a:cubicBezTo>
                <a:cubicBezTo>
                  <a:pt x="1246" y="1087"/>
                  <a:pt x="1241" y="1081"/>
                  <a:pt x="1234" y="1081"/>
                </a:cubicBezTo>
                <a:close/>
                <a:moveTo>
                  <a:pt x="578" y="898"/>
                </a:moveTo>
                <a:cubicBezTo>
                  <a:pt x="578" y="891"/>
                  <a:pt x="571" y="885"/>
                  <a:pt x="564" y="886"/>
                </a:cubicBezTo>
                <a:cubicBezTo>
                  <a:pt x="558" y="886"/>
                  <a:pt x="552" y="892"/>
                  <a:pt x="553" y="899"/>
                </a:cubicBezTo>
                <a:cubicBezTo>
                  <a:pt x="553" y="906"/>
                  <a:pt x="559" y="911"/>
                  <a:pt x="566" y="911"/>
                </a:cubicBezTo>
                <a:cubicBezTo>
                  <a:pt x="573" y="911"/>
                  <a:pt x="578" y="905"/>
                  <a:pt x="578" y="898"/>
                </a:cubicBezTo>
                <a:close/>
                <a:moveTo>
                  <a:pt x="1056" y="1230"/>
                </a:moveTo>
                <a:cubicBezTo>
                  <a:pt x="1049" y="1229"/>
                  <a:pt x="1043" y="1235"/>
                  <a:pt x="1043" y="1242"/>
                </a:cubicBezTo>
                <a:cubicBezTo>
                  <a:pt x="1043" y="1249"/>
                  <a:pt x="1049" y="1255"/>
                  <a:pt x="1055" y="1255"/>
                </a:cubicBezTo>
                <a:cubicBezTo>
                  <a:pt x="1062" y="1255"/>
                  <a:pt x="1068" y="1249"/>
                  <a:pt x="1068" y="1242"/>
                </a:cubicBezTo>
                <a:cubicBezTo>
                  <a:pt x="1068" y="1235"/>
                  <a:pt x="1063" y="1230"/>
                  <a:pt x="1056" y="1230"/>
                </a:cubicBezTo>
                <a:close/>
                <a:moveTo>
                  <a:pt x="1212" y="721"/>
                </a:moveTo>
                <a:cubicBezTo>
                  <a:pt x="1219" y="721"/>
                  <a:pt x="1225" y="715"/>
                  <a:pt x="1225" y="708"/>
                </a:cubicBezTo>
                <a:cubicBezTo>
                  <a:pt x="1225" y="701"/>
                  <a:pt x="1220" y="695"/>
                  <a:pt x="1212" y="696"/>
                </a:cubicBezTo>
                <a:cubicBezTo>
                  <a:pt x="1205" y="696"/>
                  <a:pt x="1200" y="701"/>
                  <a:pt x="1200" y="708"/>
                </a:cubicBezTo>
                <a:cubicBezTo>
                  <a:pt x="1199" y="715"/>
                  <a:pt x="1205" y="721"/>
                  <a:pt x="1212" y="721"/>
                </a:cubicBezTo>
                <a:close/>
                <a:moveTo>
                  <a:pt x="742" y="1214"/>
                </a:moveTo>
                <a:cubicBezTo>
                  <a:pt x="743" y="1207"/>
                  <a:pt x="737" y="1201"/>
                  <a:pt x="730" y="1201"/>
                </a:cubicBezTo>
                <a:cubicBezTo>
                  <a:pt x="723" y="1201"/>
                  <a:pt x="717" y="1207"/>
                  <a:pt x="717" y="1214"/>
                </a:cubicBezTo>
                <a:cubicBezTo>
                  <a:pt x="717" y="1221"/>
                  <a:pt x="723" y="1227"/>
                  <a:pt x="730" y="1227"/>
                </a:cubicBezTo>
                <a:cubicBezTo>
                  <a:pt x="737" y="1227"/>
                  <a:pt x="742" y="1221"/>
                  <a:pt x="742" y="1214"/>
                </a:cubicBezTo>
                <a:close/>
                <a:moveTo>
                  <a:pt x="1264" y="905"/>
                </a:moveTo>
                <a:cubicBezTo>
                  <a:pt x="1264" y="912"/>
                  <a:pt x="1270" y="918"/>
                  <a:pt x="1278" y="918"/>
                </a:cubicBezTo>
                <a:cubicBezTo>
                  <a:pt x="1285" y="918"/>
                  <a:pt x="1290" y="912"/>
                  <a:pt x="1290" y="905"/>
                </a:cubicBezTo>
                <a:cubicBezTo>
                  <a:pt x="1290" y="898"/>
                  <a:pt x="1284" y="892"/>
                  <a:pt x="1277" y="892"/>
                </a:cubicBezTo>
                <a:cubicBezTo>
                  <a:pt x="1270" y="892"/>
                  <a:pt x="1264" y="899"/>
                  <a:pt x="1264" y="905"/>
                </a:cubicBezTo>
                <a:close/>
                <a:moveTo>
                  <a:pt x="1187" y="665"/>
                </a:moveTo>
                <a:cubicBezTo>
                  <a:pt x="1180" y="665"/>
                  <a:pt x="1174" y="671"/>
                  <a:pt x="1174" y="678"/>
                </a:cubicBezTo>
                <a:cubicBezTo>
                  <a:pt x="1174" y="685"/>
                  <a:pt x="1179" y="691"/>
                  <a:pt x="1186" y="691"/>
                </a:cubicBezTo>
                <a:cubicBezTo>
                  <a:pt x="1194" y="691"/>
                  <a:pt x="1199" y="686"/>
                  <a:pt x="1200" y="679"/>
                </a:cubicBezTo>
                <a:cubicBezTo>
                  <a:pt x="1200" y="672"/>
                  <a:pt x="1194" y="666"/>
                  <a:pt x="1187" y="665"/>
                </a:cubicBezTo>
                <a:close/>
                <a:moveTo>
                  <a:pt x="840" y="553"/>
                </a:moveTo>
                <a:cubicBezTo>
                  <a:pt x="834" y="553"/>
                  <a:pt x="828" y="559"/>
                  <a:pt x="828" y="565"/>
                </a:cubicBezTo>
                <a:cubicBezTo>
                  <a:pt x="827" y="572"/>
                  <a:pt x="833" y="578"/>
                  <a:pt x="840" y="578"/>
                </a:cubicBezTo>
                <a:cubicBezTo>
                  <a:pt x="848" y="579"/>
                  <a:pt x="853" y="573"/>
                  <a:pt x="853" y="566"/>
                </a:cubicBezTo>
                <a:cubicBezTo>
                  <a:pt x="853" y="559"/>
                  <a:pt x="848" y="553"/>
                  <a:pt x="840" y="553"/>
                </a:cubicBezTo>
                <a:close/>
                <a:moveTo>
                  <a:pt x="605" y="752"/>
                </a:moveTo>
                <a:cubicBezTo>
                  <a:pt x="598" y="752"/>
                  <a:pt x="592" y="757"/>
                  <a:pt x="592" y="764"/>
                </a:cubicBezTo>
                <a:cubicBezTo>
                  <a:pt x="592" y="771"/>
                  <a:pt x="597" y="777"/>
                  <a:pt x="604" y="777"/>
                </a:cubicBezTo>
                <a:cubicBezTo>
                  <a:pt x="611" y="777"/>
                  <a:pt x="617" y="771"/>
                  <a:pt x="617" y="764"/>
                </a:cubicBezTo>
                <a:cubicBezTo>
                  <a:pt x="617" y="758"/>
                  <a:pt x="612" y="752"/>
                  <a:pt x="605" y="752"/>
                </a:cubicBezTo>
                <a:close/>
                <a:moveTo>
                  <a:pt x="972" y="1276"/>
                </a:moveTo>
                <a:cubicBezTo>
                  <a:pt x="979" y="1275"/>
                  <a:pt x="984" y="1270"/>
                  <a:pt x="985" y="1263"/>
                </a:cubicBezTo>
                <a:cubicBezTo>
                  <a:pt x="985" y="1256"/>
                  <a:pt x="979" y="1250"/>
                  <a:pt x="973" y="1250"/>
                </a:cubicBezTo>
                <a:cubicBezTo>
                  <a:pt x="965" y="1250"/>
                  <a:pt x="959" y="1256"/>
                  <a:pt x="959" y="1263"/>
                </a:cubicBezTo>
                <a:cubicBezTo>
                  <a:pt x="959" y="1269"/>
                  <a:pt x="965" y="1276"/>
                  <a:pt x="972" y="1276"/>
                </a:cubicBezTo>
                <a:close/>
                <a:moveTo>
                  <a:pt x="1257" y="809"/>
                </a:moveTo>
                <a:cubicBezTo>
                  <a:pt x="1250" y="809"/>
                  <a:pt x="1244" y="815"/>
                  <a:pt x="1244" y="822"/>
                </a:cubicBezTo>
                <a:cubicBezTo>
                  <a:pt x="1244" y="828"/>
                  <a:pt x="1250" y="834"/>
                  <a:pt x="1256" y="834"/>
                </a:cubicBezTo>
                <a:cubicBezTo>
                  <a:pt x="1263" y="834"/>
                  <a:pt x="1269" y="829"/>
                  <a:pt x="1269" y="822"/>
                </a:cubicBezTo>
                <a:cubicBezTo>
                  <a:pt x="1270" y="815"/>
                  <a:pt x="1264" y="809"/>
                  <a:pt x="1257" y="809"/>
                </a:cubicBezTo>
                <a:close/>
                <a:moveTo>
                  <a:pt x="809" y="1235"/>
                </a:moveTo>
                <a:cubicBezTo>
                  <a:pt x="802" y="1235"/>
                  <a:pt x="796" y="1240"/>
                  <a:pt x="796" y="1247"/>
                </a:cubicBezTo>
                <a:cubicBezTo>
                  <a:pt x="795" y="1254"/>
                  <a:pt x="800" y="1260"/>
                  <a:pt x="808" y="1261"/>
                </a:cubicBezTo>
                <a:cubicBezTo>
                  <a:pt x="815" y="1261"/>
                  <a:pt x="820" y="1256"/>
                  <a:pt x="821" y="1249"/>
                </a:cubicBezTo>
                <a:cubicBezTo>
                  <a:pt x="821" y="1242"/>
                  <a:pt x="816" y="1236"/>
                  <a:pt x="809" y="1235"/>
                </a:cubicBezTo>
                <a:close/>
                <a:moveTo>
                  <a:pt x="1204" y="1131"/>
                </a:moveTo>
                <a:cubicBezTo>
                  <a:pt x="1211" y="1131"/>
                  <a:pt x="1217" y="1125"/>
                  <a:pt x="1216" y="1119"/>
                </a:cubicBezTo>
                <a:cubicBezTo>
                  <a:pt x="1216" y="1112"/>
                  <a:pt x="1211" y="1106"/>
                  <a:pt x="1204" y="1106"/>
                </a:cubicBezTo>
                <a:cubicBezTo>
                  <a:pt x="1197" y="1106"/>
                  <a:pt x="1191" y="1112"/>
                  <a:pt x="1191" y="1119"/>
                </a:cubicBezTo>
                <a:cubicBezTo>
                  <a:pt x="1191" y="1126"/>
                  <a:pt x="1197" y="1131"/>
                  <a:pt x="1204" y="1131"/>
                </a:cubicBezTo>
                <a:close/>
                <a:moveTo>
                  <a:pt x="605" y="1053"/>
                </a:moveTo>
                <a:cubicBezTo>
                  <a:pt x="599" y="1053"/>
                  <a:pt x="593" y="1059"/>
                  <a:pt x="593" y="1065"/>
                </a:cubicBezTo>
                <a:cubicBezTo>
                  <a:pt x="592" y="1072"/>
                  <a:pt x="598" y="1078"/>
                  <a:pt x="605" y="1078"/>
                </a:cubicBezTo>
                <a:cubicBezTo>
                  <a:pt x="612" y="1078"/>
                  <a:pt x="618" y="1073"/>
                  <a:pt x="618" y="1066"/>
                </a:cubicBezTo>
                <a:cubicBezTo>
                  <a:pt x="618" y="1059"/>
                  <a:pt x="612" y="1053"/>
                  <a:pt x="605" y="1053"/>
                </a:cubicBezTo>
                <a:close/>
                <a:moveTo>
                  <a:pt x="1086" y="1230"/>
                </a:moveTo>
                <a:cubicBezTo>
                  <a:pt x="1093" y="1230"/>
                  <a:pt x="1098" y="1224"/>
                  <a:pt x="1098" y="1217"/>
                </a:cubicBezTo>
                <a:cubicBezTo>
                  <a:pt x="1098" y="1211"/>
                  <a:pt x="1092" y="1205"/>
                  <a:pt x="1085" y="1205"/>
                </a:cubicBezTo>
                <a:cubicBezTo>
                  <a:pt x="1079" y="1205"/>
                  <a:pt x="1073" y="1211"/>
                  <a:pt x="1073" y="1217"/>
                </a:cubicBezTo>
                <a:cubicBezTo>
                  <a:pt x="1073" y="1225"/>
                  <a:pt x="1079" y="1230"/>
                  <a:pt x="1086" y="1230"/>
                </a:cubicBezTo>
                <a:close/>
                <a:moveTo>
                  <a:pt x="896" y="558"/>
                </a:moveTo>
                <a:cubicBezTo>
                  <a:pt x="889" y="558"/>
                  <a:pt x="883" y="564"/>
                  <a:pt x="883" y="571"/>
                </a:cubicBezTo>
                <a:cubicBezTo>
                  <a:pt x="883" y="578"/>
                  <a:pt x="888" y="583"/>
                  <a:pt x="895" y="583"/>
                </a:cubicBezTo>
                <a:cubicBezTo>
                  <a:pt x="902" y="583"/>
                  <a:pt x="908" y="578"/>
                  <a:pt x="908" y="571"/>
                </a:cubicBezTo>
                <a:cubicBezTo>
                  <a:pt x="908" y="564"/>
                  <a:pt x="903" y="559"/>
                  <a:pt x="896" y="558"/>
                </a:cubicBezTo>
                <a:close/>
                <a:moveTo>
                  <a:pt x="705" y="1197"/>
                </a:moveTo>
                <a:cubicBezTo>
                  <a:pt x="712" y="1197"/>
                  <a:pt x="718" y="1191"/>
                  <a:pt x="718" y="1184"/>
                </a:cubicBezTo>
                <a:cubicBezTo>
                  <a:pt x="718" y="1178"/>
                  <a:pt x="712" y="1172"/>
                  <a:pt x="705" y="1172"/>
                </a:cubicBezTo>
                <a:cubicBezTo>
                  <a:pt x="698" y="1172"/>
                  <a:pt x="693" y="1177"/>
                  <a:pt x="693" y="1184"/>
                </a:cubicBezTo>
                <a:cubicBezTo>
                  <a:pt x="692" y="1191"/>
                  <a:pt x="698" y="1197"/>
                  <a:pt x="705" y="1197"/>
                </a:cubicBezTo>
                <a:close/>
                <a:moveTo>
                  <a:pt x="630" y="1108"/>
                </a:moveTo>
                <a:cubicBezTo>
                  <a:pt x="637" y="1108"/>
                  <a:pt x="643" y="1102"/>
                  <a:pt x="643" y="1095"/>
                </a:cubicBezTo>
                <a:cubicBezTo>
                  <a:pt x="642" y="1089"/>
                  <a:pt x="637" y="1083"/>
                  <a:pt x="630" y="1083"/>
                </a:cubicBezTo>
                <a:cubicBezTo>
                  <a:pt x="623" y="1083"/>
                  <a:pt x="618" y="1088"/>
                  <a:pt x="618" y="1095"/>
                </a:cubicBezTo>
                <a:cubicBezTo>
                  <a:pt x="617" y="1102"/>
                  <a:pt x="623" y="1108"/>
                  <a:pt x="630" y="1108"/>
                </a:cubicBezTo>
                <a:close/>
                <a:moveTo>
                  <a:pt x="1187" y="1144"/>
                </a:moveTo>
                <a:cubicBezTo>
                  <a:pt x="1187" y="1137"/>
                  <a:pt x="1181" y="1131"/>
                  <a:pt x="1174" y="1131"/>
                </a:cubicBezTo>
                <a:cubicBezTo>
                  <a:pt x="1167" y="1131"/>
                  <a:pt x="1162" y="1136"/>
                  <a:pt x="1162" y="1143"/>
                </a:cubicBezTo>
                <a:cubicBezTo>
                  <a:pt x="1162" y="1150"/>
                  <a:pt x="1167" y="1156"/>
                  <a:pt x="1174" y="1156"/>
                </a:cubicBezTo>
                <a:cubicBezTo>
                  <a:pt x="1181" y="1156"/>
                  <a:pt x="1187" y="1150"/>
                  <a:pt x="1187" y="1144"/>
                </a:cubicBezTo>
                <a:close/>
                <a:moveTo>
                  <a:pt x="950" y="563"/>
                </a:moveTo>
                <a:cubicBezTo>
                  <a:pt x="943" y="563"/>
                  <a:pt x="937" y="569"/>
                  <a:pt x="937" y="576"/>
                </a:cubicBezTo>
                <a:cubicBezTo>
                  <a:pt x="937" y="583"/>
                  <a:pt x="943" y="588"/>
                  <a:pt x="950" y="588"/>
                </a:cubicBezTo>
                <a:cubicBezTo>
                  <a:pt x="957" y="588"/>
                  <a:pt x="962" y="583"/>
                  <a:pt x="962" y="576"/>
                </a:cubicBezTo>
                <a:cubicBezTo>
                  <a:pt x="962" y="569"/>
                  <a:pt x="957" y="564"/>
                  <a:pt x="950" y="563"/>
                </a:cubicBezTo>
                <a:close/>
                <a:moveTo>
                  <a:pt x="598" y="982"/>
                </a:moveTo>
                <a:cubicBezTo>
                  <a:pt x="598" y="976"/>
                  <a:pt x="593" y="970"/>
                  <a:pt x="586" y="969"/>
                </a:cubicBezTo>
                <a:cubicBezTo>
                  <a:pt x="579" y="969"/>
                  <a:pt x="573" y="975"/>
                  <a:pt x="573" y="982"/>
                </a:cubicBezTo>
                <a:cubicBezTo>
                  <a:pt x="573" y="989"/>
                  <a:pt x="579" y="994"/>
                  <a:pt x="585" y="994"/>
                </a:cubicBezTo>
                <a:cubicBezTo>
                  <a:pt x="592" y="995"/>
                  <a:pt x="598" y="989"/>
                  <a:pt x="598" y="982"/>
                </a:cubicBezTo>
                <a:close/>
                <a:moveTo>
                  <a:pt x="1004" y="593"/>
                </a:moveTo>
                <a:cubicBezTo>
                  <a:pt x="1011" y="593"/>
                  <a:pt x="1017" y="587"/>
                  <a:pt x="1017" y="580"/>
                </a:cubicBezTo>
                <a:cubicBezTo>
                  <a:pt x="1017" y="573"/>
                  <a:pt x="1012" y="568"/>
                  <a:pt x="1005" y="568"/>
                </a:cubicBezTo>
                <a:cubicBezTo>
                  <a:pt x="997" y="568"/>
                  <a:pt x="991" y="573"/>
                  <a:pt x="992" y="581"/>
                </a:cubicBezTo>
                <a:cubicBezTo>
                  <a:pt x="992" y="587"/>
                  <a:pt x="998" y="593"/>
                  <a:pt x="1004" y="593"/>
                </a:cubicBezTo>
                <a:close/>
                <a:moveTo>
                  <a:pt x="930" y="1257"/>
                </a:moveTo>
                <a:cubicBezTo>
                  <a:pt x="930" y="1250"/>
                  <a:pt x="924" y="1245"/>
                  <a:pt x="917" y="1245"/>
                </a:cubicBezTo>
                <a:cubicBezTo>
                  <a:pt x="910" y="1245"/>
                  <a:pt x="905" y="1251"/>
                  <a:pt x="905" y="1257"/>
                </a:cubicBezTo>
                <a:cubicBezTo>
                  <a:pt x="905" y="1264"/>
                  <a:pt x="910" y="1270"/>
                  <a:pt x="917" y="1270"/>
                </a:cubicBezTo>
                <a:cubicBezTo>
                  <a:pt x="924" y="1270"/>
                  <a:pt x="930" y="1264"/>
                  <a:pt x="930" y="1257"/>
                </a:cubicBezTo>
                <a:close/>
                <a:moveTo>
                  <a:pt x="1083" y="602"/>
                </a:moveTo>
                <a:cubicBezTo>
                  <a:pt x="1077" y="602"/>
                  <a:pt x="1071" y="608"/>
                  <a:pt x="1071" y="614"/>
                </a:cubicBezTo>
                <a:cubicBezTo>
                  <a:pt x="1071" y="621"/>
                  <a:pt x="1077" y="627"/>
                  <a:pt x="1084" y="627"/>
                </a:cubicBezTo>
                <a:cubicBezTo>
                  <a:pt x="1091" y="627"/>
                  <a:pt x="1097" y="621"/>
                  <a:pt x="1096" y="614"/>
                </a:cubicBezTo>
                <a:cubicBezTo>
                  <a:pt x="1096" y="607"/>
                  <a:pt x="1090" y="602"/>
                  <a:pt x="1083" y="602"/>
                </a:cubicBezTo>
                <a:close/>
                <a:moveTo>
                  <a:pt x="812" y="578"/>
                </a:moveTo>
                <a:cubicBezTo>
                  <a:pt x="805" y="578"/>
                  <a:pt x="799" y="584"/>
                  <a:pt x="799" y="590"/>
                </a:cubicBezTo>
                <a:cubicBezTo>
                  <a:pt x="799" y="597"/>
                  <a:pt x="805" y="603"/>
                  <a:pt x="811" y="603"/>
                </a:cubicBezTo>
                <a:cubicBezTo>
                  <a:pt x="818" y="603"/>
                  <a:pt x="824" y="597"/>
                  <a:pt x="824" y="590"/>
                </a:cubicBezTo>
                <a:cubicBezTo>
                  <a:pt x="824" y="583"/>
                  <a:pt x="818" y="578"/>
                  <a:pt x="812" y="578"/>
                </a:cubicBezTo>
                <a:close/>
                <a:moveTo>
                  <a:pt x="863" y="1241"/>
                </a:moveTo>
                <a:cubicBezTo>
                  <a:pt x="856" y="1240"/>
                  <a:pt x="850" y="1246"/>
                  <a:pt x="850" y="1253"/>
                </a:cubicBezTo>
                <a:cubicBezTo>
                  <a:pt x="850" y="1260"/>
                  <a:pt x="856" y="1266"/>
                  <a:pt x="863" y="1266"/>
                </a:cubicBezTo>
                <a:cubicBezTo>
                  <a:pt x="870" y="1266"/>
                  <a:pt x="875" y="1261"/>
                  <a:pt x="875" y="1254"/>
                </a:cubicBezTo>
                <a:cubicBezTo>
                  <a:pt x="875" y="1247"/>
                  <a:pt x="870" y="1241"/>
                  <a:pt x="863" y="1241"/>
                </a:cubicBezTo>
                <a:close/>
                <a:moveTo>
                  <a:pt x="1238" y="1052"/>
                </a:moveTo>
                <a:cubicBezTo>
                  <a:pt x="1245" y="1052"/>
                  <a:pt x="1251" y="1046"/>
                  <a:pt x="1250" y="1039"/>
                </a:cubicBezTo>
                <a:cubicBezTo>
                  <a:pt x="1250" y="1032"/>
                  <a:pt x="1245" y="1027"/>
                  <a:pt x="1238" y="1027"/>
                </a:cubicBezTo>
                <a:cubicBezTo>
                  <a:pt x="1231" y="1027"/>
                  <a:pt x="1225" y="1033"/>
                  <a:pt x="1226" y="1039"/>
                </a:cubicBezTo>
                <a:cubicBezTo>
                  <a:pt x="1226" y="1046"/>
                  <a:pt x="1232" y="1052"/>
                  <a:pt x="1238" y="1052"/>
                </a:cubicBezTo>
                <a:close/>
                <a:moveTo>
                  <a:pt x="1220" y="792"/>
                </a:moveTo>
                <a:cubicBezTo>
                  <a:pt x="1220" y="798"/>
                  <a:pt x="1225" y="804"/>
                  <a:pt x="1232" y="804"/>
                </a:cubicBezTo>
                <a:cubicBezTo>
                  <a:pt x="1239" y="804"/>
                  <a:pt x="1244" y="799"/>
                  <a:pt x="1245" y="792"/>
                </a:cubicBezTo>
                <a:cubicBezTo>
                  <a:pt x="1245" y="785"/>
                  <a:pt x="1239" y="779"/>
                  <a:pt x="1232" y="779"/>
                </a:cubicBezTo>
                <a:cubicBezTo>
                  <a:pt x="1225" y="779"/>
                  <a:pt x="1220" y="785"/>
                  <a:pt x="1220" y="792"/>
                </a:cubicBezTo>
                <a:close/>
                <a:moveTo>
                  <a:pt x="1252" y="889"/>
                </a:moveTo>
                <a:cubicBezTo>
                  <a:pt x="1258" y="889"/>
                  <a:pt x="1264" y="884"/>
                  <a:pt x="1265" y="877"/>
                </a:cubicBezTo>
                <a:cubicBezTo>
                  <a:pt x="1265" y="870"/>
                  <a:pt x="1260" y="865"/>
                  <a:pt x="1254" y="864"/>
                </a:cubicBezTo>
                <a:cubicBezTo>
                  <a:pt x="1247" y="863"/>
                  <a:pt x="1241" y="868"/>
                  <a:pt x="1240" y="875"/>
                </a:cubicBezTo>
                <a:cubicBezTo>
                  <a:pt x="1240" y="882"/>
                  <a:pt x="1245" y="888"/>
                  <a:pt x="1252" y="889"/>
                </a:cubicBezTo>
                <a:close/>
                <a:moveTo>
                  <a:pt x="655" y="1138"/>
                </a:moveTo>
                <a:cubicBezTo>
                  <a:pt x="662" y="1138"/>
                  <a:pt x="667" y="1132"/>
                  <a:pt x="667" y="1125"/>
                </a:cubicBezTo>
                <a:cubicBezTo>
                  <a:pt x="667" y="1118"/>
                  <a:pt x="661" y="1113"/>
                  <a:pt x="655" y="1113"/>
                </a:cubicBezTo>
                <a:cubicBezTo>
                  <a:pt x="648" y="1113"/>
                  <a:pt x="642" y="1119"/>
                  <a:pt x="642" y="1126"/>
                </a:cubicBezTo>
                <a:cubicBezTo>
                  <a:pt x="642" y="1132"/>
                  <a:pt x="648" y="1138"/>
                  <a:pt x="655" y="1138"/>
                </a:cubicBezTo>
                <a:close/>
                <a:moveTo>
                  <a:pt x="1128" y="1193"/>
                </a:moveTo>
                <a:cubicBezTo>
                  <a:pt x="1128" y="1186"/>
                  <a:pt x="1122" y="1181"/>
                  <a:pt x="1116" y="1180"/>
                </a:cubicBezTo>
                <a:cubicBezTo>
                  <a:pt x="1109" y="1180"/>
                  <a:pt x="1103" y="1186"/>
                  <a:pt x="1103" y="1192"/>
                </a:cubicBezTo>
                <a:cubicBezTo>
                  <a:pt x="1103" y="1199"/>
                  <a:pt x="1108" y="1205"/>
                  <a:pt x="1115" y="1205"/>
                </a:cubicBezTo>
                <a:cubicBezTo>
                  <a:pt x="1122" y="1205"/>
                  <a:pt x="1127" y="1200"/>
                  <a:pt x="1128" y="1193"/>
                </a:cubicBezTo>
                <a:close/>
                <a:moveTo>
                  <a:pt x="679" y="1167"/>
                </a:moveTo>
                <a:cubicBezTo>
                  <a:pt x="686" y="1167"/>
                  <a:pt x="692" y="1162"/>
                  <a:pt x="692" y="1155"/>
                </a:cubicBezTo>
                <a:cubicBezTo>
                  <a:pt x="692" y="1148"/>
                  <a:pt x="687" y="1142"/>
                  <a:pt x="680" y="1142"/>
                </a:cubicBezTo>
                <a:cubicBezTo>
                  <a:pt x="673" y="1142"/>
                  <a:pt x="667" y="1147"/>
                  <a:pt x="667" y="1154"/>
                </a:cubicBezTo>
                <a:cubicBezTo>
                  <a:pt x="667" y="1161"/>
                  <a:pt x="672" y="1167"/>
                  <a:pt x="679" y="1167"/>
                </a:cubicBezTo>
                <a:close/>
                <a:moveTo>
                  <a:pt x="634" y="727"/>
                </a:moveTo>
                <a:cubicBezTo>
                  <a:pt x="628" y="727"/>
                  <a:pt x="622" y="733"/>
                  <a:pt x="622" y="740"/>
                </a:cubicBezTo>
                <a:cubicBezTo>
                  <a:pt x="622" y="746"/>
                  <a:pt x="627" y="752"/>
                  <a:pt x="634" y="752"/>
                </a:cubicBezTo>
                <a:cubicBezTo>
                  <a:pt x="641" y="752"/>
                  <a:pt x="647" y="747"/>
                  <a:pt x="647" y="740"/>
                </a:cubicBezTo>
                <a:cubicBezTo>
                  <a:pt x="647" y="733"/>
                  <a:pt x="641" y="727"/>
                  <a:pt x="634" y="727"/>
                </a:cubicBezTo>
                <a:close/>
                <a:moveTo>
                  <a:pt x="612" y="819"/>
                </a:moveTo>
                <a:cubicBezTo>
                  <a:pt x="612" y="812"/>
                  <a:pt x="606" y="807"/>
                  <a:pt x="599" y="807"/>
                </a:cubicBezTo>
                <a:cubicBezTo>
                  <a:pt x="593" y="807"/>
                  <a:pt x="587" y="812"/>
                  <a:pt x="587" y="819"/>
                </a:cubicBezTo>
                <a:cubicBezTo>
                  <a:pt x="587" y="826"/>
                  <a:pt x="592" y="831"/>
                  <a:pt x="599" y="831"/>
                </a:cubicBezTo>
                <a:cubicBezTo>
                  <a:pt x="606" y="832"/>
                  <a:pt x="612" y="826"/>
                  <a:pt x="612" y="819"/>
                </a:cubicBezTo>
                <a:close/>
                <a:moveTo>
                  <a:pt x="1145" y="1156"/>
                </a:moveTo>
                <a:cubicBezTo>
                  <a:pt x="1139" y="1155"/>
                  <a:pt x="1132" y="1160"/>
                  <a:pt x="1132" y="1167"/>
                </a:cubicBezTo>
                <a:cubicBezTo>
                  <a:pt x="1131" y="1174"/>
                  <a:pt x="1136" y="1180"/>
                  <a:pt x="1143" y="1180"/>
                </a:cubicBezTo>
                <a:cubicBezTo>
                  <a:pt x="1150" y="1181"/>
                  <a:pt x="1156" y="1176"/>
                  <a:pt x="1157" y="1169"/>
                </a:cubicBezTo>
                <a:cubicBezTo>
                  <a:pt x="1157" y="1162"/>
                  <a:pt x="1152" y="1156"/>
                  <a:pt x="1145" y="1156"/>
                </a:cubicBezTo>
                <a:close/>
                <a:moveTo>
                  <a:pt x="1133" y="662"/>
                </a:moveTo>
                <a:cubicBezTo>
                  <a:pt x="1126" y="662"/>
                  <a:pt x="1121" y="668"/>
                  <a:pt x="1121" y="674"/>
                </a:cubicBezTo>
                <a:cubicBezTo>
                  <a:pt x="1121" y="681"/>
                  <a:pt x="1127" y="686"/>
                  <a:pt x="1133" y="686"/>
                </a:cubicBezTo>
                <a:cubicBezTo>
                  <a:pt x="1140" y="686"/>
                  <a:pt x="1145" y="681"/>
                  <a:pt x="1145" y="674"/>
                </a:cubicBezTo>
                <a:cubicBezTo>
                  <a:pt x="1145" y="668"/>
                  <a:pt x="1140" y="662"/>
                  <a:pt x="1133" y="662"/>
                </a:cubicBezTo>
                <a:close/>
                <a:moveTo>
                  <a:pt x="1195" y="763"/>
                </a:moveTo>
                <a:cubicBezTo>
                  <a:pt x="1195" y="770"/>
                  <a:pt x="1200" y="775"/>
                  <a:pt x="1207" y="775"/>
                </a:cubicBezTo>
                <a:cubicBezTo>
                  <a:pt x="1214" y="775"/>
                  <a:pt x="1220" y="770"/>
                  <a:pt x="1220" y="763"/>
                </a:cubicBezTo>
                <a:cubicBezTo>
                  <a:pt x="1220" y="756"/>
                  <a:pt x="1214" y="750"/>
                  <a:pt x="1207" y="751"/>
                </a:cubicBezTo>
                <a:cubicBezTo>
                  <a:pt x="1200" y="751"/>
                  <a:pt x="1195" y="756"/>
                  <a:pt x="1195" y="763"/>
                </a:cubicBezTo>
                <a:close/>
                <a:moveTo>
                  <a:pt x="1208" y="1076"/>
                </a:moveTo>
                <a:cubicBezTo>
                  <a:pt x="1214" y="1076"/>
                  <a:pt x="1220" y="1071"/>
                  <a:pt x="1220" y="1065"/>
                </a:cubicBezTo>
                <a:cubicBezTo>
                  <a:pt x="1221" y="1058"/>
                  <a:pt x="1216" y="1052"/>
                  <a:pt x="1209" y="1052"/>
                </a:cubicBezTo>
                <a:cubicBezTo>
                  <a:pt x="1202" y="1052"/>
                  <a:pt x="1196" y="1057"/>
                  <a:pt x="1196" y="1063"/>
                </a:cubicBezTo>
                <a:cubicBezTo>
                  <a:pt x="1196" y="1070"/>
                  <a:pt x="1201" y="1076"/>
                  <a:pt x="1208" y="1076"/>
                </a:cubicBezTo>
                <a:close/>
                <a:moveTo>
                  <a:pt x="1235" y="931"/>
                </a:moveTo>
                <a:cubicBezTo>
                  <a:pt x="1235" y="938"/>
                  <a:pt x="1241" y="943"/>
                  <a:pt x="1247" y="943"/>
                </a:cubicBezTo>
                <a:cubicBezTo>
                  <a:pt x="1254" y="943"/>
                  <a:pt x="1260" y="938"/>
                  <a:pt x="1260" y="931"/>
                </a:cubicBezTo>
                <a:cubicBezTo>
                  <a:pt x="1259" y="924"/>
                  <a:pt x="1254" y="919"/>
                  <a:pt x="1248" y="919"/>
                </a:cubicBezTo>
                <a:cubicBezTo>
                  <a:pt x="1241" y="919"/>
                  <a:pt x="1235" y="924"/>
                  <a:pt x="1235" y="931"/>
                </a:cubicBezTo>
                <a:close/>
                <a:moveTo>
                  <a:pt x="1109" y="632"/>
                </a:moveTo>
                <a:cubicBezTo>
                  <a:pt x="1102" y="632"/>
                  <a:pt x="1097" y="637"/>
                  <a:pt x="1096" y="643"/>
                </a:cubicBezTo>
                <a:cubicBezTo>
                  <a:pt x="1096" y="650"/>
                  <a:pt x="1101" y="656"/>
                  <a:pt x="1108" y="656"/>
                </a:cubicBezTo>
                <a:cubicBezTo>
                  <a:pt x="1115" y="657"/>
                  <a:pt x="1121" y="651"/>
                  <a:pt x="1121" y="645"/>
                </a:cubicBezTo>
                <a:cubicBezTo>
                  <a:pt x="1121" y="638"/>
                  <a:pt x="1116" y="632"/>
                  <a:pt x="1109" y="632"/>
                </a:cubicBezTo>
                <a:close/>
                <a:moveTo>
                  <a:pt x="740" y="640"/>
                </a:moveTo>
                <a:cubicBezTo>
                  <a:pt x="740" y="647"/>
                  <a:pt x="745" y="653"/>
                  <a:pt x="752" y="653"/>
                </a:cubicBezTo>
                <a:cubicBezTo>
                  <a:pt x="758" y="653"/>
                  <a:pt x="764" y="648"/>
                  <a:pt x="764" y="641"/>
                </a:cubicBezTo>
                <a:cubicBezTo>
                  <a:pt x="764" y="634"/>
                  <a:pt x="759" y="629"/>
                  <a:pt x="752" y="629"/>
                </a:cubicBezTo>
                <a:cubicBezTo>
                  <a:pt x="745" y="629"/>
                  <a:pt x="740" y="634"/>
                  <a:pt x="740" y="640"/>
                </a:cubicBezTo>
                <a:close/>
                <a:moveTo>
                  <a:pt x="781" y="604"/>
                </a:moveTo>
                <a:cubicBezTo>
                  <a:pt x="775" y="604"/>
                  <a:pt x="769" y="610"/>
                  <a:pt x="770" y="617"/>
                </a:cubicBezTo>
                <a:cubicBezTo>
                  <a:pt x="770" y="623"/>
                  <a:pt x="775" y="628"/>
                  <a:pt x="782" y="628"/>
                </a:cubicBezTo>
                <a:cubicBezTo>
                  <a:pt x="789" y="628"/>
                  <a:pt x="794" y="623"/>
                  <a:pt x="794" y="616"/>
                </a:cubicBezTo>
                <a:cubicBezTo>
                  <a:pt x="794" y="609"/>
                  <a:pt x="788" y="604"/>
                  <a:pt x="781" y="604"/>
                </a:cubicBezTo>
                <a:close/>
                <a:moveTo>
                  <a:pt x="663" y="703"/>
                </a:moveTo>
                <a:cubicBezTo>
                  <a:pt x="656" y="703"/>
                  <a:pt x="651" y="708"/>
                  <a:pt x="651" y="715"/>
                </a:cubicBezTo>
                <a:cubicBezTo>
                  <a:pt x="651" y="722"/>
                  <a:pt x="656" y="727"/>
                  <a:pt x="663" y="727"/>
                </a:cubicBezTo>
                <a:cubicBezTo>
                  <a:pt x="670" y="727"/>
                  <a:pt x="675" y="722"/>
                  <a:pt x="676" y="715"/>
                </a:cubicBezTo>
                <a:cubicBezTo>
                  <a:pt x="676" y="708"/>
                  <a:pt x="670" y="703"/>
                  <a:pt x="663" y="703"/>
                </a:cubicBezTo>
                <a:close/>
                <a:moveTo>
                  <a:pt x="595" y="886"/>
                </a:moveTo>
                <a:cubicBezTo>
                  <a:pt x="602" y="886"/>
                  <a:pt x="607" y="880"/>
                  <a:pt x="607" y="874"/>
                </a:cubicBezTo>
                <a:cubicBezTo>
                  <a:pt x="607" y="867"/>
                  <a:pt x="602" y="861"/>
                  <a:pt x="595" y="861"/>
                </a:cubicBezTo>
                <a:cubicBezTo>
                  <a:pt x="588" y="862"/>
                  <a:pt x="583" y="867"/>
                  <a:pt x="583" y="874"/>
                </a:cubicBezTo>
                <a:cubicBezTo>
                  <a:pt x="583" y="881"/>
                  <a:pt x="588" y="886"/>
                  <a:pt x="595" y="886"/>
                </a:cubicBezTo>
                <a:close/>
                <a:moveTo>
                  <a:pt x="1001" y="1226"/>
                </a:moveTo>
                <a:cubicBezTo>
                  <a:pt x="994" y="1226"/>
                  <a:pt x="989" y="1231"/>
                  <a:pt x="989" y="1238"/>
                </a:cubicBezTo>
                <a:cubicBezTo>
                  <a:pt x="989" y="1245"/>
                  <a:pt x="994" y="1250"/>
                  <a:pt x="1001" y="1250"/>
                </a:cubicBezTo>
                <a:cubicBezTo>
                  <a:pt x="1008" y="1250"/>
                  <a:pt x="1013" y="1245"/>
                  <a:pt x="1013" y="1238"/>
                </a:cubicBezTo>
                <a:cubicBezTo>
                  <a:pt x="1013" y="1231"/>
                  <a:pt x="1007" y="1226"/>
                  <a:pt x="1001" y="1226"/>
                </a:cubicBezTo>
                <a:close/>
                <a:moveTo>
                  <a:pt x="610" y="1024"/>
                </a:moveTo>
                <a:cubicBezTo>
                  <a:pt x="617" y="1024"/>
                  <a:pt x="623" y="1019"/>
                  <a:pt x="623" y="1012"/>
                </a:cubicBezTo>
                <a:cubicBezTo>
                  <a:pt x="623" y="1005"/>
                  <a:pt x="617" y="999"/>
                  <a:pt x="610" y="1000"/>
                </a:cubicBezTo>
                <a:cubicBezTo>
                  <a:pt x="603" y="1000"/>
                  <a:pt x="598" y="1005"/>
                  <a:pt x="598" y="1012"/>
                </a:cubicBezTo>
                <a:cubicBezTo>
                  <a:pt x="598" y="1019"/>
                  <a:pt x="603" y="1024"/>
                  <a:pt x="610" y="1024"/>
                </a:cubicBezTo>
                <a:close/>
                <a:moveTo>
                  <a:pt x="866" y="608"/>
                </a:moveTo>
                <a:cubicBezTo>
                  <a:pt x="873" y="608"/>
                  <a:pt x="878" y="603"/>
                  <a:pt x="878" y="596"/>
                </a:cubicBezTo>
                <a:cubicBezTo>
                  <a:pt x="879" y="590"/>
                  <a:pt x="873" y="584"/>
                  <a:pt x="867" y="583"/>
                </a:cubicBezTo>
                <a:cubicBezTo>
                  <a:pt x="860" y="583"/>
                  <a:pt x="855" y="588"/>
                  <a:pt x="854" y="595"/>
                </a:cubicBezTo>
                <a:cubicBezTo>
                  <a:pt x="854" y="602"/>
                  <a:pt x="859" y="607"/>
                  <a:pt x="866" y="608"/>
                </a:cubicBezTo>
                <a:close/>
                <a:moveTo>
                  <a:pt x="602" y="927"/>
                </a:moveTo>
                <a:cubicBezTo>
                  <a:pt x="602" y="921"/>
                  <a:pt x="597" y="915"/>
                  <a:pt x="590" y="915"/>
                </a:cubicBezTo>
                <a:cubicBezTo>
                  <a:pt x="583" y="915"/>
                  <a:pt x="578" y="921"/>
                  <a:pt x="578" y="927"/>
                </a:cubicBezTo>
                <a:cubicBezTo>
                  <a:pt x="578" y="934"/>
                  <a:pt x="583" y="940"/>
                  <a:pt x="590" y="940"/>
                </a:cubicBezTo>
                <a:cubicBezTo>
                  <a:pt x="597" y="940"/>
                  <a:pt x="602" y="934"/>
                  <a:pt x="602" y="927"/>
                </a:cubicBezTo>
                <a:close/>
                <a:moveTo>
                  <a:pt x="1230" y="984"/>
                </a:moveTo>
                <a:cubicBezTo>
                  <a:pt x="1230" y="991"/>
                  <a:pt x="1235" y="997"/>
                  <a:pt x="1242" y="997"/>
                </a:cubicBezTo>
                <a:cubicBezTo>
                  <a:pt x="1249" y="997"/>
                  <a:pt x="1254" y="992"/>
                  <a:pt x="1255" y="985"/>
                </a:cubicBezTo>
                <a:cubicBezTo>
                  <a:pt x="1255" y="978"/>
                  <a:pt x="1250" y="973"/>
                  <a:pt x="1243" y="972"/>
                </a:cubicBezTo>
                <a:cubicBezTo>
                  <a:pt x="1236" y="972"/>
                  <a:pt x="1230" y="977"/>
                  <a:pt x="1230" y="984"/>
                </a:cubicBezTo>
                <a:close/>
                <a:moveTo>
                  <a:pt x="1030" y="598"/>
                </a:moveTo>
                <a:cubicBezTo>
                  <a:pt x="1023" y="598"/>
                  <a:pt x="1018" y="602"/>
                  <a:pt x="1017" y="609"/>
                </a:cubicBezTo>
                <a:cubicBezTo>
                  <a:pt x="1016" y="615"/>
                  <a:pt x="1021" y="622"/>
                  <a:pt x="1028" y="622"/>
                </a:cubicBezTo>
                <a:cubicBezTo>
                  <a:pt x="1035" y="623"/>
                  <a:pt x="1040" y="618"/>
                  <a:pt x="1041" y="611"/>
                </a:cubicBezTo>
                <a:cubicBezTo>
                  <a:pt x="1042" y="604"/>
                  <a:pt x="1037" y="598"/>
                  <a:pt x="1030" y="598"/>
                </a:cubicBezTo>
                <a:close/>
                <a:moveTo>
                  <a:pt x="783" y="1231"/>
                </a:moveTo>
                <a:cubicBezTo>
                  <a:pt x="790" y="1231"/>
                  <a:pt x="796" y="1225"/>
                  <a:pt x="796" y="1218"/>
                </a:cubicBezTo>
                <a:cubicBezTo>
                  <a:pt x="796" y="1211"/>
                  <a:pt x="790" y="1206"/>
                  <a:pt x="783" y="1206"/>
                </a:cubicBezTo>
                <a:cubicBezTo>
                  <a:pt x="776" y="1206"/>
                  <a:pt x="771" y="1212"/>
                  <a:pt x="771" y="1219"/>
                </a:cubicBezTo>
                <a:cubicBezTo>
                  <a:pt x="772" y="1225"/>
                  <a:pt x="777" y="1231"/>
                  <a:pt x="783" y="1231"/>
                </a:cubicBezTo>
                <a:close/>
                <a:moveTo>
                  <a:pt x="694" y="678"/>
                </a:moveTo>
                <a:cubicBezTo>
                  <a:pt x="687" y="678"/>
                  <a:pt x="682" y="682"/>
                  <a:pt x="681" y="689"/>
                </a:cubicBezTo>
                <a:cubicBezTo>
                  <a:pt x="680" y="696"/>
                  <a:pt x="685" y="702"/>
                  <a:pt x="692" y="702"/>
                </a:cubicBezTo>
                <a:cubicBezTo>
                  <a:pt x="699" y="703"/>
                  <a:pt x="704" y="698"/>
                  <a:pt x="705" y="692"/>
                </a:cubicBezTo>
                <a:cubicBezTo>
                  <a:pt x="706" y="685"/>
                  <a:pt x="701" y="679"/>
                  <a:pt x="694" y="678"/>
                </a:cubicBezTo>
                <a:close/>
                <a:moveTo>
                  <a:pt x="1183" y="745"/>
                </a:moveTo>
                <a:cubicBezTo>
                  <a:pt x="1190" y="745"/>
                  <a:pt x="1195" y="739"/>
                  <a:pt x="1195" y="732"/>
                </a:cubicBezTo>
                <a:cubicBezTo>
                  <a:pt x="1194" y="726"/>
                  <a:pt x="1189" y="721"/>
                  <a:pt x="1182" y="721"/>
                </a:cubicBezTo>
                <a:cubicBezTo>
                  <a:pt x="1176" y="721"/>
                  <a:pt x="1171" y="726"/>
                  <a:pt x="1170" y="733"/>
                </a:cubicBezTo>
                <a:cubicBezTo>
                  <a:pt x="1170" y="739"/>
                  <a:pt x="1176" y="745"/>
                  <a:pt x="1183" y="745"/>
                </a:cubicBezTo>
                <a:close/>
                <a:moveTo>
                  <a:pt x="837" y="1235"/>
                </a:moveTo>
                <a:cubicBezTo>
                  <a:pt x="844" y="1236"/>
                  <a:pt x="850" y="1231"/>
                  <a:pt x="850" y="1224"/>
                </a:cubicBezTo>
                <a:cubicBezTo>
                  <a:pt x="850" y="1217"/>
                  <a:pt x="845" y="1212"/>
                  <a:pt x="838" y="1211"/>
                </a:cubicBezTo>
                <a:cubicBezTo>
                  <a:pt x="832" y="1211"/>
                  <a:pt x="826" y="1217"/>
                  <a:pt x="826" y="1223"/>
                </a:cubicBezTo>
                <a:cubicBezTo>
                  <a:pt x="826" y="1229"/>
                  <a:pt x="831" y="1235"/>
                  <a:pt x="837" y="1235"/>
                </a:cubicBezTo>
                <a:close/>
                <a:moveTo>
                  <a:pt x="962" y="605"/>
                </a:moveTo>
                <a:cubicBezTo>
                  <a:pt x="962" y="611"/>
                  <a:pt x="968" y="617"/>
                  <a:pt x="975" y="617"/>
                </a:cubicBezTo>
                <a:cubicBezTo>
                  <a:pt x="981" y="617"/>
                  <a:pt x="986" y="612"/>
                  <a:pt x="986" y="605"/>
                </a:cubicBezTo>
                <a:cubicBezTo>
                  <a:pt x="986" y="598"/>
                  <a:pt x="981" y="593"/>
                  <a:pt x="975" y="593"/>
                </a:cubicBezTo>
                <a:cubicBezTo>
                  <a:pt x="968" y="593"/>
                  <a:pt x="963" y="598"/>
                  <a:pt x="962" y="605"/>
                </a:cubicBezTo>
                <a:close/>
                <a:moveTo>
                  <a:pt x="759" y="1201"/>
                </a:moveTo>
                <a:cubicBezTo>
                  <a:pt x="766" y="1201"/>
                  <a:pt x="771" y="1196"/>
                  <a:pt x="771" y="1189"/>
                </a:cubicBezTo>
                <a:cubicBezTo>
                  <a:pt x="771" y="1183"/>
                  <a:pt x="765" y="1177"/>
                  <a:pt x="759" y="1177"/>
                </a:cubicBezTo>
                <a:cubicBezTo>
                  <a:pt x="752" y="1177"/>
                  <a:pt x="747" y="1183"/>
                  <a:pt x="747" y="1190"/>
                </a:cubicBezTo>
                <a:cubicBezTo>
                  <a:pt x="747" y="1197"/>
                  <a:pt x="752" y="1202"/>
                  <a:pt x="759" y="1201"/>
                </a:cubicBezTo>
                <a:close/>
                <a:moveTo>
                  <a:pt x="711" y="666"/>
                </a:moveTo>
                <a:cubicBezTo>
                  <a:pt x="711" y="672"/>
                  <a:pt x="716" y="677"/>
                  <a:pt x="723" y="677"/>
                </a:cubicBezTo>
                <a:cubicBezTo>
                  <a:pt x="730" y="677"/>
                  <a:pt x="735" y="672"/>
                  <a:pt x="735" y="666"/>
                </a:cubicBezTo>
                <a:cubicBezTo>
                  <a:pt x="735" y="659"/>
                  <a:pt x="729" y="653"/>
                  <a:pt x="723" y="653"/>
                </a:cubicBezTo>
                <a:cubicBezTo>
                  <a:pt x="716" y="654"/>
                  <a:pt x="711" y="659"/>
                  <a:pt x="711" y="666"/>
                </a:cubicBezTo>
                <a:close/>
                <a:moveTo>
                  <a:pt x="1158" y="691"/>
                </a:moveTo>
                <a:cubicBezTo>
                  <a:pt x="1151" y="691"/>
                  <a:pt x="1146" y="697"/>
                  <a:pt x="1146" y="704"/>
                </a:cubicBezTo>
                <a:cubicBezTo>
                  <a:pt x="1146" y="710"/>
                  <a:pt x="1152" y="715"/>
                  <a:pt x="1158" y="715"/>
                </a:cubicBezTo>
                <a:cubicBezTo>
                  <a:pt x="1165" y="715"/>
                  <a:pt x="1170" y="709"/>
                  <a:pt x="1170" y="703"/>
                </a:cubicBezTo>
                <a:cubicBezTo>
                  <a:pt x="1170" y="696"/>
                  <a:pt x="1164" y="691"/>
                  <a:pt x="1158" y="691"/>
                </a:cubicBezTo>
                <a:close/>
                <a:moveTo>
                  <a:pt x="1031" y="1225"/>
                </a:moveTo>
                <a:cubicBezTo>
                  <a:pt x="1038" y="1225"/>
                  <a:pt x="1043" y="1220"/>
                  <a:pt x="1043" y="1213"/>
                </a:cubicBezTo>
                <a:cubicBezTo>
                  <a:pt x="1043" y="1206"/>
                  <a:pt x="1037" y="1201"/>
                  <a:pt x="1031" y="1201"/>
                </a:cubicBezTo>
                <a:cubicBezTo>
                  <a:pt x="1024" y="1201"/>
                  <a:pt x="1019" y="1207"/>
                  <a:pt x="1019" y="1213"/>
                </a:cubicBezTo>
                <a:cubicBezTo>
                  <a:pt x="1019" y="1220"/>
                  <a:pt x="1024" y="1225"/>
                  <a:pt x="1031" y="1225"/>
                </a:cubicBezTo>
                <a:close/>
                <a:moveTo>
                  <a:pt x="959" y="1233"/>
                </a:moveTo>
                <a:cubicBezTo>
                  <a:pt x="959" y="1226"/>
                  <a:pt x="954" y="1221"/>
                  <a:pt x="948" y="1221"/>
                </a:cubicBezTo>
                <a:cubicBezTo>
                  <a:pt x="941" y="1221"/>
                  <a:pt x="936" y="1226"/>
                  <a:pt x="935" y="1232"/>
                </a:cubicBezTo>
                <a:cubicBezTo>
                  <a:pt x="935" y="1239"/>
                  <a:pt x="940" y="1245"/>
                  <a:pt x="947" y="1245"/>
                </a:cubicBezTo>
                <a:cubicBezTo>
                  <a:pt x="954" y="1245"/>
                  <a:pt x="959" y="1240"/>
                  <a:pt x="959" y="1233"/>
                </a:cubicBezTo>
                <a:close/>
                <a:moveTo>
                  <a:pt x="893" y="1240"/>
                </a:moveTo>
                <a:cubicBezTo>
                  <a:pt x="900" y="1240"/>
                  <a:pt x="904" y="1235"/>
                  <a:pt x="905" y="1229"/>
                </a:cubicBezTo>
                <a:cubicBezTo>
                  <a:pt x="905" y="1222"/>
                  <a:pt x="899" y="1217"/>
                  <a:pt x="893" y="1217"/>
                </a:cubicBezTo>
                <a:cubicBezTo>
                  <a:pt x="886" y="1216"/>
                  <a:pt x="880" y="1222"/>
                  <a:pt x="881" y="1229"/>
                </a:cubicBezTo>
                <a:cubicBezTo>
                  <a:pt x="881" y="1235"/>
                  <a:pt x="886" y="1240"/>
                  <a:pt x="893" y="1240"/>
                </a:cubicBezTo>
                <a:close/>
                <a:moveTo>
                  <a:pt x="617" y="793"/>
                </a:moveTo>
                <a:cubicBezTo>
                  <a:pt x="617" y="800"/>
                  <a:pt x="622" y="806"/>
                  <a:pt x="629" y="806"/>
                </a:cubicBezTo>
                <a:cubicBezTo>
                  <a:pt x="635" y="807"/>
                  <a:pt x="641" y="801"/>
                  <a:pt x="641" y="795"/>
                </a:cubicBezTo>
                <a:cubicBezTo>
                  <a:pt x="642" y="789"/>
                  <a:pt x="637" y="783"/>
                  <a:pt x="630" y="783"/>
                </a:cubicBezTo>
                <a:cubicBezTo>
                  <a:pt x="623" y="782"/>
                  <a:pt x="618" y="787"/>
                  <a:pt x="617" y="793"/>
                </a:cubicBezTo>
                <a:close/>
                <a:moveTo>
                  <a:pt x="920" y="589"/>
                </a:moveTo>
                <a:cubicBezTo>
                  <a:pt x="914" y="589"/>
                  <a:pt x="908" y="594"/>
                  <a:pt x="908" y="600"/>
                </a:cubicBezTo>
                <a:cubicBezTo>
                  <a:pt x="908" y="607"/>
                  <a:pt x="913" y="613"/>
                  <a:pt x="920" y="613"/>
                </a:cubicBezTo>
                <a:cubicBezTo>
                  <a:pt x="927" y="612"/>
                  <a:pt x="932" y="607"/>
                  <a:pt x="932" y="600"/>
                </a:cubicBezTo>
                <a:cubicBezTo>
                  <a:pt x="932" y="594"/>
                  <a:pt x="926" y="589"/>
                  <a:pt x="920" y="589"/>
                </a:cubicBezTo>
                <a:close/>
                <a:moveTo>
                  <a:pt x="1215" y="846"/>
                </a:moveTo>
                <a:cubicBezTo>
                  <a:pt x="1215" y="852"/>
                  <a:pt x="1220" y="858"/>
                  <a:pt x="1226" y="858"/>
                </a:cubicBezTo>
                <a:cubicBezTo>
                  <a:pt x="1233" y="859"/>
                  <a:pt x="1239" y="853"/>
                  <a:pt x="1239" y="846"/>
                </a:cubicBezTo>
                <a:cubicBezTo>
                  <a:pt x="1239" y="840"/>
                  <a:pt x="1234" y="834"/>
                  <a:pt x="1227" y="834"/>
                </a:cubicBezTo>
                <a:cubicBezTo>
                  <a:pt x="1221" y="834"/>
                  <a:pt x="1215" y="840"/>
                  <a:pt x="1215" y="846"/>
                </a:cubicBezTo>
                <a:close/>
                <a:moveTo>
                  <a:pt x="1178" y="1100"/>
                </a:moveTo>
                <a:cubicBezTo>
                  <a:pt x="1185" y="1100"/>
                  <a:pt x="1190" y="1095"/>
                  <a:pt x="1190" y="1089"/>
                </a:cubicBezTo>
                <a:cubicBezTo>
                  <a:pt x="1190" y="1082"/>
                  <a:pt x="1185" y="1077"/>
                  <a:pt x="1178" y="1077"/>
                </a:cubicBezTo>
                <a:cubicBezTo>
                  <a:pt x="1172" y="1077"/>
                  <a:pt x="1167" y="1082"/>
                  <a:pt x="1167" y="1089"/>
                </a:cubicBezTo>
                <a:cubicBezTo>
                  <a:pt x="1167" y="1095"/>
                  <a:pt x="1172" y="1100"/>
                  <a:pt x="1178" y="1100"/>
                </a:cubicBezTo>
                <a:close/>
                <a:moveTo>
                  <a:pt x="1060" y="1200"/>
                </a:moveTo>
                <a:cubicBezTo>
                  <a:pt x="1067" y="1201"/>
                  <a:pt x="1072" y="1195"/>
                  <a:pt x="1073" y="1189"/>
                </a:cubicBezTo>
                <a:cubicBezTo>
                  <a:pt x="1073" y="1182"/>
                  <a:pt x="1067" y="1177"/>
                  <a:pt x="1061" y="1177"/>
                </a:cubicBezTo>
                <a:cubicBezTo>
                  <a:pt x="1054" y="1177"/>
                  <a:pt x="1049" y="1182"/>
                  <a:pt x="1049" y="1188"/>
                </a:cubicBezTo>
                <a:cubicBezTo>
                  <a:pt x="1049" y="1195"/>
                  <a:pt x="1054" y="1200"/>
                  <a:pt x="1060" y="1200"/>
                </a:cubicBezTo>
                <a:close/>
                <a:moveTo>
                  <a:pt x="1225" y="1010"/>
                </a:moveTo>
                <a:cubicBezTo>
                  <a:pt x="1225" y="1003"/>
                  <a:pt x="1220" y="998"/>
                  <a:pt x="1214" y="998"/>
                </a:cubicBezTo>
                <a:cubicBezTo>
                  <a:pt x="1207" y="997"/>
                  <a:pt x="1201" y="1003"/>
                  <a:pt x="1201" y="1009"/>
                </a:cubicBezTo>
                <a:cubicBezTo>
                  <a:pt x="1201" y="1015"/>
                  <a:pt x="1207" y="1021"/>
                  <a:pt x="1213" y="1021"/>
                </a:cubicBezTo>
                <a:cubicBezTo>
                  <a:pt x="1219" y="1021"/>
                  <a:pt x="1225" y="1016"/>
                  <a:pt x="1225" y="1010"/>
                </a:cubicBezTo>
                <a:close/>
                <a:moveTo>
                  <a:pt x="734" y="1171"/>
                </a:moveTo>
                <a:cubicBezTo>
                  <a:pt x="741" y="1171"/>
                  <a:pt x="746" y="1166"/>
                  <a:pt x="746" y="1159"/>
                </a:cubicBezTo>
                <a:cubicBezTo>
                  <a:pt x="746" y="1153"/>
                  <a:pt x="741" y="1148"/>
                  <a:pt x="734" y="1148"/>
                </a:cubicBezTo>
                <a:cubicBezTo>
                  <a:pt x="727" y="1148"/>
                  <a:pt x="722" y="1153"/>
                  <a:pt x="722" y="1160"/>
                </a:cubicBezTo>
                <a:cubicBezTo>
                  <a:pt x="722" y="1166"/>
                  <a:pt x="728" y="1172"/>
                  <a:pt x="734" y="1171"/>
                </a:cubicBezTo>
                <a:close/>
                <a:moveTo>
                  <a:pt x="837" y="632"/>
                </a:moveTo>
                <a:cubicBezTo>
                  <a:pt x="843" y="632"/>
                  <a:pt x="848" y="627"/>
                  <a:pt x="848" y="620"/>
                </a:cubicBezTo>
                <a:cubicBezTo>
                  <a:pt x="848" y="613"/>
                  <a:pt x="843" y="608"/>
                  <a:pt x="836" y="609"/>
                </a:cubicBezTo>
                <a:cubicBezTo>
                  <a:pt x="830" y="609"/>
                  <a:pt x="824" y="614"/>
                  <a:pt x="824" y="621"/>
                </a:cubicBezTo>
                <a:cubicBezTo>
                  <a:pt x="825" y="627"/>
                  <a:pt x="830" y="632"/>
                  <a:pt x="837" y="632"/>
                </a:cubicBezTo>
                <a:close/>
                <a:moveTo>
                  <a:pt x="626" y="957"/>
                </a:moveTo>
                <a:cubicBezTo>
                  <a:pt x="626" y="951"/>
                  <a:pt x="621" y="945"/>
                  <a:pt x="615" y="945"/>
                </a:cubicBezTo>
                <a:cubicBezTo>
                  <a:pt x="609" y="945"/>
                  <a:pt x="603" y="951"/>
                  <a:pt x="603" y="957"/>
                </a:cubicBezTo>
                <a:cubicBezTo>
                  <a:pt x="603" y="964"/>
                  <a:pt x="608" y="969"/>
                  <a:pt x="614" y="969"/>
                </a:cubicBezTo>
                <a:cubicBezTo>
                  <a:pt x="621" y="969"/>
                  <a:pt x="626" y="964"/>
                  <a:pt x="626" y="957"/>
                </a:cubicBezTo>
                <a:close/>
                <a:moveTo>
                  <a:pt x="635" y="1053"/>
                </a:moveTo>
                <a:cubicBezTo>
                  <a:pt x="642" y="1053"/>
                  <a:pt x="647" y="1047"/>
                  <a:pt x="647" y="1041"/>
                </a:cubicBezTo>
                <a:cubicBezTo>
                  <a:pt x="647" y="1034"/>
                  <a:pt x="641" y="1029"/>
                  <a:pt x="635" y="1029"/>
                </a:cubicBezTo>
                <a:cubicBezTo>
                  <a:pt x="629" y="1029"/>
                  <a:pt x="623" y="1035"/>
                  <a:pt x="623" y="1041"/>
                </a:cubicBezTo>
                <a:cubicBezTo>
                  <a:pt x="623" y="1048"/>
                  <a:pt x="629" y="1053"/>
                  <a:pt x="635" y="1053"/>
                </a:cubicBezTo>
                <a:close/>
                <a:moveTo>
                  <a:pt x="1054" y="627"/>
                </a:moveTo>
                <a:cubicBezTo>
                  <a:pt x="1047" y="627"/>
                  <a:pt x="1042" y="632"/>
                  <a:pt x="1042" y="639"/>
                </a:cubicBezTo>
                <a:cubicBezTo>
                  <a:pt x="1042" y="645"/>
                  <a:pt x="1047" y="651"/>
                  <a:pt x="1054" y="651"/>
                </a:cubicBezTo>
                <a:cubicBezTo>
                  <a:pt x="1060" y="651"/>
                  <a:pt x="1066" y="646"/>
                  <a:pt x="1066" y="639"/>
                </a:cubicBezTo>
                <a:cubicBezTo>
                  <a:pt x="1066" y="633"/>
                  <a:pt x="1061" y="627"/>
                  <a:pt x="1054" y="627"/>
                </a:cubicBezTo>
                <a:close/>
                <a:moveTo>
                  <a:pt x="658" y="758"/>
                </a:moveTo>
                <a:cubicBezTo>
                  <a:pt x="652" y="758"/>
                  <a:pt x="647" y="763"/>
                  <a:pt x="647" y="769"/>
                </a:cubicBezTo>
                <a:cubicBezTo>
                  <a:pt x="647" y="776"/>
                  <a:pt x="653" y="781"/>
                  <a:pt x="659" y="781"/>
                </a:cubicBezTo>
                <a:cubicBezTo>
                  <a:pt x="666" y="781"/>
                  <a:pt x="671" y="776"/>
                  <a:pt x="671" y="769"/>
                </a:cubicBezTo>
                <a:cubicBezTo>
                  <a:pt x="670" y="763"/>
                  <a:pt x="665" y="757"/>
                  <a:pt x="658" y="758"/>
                </a:cubicBezTo>
                <a:close/>
                <a:moveTo>
                  <a:pt x="1119" y="1150"/>
                </a:moveTo>
                <a:cubicBezTo>
                  <a:pt x="1126" y="1150"/>
                  <a:pt x="1131" y="1145"/>
                  <a:pt x="1131" y="1138"/>
                </a:cubicBezTo>
                <a:cubicBezTo>
                  <a:pt x="1131" y="1132"/>
                  <a:pt x="1126" y="1126"/>
                  <a:pt x="1120" y="1126"/>
                </a:cubicBezTo>
                <a:cubicBezTo>
                  <a:pt x="1113" y="1126"/>
                  <a:pt x="1108" y="1132"/>
                  <a:pt x="1108" y="1139"/>
                </a:cubicBezTo>
                <a:cubicBezTo>
                  <a:pt x="1108" y="1145"/>
                  <a:pt x="1113" y="1150"/>
                  <a:pt x="1119" y="1150"/>
                </a:cubicBezTo>
                <a:close/>
                <a:moveTo>
                  <a:pt x="660" y="1083"/>
                </a:moveTo>
                <a:cubicBezTo>
                  <a:pt x="666" y="1083"/>
                  <a:pt x="672" y="1077"/>
                  <a:pt x="672" y="1070"/>
                </a:cubicBezTo>
                <a:cubicBezTo>
                  <a:pt x="672" y="1064"/>
                  <a:pt x="666" y="1059"/>
                  <a:pt x="659" y="1059"/>
                </a:cubicBezTo>
                <a:cubicBezTo>
                  <a:pt x="653" y="1059"/>
                  <a:pt x="648" y="1064"/>
                  <a:pt x="648" y="1071"/>
                </a:cubicBezTo>
                <a:cubicBezTo>
                  <a:pt x="648" y="1077"/>
                  <a:pt x="654" y="1083"/>
                  <a:pt x="660" y="1083"/>
                </a:cubicBezTo>
                <a:close/>
                <a:moveTo>
                  <a:pt x="709" y="1118"/>
                </a:moveTo>
                <a:cubicBezTo>
                  <a:pt x="703" y="1118"/>
                  <a:pt x="698" y="1123"/>
                  <a:pt x="698" y="1129"/>
                </a:cubicBezTo>
                <a:cubicBezTo>
                  <a:pt x="697" y="1136"/>
                  <a:pt x="702" y="1141"/>
                  <a:pt x="709" y="1141"/>
                </a:cubicBezTo>
                <a:cubicBezTo>
                  <a:pt x="715" y="1141"/>
                  <a:pt x="721" y="1136"/>
                  <a:pt x="721" y="1130"/>
                </a:cubicBezTo>
                <a:cubicBezTo>
                  <a:pt x="721" y="1124"/>
                  <a:pt x="716" y="1118"/>
                  <a:pt x="709" y="1118"/>
                </a:cubicBezTo>
                <a:close/>
                <a:moveTo>
                  <a:pt x="975" y="1220"/>
                </a:moveTo>
                <a:cubicBezTo>
                  <a:pt x="982" y="1220"/>
                  <a:pt x="988" y="1215"/>
                  <a:pt x="988" y="1208"/>
                </a:cubicBezTo>
                <a:cubicBezTo>
                  <a:pt x="988" y="1202"/>
                  <a:pt x="983" y="1196"/>
                  <a:pt x="976" y="1196"/>
                </a:cubicBezTo>
                <a:cubicBezTo>
                  <a:pt x="970" y="1196"/>
                  <a:pt x="965" y="1202"/>
                  <a:pt x="965" y="1208"/>
                </a:cubicBezTo>
                <a:cubicBezTo>
                  <a:pt x="964" y="1214"/>
                  <a:pt x="969" y="1219"/>
                  <a:pt x="975" y="1220"/>
                </a:cubicBezTo>
                <a:close/>
                <a:moveTo>
                  <a:pt x="1229" y="956"/>
                </a:moveTo>
                <a:cubicBezTo>
                  <a:pt x="1229" y="949"/>
                  <a:pt x="1224" y="944"/>
                  <a:pt x="1217" y="944"/>
                </a:cubicBezTo>
                <a:cubicBezTo>
                  <a:pt x="1211" y="944"/>
                  <a:pt x="1206" y="949"/>
                  <a:pt x="1206" y="955"/>
                </a:cubicBezTo>
                <a:cubicBezTo>
                  <a:pt x="1206" y="962"/>
                  <a:pt x="1211" y="967"/>
                  <a:pt x="1217" y="967"/>
                </a:cubicBezTo>
                <a:cubicBezTo>
                  <a:pt x="1224" y="967"/>
                  <a:pt x="1229" y="962"/>
                  <a:pt x="1229" y="956"/>
                </a:cubicBezTo>
                <a:close/>
                <a:moveTo>
                  <a:pt x="1201" y="805"/>
                </a:moveTo>
                <a:cubicBezTo>
                  <a:pt x="1195" y="805"/>
                  <a:pt x="1190" y="811"/>
                  <a:pt x="1191" y="817"/>
                </a:cubicBezTo>
                <a:cubicBezTo>
                  <a:pt x="1191" y="823"/>
                  <a:pt x="1196" y="828"/>
                  <a:pt x="1202" y="828"/>
                </a:cubicBezTo>
                <a:cubicBezTo>
                  <a:pt x="1209" y="828"/>
                  <a:pt x="1214" y="823"/>
                  <a:pt x="1214" y="816"/>
                </a:cubicBezTo>
                <a:cubicBezTo>
                  <a:pt x="1214" y="810"/>
                  <a:pt x="1208" y="805"/>
                  <a:pt x="1201" y="805"/>
                </a:cubicBezTo>
                <a:close/>
                <a:moveTo>
                  <a:pt x="813" y="1205"/>
                </a:moveTo>
                <a:cubicBezTo>
                  <a:pt x="819" y="1206"/>
                  <a:pt x="825" y="1200"/>
                  <a:pt x="825" y="1194"/>
                </a:cubicBezTo>
                <a:cubicBezTo>
                  <a:pt x="825" y="1187"/>
                  <a:pt x="820" y="1182"/>
                  <a:pt x="814" y="1182"/>
                </a:cubicBezTo>
                <a:cubicBezTo>
                  <a:pt x="807" y="1182"/>
                  <a:pt x="802" y="1187"/>
                  <a:pt x="802" y="1194"/>
                </a:cubicBezTo>
                <a:cubicBezTo>
                  <a:pt x="802" y="1200"/>
                  <a:pt x="807" y="1205"/>
                  <a:pt x="813" y="1205"/>
                </a:cubicBezTo>
                <a:close/>
                <a:moveTo>
                  <a:pt x="1090" y="1175"/>
                </a:moveTo>
                <a:cubicBezTo>
                  <a:pt x="1096" y="1175"/>
                  <a:pt x="1102" y="1170"/>
                  <a:pt x="1101" y="1164"/>
                </a:cubicBezTo>
                <a:cubicBezTo>
                  <a:pt x="1101" y="1157"/>
                  <a:pt x="1096" y="1152"/>
                  <a:pt x="1089" y="1152"/>
                </a:cubicBezTo>
                <a:cubicBezTo>
                  <a:pt x="1083" y="1152"/>
                  <a:pt x="1078" y="1158"/>
                  <a:pt x="1078" y="1164"/>
                </a:cubicBezTo>
                <a:cubicBezTo>
                  <a:pt x="1078" y="1171"/>
                  <a:pt x="1083" y="1175"/>
                  <a:pt x="1090" y="1175"/>
                </a:cubicBezTo>
                <a:close/>
                <a:moveTo>
                  <a:pt x="1149" y="1125"/>
                </a:moveTo>
                <a:cubicBezTo>
                  <a:pt x="1155" y="1125"/>
                  <a:pt x="1161" y="1120"/>
                  <a:pt x="1161" y="1113"/>
                </a:cubicBezTo>
                <a:cubicBezTo>
                  <a:pt x="1161" y="1107"/>
                  <a:pt x="1156" y="1102"/>
                  <a:pt x="1149" y="1102"/>
                </a:cubicBezTo>
                <a:cubicBezTo>
                  <a:pt x="1143" y="1102"/>
                  <a:pt x="1138" y="1107"/>
                  <a:pt x="1138" y="1113"/>
                </a:cubicBezTo>
                <a:cubicBezTo>
                  <a:pt x="1138" y="1120"/>
                  <a:pt x="1143" y="1125"/>
                  <a:pt x="1149" y="1125"/>
                </a:cubicBezTo>
                <a:close/>
                <a:moveTo>
                  <a:pt x="696" y="1100"/>
                </a:moveTo>
                <a:cubicBezTo>
                  <a:pt x="696" y="1094"/>
                  <a:pt x="691" y="1089"/>
                  <a:pt x="684" y="1089"/>
                </a:cubicBezTo>
                <a:cubicBezTo>
                  <a:pt x="678" y="1089"/>
                  <a:pt x="673" y="1094"/>
                  <a:pt x="673" y="1100"/>
                </a:cubicBezTo>
                <a:cubicBezTo>
                  <a:pt x="673" y="1107"/>
                  <a:pt x="678" y="1112"/>
                  <a:pt x="685" y="1112"/>
                </a:cubicBezTo>
                <a:cubicBezTo>
                  <a:pt x="691" y="1112"/>
                  <a:pt x="696" y="1107"/>
                  <a:pt x="696" y="1100"/>
                </a:cubicBezTo>
                <a:close/>
                <a:moveTo>
                  <a:pt x="613" y="848"/>
                </a:moveTo>
                <a:cubicBezTo>
                  <a:pt x="613" y="854"/>
                  <a:pt x="618" y="860"/>
                  <a:pt x="625" y="860"/>
                </a:cubicBezTo>
                <a:cubicBezTo>
                  <a:pt x="632" y="860"/>
                  <a:pt x="637" y="855"/>
                  <a:pt x="637" y="848"/>
                </a:cubicBezTo>
                <a:cubicBezTo>
                  <a:pt x="636" y="842"/>
                  <a:pt x="631" y="836"/>
                  <a:pt x="625" y="836"/>
                </a:cubicBezTo>
                <a:cubicBezTo>
                  <a:pt x="619" y="836"/>
                  <a:pt x="613" y="842"/>
                  <a:pt x="613" y="848"/>
                </a:cubicBezTo>
                <a:close/>
                <a:moveTo>
                  <a:pt x="620" y="914"/>
                </a:moveTo>
                <a:cubicBezTo>
                  <a:pt x="626" y="914"/>
                  <a:pt x="632" y="909"/>
                  <a:pt x="631" y="903"/>
                </a:cubicBezTo>
                <a:cubicBezTo>
                  <a:pt x="631" y="896"/>
                  <a:pt x="626" y="891"/>
                  <a:pt x="619" y="891"/>
                </a:cubicBezTo>
                <a:cubicBezTo>
                  <a:pt x="613" y="891"/>
                  <a:pt x="608" y="896"/>
                  <a:pt x="608" y="902"/>
                </a:cubicBezTo>
                <a:cubicBezTo>
                  <a:pt x="608" y="909"/>
                  <a:pt x="613" y="914"/>
                  <a:pt x="620" y="914"/>
                </a:cubicBezTo>
                <a:close/>
                <a:moveTo>
                  <a:pt x="1211" y="900"/>
                </a:moveTo>
                <a:cubicBezTo>
                  <a:pt x="1211" y="907"/>
                  <a:pt x="1216" y="912"/>
                  <a:pt x="1222" y="913"/>
                </a:cubicBezTo>
                <a:cubicBezTo>
                  <a:pt x="1229" y="913"/>
                  <a:pt x="1234" y="908"/>
                  <a:pt x="1235" y="901"/>
                </a:cubicBezTo>
                <a:cubicBezTo>
                  <a:pt x="1235" y="895"/>
                  <a:pt x="1229" y="889"/>
                  <a:pt x="1223" y="889"/>
                </a:cubicBezTo>
                <a:cubicBezTo>
                  <a:pt x="1217" y="889"/>
                  <a:pt x="1211" y="894"/>
                  <a:pt x="1211" y="900"/>
                </a:cubicBezTo>
                <a:close/>
                <a:moveTo>
                  <a:pt x="807" y="633"/>
                </a:moveTo>
                <a:cubicBezTo>
                  <a:pt x="800" y="633"/>
                  <a:pt x="795" y="639"/>
                  <a:pt x="795" y="645"/>
                </a:cubicBezTo>
                <a:cubicBezTo>
                  <a:pt x="795" y="652"/>
                  <a:pt x="801" y="657"/>
                  <a:pt x="807" y="657"/>
                </a:cubicBezTo>
                <a:cubicBezTo>
                  <a:pt x="813" y="656"/>
                  <a:pt x="818" y="651"/>
                  <a:pt x="818" y="645"/>
                </a:cubicBezTo>
                <a:cubicBezTo>
                  <a:pt x="818" y="639"/>
                  <a:pt x="813" y="634"/>
                  <a:pt x="807" y="633"/>
                </a:cubicBezTo>
                <a:close/>
                <a:moveTo>
                  <a:pt x="1067" y="669"/>
                </a:moveTo>
                <a:cubicBezTo>
                  <a:pt x="1067" y="675"/>
                  <a:pt x="1072" y="680"/>
                  <a:pt x="1078" y="680"/>
                </a:cubicBezTo>
                <a:cubicBezTo>
                  <a:pt x="1085" y="681"/>
                  <a:pt x="1090" y="675"/>
                  <a:pt x="1090" y="669"/>
                </a:cubicBezTo>
                <a:cubicBezTo>
                  <a:pt x="1090" y="663"/>
                  <a:pt x="1085" y="657"/>
                  <a:pt x="1079" y="657"/>
                </a:cubicBezTo>
                <a:cubicBezTo>
                  <a:pt x="1072" y="657"/>
                  <a:pt x="1067" y="663"/>
                  <a:pt x="1067" y="669"/>
                </a:cubicBezTo>
                <a:close/>
                <a:moveTo>
                  <a:pt x="999" y="623"/>
                </a:moveTo>
                <a:cubicBezTo>
                  <a:pt x="993" y="623"/>
                  <a:pt x="988" y="628"/>
                  <a:pt x="988" y="635"/>
                </a:cubicBezTo>
                <a:cubicBezTo>
                  <a:pt x="988" y="641"/>
                  <a:pt x="993" y="646"/>
                  <a:pt x="999" y="646"/>
                </a:cubicBezTo>
                <a:cubicBezTo>
                  <a:pt x="1006" y="646"/>
                  <a:pt x="1011" y="641"/>
                  <a:pt x="1011" y="635"/>
                </a:cubicBezTo>
                <a:cubicBezTo>
                  <a:pt x="1011" y="629"/>
                  <a:pt x="1006" y="623"/>
                  <a:pt x="999" y="623"/>
                </a:cubicBezTo>
                <a:close/>
                <a:moveTo>
                  <a:pt x="891" y="637"/>
                </a:moveTo>
                <a:cubicBezTo>
                  <a:pt x="897" y="637"/>
                  <a:pt x="902" y="632"/>
                  <a:pt x="902" y="626"/>
                </a:cubicBezTo>
                <a:cubicBezTo>
                  <a:pt x="903" y="619"/>
                  <a:pt x="898" y="614"/>
                  <a:pt x="891" y="614"/>
                </a:cubicBezTo>
                <a:cubicBezTo>
                  <a:pt x="885" y="614"/>
                  <a:pt x="879" y="619"/>
                  <a:pt x="879" y="626"/>
                </a:cubicBezTo>
                <a:cubicBezTo>
                  <a:pt x="880" y="632"/>
                  <a:pt x="885" y="637"/>
                  <a:pt x="891" y="637"/>
                </a:cubicBezTo>
                <a:close/>
                <a:moveTo>
                  <a:pt x="1166" y="788"/>
                </a:moveTo>
                <a:cubicBezTo>
                  <a:pt x="1166" y="794"/>
                  <a:pt x="1172" y="799"/>
                  <a:pt x="1178" y="799"/>
                </a:cubicBezTo>
                <a:cubicBezTo>
                  <a:pt x="1184" y="799"/>
                  <a:pt x="1189" y="794"/>
                  <a:pt x="1189" y="787"/>
                </a:cubicBezTo>
                <a:cubicBezTo>
                  <a:pt x="1189" y="781"/>
                  <a:pt x="1183" y="776"/>
                  <a:pt x="1177" y="776"/>
                </a:cubicBezTo>
                <a:cubicBezTo>
                  <a:pt x="1171" y="776"/>
                  <a:pt x="1166" y="782"/>
                  <a:pt x="1166" y="788"/>
                </a:cubicBezTo>
                <a:close/>
                <a:moveTo>
                  <a:pt x="923" y="1215"/>
                </a:moveTo>
                <a:cubicBezTo>
                  <a:pt x="929" y="1215"/>
                  <a:pt x="934" y="1210"/>
                  <a:pt x="934" y="1204"/>
                </a:cubicBezTo>
                <a:cubicBezTo>
                  <a:pt x="934" y="1197"/>
                  <a:pt x="929" y="1192"/>
                  <a:pt x="922" y="1192"/>
                </a:cubicBezTo>
                <a:cubicBezTo>
                  <a:pt x="916" y="1192"/>
                  <a:pt x="911" y="1198"/>
                  <a:pt x="911" y="1205"/>
                </a:cubicBezTo>
                <a:cubicBezTo>
                  <a:pt x="911" y="1211"/>
                  <a:pt x="917" y="1216"/>
                  <a:pt x="923" y="1215"/>
                </a:cubicBezTo>
                <a:close/>
                <a:moveTo>
                  <a:pt x="1195" y="1035"/>
                </a:moveTo>
                <a:cubicBezTo>
                  <a:pt x="1195" y="1029"/>
                  <a:pt x="1190" y="1024"/>
                  <a:pt x="1184" y="1023"/>
                </a:cubicBezTo>
                <a:cubicBezTo>
                  <a:pt x="1177" y="1023"/>
                  <a:pt x="1172" y="1029"/>
                  <a:pt x="1172" y="1035"/>
                </a:cubicBezTo>
                <a:cubicBezTo>
                  <a:pt x="1172" y="1042"/>
                  <a:pt x="1178" y="1047"/>
                  <a:pt x="1184" y="1046"/>
                </a:cubicBezTo>
                <a:cubicBezTo>
                  <a:pt x="1190" y="1046"/>
                  <a:pt x="1195" y="1041"/>
                  <a:pt x="1195" y="1035"/>
                </a:cubicBezTo>
                <a:close/>
                <a:moveTo>
                  <a:pt x="688" y="756"/>
                </a:moveTo>
                <a:cubicBezTo>
                  <a:pt x="695" y="757"/>
                  <a:pt x="700" y="752"/>
                  <a:pt x="700" y="746"/>
                </a:cubicBezTo>
                <a:cubicBezTo>
                  <a:pt x="701" y="739"/>
                  <a:pt x="696" y="734"/>
                  <a:pt x="690" y="733"/>
                </a:cubicBezTo>
                <a:cubicBezTo>
                  <a:pt x="684" y="733"/>
                  <a:pt x="678" y="738"/>
                  <a:pt x="677" y="744"/>
                </a:cubicBezTo>
                <a:cubicBezTo>
                  <a:pt x="677" y="750"/>
                  <a:pt x="682" y="756"/>
                  <a:pt x="688" y="756"/>
                </a:cubicBezTo>
                <a:close/>
                <a:moveTo>
                  <a:pt x="651" y="988"/>
                </a:moveTo>
                <a:cubicBezTo>
                  <a:pt x="651" y="981"/>
                  <a:pt x="646" y="976"/>
                  <a:pt x="640" y="976"/>
                </a:cubicBezTo>
                <a:cubicBezTo>
                  <a:pt x="634" y="975"/>
                  <a:pt x="628" y="981"/>
                  <a:pt x="628" y="987"/>
                </a:cubicBezTo>
                <a:cubicBezTo>
                  <a:pt x="628" y="993"/>
                  <a:pt x="633" y="999"/>
                  <a:pt x="639" y="999"/>
                </a:cubicBezTo>
                <a:cubicBezTo>
                  <a:pt x="645" y="999"/>
                  <a:pt x="651" y="994"/>
                  <a:pt x="651" y="988"/>
                </a:cubicBezTo>
                <a:close/>
                <a:moveTo>
                  <a:pt x="945" y="618"/>
                </a:moveTo>
                <a:cubicBezTo>
                  <a:pt x="939" y="618"/>
                  <a:pt x="933" y="623"/>
                  <a:pt x="933" y="630"/>
                </a:cubicBezTo>
                <a:cubicBezTo>
                  <a:pt x="933" y="636"/>
                  <a:pt x="938" y="641"/>
                  <a:pt x="945" y="641"/>
                </a:cubicBezTo>
                <a:cubicBezTo>
                  <a:pt x="951" y="641"/>
                  <a:pt x="956" y="636"/>
                  <a:pt x="956" y="630"/>
                </a:cubicBezTo>
                <a:cubicBezTo>
                  <a:pt x="956" y="624"/>
                  <a:pt x="952" y="619"/>
                  <a:pt x="945" y="618"/>
                </a:cubicBezTo>
                <a:close/>
                <a:moveTo>
                  <a:pt x="1092" y="699"/>
                </a:moveTo>
                <a:cubicBezTo>
                  <a:pt x="1092" y="705"/>
                  <a:pt x="1097" y="710"/>
                  <a:pt x="1103" y="710"/>
                </a:cubicBezTo>
                <a:cubicBezTo>
                  <a:pt x="1110" y="710"/>
                  <a:pt x="1115" y="705"/>
                  <a:pt x="1115" y="699"/>
                </a:cubicBezTo>
                <a:cubicBezTo>
                  <a:pt x="1115" y="692"/>
                  <a:pt x="1110" y="687"/>
                  <a:pt x="1103" y="687"/>
                </a:cubicBezTo>
                <a:cubicBezTo>
                  <a:pt x="1097" y="687"/>
                  <a:pt x="1092" y="693"/>
                  <a:pt x="1092" y="699"/>
                </a:cubicBezTo>
                <a:close/>
                <a:moveTo>
                  <a:pt x="868" y="1210"/>
                </a:moveTo>
                <a:cubicBezTo>
                  <a:pt x="874" y="1210"/>
                  <a:pt x="879" y="1205"/>
                  <a:pt x="879" y="1199"/>
                </a:cubicBezTo>
                <a:cubicBezTo>
                  <a:pt x="879" y="1193"/>
                  <a:pt x="875" y="1188"/>
                  <a:pt x="868" y="1187"/>
                </a:cubicBezTo>
                <a:cubicBezTo>
                  <a:pt x="862" y="1187"/>
                  <a:pt x="857" y="1192"/>
                  <a:pt x="857" y="1198"/>
                </a:cubicBezTo>
                <a:cubicBezTo>
                  <a:pt x="856" y="1205"/>
                  <a:pt x="861" y="1210"/>
                  <a:pt x="868" y="1210"/>
                </a:cubicBezTo>
                <a:close/>
                <a:moveTo>
                  <a:pt x="778" y="658"/>
                </a:moveTo>
                <a:cubicBezTo>
                  <a:pt x="772" y="658"/>
                  <a:pt x="766" y="663"/>
                  <a:pt x="766" y="669"/>
                </a:cubicBezTo>
                <a:cubicBezTo>
                  <a:pt x="766" y="676"/>
                  <a:pt x="771" y="681"/>
                  <a:pt x="778" y="681"/>
                </a:cubicBezTo>
                <a:cubicBezTo>
                  <a:pt x="784" y="681"/>
                  <a:pt x="789" y="676"/>
                  <a:pt x="789" y="670"/>
                </a:cubicBezTo>
                <a:cubicBezTo>
                  <a:pt x="789" y="663"/>
                  <a:pt x="784" y="658"/>
                  <a:pt x="778" y="658"/>
                </a:cubicBezTo>
                <a:close/>
                <a:moveTo>
                  <a:pt x="1017" y="1184"/>
                </a:moveTo>
                <a:cubicBezTo>
                  <a:pt x="1017" y="1177"/>
                  <a:pt x="1013" y="1172"/>
                  <a:pt x="1006" y="1172"/>
                </a:cubicBezTo>
                <a:cubicBezTo>
                  <a:pt x="1000" y="1172"/>
                  <a:pt x="995" y="1177"/>
                  <a:pt x="995" y="1183"/>
                </a:cubicBezTo>
                <a:cubicBezTo>
                  <a:pt x="995" y="1189"/>
                  <a:pt x="1000" y="1194"/>
                  <a:pt x="1006" y="1195"/>
                </a:cubicBezTo>
                <a:cubicBezTo>
                  <a:pt x="1012" y="1195"/>
                  <a:pt x="1017" y="1190"/>
                  <a:pt x="1017" y="1184"/>
                </a:cubicBezTo>
                <a:close/>
                <a:moveTo>
                  <a:pt x="748" y="683"/>
                </a:moveTo>
                <a:cubicBezTo>
                  <a:pt x="741" y="683"/>
                  <a:pt x="736" y="688"/>
                  <a:pt x="736" y="695"/>
                </a:cubicBezTo>
                <a:cubicBezTo>
                  <a:pt x="736" y="701"/>
                  <a:pt x="741" y="706"/>
                  <a:pt x="748" y="706"/>
                </a:cubicBezTo>
                <a:cubicBezTo>
                  <a:pt x="754" y="706"/>
                  <a:pt x="759" y="701"/>
                  <a:pt x="759" y="695"/>
                </a:cubicBezTo>
                <a:cubicBezTo>
                  <a:pt x="759" y="688"/>
                  <a:pt x="754" y="683"/>
                  <a:pt x="748" y="683"/>
                </a:cubicBezTo>
                <a:close/>
                <a:moveTo>
                  <a:pt x="1141" y="758"/>
                </a:moveTo>
                <a:cubicBezTo>
                  <a:pt x="1141" y="764"/>
                  <a:pt x="1146" y="769"/>
                  <a:pt x="1153" y="769"/>
                </a:cubicBezTo>
                <a:cubicBezTo>
                  <a:pt x="1159" y="769"/>
                  <a:pt x="1164" y="764"/>
                  <a:pt x="1164" y="758"/>
                </a:cubicBezTo>
                <a:cubicBezTo>
                  <a:pt x="1164" y="751"/>
                  <a:pt x="1159" y="747"/>
                  <a:pt x="1153" y="746"/>
                </a:cubicBezTo>
                <a:cubicBezTo>
                  <a:pt x="1147" y="746"/>
                  <a:pt x="1141" y="751"/>
                  <a:pt x="1141" y="758"/>
                </a:cubicBezTo>
                <a:close/>
                <a:moveTo>
                  <a:pt x="800" y="1164"/>
                </a:moveTo>
                <a:cubicBezTo>
                  <a:pt x="800" y="1158"/>
                  <a:pt x="795" y="1153"/>
                  <a:pt x="788" y="1153"/>
                </a:cubicBezTo>
                <a:cubicBezTo>
                  <a:pt x="782" y="1153"/>
                  <a:pt x="777" y="1158"/>
                  <a:pt x="777" y="1165"/>
                </a:cubicBezTo>
                <a:cubicBezTo>
                  <a:pt x="778" y="1171"/>
                  <a:pt x="783" y="1176"/>
                  <a:pt x="789" y="1176"/>
                </a:cubicBezTo>
                <a:cubicBezTo>
                  <a:pt x="795" y="1176"/>
                  <a:pt x="800" y="1171"/>
                  <a:pt x="800" y="1164"/>
                </a:cubicBezTo>
                <a:close/>
                <a:moveTo>
                  <a:pt x="1117" y="728"/>
                </a:moveTo>
                <a:cubicBezTo>
                  <a:pt x="1117" y="734"/>
                  <a:pt x="1122" y="739"/>
                  <a:pt x="1128" y="739"/>
                </a:cubicBezTo>
                <a:cubicBezTo>
                  <a:pt x="1134" y="739"/>
                  <a:pt x="1139" y="734"/>
                  <a:pt x="1139" y="728"/>
                </a:cubicBezTo>
                <a:cubicBezTo>
                  <a:pt x="1139" y="722"/>
                  <a:pt x="1134" y="717"/>
                  <a:pt x="1128" y="716"/>
                </a:cubicBezTo>
                <a:cubicBezTo>
                  <a:pt x="1122" y="716"/>
                  <a:pt x="1117" y="721"/>
                  <a:pt x="1117" y="728"/>
                </a:cubicBezTo>
                <a:close/>
                <a:moveTo>
                  <a:pt x="643" y="823"/>
                </a:moveTo>
                <a:cubicBezTo>
                  <a:pt x="643" y="830"/>
                  <a:pt x="648" y="835"/>
                  <a:pt x="654" y="835"/>
                </a:cubicBezTo>
                <a:cubicBezTo>
                  <a:pt x="660" y="834"/>
                  <a:pt x="665" y="829"/>
                  <a:pt x="665" y="823"/>
                </a:cubicBezTo>
                <a:cubicBezTo>
                  <a:pt x="665" y="817"/>
                  <a:pt x="660" y="812"/>
                  <a:pt x="654" y="812"/>
                </a:cubicBezTo>
                <a:cubicBezTo>
                  <a:pt x="648" y="812"/>
                  <a:pt x="643" y="817"/>
                  <a:pt x="643" y="823"/>
                </a:cubicBezTo>
                <a:close/>
                <a:moveTo>
                  <a:pt x="1187" y="871"/>
                </a:moveTo>
                <a:cubicBezTo>
                  <a:pt x="1187" y="878"/>
                  <a:pt x="1192" y="883"/>
                  <a:pt x="1198" y="882"/>
                </a:cubicBezTo>
                <a:cubicBezTo>
                  <a:pt x="1205" y="882"/>
                  <a:pt x="1210" y="877"/>
                  <a:pt x="1209" y="871"/>
                </a:cubicBezTo>
                <a:cubicBezTo>
                  <a:pt x="1209" y="865"/>
                  <a:pt x="1204" y="860"/>
                  <a:pt x="1198" y="860"/>
                </a:cubicBezTo>
                <a:cubicBezTo>
                  <a:pt x="1192" y="860"/>
                  <a:pt x="1187" y="865"/>
                  <a:pt x="1187" y="871"/>
                </a:cubicBezTo>
                <a:close/>
                <a:moveTo>
                  <a:pt x="706" y="719"/>
                </a:moveTo>
                <a:cubicBezTo>
                  <a:pt x="706" y="725"/>
                  <a:pt x="711" y="730"/>
                  <a:pt x="717" y="730"/>
                </a:cubicBezTo>
                <a:cubicBezTo>
                  <a:pt x="724" y="731"/>
                  <a:pt x="729" y="726"/>
                  <a:pt x="729" y="720"/>
                </a:cubicBezTo>
                <a:cubicBezTo>
                  <a:pt x="729" y="713"/>
                  <a:pt x="724" y="708"/>
                  <a:pt x="718" y="708"/>
                </a:cubicBezTo>
                <a:cubicBezTo>
                  <a:pt x="712" y="708"/>
                  <a:pt x="707" y="713"/>
                  <a:pt x="706" y="719"/>
                </a:cubicBezTo>
                <a:close/>
                <a:moveTo>
                  <a:pt x="1188" y="969"/>
                </a:moveTo>
                <a:cubicBezTo>
                  <a:pt x="1182" y="969"/>
                  <a:pt x="1177" y="975"/>
                  <a:pt x="1177" y="981"/>
                </a:cubicBezTo>
                <a:cubicBezTo>
                  <a:pt x="1178" y="987"/>
                  <a:pt x="1183" y="991"/>
                  <a:pt x="1189" y="991"/>
                </a:cubicBezTo>
                <a:cubicBezTo>
                  <a:pt x="1195" y="991"/>
                  <a:pt x="1200" y="986"/>
                  <a:pt x="1200" y="980"/>
                </a:cubicBezTo>
                <a:cubicBezTo>
                  <a:pt x="1200" y="974"/>
                  <a:pt x="1194" y="969"/>
                  <a:pt x="1188" y="969"/>
                </a:cubicBezTo>
                <a:close/>
                <a:moveTo>
                  <a:pt x="633" y="933"/>
                </a:moveTo>
                <a:cubicBezTo>
                  <a:pt x="633" y="939"/>
                  <a:pt x="638" y="944"/>
                  <a:pt x="644" y="944"/>
                </a:cubicBezTo>
                <a:cubicBezTo>
                  <a:pt x="651" y="944"/>
                  <a:pt x="656" y="939"/>
                  <a:pt x="656" y="933"/>
                </a:cubicBezTo>
                <a:cubicBezTo>
                  <a:pt x="656" y="926"/>
                  <a:pt x="651" y="921"/>
                  <a:pt x="644" y="921"/>
                </a:cubicBezTo>
                <a:cubicBezTo>
                  <a:pt x="638" y="921"/>
                  <a:pt x="633" y="927"/>
                  <a:pt x="633" y="933"/>
                </a:cubicBezTo>
                <a:close/>
                <a:moveTo>
                  <a:pt x="1047" y="1159"/>
                </a:moveTo>
                <a:cubicBezTo>
                  <a:pt x="1047" y="1153"/>
                  <a:pt x="1042" y="1148"/>
                  <a:pt x="1036" y="1148"/>
                </a:cubicBezTo>
                <a:cubicBezTo>
                  <a:pt x="1030" y="1148"/>
                  <a:pt x="1025" y="1152"/>
                  <a:pt x="1025" y="1158"/>
                </a:cubicBezTo>
                <a:cubicBezTo>
                  <a:pt x="1025" y="1165"/>
                  <a:pt x="1030" y="1170"/>
                  <a:pt x="1036" y="1170"/>
                </a:cubicBezTo>
                <a:cubicBezTo>
                  <a:pt x="1042" y="1170"/>
                  <a:pt x="1047" y="1165"/>
                  <a:pt x="1047" y="1159"/>
                </a:cubicBezTo>
                <a:close/>
                <a:moveTo>
                  <a:pt x="1013" y="665"/>
                </a:moveTo>
                <a:cubicBezTo>
                  <a:pt x="1013" y="671"/>
                  <a:pt x="1018" y="675"/>
                  <a:pt x="1024" y="676"/>
                </a:cubicBezTo>
                <a:cubicBezTo>
                  <a:pt x="1030" y="676"/>
                  <a:pt x="1035" y="671"/>
                  <a:pt x="1035" y="665"/>
                </a:cubicBezTo>
                <a:cubicBezTo>
                  <a:pt x="1035" y="659"/>
                  <a:pt x="1030" y="653"/>
                  <a:pt x="1024" y="653"/>
                </a:cubicBezTo>
                <a:cubicBezTo>
                  <a:pt x="1018" y="653"/>
                  <a:pt x="1013" y="659"/>
                  <a:pt x="1013" y="665"/>
                </a:cubicBezTo>
                <a:close/>
                <a:moveTo>
                  <a:pt x="775" y="1134"/>
                </a:moveTo>
                <a:cubicBezTo>
                  <a:pt x="775" y="1128"/>
                  <a:pt x="770" y="1124"/>
                  <a:pt x="764" y="1124"/>
                </a:cubicBezTo>
                <a:cubicBezTo>
                  <a:pt x="758" y="1124"/>
                  <a:pt x="753" y="1129"/>
                  <a:pt x="753" y="1134"/>
                </a:cubicBezTo>
                <a:cubicBezTo>
                  <a:pt x="753" y="1140"/>
                  <a:pt x="758" y="1146"/>
                  <a:pt x="764" y="1146"/>
                </a:cubicBezTo>
                <a:cubicBezTo>
                  <a:pt x="770" y="1146"/>
                  <a:pt x="775" y="1141"/>
                  <a:pt x="775" y="1134"/>
                </a:cubicBezTo>
                <a:close/>
                <a:moveTo>
                  <a:pt x="661" y="878"/>
                </a:moveTo>
                <a:cubicBezTo>
                  <a:pt x="661" y="872"/>
                  <a:pt x="656" y="867"/>
                  <a:pt x="650" y="867"/>
                </a:cubicBezTo>
                <a:cubicBezTo>
                  <a:pt x="644" y="867"/>
                  <a:pt x="638" y="872"/>
                  <a:pt x="638" y="878"/>
                </a:cubicBezTo>
                <a:cubicBezTo>
                  <a:pt x="639" y="884"/>
                  <a:pt x="643" y="889"/>
                  <a:pt x="649" y="889"/>
                </a:cubicBezTo>
                <a:cubicBezTo>
                  <a:pt x="656" y="889"/>
                  <a:pt x="661" y="885"/>
                  <a:pt x="661" y="878"/>
                </a:cubicBezTo>
                <a:close/>
                <a:moveTo>
                  <a:pt x="850" y="649"/>
                </a:moveTo>
                <a:cubicBezTo>
                  <a:pt x="849" y="655"/>
                  <a:pt x="854" y="661"/>
                  <a:pt x="860" y="661"/>
                </a:cubicBezTo>
                <a:cubicBezTo>
                  <a:pt x="866" y="662"/>
                  <a:pt x="871" y="657"/>
                  <a:pt x="872" y="652"/>
                </a:cubicBezTo>
                <a:cubicBezTo>
                  <a:pt x="873" y="645"/>
                  <a:pt x="868" y="640"/>
                  <a:pt x="862" y="639"/>
                </a:cubicBezTo>
                <a:cubicBezTo>
                  <a:pt x="856" y="639"/>
                  <a:pt x="850" y="643"/>
                  <a:pt x="850" y="649"/>
                </a:cubicBezTo>
                <a:close/>
                <a:moveTo>
                  <a:pt x="1165" y="1060"/>
                </a:moveTo>
                <a:cubicBezTo>
                  <a:pt x="1165" y="1054"/>
                  <a:pt x="1160" y="1049"/>
                  <a:pt x="1154" y="1049"/>
                </a:cubicBezTo>
                <a:cubicBezTo>
                  <a:pt x="1148" y="1049"/>
                  <a:pt x="1143" y="1053"/>
                  <a:pt x="1143" y="1059"/>
                </a:cubicBezTo>
                <a:cubicBezTo>
                  <a:pt x="1142" y="1065"/>
                  <a:pt x="1147" y="1071"/>
                  <a:pt x="1153" y="1071"/>
                </a:cubicBezTo>
                <a:cubicBezTo>
                  <a:pt x="1159" y="1071"/>
                  <a:pt x="1165" y="1066"/>
                  <a:pt x="1165" y="1060"/>
                </a:cubicBezTo>
                <a:close/>
                <a:moveTo>
                  <a:pt x="1136" y="1085"/>
                </a:moveTo>
                <a:cubicBezTo>
                  <a:pt x="1136" y="1079"/>
                  <a:pt x="1130" y="1073"/>
                  <a:pt x="1124" y="1073"/>
                </a:cubicBezTo>
                <a:cubicBezTo>
                  <a:pt x="1118" y="1073"/>
                  <a:pt x="1113" y="1079"/>
                  <a:pt x="1114" y="1085"/>
                </a:cubicBezTo>
                <a:cubicBezTo>
                  <a:pt x="1114" y="1091"/>
                  <a:pt x="1119" y="1095"/>
                  <a:pt x="1125" y="1095"/>
                </a:cubicBezTo>
                <a:cubicBezTo>
                  <a:pt x="1131" y="1095"/>
                  <a:pt x="1136" y="1090"/>
                  <a:pt x="1136" y="1085"/>
                </a:cubicBezTo>
                <a:close/>
                <a:moveTo>
                  <a:pt x="676" y="1016"/>
                </a:moveTo>
                <a:cubicBezTo>
                  <a:pt x="676" y="1010"/>
                  <a:pt x="671" y="1005"/>
                  <a:pt x="665" y="1005"/>
                </a:cubicBezTo>
                <a:cubicBezTo>
                  <a:pt x="659" y="1005"/>
                  <a:pt x="653" y="1011"/>
                  <a:pt x="654" y="1017"/>
                </a:cubicBezTo>
                <a:cubicBezTo>
                  <a:pt x="654" y="1023"/>
                  <a:pt x="659" y="1028"/>
                  <a:pt x="666" y="1027"/>
                </a:cubicBezTo>
                <a:cubicBezTo>
                  <a:pt x="672" y="1027"/>
                  <a:pt x="676" y="1022"/>
                  <a:pt x="676" y="1016"/>
                </a:cubicBezTo>
                <a:close/>
                <a:moveTo>
                  <a:pt x="1182" y="926"/>
                </a:moveTo>
                <a:cubicBezTo>
                  <a:pt x="1182" y="932"/>
                  <a:pt x="1187" y="937"/>
                  <a:pt x="1193" y="937"/>
                </a:cubicBezTo>
                <a:cubicBezTo>
                  <a:pt x="1199" y="937"/>
                  <a:pt x="1204" y="932"/>
                  <a:pt x="1204" y="925"/>
                </a:cubicBezTo>
                <a:cubicBezTo>
                  <a:pt x="1204" y="919"/>
                  <a:pt x="1198" y="914"/>
                  <a:pt x="1192" y="914"/>
                </a:cubicBezTo>
                <a:cubicBezTo>
                  <a:pt x="1186" y="915"/>
                  <a:pt x="1182" y="920"/>
                  <a:pt x="1182" y="926"/>
                </a:cubicBezTo>
                <a:close/>
                <a:moveTo>
                  <a:pt x="854" y="1169"/>
                </a:moveTo>
                <a:cubicBezTo>
                  <a:pt x="854" y="1163"/>
                  <a:pt x="849" y="1158"/>
                  <a:pt x="844" y="1158"/>
                </a:cubicBezTo>
                <a:cubicBezTo>
                  <a:pt x="837" y="1158"/>
                  <a:pt x="833" y="1162"/>
                  <a:pt x="832" y="1168"/>
                </a:cubicBezTo>
                <a:cubicBezTo>
                  <a:pt x="832" y="1175"/>
                  <a:pt x="837" y="1180"/>
                  <a:pt x="843" y="1180"/>
                </a:cubicBezTo>
                <a:cubicBezTo>
                  <a:pt x="849" y="1180"/>
                  <a:pt x="854" y="1175"/>
                  <a:pt x="854" y="1169"/>
                </a:cubicBezTo>
                <a:close/>
                <a:moveTo>
                  <a:pt x="673" y="798"/>
                </a:moveTo>
                <a:cubicBezTo>
                  <a:pt x="672" y="804"/>
                  <a:pt x="678" y="810"/>
                  <a:pt x="684" y="810"/>
                </a:cubicBezTo>
                <a:cubicBezTo>
                  <a:pt x="690" y="810"/>
                  <a:pt x="695" y="804"/>
                  <a:pt x="695" y="798"/>
                </a:cubicBezTo>
                <a:cubicBezTo>
                  <a:pt x="695" y="792"/>
                  <a:pt x="690" y="788"/>
                  <a:pt x="684" y="788"/>
                </a:cubicBezTo>
                <a:cubicBezTo>
                  <a:pt x="678" y="788"/>
                  <a:pt x="673" y="792"/>
                  <a:pt x="673" y="798"/>
                </a:cubicBezTo>
                <a:close/>
                <a:moveTo>
                  <a:pt x="689" y="1057"/>
                </a:moveTo>
                <a:cubicBezTo>
                  <a:pt x="695" y="1058"/>
                  <a:pt x="701" y="1052"/>
                  <a:pt x="701" y="1046"/>
                </a:cubicBezTo>
                <a:cubicBezTo>
                  <a:pt x="701" y="1040"/>
                  <a:pt x="696" y="1035"/>
                  <a:pt x="690" y="1035"/>
                </a:cubicBezTo>
                <a:cubicBezTo>
                  <a:pt x="684" y="1035"/>
                  <a:pt x="679" y="1040"/>
                  <a:pt x="679" y="1046"/>
                </a:cubicBezTo>
                <a:cubicBezTo>
                  <a:pt x="679" y="1052"/>
                  <a:pt x="683" y="1057"/>
                  <a:pt x="689" y="1057"/>
                </a:cubicBezTo>
                <a:close/>
                <a:moveTo>
                  <a:pt x="1173" y="831"/>
                </a:moveTo>
                <a:cubicBezTo>
                  <a:pt x="1167" y="831"/>
                  <a:pt x="1162" y="837"/>
                  <a:pt x="1162" y="843"/>
                </a:cubicBezTo>
                <a:cubicBezTo>
                  <a:pt x="1162" y="849"/>
                  <a:pt x="1168" y="853"/>
                  <a:pt x="1174" y="853"/>
                </a:cubicBezTo>
                <a:cubicBezTo>
                  <a:pt x="1180" y="853"/>
                  <a:pt x="1184" y="848"/>
                  <a:pt x="1184" y="842"/>
                </a:cubicBezTo>
                <a:cubicBezTo>
                  <a:pt x="1184" y="836"/>
                  <a:pt x="1179" y="831"/>
                  <a:pt x="1173" y="831"/>
                </a:cubicBezTo>
                <a:close/>
                <a:moveTo>
                  <a:pt x="952" y="1167"/>
                </a:moveTo>
                <a:cubicBezTo>
                  <a:pt x="946" y="1167"/>
                  <a:pt x="940" y="1172"/>
                  <a:pt x="940" y="1178"/>
                </a:cubicBezTo>
                <a:cubicBezTo>
                  <a:pt x="940" y="1184"/>
                  <a:pt x="945" y="1189"/>
                  <a:pt x="951" y="1189"/>
                </a:cubicBezTo>
                <a:cubicBezTo>
                  <a:pt x="958" y="1189"/>
                  <a:pt x="962" y="1185"/>
                  <a:pt x="962" y="1179"/>
                </a:cubicBezTo>
                <a:cubicBezTo>
                  <a:pt x="963" y="1173"/>
                  <a:pt x="958" y="1167"/>
                  <a:pt x="952" y="1167"/>
                </a:cubicBezTo>
                <a:close/>
                <a:moveTo>
                  <a:pt x="680" y="963"/>
                </a:moveTo>
                <a:cubicBezTo>
                  <a:pt x="680" y="957"/>
                  <a:pt x="675" y="952"/>
                  <a:pt x="669" y="952"/>
                </a:cubicBezTo>
                <a:cubicBezTo>
                  <a:pt x="663" y="952"/>
                  <a:pt x="659" y="956"/>
                  <a:pt x="658" y="962"/>
                </a:cubicBezTo>
                <a:cubicBezTo>
                  <a:pt x="658" y="968"/>
                  <a:pt x="663" y="973"/>
                  <a:pt x="669" y="973"/>
                </a:cubicBezTo>
                <a:cubicBezTo>
                  <a:pt x="675" y="973"/>
                  <a:pt x="680" y="968"/>
                  <a:pt x="680" y="963"/>
                </a:cubicBezTo>
                <a:close/>
                <a:moveTo>
                  <a:pt x="959" y="660"/>
                </a:moveTo>
                <a:cubicBezTo>
                  <a:pt x="959" y="666"/>
                  <a:pt x="963" y="670"/>
                  <a:pt x="969" y="670"/>
                </a:cubicBezTo>
                <a:cubicBezTo>
                  <a:pt x="975" y="670"/>
                  <a:pt x="980" y="666"/>
                  <a:pt x="980" y="660"/>
                </a:cubicBezTo>
                <a:cubicBezTo>
                  <a:pt x="981" y="654"/>
                  <a:pt x="975" y="648"/>
                  <a:pt x="969" y="649"/>
                </a:cubicBezTo>
                <a:cubicBezTo>
                  <a:pt x="963" y="649"/>
                  <a:pt x="959" y="654"/>
                  <a:pt x="959" y="660"/>
                </a:cubicBezTo>
                <a:close/>
                <a:moveTo>
                  <a:pt x="750" y="1105"/>
                </a:moveTo>
                <a:cubicBezTo>
                  <a:pt x="750" y="1099"/>
                  <a:pt x="745" y="1094"/>
                  <a:pt x="740" y="1094"/>
                </a:cubicBezTo>
                <a:cubicBezTo>
                  <a:pt x="733" y="1094"/>
                  <a:pt x="728" y="1099"/>
                  <a:pt x="728" y="1105"/>
                </a:cubicBezTo>
                <a:cubicBezTo>
                  <a:pt x="729" y="1111"/>
                  <a:pt x="733" y="1116"/>
                  <a:pt x="739" y="1116"/>
                </a:cubicBezTo>
                <a:cubicBezTo>
                  <a:pt x="745" y="1116"/>
                  <a:pt x="750" y="1111"/>
                  <a:pt x="750" y="1105"/>
                </a:cubicBezTo>
                <a:close/>
                <a:moveTo>
                  <a:pt x="1065" y="1123"/>
                </a:moveTo>
                <a:cubicBezTo>
                  <a:pt x="1059" y="1123"/>
                  <a:pt x="1054" y="1128"/>
                  <a:pt x="1054" y="1134"/>
                </a:cubicBezTo>
                <a:cubicBezTo>
                  <a:pt x="1054" y="1140"/>
                  <a:pt x="1059" y="1145"/>
                  <a:pt x="1065" y="1145"/>
                </a:cubicBezTo>
                <a:cubicBezTo>
                  <a:pt x="1071" y="1145"/>
                  <a:pt x="1076" y="1140"/>
                  <a:pt x="1076" y="1134"/>
                </a:cubicBezTo>
                <a:cubicBezTo>
                  <a:pt x="1076" y="1128"/>
                  <a:pt x="1071" y="1123"/>
                  <a:pt x="1065" y="1123"/>
                </a:cubicBezTo>
                <a:close/>
                <a:moveTo>
                  <a:pt x="821" y="675"/>
                </a:moveTo>
                <a:cubicBezTo>
                  <a:pt x="820" y="681"/>
                  <a:pt x="825" y="686"/>
                  <a:pt x="831" y="686"/>
                </a:cubicBezTo>
                <a:cubicBezTo>
                  <a:pt x="837" y="686"/>
                  <a:pt x="842" y="681"/>
                  <a:pt x="842" y="675"/>
                </a:cubicBezTo>
                <a:cubicBezTo>
                  <a:pt x="842" y="669"/>
                  <a:pt x="837" y="664"/>
                  <a:pt x="832" y="664"/>
                </a:cubicBezTo>
                <a:cubicBezTo>
                  <a:pt x="826" y="664"/>
                  <a:pt x="821" y="669"/>
                  <a:pt x="821" y="675"/>
                </a:cubicBezTo>
                <a:close/>
                <a:moveTo>
                  <a:pt x="909" y="1174"/>
                </a:moveTo>
                <a:cubicBezTo>
                  <a:pt x="909" y="1168"/>
                  <a:pt x="903" y="1163"/>
                  <a:pt x="898" y="1163"/>
                </a:cubicBezTo>
                <a:cubicBezTo>
                  <a:pt x="891" y="1163"/>
                  <a:pt x="887" y="1168"/>
                  <a:pt x="887" y="1174"/>
                </a:cubicBezTo>
                <a:cubicBezTo>
                  <a:pt x="887" y="1180"/>
                  <a:pt x="892" y="1185"/>
                  <a:pt x="898" y="1185"/>
                </a:cubicBezTo>
                <a:cubicBezTo>
                  <a:pt x="904" y="1185"/>
                  <a:pt x="909" y="1179"/>
                  <a:pt x="909" y="1174"/>
                </a:cubicBezTo>
                <a:close/>
                <a:moveTo>
                  <a:pt x="1106" y="1109"/>
                </a:moveTo>
                <a:cubicBezTo>
                  <a:pt x="1106" y="1103"/>
                  <a:pt x="1101" y="1099"/>
                  <a:pt x="1095" y="1098"/>
                </a:cubicBezTo>
                <a:cubicBezTo>
                  <a:pt x="1089" y="1098"/>
                  <a:pt x="1084" y="1103"/>
                  <a:pt x="1084" y="1109"/>
                </a:cubicBezTo>
                <a:cubicBezTo>
                  <a:pt x="1083" y="1115"/>
                  <a:pt x="1089" y="1120"/>
                  <a:pt x="1095" y="1120"/>
                </a:cubicBezTo>
                <a:cubicBezTo>
                  <a:pt x="1101" y="1120"/>
                  <a:pt x="1106" y="1115"/>
                  <a:pt x="1106" y="1109"/>
                </a:cubicBezTo>
                <a:close/>
                <a:moveTo>
                  <a:pt x="1038" y="694"/>
                </a:moveTo>
                <a:cubicBezTo>
                  <a:pt x="1038" y="699"/>
                  <a:pt x="1043" y="704"/>
                  <a:pt x="1049" y="704"/>
                </a:cubicBezTo>
                <a:cubicBezTo>
                  <a:pt x="1055" y="705"/>
                  <a:pt x="1059" y="700"/>
                  <a:pt x="1060" y="694"/>
                </a:cubicBezTo>
                <a:cubicBezTo>
                  <a:pt x="1060" y="688"/>
                  <a:pt x="1055" y="683"/>
                  <a:pt x="1049" y="683"/>
                </a:cubicBezTo>
                <a:cubicBezTo>
                  <a:pt x="1043" y="683"/>
                  <a:pt x="1038" y="688"/>
                  <a:pt x="1038" y="694"/>
                </a:cubicBezTo>
                <a:close/>
                <a:moveTo>
                  <a:pt x="725" y="1076"/>
                </a:moveTo>
                <a:cubicBezTo>
                  <a:pt x="725" y="1070"/>
                  <a:pt x="720" y="1065"/>
                  <a:pt x="715" y="1065"/>
                </a:cubicBezTo>
                <a:cubicBezTo>
                  <a:pt x="709" y="1065"/>
                  <a:pt x="703" y="1070"/>
                  <a:pt x="703" y="1076"/>
                </a:cubicBezTo>
                <a:cubicBezTo>
                  <a:pt x="704" y="1082"/>
                  <a:pt x="709" y="1087"/>
                  <a:pt x="715" y="1087"/>
                </a:cubicBezTo>
                <a:cubicBezTo>
                  <a:pt x="721" y="1087"/>
                  <a:pt x="725" y="1082"/>
                  <a:pt x="725" y="1076"/>
                </a:cubicBezTo>
                <a:close/>
                <a:moveTo>
                  <a:pt x="916" y="665"/>
                </a:moveTo>
                <a:cubicBezTo>
                  <a:pt x="922" y="665"/>
                  <a:pt x="927" y="660"/>
                  <a:pt x="927" y="654"/>
                </a:cubicBezTo>
                <a:cubicBezTo>
                  <a:pt x="926" y="648"/>
                  <a:pt x="921" y="643"/>
                  <a:pt x="916" y="643"/>
                </a:cubicBezTo>
                <a:cubicBezTo>
                  <a:pt x="910" y="643"/>
                  <a:pt x="905" y="649"/>
                  <a:pt x="905" y="654"/>
                </a:cubicBezTo>
                <a:cubicBezTo>
                  <a:pt x="905" y="660"/>
                  <a:pt x="910" y="665"/>
                  <a:pt x="916" y="665"/>
                </a:cubicBezTo>
                <a:close/>
                <a:moveTo>
                  <a:pt x="689" y="853"/>
                </a:moveTo>
                <a:cubicBezTo>
                  <a:pt x="689" y="847"/>
                  <a:pt x="684" y="842"/>
                  <a:pt x="678" y="843"/>
                </a:cubicBezTo>
                <a:cubicBezTo>
                  <a:pt x="673" y="843"/>
                  <a:pt x="668" y="848"/>
                  <a:pt x="668" y="853"/>
                </a:cubicBezTo>
                <a:cubicBezTo>
                  <a:pt x="668" y="859"/>
                  <a:pt x="673" y="864"/>
                  <a:pt x="679" y="864"/>
                </a:cubicBezTo>
                <a:cubicBezTo>
                  <a:pt x="685" y="864"/>
                  <a:pt x="689" y="859"/>
                  <a:pt x="689" y="853"/>
                </a:cubicBezTo>
                <a:close/>
                <a:moveTo>
                  <a:pt x="703" y="774"/>
                </a:moveTo>
                <a:cubicBezTo>
                  <a:pt x="703" y="780"/>
                  <a:pt x="708" y="785"/>
                  <a:pt x="714" y="785"/>
                </a:cubicBezTo>
                <a:cubicBezTo>
                  <a:pt x="720" y="784"/>
                  <a:pt x="724" y="780"/>
                  <a:pt x="724" y="774"/>
                </a:cubicBezTo>
                <a:cubicBezTo>
                  <a:pt x="724" y="768"/>
                  <a:pt x="720" y="763"/>
                  <a:pt x="714" y="763"/>
                </a:cubicBezTo>
                <a:cubicBezTo>
                  <a:pt x="708" y="763"/>
                  <a:pt x="703" y="768"/>
                  <a:pt x="703" y="774"/>
                </a:cubicBezTo>
                <a:close/>
                <a:moveTo>
                  <a:pt x="1170" y="1005"/>
                </a:moveTo>
                <a:cubicBezTo>
                  <a:pt x="1169" y="999"/>
                  <a:pt x="1164" y="994"/>
                  <a:pt x="1158" y="994"/>
                </a:cubicBezTo>
                <a:cubicBezTo>
                  <a:pt x="1152" y="995"/>
                  <a:pt x="1148" y="1000"/>
                  <a:pt x="1148" y="1005"/>
                </a:cubicBezTo>
                <a:cubicBezTo>
                  <a:pt x="1148" y="1011"/>
                  <a:pt x="1153" y="1016"/>
                  <a:pt x="1159" y="1016"/>
                </a:cubicBezTo>
                <a:cubicBezTo>
                  <a:pt x="1165" y="1016"/>
                  <a:pt x="1170" y="1010"/>
                  <a:pt x="1170" y="1005"/>
                </a:cubicBezTo>
                <a:close/>
                <a:moveTo>
                  <a:pt x="1148" y="802"/>
                </a:moveTo>
                <a:cubicBezTo>
                  <a:pt x="1142" y="802"/>
                  <a:pt x="1138" y="807"/>
                  <a:pt x="1138" y="812"/>
                </a:cubicBezTo>
                <a:cubicBezTo>
                  <a:pt x="1138" y="818"/>
                  <a:pt x="1143" y="823"/>
                  <a:pt x="1149" y="823"/>
                </a:cubicBezTo>
                <a:cubicBezTo>
                  <a:pt x="1155" y="823"/>
                  <a:pt x="1160" y="818"/>
                  <a:pt x="1159" y="812"/>
                </a:cubicBezTo>
                <a:cubicBezTo>
                  <a:pt x="1159" y="806"/>
                  <a:pt x="1154" y="801"/>
                  <a:pt x="1148" y="802"/>
                </a:cubicBezTo>
                <a:close/>
                <a:moveTo>
                  <a:pt x="1158" y="895"/>
                </a:moveTo>
                <a:cubicBezTo>
                  <a:pt x="1157" y="901"/>
                  <a:pt x="1162" y="906"/>
                  <a:pt x="1168" y="907"/>
                </a:cubicBezTo>
                <a:cubicBezTo>
                  <a:pt x="1174" y="907"/>
                  <a:pt x="1179" y="902"/>
                  <a:pt x="1179" y="896"/>
                </a:cubicBezTo>
                <a:cubicBezTo>
                  <a:pt x="1179" y="890"/>
                  <a:pt x="1174" y="885"/>
                  <a:pt x="1168" y="885"/>
                </a:cubicBezTo>
                <a:cubicBezTo>
                  <a:pt x="1163" y="885"/>
                  <a:pt x="1158" y="890"/>
                  <a:pt x="1158" y="895"/>
                </a:cubicBezTo>
                <a:close/>
                <a:moveTo>
                  <a:pt x="1063" y="724"/>
                </a:moveTo>
                <a:cubicBezTo>
                  <a:pt x="1063" y="730"/>
                  <a:pt x="1068" y="734"/>
                  <a:pt x="1074" y="734"/>
                </a:cubicBezTo>
                <a:cubicBezTo>
                  <a:pt x="1080" y="734"/>
                  <a:pt x="1084" y="729"/>
                  <a:pt x="1084" y="723"/>
                </a:cubicBezTo>
                <a:cubicBezTo>
                  <a:pt x="1084" y="718"/>
                  <a:pt x="1079" y="713"/>
                  <a:pt x="1074" y="713"/>
                </a:cubicBezTo>
                <a:cubicBezTo>
                  <a:pt x="1068" y="713"/>
                  <a:pt x="1063" y="718"/>
                  <a:pt x="1063" y="724"/>
                </a:cubicBezTo>
                <a:close/>
                <a:moveTo>
                  <a:pt x="829" y="1140"/>
                </a:moveTo>
                <a:cubicBezTo>
                  <a:pt x="829" y="1134"/>
                  <a:pt x="824" y="1129"/>
                  <a:pt x="818" y="1129"/>
                </a:cubicBezTo>
                <a:cubicBezTo>
                  <a:pt x="813" y="1129"/>
                  <a:pt x="808" y="1134"/>
                  <a:pt x="808" y="1139"/>
                </a:cubicBezTo>
                <a:cubicBezTo>
                  <a:pt x="808" y="1145"/>
                  <a:pt x="812" y="1150"/>
                  <a:pt x="818" y="1150"/>
                </a:cubicBezTo>
                <a:cubicBezTo>
                  <a:pt x="824" y="1151"/>
                  <a:pt x="829" y="1146"/>
                  <a:pt x="829" y="1140"/>
                </a:cubicBezTo>
                <a:close/>
                <a:moveTo>
                  <a:pt x="792" y="700"/>
                </a:moveTo>
                <a:cubicBezTo>
                  <a:pt x="792" y="706"/>
                  <a:pt x="797" y="711"/>
                  <a:pt x="803" y="710"/>
                </a:cubicBezTo>
                <a:cubicBezTo>
                  <a:pt x="809" y="710"/>
                  <a:pt x="813" y="705"/>
                  <a:pt x="813" y="699"/>
                </a:cubicBezTo>
                <a:cubicBezTo>
                  <a:pt x="813" y="694"/>
                  <a:pt x="808" y="689"/>
                  <a:pt x="802" y="689"/>
                </a:cubicBezTo>
                <a:cubicBezTo>
                  <a:pt x="796" y="689"/>
                  <a:pt x="792" y="694"/>
                  <a:pt x="792" y="700"/>
                </a:cubicBezTo>
                <a:close/>
                <a:moveTo>
                  <a:pt x="875" y="679"/>
                </a:moveTo>
                <a:cubicBezTo>
                  <a:pt x="876" y="685"/>
                  <a:pt x="880" y="690"/>
                  <a:pt x="886" y="690"/>
                </a:cubicBezTo>
                <a:cubicBezTo>
                  <a:pt x="892" y="689"/>
                  <a:pt x="896" y="685"/>
                  <a:pt x="896" y="679"/>
                </a:cubicBezTo>
                <a:cubicBezTo>
                  <a:pt x="896" y="674"/>
                  <a:pt x="892" y="669"/>
                  <a:pt x="886" y="669"/>
                </a:cubicBezTo>
                <a:cubicBezTo>
                  <a:pt x="880" y="668"/>
                  <a:pt x="875" y="674"/>
                  <a:pt x="875" y="679"/>
                </a:cubicBezTo>
                <a:close/>
                <a:moveTo>
                  <a:pt x="985" y="690"/>
                </a:moveTo>
                <a:cubicBezTo>
                  <a:pt x="985" y="695"/>
                  <a:pt x="989" y="700"/>
                  <a:pt x="995" y="700"/>
                </a:cubicBezTo>
                <a:cubicBezTo>
                  <a:pt x="1001" y="700"/>
                  <a:pt x="1005" y="695"/>
                  <a:pt x="1005" y="689"/>
                </a:cubicBezTo>
                <a:cubicBezTo>
                  <a:pt x="1005" y="684"/>
                  <a:pt x="1001" y="679"/>
                  <a:pt x="995" y="679"/>
                </a:cubicBezTo>
                <a:cubicBezTo>
                  <a:pt x="989" y="679"/>
                  <a:pt x="984" y="684"/>
                  <a:pt x="985" y="690"/>
                </a:cubicBezTo>
                <a:close/>
                <a:moveTo>
                  <a:pt x="1098" y="743"/>
                </a:moveTo>
                <a:cubicBezTo>
                  <a:pt x="1093" y="743"/>
                  <a:pt x="1088" y="747"/>
                  <a:pt x="1088" y="753"/>
                </a:cubicBezTo>
                <a:cubicBezTo>
                  <a:pt x="1088" y="759"/>
                  <a:pt x="1092" y="764"/>
                  <a:pt x="1098" y="764"/>
                </a:cubicBezTo>
                <a:cubicBezTo>
                  <a:pt x="1104" y="764"/>
                  <a:pt x="1109" y="759"/>
                  <a:pt x="1109" y="753"/>
                </a:cubicBezTo>
                <a:cubicBezTo>
                  <a:pt x="1109" y="748"/>
                  <a:pt x="1104" y="743"/>
                  <a:pt x="1098" y="743"/>
                </a:cubicBezTo>
                <a:close/>
                <a:moveTo>
                  <a:pt x="1153" y="951"/>
                </a:moveTo>
                <a:cubicBezTo>
                  <a:pt x="1153" y="956"/>
                  <a:pt x="1158" y="961"/>
                  <a:pt x="1164" y="961"/>
                </a:cubicBezTo>
                <a:cubicBezTo>
                  <a:pt x="1169" y="961"/>
                  <a:pt x="1174" y="957"/>
                  <a:pt x="1174" y="951"/>
                </a:cubicBezTo>
                <a:cubicBezTo>
                  <a:pt x="1175" y="945"/>
                  <a:pt x="1170" y="940"/>
                  <a:pt x="1164" y="940"/>
                </a:cubicBezTo>
                <a:cubicBezTo>
                  <a:pt x="1158" y="940"/>
                  <a:pt x="1153" y="945"/>
                  <a:pt x="1153" y="951"/>
                </a:cubicBezTo>
                <a:close/>
                <a:moveTo>
                  <a:pt x="732" y="749"/>
                </a:moveTo>
                <a:cubicBezTo>
                  <a:pt x="732" y="755"/>
                  <a:pt x="736" y="760"/>
                  <a:pt x="742" y="760"/>
                </a:cubicBezTo>
                <a:cubicBezTo>
                  <a:pt x="748" y="760"/>
                  <a:pt x="753" y="755"/>
                  <a:pt x="753" y="750"/>
                </a:cubicBezTo>
                <a:cubicBezTo>
                  <a:pt x="753" y="744"/>
                  <a:pt x="749" y="739"/>
                  <a:pt x="743" y="739"/>
                </a:cubicBezTo>
                <a:cubicBezTo>
                  <a:pt x="737" y="739"/>
                  <a:pt x="732" y="743"/>
                  <a:pt x="732" y="749"/>
                </a:cubicBezTo>
                <a:close/>
                <a:moveTo>
                  <a:pt x="1124" y="772"/>
                </a:moveTo>
                <a:cubicBezTo>
                  <a:pt x="1118" y="772"/>
                  <a:pt x="1113" y="776"/>
                  <a:pt x="1113" y="782"/>
                </a:cubicBezTo>
                <a:cubicBezTo>
                  <a:pt x="1113" y="788"/>
                  <a:pt x="1118" y="793"/>
                  <a:pt x="1123" y="793"/>
                </a:cubicBezTo>
                <a:cubicBezTo>
                  <a:pt x="1129" y="793"/>
                  <a:pt x="1134" y="789"/>
                  <a:pt x="1134" y="783"/>
                </a:cubicBezTo>
                <a:cubicBezTo>
                  <a:pt x="1134" y="777"/>
                  <a:pt x="1130" y="772"/>
                  <a:pt x="1124" y="772"/>
                </a:cubicBezTo>
                <a:close/>
                <a:moveTo>
                  <a:pt x="664" y="908"/>
                </a:moveTo>
                <a:cubicBezTo>
                  <a:pt x="664" y="914"/>
                  <a:pt x="669" y="918"/>
                  <a:pt x="674" y="918"/>
                </a:cubicBezTo>
                <a:cubicBezTo>
                  <a:pt x="680" y="918"/>
                  <a:pt x="685" y="914"/>
                  <a:pt x="685" y="908"/>
                </a:cubicBezTo>
                <a:cubicBezTo>
                  <a:pt x="685" y="902"/>
                  <a:pt x="680" y="897"/>
                  <a:pt x="674" y="897"/>
                </a:cubicBezTo>
                <a:cubicBezTo>
                  <a:pt x="668" y="897"/>
                  <a:pt x="664" y="902"/>
                  <a:pt x="664" y="908"/>
                </a:cubicBezTo>
                <a:close/>
                <a:moveTo>
                  <a:pt x="762" y="724"/>
                </a:moveTo>
                <a:cubicBezTo>
                  <a:pt x="762" y="730"/>
                  <a:pt x="766" y="735"/>
                  <a:pt x="772" y="735"/>
                </a:cubicBezTo>
                <a:cubicBezTo>
                  <a:pt x="778" y="735"/>
                  <a:pt x="783" y="730"/>
                  <a:pt x="783" y="724"/>
                </a:cubicBezTo>
                <a:cubicBezTo>
                  <a:pt x="783" y="719"/>
                  <a:pt x="779" y="714"/>
                  <a:pt x="773" y="714"/>
                </a:cubicBezTo>
                <a:cubicBezTo>
                  <a:pt x="767" y="714"/>
                  <a:pt x="762" y="718"/>
                  <a:pt x="762" y="724"/>
                </a:cubicBezTo>
                <a:close/>
                <a:moveTo>
                  <a:pt x="992" y="1154"/>
                </a:moveTo>
                <a:cubicBezTo>
                  <a:pt x="992" y="1148"/>
                  <a:pt x="987" y="1143"/>
                  <a:pt x="981" y="1143"/>
                </a:cubicBezTo>
                <a:cubicBezTo>
                  <a:pt x="976" y="1143"/>
                  <a:pt x="971" y="1148"/>
                  <a:pt x="971" y="1153"/>
                </a:cubicBezTo>
                <a:cubicBezTo>
                  <a:pt x="971" y="1159"/>
                  <a:pt x="975" y="1164"/>
                  <a:pt x="981" y="1164"/>
                </a:cubicBezTo>
                <a:cubicBezTo>
                  <a:pt x="987" y="1164"/>
                  <a:pt x="992" y="1160"/>
                  <a:pt x="992" y="1154"/>
                </a:cubicBezTo>
                <a:close/>
                <a:moveTo>
                  <a:pt x="704" y="991"/>
                </a:moveTo>
                <a:cubicBezTo>
                  <a:pt x="704" y="986"/>
                  <a:pt x="700" y="981"/>
                  <a:pt x="694" y="981"/>
                </a:cubicBezTo>
                <a:cubicBezTo>
                  <a:pt x="688" y="981"/>
                  <a:pt x="683" y="986"/>
                  <a:pt x="684" y="992"/>
                </a:cubicBezTo>
                <a:cubicBezTo>
                  <a:pt x="684" y="998"/>
                  <a:pt x="688" y="1002"/>
                  <a:pt x="694" y="1002"/>
                </a:cubicBezTo>
                <a:cubicBezTo>
                  <a:pt x="700" y="1002"/>
                  <a:pt x="704" y="997"/>
                  <a:pt x="704" y="991"/>
                </a:cubicBezTo>
                <a:close/>
                <a:moveTo>
                  <a:pt x="804" y="1110"/>
                </a:moveTo>
                <a:cubicBezTo>
                  <a:pt x="804" y="1104"/>
                  <a:pt x="800" y="1100"/>
                  <a:pt x="794" y="1100"/>
                </a:cubicBezTo>
                <a:cubicBezTo>
                  <a:pt x="788" y="1100"/>
                  <a:pt x="784" y="1104"/>
                  <a:pt x="783" y="1110"/>
                </a:cubicBezTo>
                <a:cubicBezTo>
                  <a:pt x="783" y="1115"/>
                  <a:pt x="788" y="1120"/>
                  <a:pt x="793" y="1120"/>
                </a:cubicBezTo>
                <a:cubicBezTo>
                  <a:pt x="799" y="1121"/>
                  <a:pt x="804" y="1116"/>
                  <a:pt x="804" y="1110"/>
                </a:cubicBezTo>
                <a:close/>
                <a:moveTo>
                  <a:pt x="1139" y="1030"/>
                </a:moveTo>
                <a:cubicBezTo>
                  <a:pt x="1139" y="1024"/>
                  <a:pt x="1135" y="1020"/>
                  <a:pt x="1129" y="1020"/>
                </a:cubicBezTo>
                <a:cubicBezTo>
                  <a:pt x="1123" y="1020"/>
                  <a:pt x="1119" y="1024"/>
                  <a:pt x="1119" y="1030"/>
                </a:cubicBezTo>
                <a:cubicBezTo>
                  <a:pt x="1119" y="1035"/>
                  <a:pt x="1123" y="1040"/>
                  <a:pt x="1129" y="1040"/>
                </a:cubicBezTo>
                <a:cubicBezTo>
                  <a:pt x="1134" y="1040"/>
                  <a:pt x="1140" y="1035"/>
                  <a:pt x="1139" y="1030"/>
                </a:cubicBezTo>
                <a:close/>
                <a:moveTo>
                  <a:pt x="937" y="1149"/>
                </a:moveTo>
                <a:cubicBezTo>
                  <a:pt x="937" y="1143"/>
                  <a:pt x="932" y="1139"/>
                  <a:pt x="926" y="1139"/>
                </a:cubicBezTo>
                <a:cubicBezTo>
                  <a:pt x="921" y="1139"/>
                  <a:pt x="916" y="1144"/>
                  <a:pt x="916" y="1150"/>
                </a:cubicBezTo>
                <a:cubicBezTo>
                  <a:pt x="917" y="1155"/>
                  <a:pt x="922" y="1160"/>
                  <a:pt x="927" y="1160"/>
                </a:cubicBezTo>
                <a:cubicBezTo>
                  <a:pt x="933" y="1159"/>
                  <a:pt x="937" y="1155"/>
                  <a:pt x="937" y="1149"/>
                </a:cubicBezTo>
                <a:close/>
                <a:moveTo>
                  <a:pt x="930" y="684"/>
                </a:moveTo>
                <a:cubicBezTo>
                  <a:pt x="930" y="690"/>
                  <a:pt x="935" y="695"/>
                  <a:pt x="941" y="694"/>
                </a:cubicBezTo>
                <a:cubicBezTo>
                  <a:pt x="947" y="694"/>
                  <a:pt x="951" y="690"/>
                  <a:pt x="951" y="684"/>
                </a:cubicBezTo>
                <a:cubicBezTo>
                  <a:pt x="950" y="678"/>
                  <a:pt x="946" y="674"/>
                  <a:pt x="940" y="674"/>
                </a:cubicBezTo>
                <a:cubicBezTo>
                  <a:pt x="935" y="674"/>
                  <a:pt x="930" y="679"/>
                  <a:pt x="930" y="684"/>
                </a:cubicBezTo>
                <a:close/>
                <a:moveTo>
                  <a:pt x="882" y="1144"/>
                </a:moveTo>
                <a:cubicBezTo>
                  <a:pt x="882" y="1138"/>
                  <a:pt x="878" y="1134"/>
                  <a:pt x="872" y="1134"/>
                </a:cubicBezTo>
                <a:cubicBezTo>
                  <a:pt x="866" y="1134"/>
                  <a:pt x="862" y="1139"/>
                  <a:pt x="862" y="1144"/>
                </a:cubicBezTo>
                <a:cubicBezTo>
                  <a:pt x="862" y="1150"/>
                  <a:pt x="867" y="1155"/>
                  <a:pt x="872" y="1155"/>
                </a:cubicBezTo>
                <a:cubicBezTo>
                  <a:pt x="878" y="1154"/>
                  <a:pt x="882" y="1150"/>
                  <a:pt x="882" y="1144"/>
                </a:cubicBezTo>
                <a:close/>
                <a:moveTo>
                  <a:pt x="1011" y="1139"/>
                </a:moveTo>
                <a:cubicBezTo>
                  <a:pt x="1017" y="1139"/>
                  <a:pt x="1022" y="1134"/>
                  <a:pt x="1022" y="1129"/>
                </a:cubicBezTo>
                <a:cubicBezTo>
                  <a:pt x="1022" y="1123"/>
                  <a:pt x="1017" y="1119"/>
                  <a:pt x="1011" y="1119"/>
                </a:cubicBezTo>
                <a:cubicBezTo>
                  <a:pt x="1005" y="1119"/>
                  <a:pt x="1001" y="1123"/>
                  <a:pt x="1001" y="1129"/>
                </a:cubicBezTo>
                <a:cubicBezTo>
                  <a:pt x="1001" y="1134"/>
                  <a:pt x="1006" y="1139"/>
                  <a:pt x="1011" y="1139"/>
                </a:cubicBezTo>
                <a:close/>
                <a:moveTo>
                  <a:pt x="1110" y="1055"/>
                </a:moveTo>
                <a:cubicBezTo>
                  <a:pt x="1110" y="1050"/>
                  <a:pt x="1106" y="1045"/>
                  <a:pt x="1100" y="1044"/>
                </a:cubicBezTo>
                <a:cubicBezTo>
                  <a:pt x="1095" y="1044"/>
                  <a:pt x="1090" y="1049"/>
                  <a:pt x="1090" y="1054"/>
                </a:cubicBezTo>
                <a:cubicBezTo>
                  <a:pt x="1090" y="1060"/>
                  <a:pt x="1094" y="1064"/>
                  <a:pt x="1100" y="1065"/>
                </a:cubicBezTo>
                <a:cubicBezTo>
                  <a:pt x="1105" y="1065"/>
                  <a:pt x="1110" y="1060"/>
                  <a:pt x="1110" y="1055"/>
                </a:cubicBezTo>
                <a:close/>
                <a:moveTo>
                  <a:pt x="719" y="829"/>
                </a:moveTo>
                <a:cubicBezTo>
                  <a:pt x="719" y="824"/>
                  <a:pt x="715" y="819"/>
                  <a:pt x="709" y="818"/>
                </a:cubicBezTo>
                <a:cubicBezTo>
                  <a:pt x="704" y="818"/>
                  <a:pt x="699" y="822"/>
                  <a:pt x="698" y="828"/>
                </a:cubicBezTo>
                <a:cubicBezTo>
                  <a:pt x="698" y="833"/>
                  <a:pt x="702" y="838"/>
                  <a:pt x="707" y="839"/>
                </a:cubicBezTo>
                <a:cubicBezTo>
                  <a:pt x="713" y="839"/>
                  <a:pt x="718" y="835"/>
                  <a:pt x="719" y="829"/>
                </a:cubicBezTo>
                <a:close/>
                <a:moveTo>
                  <a:pt x="1133" y="867"/>
                </a:moveTo>
                <a:cubicBezTo>
                  <a:pt x="1133" y="873"/>
                  <a:pt x="1138" y="877"/>
                  <a:pt x="1144" y="877"/>
                </a:cubicBezTo>
                <a:cubicBezTo>
                  <a:pt x="1150" y="877"/>
                  <a:pt x="1154" y="872"/>
                  <a:pt x="1153" y="866"/>
                </a:cubicBezTo>
                <a:cubicBezTo>
                  <a:pt x="1153" y="861"/>
                  <a:pt x="1149" y="856"/>
                  <a:pt x="1143" y="857"/>
                </a:cubicBezTo>
                <a:cubicBezTo>
                  <a:pt x="1138" y="857"/>
                  <a:pt x="1133" y="862"/>
                  <a:pt x="1133" y="867"/>
                </a:cubicBezTo>
                <a:close/>
                <a:moveTo>
                  <a:pt x="718" y="1032"/>
                </a:moveTo>
                <a:cubicBezTo>
                  <a:pt x="723" y="1032"/>
                  <a:pt x="728" y="1028"/>
                  <a:pt x="729" y="1022"/>
                </a:cubicBezTo>
                <a:cubicBezTo>
                  <a:pt x="729" y="1017"/>
                  <a:pt x="725" y="1012"/>
                  <a:pt x="720" y="1011"/>
                </a:cubicBezTo>
                <a:cubicBezTo>
                  <a:pt x="714" y="1011"/>
                  <a:pt x="709" y="1015"/>
                  <a:pt x="708" y="1020"/>
                </a:cubicBezTo>
                <a:cubicBezTo>
                  <a:pt x="708" y="1026"/>
                  <a:pt x="712" y="1031"/>
                  <a:pt x="718" y="1032"/>
                </a:cubicBezTo>
                <a:close/>
                <a:moveTo>
                  <a:pt x="768" y="1090"/>
                </a:moveTo>
                <a:cubicBezTo>
                  <a:pt x="774" y="1090"/>
                  <a:pt x="778" y="1086"/>
                  <a:pt x="778" y="1080"/>
                </a:cubicBezTo>
                <a:cubicBezTo>
                  <a:pt x="778" y="1075"/>
                  <a:pt x="774" y="1070"/>
                  <a:pt x="769" y="1070"/>
                </a:cubicBezTo>
                <a:cubicBezTo>
                  <a:pt x="763" y="1070"/>
                  <a:pt x="758" y="1075"/>
                  <a:pt x="758" y="1080"/>
                </a:cubicBezTo>
                <a:cubicBezTo>
                  <a:pt x="758" y="1085"/>
                  <a:pt x="763" y="1090"/>
                  <a:pt x="768" y="1090"/>
                </a:cubicBezTo>
                <a:close/>
                <a:moveTo>
                  <a:pt x="1050" y="1104"/>
                </a:moveTo>
                <a:cubicBezTo>
                  <a:pt x="1050" y="1099"/>
                  <a:pt x="1045" y="1094"/>
                  <a:pt x="1040" y="1094"/>
                </a:cubicBezTo>
                <a:cubicBezTo>
                  <a:pt x="1035" y="1094"/>
                  <a:pt x="1030" y="1098"/>
                  <a:pt x="1030" y="1104"/>
                </a:cubicBezTo>
                <a:cubicBezTo>
                  <a:pt x="1030" y="1110"/>
                  <a:pt x="1034" y="1114"/>
                  <a:pt x="1040" y="1114"/>
                </a:cubicBezTo>
                <a:cubicBezTo>
                  <a:pt x="1046" y="1114"/>
                  <a:pt x="1051" y="1109"/>
                  <a:pt x="1050" y="1104"/>
                </a:cubicBezTo>
                <a:close/>
                <a:moveTo>
                  <a:pt x="1124" y="975"/>
                </a:moveTo>
                <a:cubicBezTo>
                  <a:pt x="1124" y="980"/>
                  <a:pt x="1128" y="985"/>
                  <a:pt x="1134" y="985"/>
                </a:cubicBezTo>
                <a:cubicBezTo>
                  <a:pt x="1139" y="985"/>
                  <a:pt x="1144" y="980"/>
                  <a:pt x="1144" y="975"/>
                </a:cubicBezTo>
                <a:cubicBezTo>
                  <a:pt x="1144" y="970"/>
                  <a:pt x="1139" y="965"/>
                  <a:pt x="1134" y="965"/>
                </a:cubicBezTo>
                <a:cubicBezTo>
                  <a:pt x="1129" y="965"/>
                  <a:pt x="1124" y="969"/>
                  <a:pt x="1124" y="975"/>
                </a:cubicBezTo>
                <a:close/>
                <a:moveTo>
                  <a:pt x="856" y="695"/>
                </a:moveTo>
                <a:cubicBezTo>
                  <a:pt x="850" y="695"/>
                  <a:pt x="846" y="700"/>
                  <a:pt x="846" y="705"/>
                </a:cubicBezTo>
                <a:cubicBezTo>
                  <a:pt x="846" y="711"/>
                  <a:pt x="851" y="715"/>
                  <a:pt x="856" y="715"/>
                </a:cubicBezTo>
                <a:cubicBezTo>
                  <a:pt x="861" y="715"/>
                  <a:pt x="866" y="710"/>
                  <a:pt x="866" y="705"/>
                </a:cubicBezTo>
                <a:cubicBezTo>
                  <a:pt x="866" y="700"/>
                  <a:pt x="861" y="695"/>
                  <a:pt x="856" y="695"/>
                </a:cubicBezTo>
                <a:close/>
                <a:moveTo>
                  <a:pt x="743" y="1061"/>
                </a:moveTo>
                <a:cubicBezTo>
                  <a:pt x="749" y="1061"/>
                  <a:pt x="754" y="1057"/>
                  <a:pt x="754" y="1051"/>
                </a:cubicBezTo>
                <a:cubicBezTo>
                  <a:pt x="754" y="1046"/>
                  <a:pt x="749" y="1041"/>
                  <a:pt x="743" y="1041"/>
                </a:cubicBezTo>
                <a:cubicBezTo>
                  <a:pt x="738" y="1041"/>
                  <a:pt x="734" y="1045"/>
                  <a:pt x="733" y="1051"/>
                </a:cubicBezTo>
                <a:cubicBezTo>
                  <a:pt x="733" y="1056"/>
                  <a:pt x="737" y="1061"/>
                  <a:pt x="743" y="1061"/>
                </a:cubicBezTo>
                <a:close/>
                <a:moveTo>
                  <a:pt x="1010" y="718"/>
                </a:moveTo>
                <a:cubicBezTo>
                  <a:pt x="1010" y="724"/>
                  <a:pt x="1014" y="728"/>
                  <a:pt x="1019" y="728"/>
                </a:cubicBezTo>
                <a:cubicBezTo>
                  <a:pt x="1025" y="729"/>
                  <a:pt x="1030" y="724"/>
                  <a:pt x="1030" y="718"/>
                </a:cubicBezTo>
                <a:cubicBezTo>
                  <a:pt x="1030" y="713"/>
                  <a:pt x="1025" y="709"/>
                  <a:pt x="1020" y="708"/>
                </a:cubicBezTo>
                <a:cubicBezTo>
                  <a:pt x="1015" y="708"/>
                  <a:pt x="1010" y="713"/>
                  <a:pt x="1010" y="718"/>
                </a:cubicBezTo>
                <a:close/>
                <a:moveTo>
                  <a:pt x="709" y="937"/>
                </a:moveTo>
                <a:cubicBezTo>
                  <a:pt x="709" y="932"/>
                  <a:pt x="705" y="927"/>
                  <a:pt x="700" y="927"/>
                </a:cubicBezTo>
                <a:cubicBezTo>
                  <a:pt x="694" y="926"/>
                  <a:pt x="689" y="931"/>
                  <a:pt x="689" y="937"/>
                </a:cubicBezTo>
                <a:cubicBezTo>
                  <a:pt x="689" y="942"/>
                  <a:pt x="693" y="947"/>
                  <a:pt x="699" y="947"/>
                </a:cubicBezTo>
                <a:cubicBezTo>
                  <a:pt x="704" y="947"/>
                  <a:pt x="709" y="942"/>
                  <a:pt x="709" y="937"/>
                </a:cubicBezTo>
                <a:close/>
                <a:moveTo>
                  <a:pt x="1070" y="1089"/>
                </a:moveTo>
                <a:cubicBezTo>
                  <a:pt x="1076" y="1089"/>
                  <a:pt x="1080" y="1085"/>
                  <a:pt x="1080" y="1079"/>
                </a:cubicBezTo>
                <a:cubicBezTo>
                  <a:pt x="1080" y="1073"/>
                  <a:pt x="1076" y="1069"/>
                  <a:pt x="1070" y="1069"/>
                </a:cubicBezTo>
                <a:cubicBezTo>
                  <a:pt x="1065" y="1069"/>
                  <a:pt x="1060" y="1074"/>
                  <a:pt x="1060" y="1079"/>
                </a:cubicBezTo>
                <a:cubicBezTo>
                  <a:pt x="1060" y="1084"/>
                  <a:pt x="1065" y="1089"/>
                  <a:pt x="1070" y="1089"/>
                </a:cubicBezTo>
                <a:close/>
                <a:moveTo>
                  <a:pt x="693" y="883"/>
                </a:moveTo>
                <a:cubicBezTo>
                  <a:pt x="693" y="888"/>
                  <a:pt x="698" y="893"/>
                  <a:pt x="703" y="893"/>
                </a:cubicBezTo>
                <a:cubicBezTo>
                  <a:pt x="709" y="893"/>
                  <a:pt x="713" y="889"/>
                  <a:pt x="713" y="883"/>
                </a:cubicBezTo>
                <a:cubicBezTo>
                  <a:pt x="713" y="878"/>
                  <a:pt x="709" y="873"/>
                  <a:pt x="704" y="873"/>
                </a:cubicBezTo>
                <a:cubicBezTo>
                  <a:pt x="698" y="873"/>
                  <a:pt x="693" y="878"/>
                  <a:pt x="693" y="883"/>
                </a:cubicBezTo>
                <a:close/>
                <a:moveTo>
                  <a:pt x="1148" y="921"/>
                </a:moveTo>
                <a:cubicBezTo>
                  <a:pt x="1148" y="915"/>
                  <a:pt x="1144" y="911"/>
                  <a:pt x="1139" y="911"/>
                </a:cubicBezTo>
                <a:cubicBezTo>
                  <a:pt x="1133" y="911"/>
                  <a:pt x="1128" y="915"/>
                  <a:pt x="1128" y="921"/>
                </a:cubicBezTo>
                <a:cubicBezTo>
                  <a:pt x="1128" y="926"/>
                  <a:pt x="1133" y="930"/>
                  <a:pt x="1138" y="931"/>
                </a:cubicBezTo>
                <a:cubicBezTo>
                  <a:pt x="1143" y="931"/>
                  <a:pt x="1148" y="926"/>
                  <a:pt x="1148" y="921"/>
                </a:cubicBezTo>
                <a:close/>
                <a:moveTo>
                  <a:pt x="957" y="1134"/>
                </a:moveTo>
                <a:cubicBezTo>
                  <a:pt x="962" y="1134"/>
                  <a:pt x="966" y="1130"/>
                  <a:pt x="966" y="1125"/>
                </a:cubicBezTo>
                <a:cubicBezTo>
                  <a:pt x="967" y="1120"/>
                  <a:pt x="962" y="1115"/>
                  <a:pt x="957" y="1115"/>
                </a:cubicBezTo>
                <a:cubicBezTo>
                  <a:pt x="952" y="1114"/>
                  <a:pt x="947" y="1119"/>
                  <a:pt x="947" y="1125"/>
                </a:cubicBezTo>
                <a:cubicBezTo>
                  <a:pt x="947" y="1130"/>
                  <a:pt x="951" y="1134"/>
                  <a:pt x="957" y="1134"/>
                </a:cubicBezTo>
                <a:close/>
                <a:moveTo>
                  <a:pt x="857" y="1115"/>
                </a:moveTo>
                <a:cubicBezTo>
                  <a:pt x="857" y="1109"/>
                  <a:pt x="852" y="1105"/>
                  <a:pt x="847" y="1105"/>
                </a:cubicBezTo>
                <a:cubicBezTo>
                  <a:pt x="842" y="1106"/>
                  <a:pt x="837" y="1110"/>
                  <a:pt x="838" y="1116"/>
                </a:cubicBezTo>
                <a:cubicBezTo>
                  <a:pt x="838" y="1121"/>
                  <a:pt x="842" y="1125"/>
                  <a:pt x="848" y="1125"/>
                </a:cubicBezTo>
                <a:cubicBezTo>
                  <a:pt x="853" y="1125"/>
                  <a:pt x="857" y="1120"/>
                  <a:pt x="857" y="1115"/>
                </a:cubicBezTo>
                <a:close/>
                <a:moveTo>
                  <a:pt x="729" y="804"/>
                </a:moveTo>
                <a:cubicBezTo>
                  <a:pt x="729" y="809"/>
                  <a:pt x="733" y="813"/>
                  <a:pt x="738" y="814"/>
                </a:cubicBezTo>
                <a:cubicBezTo>
                  <a:pt x="743" y="814"/>
                  <a:pt x="748" y="809"/>
                  <a:pt x="748" y="804"/>
                </a:cubicBezTo>
                <a:cubicBezTo>
                  <a:pt x="748" y="799"/>
                  <a:pt x="744" y="794"/>
                  <a:pt x="739" y="794"/>
                </a:cubicBezTo>
                <a:cubicBezTo>
                  <a:pt x="733" y="794"/>
                  <a:pt x="729" y="798"/>
                  <a:pt x="729" y="804"/>
                </a:cubicBezTo>
                <a:close/>
                <a:moveTo>
                  <a:pt x="1109" y="837"/>
                </a:moveTo>
                <a:cubicBezTo>
                  <a:pt x="1109" y="842"/>
                  <a:pt x="1113" y="847"/>
                  <a:pt x="1119" y="847"/>
                </a:cubicBezTo>
                <a:cubicBezTo>
                  <a:pt x="1124" y="847"/>
                  <a:pt x="1128" y="843"/>
                  <a:pt x="1129" y="837"/>
                </a:cubicBezTo>
                <a:cubicBezTo>
                  <a:pt x="1129" y="832"/>
                  <a:pt x="1124" y="827"/>
                  <a:pt x="1118" y="827"/>
                </a:cubicBezTo>
                <a:cubicBezTo>
                  <a:pt x="1113" y="827"/>
                  <a:pt x="1109" y="832"/>
                  <a:pt x="1109" y="837"/>
                </a:cubicBezTo>
                <a:close/>
                <a:moveTo>
                  <a:pt x="965" y="704"/>
                </a:moveTo>
                <a:cubicBezTo>
                  <a:pt x="960" y="704"/>
                  <a:pt x="955" y="709"/>
                  <a:pt x="955" y="714"/>
                </a:cubicBezTo>
                <a:cubicBezTo>
                  <a:pt x="955" y="719"/>
                  <a:pt x="960" y="724"/>
                  <a:pt x="965" y="724"/>
                </a:cubicBezTo>
                <a:cubicBezTo>
                  <a:pt x="971" y="724"/>
                  <a:pt x="975" y="720"/>
                  <a:pt x="975" y="714"/>
                </a:cubicBezTo>
                <a:cubicBezTo>
                  <a:pt x="975" y="709"/>
                  <a:pt x="971" y="704"/>
                  <a:pt x="965" y="704"/>
                </a:cubicBezTo>
                <a:close/>
                <a:moveTo>
                  <a:pt x="920" y="709"/>
                </a:moveTo>
                <a:cubicBezTo>
                  <a:pt x="920" y="703"/>
                  <a:pt x="916" y="699"/>
                  <a:pt x="910" y="699"/>
                </a:cubicBezTo>
                <a:cubicBezTo>
                  <a:pt x="905" y="699"/>
                  <a:pt x="901" y="704"/>
                  <a:pt x="901" y="709"/>
                </a:cubicBezTo>
                <a:cubicBezTo>
                  <a:pt x="901" y="715"/>
                  <a:pt x="905" y="719"/>
                  <a:pt x="911" y="719"/>
                </a:cubicBezTo>
                <a:cubicBezTo>
                  <a:pt x="916" y="719"/>
                  <a:pt x="920" y="714"/>
                  <a:pt x="920" y="709"/>
                </a:cubicBezTo>
                <a:close/>
                <a:moveTo>
                  <a:pt x="1044" y="739"/>
                </a:moveTo>
                <a:cubicBezTo>
                  <a:pt x="1039" y="739"/>
                  <a:pt x="1035" y="743"/>
                  <a:pt x="1035" y="748"/>
                </a:cubicBezTo>
                <a:cubicBezTo>
                  <a:pt x="1035" y="754"/>
                  <a:pt x="1039" y="758"/>
                  <a:pt x="1045" y="758"/>
                </a:cubicBezTo>
                <a:cubicBezTo>
                  <a:pt x="1050" y="758"/>
                  <a:pt x="1054" y="754"/>
                  <a:pt x="1054" y="748"/>
                </a:cubicBezTo>
                <a:cubicBezTo>
                  <a:pt x="1054" y="743"/>
                  <a:pt x="1050" y="739"/>
                  <a:pt x="1044" y="739"/>
                </a:cubicBezTo>
                <a:close/>
                <a:moveTo>
                  <a:pt x="827" y="720"/>
                </a:moveTo>
                <a:cubicBezTo>
                  <a:pt x="821" y="720"/>
                  <a:pt x="817" y="724"/>
                  <a:pt x="817" y="730"/>
                </a:cubicBezTo>
                <a:cubicBezTo>
                  <a:pt x="817" y="735"/>
                  <a:pt x="822" y="739"/>
                  <a:pt x="827" y="739"/>
                </a:cubicBezTo>
                <a:cubicBezTo>
                  <a:pt x="833" y="739"/>
                  <a:pt x="837" y="735"/>
                  <a:pt x="837" y="729"/>
                </a:cubicBezTo>
                <a:cubicBezTo>
                  <a:pt x="837" y="724"/>
                  <a:pt x="832" y="720"/>
                  <a:pt x="827" y="720"/>
                </a:cubicBezTo>
                <a:close/>
                <a:moveTo>
                  <a:pt x="758" y="779"/>
                </a:moveTo>
                <a:cubicBezTo>
                  <a:pt x="758" y="784"/>
                  <a:pt x="762" y="788"/>
                  <a:pt x="767" y="789"/>
                </a:cubicBezTo>
                <a:cubicBezTo>
                  <a:pt x="772" y="789"/>
                  <a:pt x="777" y="785"/>
                  <a:pt x="777" y="779"/>
                </a:cubicBezTo>
                <a:cubicBezTo>
                  <a:pt x="777" y="774"/>
                  <a:pt x="773" y="769"/>
                  <a:pt x="767" y="769"/>
                </a:cubicBezTo>
                <a:cubicBezTo>
                  <a:pt x="762" y="769"/>
                  <a:pt x="758" y="774"/>
                  <a:pt x="758" y="779"/>
                </a:cubicBezTo>
                <a:close/>
                <a:moveTo>
                  <a:pt x="1084" y="807"/>
                </a:moveTo>
                <a:cubicBezTo>
                  <a:pt x="1084" y="813"/>
                  <a:pt x="1089" y="817"/>
                  <a:pt x="1094" y="817"/>
                </a:cubicBezTo>
                <a:cubicBezTo>
                  <a:pt x="1100" y="817"/>
                  <a:pt x="1104" y="812"/>
                  <a:pt x="1104" y="807"/>
                </a:cubicBezTo>
                <a:cubicBezTo>
                  <a:pt x="1103" y="802"/>
                  <a:pt x="1099" y="798"/>
                  <a:pt x="1094" y="798"/>
                </a:cubicBezTo>
                <a:cubicBezTo>
                  <a:pt x="1089" y="797"/>
                  <a:pt x="1084" y="802"/>
                  <a:pt x="1084" y="807"/>
                </a:cubicBezTo>
                <a:close/>
                <a:moveTo>
                  <a:pt x="733" y="966"/>
                </a:moveTo>
                <a:cubicBezTo>
                  <a:pt x="733" y="961"/>
                  <a:pt x="728" y="957"/>
                  <a:pt x="723" y="957"/>
                </a:cubicBezTo>
                <a:cubicBezTo>
                  <a:pt x="718" y="957"/>
                  <a:pt x="714" y="962"/>
                  <a:pt x="714" y="967"/>
                </a:cubicBezTo>
                <a:cubicBezTo>
                  <a:pt x="714" y="972"/>
                  <a:pt x="719" y="976"/>
                  <a:pt x="724" y="976"/>
                </a:cubicBezTo>
                <a:cubicBezTo>
                  <a:pt x="730" y="976"/>
                  <a:pt x="734" y="971"/>
                  <a:pt x="733" y="966"/>
                </a:cubicBezTo>
                <a:close/>
                <a:moveTo>
                  <a:pt x="902" y="1110"/>
                </a:moveTo>
                <a:cubicBezTo>
                  <a:pt x="897" y="1110"/>
                  <a:pt x="893" y="1114"/>
                  <a:pt x="892" y="1119"/>
                </a:cubicBezTo>
                <a:cubicBezTo>
                  <a:pt x="892" y="1124"/>
                  <a:pt x="896" y="1129"/>
                  <a:pt x="902" y="1129"/>
                </a:cubicBezTo>
                <a:cubicBezTo>
                  <a:pt x="907" y="1129"/>
                  <a:pt x="911" y="1125"/>
                  <a:pt x="912" y="1120"/>
                </a:cubicBezTo>
                <a:cubicBezTo>
                  <a:pt x="912" y="1114"/>
                  <a:pt x="908" y="1110"/>
                  <a:pt x="902" y="1110"/>
                </a:cubicBezTo>
                <a:close/>
                <a:moveTo>
                  <a:pt x="1069" y="769"/>
                </a:moveTo>
                <a:cubicBezTo>
                  <a:pt x="1064" y="769"/>
                  <a:pt x="1060" y="772"/>
                  <a:pt x="1060" y="777"/>
                </a:cubicBezTo>
                <a:cubicBezTo>
                  <a:pt x="1059" y="783"/>
                  <a:pt x="1063" y="787"/>
                  <a:pt x="1069" y="788"/>
                </a:cubicBezTo>
                <a:cubicBezTo>
                  <a:pt x="1074" y="788"/>
                  <a:pt x="1079" y="784"/>
                  <a:pt x="1079" y="778"/>
                </a:cubicBezTo>
                <a:cubicBezTo>
                  <a:pt x="1079" y="773"/>
                  <a:pt x="1075" y="769"/>
                  <a:pt x="1069" y="769"/>
                </a:cubicBezTo>
                <a:close/>
                <a:moveTo>
                  <a:pt x="1095" y="1000"/>
                </a:moveTo>
                <a:cubicBezTo>
                  <a:pt x="1095" y="1006"/>
                  <a:pt x="1099" y="1010"/>
                  <a:pt x="1105" y="1010"/>
                </a:cubicBezTo>
                <a:cubicBezTo>
                  <a:pt x="1110" y="1009"/>
                  <a:pt x="1114" y="1005"/>
                  <a:pt x="1114" y="999"/>
                </a:cubicBezTo>
                <a:cubicBezTo>
                  <a:pt x="1113" y="994"/>
                  <a:pt x="1109" y="990"/>
                  <a:pt x="1104" y="990"/>
                </a:cubicBezTo>
                <a:cubicBezTo>
                  <a:pt x="1099" y="990"/>
                  <a:pt x="1095" y="995"/>
                  <a:pt x="1095" y="1000"/>
                </a:cubicBezTo>
                <a:close/>
                <a:moveTo>
                  <a:pt x="798" y="745"/>
                </a:moveTo>
                <a:cubicBezTo>
                  <a:pt x="792" y="744"/>
                  <a:pt x="788" y="748"/>
                  <a:pt x="788" y="754"/>
                </a:cubicBezTo>
                <a:cubicBezTo>
                  <a:pt x="788" y="759"/>
                  <a:pt x="792" y="764"/>
                  <a:pt x="797" y="764"/>
                </a:cubicBezTo>
                <a:cubicBezTo>
                  <a:pt x="802" y="764"/>
                  <a:pt x="807" y="759"/>
                  <a:pt x="807" y="754"/>
                </a:cubicBezTo>
                <a:cubicBezTo>
                  <a:pt x="807" y="749"/>
                  <a:pt x="803" y="745"/>
                  <a:pt x="798" y="745"/>
                </a:cubicBezTo>
                <a:close/>
                <a:moveTo>
                  <a:pt x="724" y="859"/>
                </a:moveTo>
                <a:cubicBezTo>
                  <a:pt x="724" y="863"/>
                  <a:pt x="728" y="868"/>
                  <a:pt x="733" y="868"/>
                </a:cubicBezTo>
                <a:cubicBezTo>
                  <a:pt x="738" y="868"/>
                  <a:pt x="743" y="864"/>
                  <a:pt x="742" y="858"/>
                </a:cubicBezTo>
                <a:cubicBezTo>
                  <a:pt x="742" y="853"/>
                  <a:pt x="739" y="849"/>
                  <a:pt x="733" y="849"/>
                </a:cubicBezTo>
                <a:cubicBezTo>
                  <a:pt x="728" y="849"/>
                  <a:pt x="724" y="853"/>
                  <a:pt x="724" y="859"/>
                </a:cubicBezTo>
                <a:close/>
                <a:moveTo>
                  <a:pt x="1104" y="892"/>
                </a:moveTo>
                <a:cubicBezTo>
                  <a:pt x="1104" y="897"/>
                  <a:pt x="1109" y="901"/>
                  <a:pt x="1114" y="901"/>
                </a:cubicBezTo>
                <a:cubicBezTo>
                  <a:pt x="1119" y="901"/>
                  <a:pt x="1123" y="897"/>
                  <a:pt x="1123" y="891"/>
                </a:cubicBezTo>
                <a:cubicBezTo>
                  <a:pt x="1123" y="886"/>
                  <a:pt x="1119" y="882"/>
                  <a:pt x="1114" y="882"/>
                </a:cubicBezTo>
                <a:cubicBezTo>
                  <a:pt x="1109" y="882"/>
                  <a:pt x="1104" y="887"/>
                  <a:pt x="1104" y="892"/>
                </a:cubicBezTo>
                <a:close/>
                <a:moveTo>
                  <a:pt x="823" y="1095"/>
                </a:moveTo>
                <a:cubicBezTo>
                  <a:pt x="828" y="1095"/>
                  <a:pt x="832" y="1090"/>
                  <a:pt x="832" y="1085"/>
                </a:cubicBezTo>
                <a:cubicBezTo>
                  <a:pt x="832" y="1080"/>
                  <a:pt x="828" y="1076"/>
                  <a:pt x="822" y="1076"/>
                </a:cubicBezTo>
                <a:cubicBezTo>
                  <a:pt x="817" y="1076"/>
                  <a:pt x="813" y="1080"/>
                  <a:pt x="813" y="1086"/>
                </a:cubicBezTo>
                <a:cubicBezTo>
                  <a:pt x="814" y="1091"/>
                  <a:pt x="818" y="1095"/>
                  <a:pt x="823" y="1095"/>
                </a:cubicBezTo>
                <a:close/>
                <a:moveTo>
                  <a:pt x="996" y="1099"/>
                </a:moveTo>
                <a:cubicBezTo>
                  <a:pt x="996" y="1095"/>
                  <a:pt x="991" y="1090"/>
                  <a:pt x="987" y="1090"/>
                </a:cubicBezTo>
                <a:cubicBezTo>
                  <a:pt x="981" y="1090"/>
                  <a:pt x="977" y="1095"/>
                  <a:pt x="977" y="1100"/>
                </a:cubicBezTo>
                <a:cubicBezTo>
                  <a:pt x="977" y="1105"/>
                  <a:pt x="981" y="1109"/>
                  <a:pt x="986" y="1109"/>
                </a:cubicBezTo>
                <a:cubicBezTo>
                  <a:pt x="992" y="1109"/>
                  <a:pt x="996" y="1105"/>
                  <a:pt x="996" y="1099"/>
                </a:cubicBezTo>
                <a:close/>
                <a:moveTo>
                  <a:pt x="1119" y="945"/>
                </a:moveTo>
                <a:cubicBezTo>
                  <a:pt x="1119" y="940"/>
                  <a:pt x="1115" y="936"/>
                  <a:pt x="1109" y="936"/>
                </a:cubicBezTo>
                <a:cubicBezTo>
                  <a:pt x="1104" y="936"/>
                  <a:pt x="1100" y="940"/>
                  <a:pt x="1100" y="945"/>
                </a:cubicBezTo>
                <a:cubicBezTo>
                  <a:pt x="1100" y="950"/>
                  <a:pt x="1104" y="954"/>
                  <a:pt x="1109" y="955"/>
                </a:cubicBezTo>
                <a:cubicBezTo>
                  <a:pt x="1114" y="955"/>
                  <a:pt x="1119" y="950"/>
                  <a:pt x="1119" y="945"/>
                </a:cubicBezTo>
                <a:close/>
                <a:moveTo>
                  <a:pt x="1066" y="1025"/>
                </a:moveTo>
                <a:cubicBezTo>
                  <a:pt x="1066" y="1030"/>
                  <a:pt x="1070" y="1034"/>
                  <a:pt x="1075" y="1034"/>
                </a:cubicBezTo>
                <a:cubicBezTo>
                  <a:pt x="1080" y="1034"/>
                  <a:pt x="1085" y="1030"/>
                  <a:pt x="1085" y="1025"/>
                </a:cubicBezTo>
                <a:cubicBezTo>
                  <a:pt x="1085" y="1020"/>
                  <a:pt x="1080" y="1015"/>
                  <a:pt x="1075" y="1015"/>
                </a:cubicBezTo>
                <a:cubicBezTo>
                  <a:pt x="1070" y="1016"/>
                  <a:pt x="1066" y="1020"/>
                  <a:pt x="1066" y="1025"/>
                </a:cubicBezTo>
                <a:close/>
                <a:moveTo>
                  <a:pt x="720" y="912"/>
                </a:moveTo>
                <a:cubicBezTo>
                  <a:pt x="720" y="917"/>
                  <a:pt x="723" y="921"/>
                  <a:pt x="729" y="921"/>
                </a:cubicBezTo>
                <a:cubicBezTo>
                  <a:pt x="734" y="921"/>
                  <a:pt x="738" y="918"/>
                  <a:pt x="738" y="913"/>
                </a:cubicBezTo>
                <a:cubicBezTo>
                  <a:pt x="739" y="907"/>
                  <a:pt x="734" y="903"/>
                  <a:pt x="729" y="903"/>
                </a:cubicBezTo>
                <a:cubicBezTo>
                  <a:pt x="724" y="903"/>
                  <a:pt x="720" y="907"/>
                  <a:pt x="720" y="912"/>
                </a:cubicBezTo>
                <a:close/>
                <a:moveTo>
                  <a:pt x="758" y="997"/>
                </a:moveTo>
                <a:cubicBezTo>
                  <a:pt x="758" y="991"/>
                  <a:pt x="754" y="988"/>
                  <a:pt x="749" y="987"/>
                </a:cubicBezTo>
                <a:cubicBezTo>
                  <a:pt x="744" y="987"/>
                  <a:pt x="739" y="991"/>
                  <a:pt x="739" y="996"/>
                </a:cubicBezTo>
                <a:cubicBezTo>
                  <a:pt x="739" y="1001"/>
                  <a:pt x="744" y="1006"/>
                  <a:pt x="749" y="1006"/>
                </a:cubicBezTo>
                <a:cubicBezTo>
                  <a:pt x="754" y="1006"/>
                  <a:pt x="758" y="1002"/>
                  <a:pt x="758" y="997"/>
                </a:cubicBezTo>
                <a:close/>
                <a:moveTo>
                  <a:pt x="981" y="743"/>
                </a:moveTo>
                <a:cubicBezTo>
                  <a:pt x="981" y="749"/>
                  <a:pt x="985" y="752"/>
                  <a:pt x="990" y="752"/>
                </a:cubicBezTo>
                <a:cubicBezTo>
                  <a:pt x="995" y="752"/>
                  <a:pt x="999" y="748"/>
                  <a:pt x="999" y="743"/>
                </a:cubicBezTo>
                <a:cubicBezTo>
                  <a:pt x="999" y="738"/>
                  <a:pt x="994" y="734"/>
                  <a:pt x="989" y="734"/>
                </a:cubicBezTo>
                <a:cubicBezTo>
                  <a:pt x="985" y="734"/>
                  <a:pt x="981" y="738"/>
                  <a:pt x="981" y="743"/>
                </a:cubicBezTo>
                <a:close/>
                <a:moveTo>
                  <a:pt x="1045" y="1059"/>
                </a:moveTo>
                <a:cubicBezTo>
                  <a:pt x="1050" y="1059"/>
                  <a:pt x="1054" y="1055"/>
                  <a:pt x="1054" y="1050"/>
                </a:cubicBezTo>
                <a:cubicBezTo>
                  <a:pt x="1055" y="1045"/>
                  <a:pt x="1051" y="1041"/>
                  <a:pt x="1046" y="1040"/>
                </a:cubicBezTo>
                <a:cubicBezTo>
                  <a:pt x="1041" y="1040"/>
                  <a:pt x="1036" y="1044"/>
                  <a:pt x="1036" y="1049"/>
                </a:cubicBezTo>
                <a:cubicBezTo>
                  <a:pt x="1036" y="1054"/>
                  <a:pt x="1040" y="1059"/>
                  <a:pt x="1045" y="1059"/>
                </a:cubicBezTo>
                <a:close/>
                <a:moveTo>
                  <a:pt x="798" y="1064"/>
                </a:moveTo>
                <a:cubicBezTo>
                  <a:pt x="803" y="1065"/>
                  <a:pt x="807" y="1061"/>
                  <a:pt x="807" y="1056"/>
                </a:cubicBezTo>
                <a:cubicBezTo>
                  <a:pt x="807" y="1051"/>
                  <a:pt x="803" y="1046"/>
                  <a:pt x="798" y="1046"/>
                </a:cubicBezTo>
                <a:cubicBezTo>
                  <a:pt x="794" y="1046"/>
                  <a:pt x="789" y="1050"/>
                  <a:pt x="789" y="1055"/>
                </a:cubicBezTo>
                <a:cubicBezTo>
                  <a:pt x="789" y="1060"/>
                  <a:pt x="793" y="1064"/>
                  <a:pt x="798" y="1064"/>
                </a:cubicBezTo>
                <a:close/>
                <a:moveTo>
                  <a:pt x="782" y="1026"/>
                </a:moveTo>
                <a:cubicBezTo>
                  <a:pt x="783" y="1021"/>
                  <a:pt x="779" y="1017"/>
                  <a:pt x="774" y="1017"/>
                </a:cubicBezTo>
                <a:cubicBezTo>
                  <a:pt x="769" y="1016"/>
                  <a:pt x="765" y="1020"/>
                  <a:pt x="764" y="1025"/>
                </a:cubicBezTo>
                <a:cubicBezTo>
                  <a:pt x="764" y="1030"/>
                  <a:pt x="768" y="1034"/>
                  <a:pt x="773" y="1035"/>
                </a:cubicBezTo>
                <a:cubicBezTo>
                  <a:pt x="777" y="1035"/>
                  <a:pt x="782" y="1031"/>
                  <a:pt x="782" y="1026"/>
                </a:cubicBezTo>
                <a:close/>
                <a:moveTo>
                  <a:pt x="872" y="733"/>
                </a:moveTo>
                <a:cubicBezTo>
                  <a:pt x="871" y="738"/>
                  <a:pt x="875" y="742"/>
                  <a:pt x="879" y="743"/>
                </a:cubicBezTo>
                <a:cubicBezTo>
                  <a:pt x="884" y="744"/>
                  <a:pt x="890" y="740"/>
                  <a:pt x="890" y="734"/>
                </a:cubicBezTo>
                <a:cubicBezTo>
                  <a:pt x="890" y="730"/>
                  <a:pt x="887" y="725"/>
                  <a:pt x="882" y="725"/>
                </a:cubicBezTo>
                <a:cubicBezTo>
                  <a:pt x="876" y="724"/>
                  <a:pt x="872" y="728"/>
                  <a:pt x="872" y="733"/>
                </a:cubicBezTo>
                <a:close/>
                <a:moveTo>
                  <a:pt x="1016" y="1084"/>
                </a:moveTo>
                <a:cubicBezTo>
                  <a:pt x="1021" y="1084"/>
                  <a:pt x="1025" y="1080"/>
                  <a:pt x="1025" y="1075"/>
                </a:cubicBezTo>
                <a:cubicBezTo>
                  <a:pt x="1025" y="1070"/>
                  <a:pt x="1020" y="1066"/>
                  <a:pt x="1015" y="1066"/>
                </a:cubicBezTo>
                <a:cubicBezTo>
                  <a:pt x="1010" y="1066"/>
                  <a:pt x="1006" y="1070"/>
                  <a:pt x="1006" y="1075"/>
                </a:cubicBezTo>
                <a:cubicBezTo>
                  <a:pt x="1007" y="1080"/>
                  <a:pt x="1011" y="1084"/>
                  <a:pt x="1016" y="1084"/>
                </a:cubicBezTo>
                <a:close/>
                <a:moveTo>
                  <a:pt x="877" y="1099"/>
                </a:moveTo>
                <a:cubicBezTo>
                  <a:pt x="882" y="1099"/>
                  <a:pt x="886" y="1095"/>
                  <a:pt x="886" y="1090"/>
                </a:cubicBezTo>
                <a:cubicBezTo>
                  <a:pt x="886" y="1085"/>
                  <a:pt x="882" y="1080"/>
                  <a:pt x="877" y="1080"/>
                </a:cubicBezTo>
                <a:cubicBezTo>
                  <a:pt x="873" y="1080"/>
                  <a:pt x="869" y="1084"/>
                  <a:pt x="868" y="1089"/>
                </a:cubicBezTo>
                <a:cubicBezTo>
                  <a:pt x="868" y="1094"/>
                  <a:pt x="872" y="1098"/>
                  <a:pt x="877" y="1099"/>
                </a:cubicBezTo>
                <a:close/>
                <a:moveTo>
                  <a:pt x="944" y="739"/>
                </a:moveTo>
                <a:cubicBezTo>
                  <a:pt x="944" y="734"/>
                  <a:pt x="941" y="730"/>
                  <a:pt x="936" y="730"/>
                </a:cubicBezTo>
                <a:cubicBezTo>
                  <a:pt x="931" y="730"/>
                  <a:pt x="927" y="733"/>
                  <a:pt x="926" y="739"/>
                </a:cubicBezTo>
                <a:cubicBezTo>
                  <a:pt x="926" y="744"/>
                  <a:pt x="930" y="748"/>
                  <a:pt x="935" y="748"/>
                </a:cubicBezTo>
                <a:cubicBezTo>
                  <a:pt x="940" y="748"/>
                  <a:pt x="944" y="744"/>
                  <a:pt x="944" y="739"/>
                </a:cubicBezTo>
                <a:close/>
                <a:moveTo>
                  <a:pt x="772" y="834"/>
                </a:moveTo>
                <a:cubicBezTo>
                  <a:pt x="772" y="829"/>
                  <a:pt x="768" y="824"/>
                  <a:pt x="763" y="825"/>
                </a:cubicBezTo>
                <a:cubicBezTo>
                  <a:pt x="758" y="825"/>
                  <a:pt x="754" y="828"/>
                  <a:pt x="754" y="833"/>
                </a:cubicBezTo>
                <a:cubicBezTo>
                  <a:pt x="754" y="838"/>
                  <a:pt x="758" y="842"/>
                  <a:pt x="763" y="843"/>
                </a:cubicBezTo>
                <a:cubicBezTo>
                  <a:pt x="768" y="843"/>
                  <a:pt x="772" y="839"/>
                  <a:pt x="772" y="834"/>
                </a:cubicBezTo>
                <a:close/>
                <a:moveTo>
                  <a:pt x="941" y="1095"/>
                </a:moveTo>
                <a:cubicBezTo>
                  <a:pt x="941" y="1090"/>
                  <a:pt x="937" y="1086"/>
                  <a:pt x="932" y="1086"/>
                </a:cubicBezTo>
                <a:cubicBezTo>
                  <a:pt x="927" y="1085"/>
                  <a:pt x="923" y="1089"/>
                  <a:pt x="923" y="1094"/>
                </a:cubicBezTo>
                <a:cubicBezTo>
                  <a:pt x="923" y="1099"/>
                  <a:pt x="926" y="1103"/>
                  <a:pt x="931" y="1104"/>
                </a:cubicBezTo>
                <a:cubicBezTo>
                  <a:pt x="936" y="1104"/>
                  <a:pt x="941" y="1100"/>
                  <a:pt x="941" y="1095"/>
                </a:cubicBezTo>
                <a:close/>
                <a:moveTo>
                  <a:pt x="1080" y="862"/>
                </a:moveTo>
                <a:cubicBezTo>
                  <a:pt x="1080" y="867"/>
                  <a:pt x="1084" y="871"/>
                  <a:pt x="1089" y="871"/>
                </a:cubicBezTo>
                <a:cubicBezTo>
                  <a:pt x="1094" y="871"/>
                  <a:pt x="1098" y="867"/>
                  <a:pt x="1098" y="862"/>
                </a:cubicBezTo>
                <a:cubicBezTo>
                  <a:pt x="1098" y="857"/>
                  <a:pt x="1094" y="853"/>
                  <a:pt x="1089" y="853"/>
                </a:cubicBezTo>
                <a:cubicBezTo>
                  <a:pt x="1084" y="853"/>
                  <a:pt x="1080" y="857"/>
                  <a:pt x="1080" y="862"/>
                </a:cubicBezTo>
                <a:close/>
                <a:moveTo>
                  <a:pt x="1031" y="803"/>
                </a:moveTo>
                <a:cubicBezTo>
                  <a:pt x="1031" y="808"/>
                  <a:pt x="1035" y="812"/>
                  <a:pt x="1040" y="812"/>
                </a:cubicBezTo>
                <a:cubicBezTo>
                  <a:pt x="1044" y="811"/>
                  <a:pt x="1048" y="807"/>
                  <a:pt x="1048" y="802"/>
                </a:cubicBezTo>
                <a:cubicBezTo>
                  <a:pt x="1048" y="798"/>
                  <a:pt x="1044" y="794"/>
                  <a:pt x="1039" y="794"/>
                </a:cubicBezTo>
                <a:cubicBezTo>
                  <a:pt x="1034" y="795"/>
                  <a:pt x="1030" y="799"/>
                  <a:pt x="1031" y="803"/>
                </a:cubicBezTo>
                <a:close/>
                <a:moveTo>
                  <a:pt x="1056" y="832"/>
                </a:moveTo>
                <a:cubicBezTo>
                  <a:pt x="1056" y="837"/>
                  <a:pt x="1060" y="841"/>
                  <a:pt x="1064" y="841"/>
                </a:cubicBezTo>
                <a:cubicBezTo>
                  <a:pt x="1069" y="841"/>
                  <a:pt x="1073" y="837"/>
                  <a:pt x="1073" y="832"/>
                </a:cubicBezTo>
                <a:cubicBezTo>
                  <a:pt x="1073" y="827"/>
                  <a:pt x="1069" y="823"/>
                  <a:pt x="1064" y="823"/>
                </a:cubicBezTo>
                <a:cubicBezTo>
                  <a:pt x="1059" y="824"/>
                  <a:pt x="1055" y="827"/>
                  <a:pt x="1056" y="832"/>
                </a:cubicBezTo>
                <a:close/>
                <a:moveTo>
                  <a:pt x="749" y="887"/>
                </a:moveTo>
                <a:cubicBezTo>
                  <a:pt x="749" y="892"/>
                  <a:pt x="753" y="896"/>
                  <a:pt x="758" y="896"/>
                </a:cubicBezTo>
                <a:cubicBezTo>
                  <a:pt x="763" y="896"/>
                  <a:pt x="766" y="892"/>
                  <a:pt x="766" y="888"/>
                </a:cubicBezTo>
                <a:cubicBezTo>
                  <a:pt x="767" y="883"/>
                  <a:pt x="763" y="879"/>
                  <a:pt x="758" y="879"/>
                </a:cubicBezTo>
                <a:cubicBezTo>
                  <a:pt x="754" y="879"/>
                  <a:pt x="749" y="883"/>
                  <a:pt x="749" y="887"/>
                </a:cubicBezTo>
                <a:close/>
                <a:moveTo>
                  <a:pt x="1023" y="773"/>
                </a:moveTo>
                <a:cubicBezTo>
                  <a:pt x="1023" y="768"/>
                  <a:pt x="1019" y="764"/>
                  <a:pt x="1014" y="764"/>
                </a:cubicBezTo>
                <a:cubicBezTo>
                  <a:pt x="1010" y="764"/>
                  <a:pt x="1006" y="768"/>
                  <a:pt x="1006" y="773"/>
                </a:cubicBezTo>
                <a:cubicBezTo>
                  <a:pt x="1006" y="778"/>
                  <a:pt x="1010" y="782"/>
                  <a:pt x="1014" y="782"/>
                </a:cubicBezTo>
                <a:cubicBezTo>
                  <a:pt x="1020" y="782"/>
                  <a:pt x="1024" y="778"/>
                  <a:pt x="1023" y="773"/>
                </a:cubicBezTo>
                <a:close/>
                <a:moveTo>
                  <a:pt x="843" y="758"/>
                </a:moveTo>
                <a:cubicBezTo>
                  <a:pt x="843" y="763"/>
                  <a:pt x="847" y="767"/>
                  <a:pt x="852" y="767"/>
                </a:cubicBezTo>
                <a:cubicBezTo>
                  <a:pt x="857" y="767"/>
                  <a:pt x="860" y="763"/>
                  <a:pt x="860" y="759"/>
                </a:cubicBezTo>
                <a:cubicBezTo>
                  <a:pt x="860" y="754"/>
                  <a:pt x="857" y="750"/>
                  <a:pt x="852" y="750"/>
                </a:cubicBezTo>
                <a:cubicBezTo>
                  <a:pt x="847" y="750"/>
                  <a:pt x="843" y="753"/>
                  <a:pt x="843" y="758"/>
                </a:cubicBezTo>
                <a:close/>
                <a:moveTo>
                  <a:pt x="801" y="808"/>
                </a:moveTo>
                <a:cubicBezTo>
                  <a:pt x="800" y="803"/>
                  <a:pt x="797" y="799"/>
                  <a:pt x="792" y="799"/>
                </a:cubicBezTo>
                <a:cubicBezTo>
                  <a:pt x="787" y="800"/>
                  <a:pt x="783" y="803"/>
                  <a:pt x="783" y="808"/>
                </a:cubicBezTo>
                <a:cubicBezTo>
                  <a:pt x="783" y="813"/>
                  <a:pt x="788" y="817"/>
                  <a:pt x="793" y="817"/>
                </a:cubicBezTo>
                <a:cubicBezTo>
                  <a:pt x="797" y="816"/>
                  <a:pt x="801" y="812"/>
                  <a:pt x="801" y="808"/>
                </a:cubicBezTo>
                <a:close/>
                <a:moveTo>
                  <a:pt x="831" y="783"/>
                </a:moveTo>
                <a:cubicBezTo>
                  <a:pt x="831" y="778"/>
                  <a:pt x="826" y="774"/>
                  <a:pt x="821" y="775"/>
                </a:cubicBezTo>
                <a:cubicBezTo>
                  <a:pt x="816" y="775"/>
                  <a:pt x="813" y="779"/>
                  <a:pt x="813" y="784"/>
                </a:cubicBezTo>
                <a:cubicBezTo>
                  <a:pt x="814" y="789"/>
                  <a:pt x="817" y="792"/>
                  <a:pt x="822" y="792"/>
                </a:cubicBezTo>
                <a:cubicBezTo>
                  <a:pt x="827" y="792"/>
                  <a:pt x="831" y="788"/>
                  <a:pt x="831" y="783"/>
                </a:cubicBezTo>
                <a:close/>
                <a:moveTo>
                  <a:pt x="1088" y="971"/>
                </a:moveTo>
                <a:cubicBezTo>
                  <a:pt x="1088" y="966"/>
                  <a:pt x="1084" y="962"/>
                  <a:pt x="1080" y="962"/>
                </a:cubicBezTo>
                <a:cubicBezTo>
                  <a:pt x="1075" y="962"/>
                  <a:pt x="1071" y="966"/>
                  <a:pt x="1071" y="971"/>
                </a:cubicBezTo>
                <a:cubicBezTo>
                  <a:pt x="1071" y="976"/>
                  <a:pt x="1075" y="980"/>
                  <a:pt x="1080" y="980"/>
                </a:cubicBezTo>
                <a:cubicBezTo>
                  <a:pt x="1084" y="979"/>
                  <a:pt x="1088" y="976"/>
                  <a:pt x="1088" y="971"/>
                </a:cubicBezTo>
                <a:close/>
                <a:moveTo>
                  <a:pt x="1076" y="916"/>
                </a:moveTo>
                <a:cubicBezTo>
                  <a:pt x="1076" y="921"/>
                  <a:pt x="1080" y="925"/>
                  <a:pt x="1085" y="925"/>
                </a:cubicBezTo>
                <a:cubicBezTo>
                  <a:pt x="1090" y="925"/>
                  <a:pt x="1093" y="921"/>
                  <a:pt x="1093" y="916"/>
                </a:cubicBezTo>
                <a:cubicBezTo>
                  <a:pt x="1093" y="912"/>
                  <a:pt x="1089" y="908"/>
                  <a:pt x="1085" y="908"/>
                </a:cubicBezTo>
                <a:cubicBezTo>
                  <a:pt x="1080" y="908"/>
                  <a:pt x="1076" y="912"/>
                  <a:pt x="1076" y="916"/>
                </a:cubicBezTo>
                <a:close/>
                <a:moveTo>
                  <a:pt x="762" y="942"/>
                </a:moveTo>
                <a:cubicBezTo>
                  <a:pt x="762" y="937"/>
                  <a:pt x="758" y="933"/>
                  <a:pt x="754" y="933"/>
                </a:cubicBezTo>
                <a:cubicBezTo>
                  <a:pt x="749" y="933"/>
                  <a:pt x="745" y="937"/>
                  <a:pt x="745" y="942"/>
                </a:cubicBezTo>
                <a:cubicBezTo>
                  <a:pt x="745" y="947"/>
                  <a:pt x="749" y="951"/>
                  <a:pt x="754" y="951"/>
                </a:cubicBezTo>
                <a:cubicBezTo>
                  <a:pt x="759" y="950"/>
                  <a:pt x="763" y="947"/>
                  <a:pt x="762" y="942"/>
                </a:cubicBezTo>
                <a:close/>
                <a:moveTo>
                  <a:pt x="844" y="1060"/>
                </a:moveTo>
                <a:cubicBezTo>
                  <a:pt x="844" y="1065"/>
                  <a:pt x="848" y="1069"/>
                  <a:pt x="852" y="1069"/>
                </a:cubicBezTo>
                <a:cubicBezTo>
                  <a:pt x="857" y="1069"/>
                  <a:pt x="861" y="1065"/>
                  <a:pt x="861" y="1061"/>
                </a:cubicBezTo>
                <a:cubicBezTo>
                  <a:pt x="861" y="1056"/>
                  <a:pt x="857" y="1052"/>
                  <a:pt x="853" y="1052"/>
                </a:cubicBezTo>
                <a:cubicBezTo>
                  <a:pt x="848" y="1052"/>
                  <a:pt x="845" y="1055"/>
                  <a:pt x="844" y="1060"/>
                </a:cubicBezTo>
                <a:close/>
                <a:moveTo>
                  <a:pt x="898" y="763"/>
                </a:moveTo>
                <a:cubicBezTo>
                  <a:pt x="898" y="768"/>
                  <a:pt x="902" y="772"/>
                  <a:pt x="906" y="772"/>
                </a:cubicBezTo>
                <a:cubicBezTo>
                  <a:pt x="911" y="772"/>
                  <a:pt x="914" y="768"/>
                  <a:pt x="915" y="764"/>
                </a:cubicBezTo>
                <a:cubicBezTo>
                  <a:pt x="915" y="759"/>
                  <a:pt x="912" y="756"/>
                  <a:pt x="907" y="755"/>
                </a:cubicBezTo>
                <a:cubicBezTo>
                  <a:pt x="902" y="755"/>
                  <a:pt x="898" y="759"/>
                  <a:pt x="898" y="763"/>
                </a:cubicBezTo>
                <a:close/>
                <a:moveTo>
                  <a:pt x="969" y="768"/>
                </a:moveTo>
                <a:cubicBezTo>
                  <a:pt x="969" y="764"/>
                  <a:pt x="965" y="759"/>
                  <a:pt x="960" y="759"/>
                </a:cubicBezTo>
                <a:cubicBezTo>
                  <a:pt x="956" y="759"/>
                  <a:pt x="952" y="763"/>
                  <a:pt x="952" y="767"/>
                </a:cubicBezTo>
                <a:cubicBezTo>
                  <a:pt x="952" y="772"/>
                  <a:pt x="955" y="776"/>
                  <a:pt x="959" y="776"/>
                </a:cubicBezTo>
                <a:cubicBezTo>
                  <a:pt x="964" y="777"/>
                  <a:pt x="968" y="773"/>
                  <a:pt x="969" y="768"/>
                </a:cubicBezTo>
                <a:close/>
                <a:moveTo>
                  <a:pt x="960" y="1078"/>
                </a:moveTo>
                <a:cubicBezTo>
                  <a:pt x="965" y="1079"/>
                  <a:pt x="969" y="1075"/>
                  <a:pt x="969" y="1070"/>
                </a:cubicBezTo>
                <a:cubicBezTo>
                  <a:pt x="969" y="1065"/>
                  <a:pt x="966" y="1061"/>
                  <a:pt x="961" y="1061"/>
                </a:cubicBezTo>
                <a:cubicBezTo>
                  <a:pt x="957" y="1061"/>
                  <a:pt x="952" y="1066"/>
                  <a:pt x="952" y="1070"/>
                </a:cubicBezTo>
                <a:cubicBezTo>
                  <a:pt x="952" y="1074"/>
                  <a:pt x="956" y="1078"/>
                  <a:pt x="960" y="1078"/>
                </a:cubicBezTo>
                <a:close/>
                <a:moveTo>
                  <a:pt x="787" y="971"/>
                </a:moveTo>
                <a:cubicBezTo>
                  <a:pt x="786" y="967"/>
                  <a:pt x="783" y="964"/>
                  <a:pt x="778" y="964"/>
                </a:cubicBezTo>
                <a:cubicBezTo>
                  <a:pt x="774" y="964"/>
                  <a:pt x="770" y="967"/>
                  <a:pt x="770" y="972"/>
                </a:cubicBezTo>
                <a:cubicBezTo>
                  <a:pt x="770" y="976"/>
                  <a:pt x="774" y="980"/>
                  <a:pt x="779" y="980"/>
                </a:cubicBezTo>
                <a:cubicBezTo>
                  <a:pt x="783" y="980"/>
                  <a:pt x="787" y="976"/>
                  <a:pt x="787" y="971"/>
                </a:cubicBezTo>
                <a:close/>
                <a:moveTo>
                  <a:pt x="1058" y="996"/>
                </a:moveTo>
                <a:cubicBezTo>
                  <a:pt x="1058" y="991"/>
                  <a:pt x="1055" y="988"/>
                  <a:pt x="1050" y="987"/>
                </a:cubicBezTo>
                <a:cubicBezTo>
                  <a:pt x="1045" y="987"/>
                  <a:pt x="1041" y="991"/>
                  <a:pt x="1041" y="996"/>
                </a:cubicBezTo>
                <a:cubicBezTo>
                  <a:pt x="1041" y="1000"/>
                  <a:pt x="1045" y="1004"/>
                  <a:pt x="1049" y="1004"/>
                </a:cubicBezTo>
                <a:cubicBezTo>
                  <a:pt x="1054" y="1004"/>
                  <a:pt x="1058" y="1000"/>
                  <a:pt x="1058" y="996"/>
                </a:cubicBezTo>
                <a:close/>
                <a:moveTo>
                  <a:pt x="907" y="1073"/>
                </a:moveTo>
                <a:cubicBezTo>
                  <a:pt x="912" y="1073"/>
                  <a:pt x="915" y="1069"/>
                  <a:pt x="916" y="1065"/>
                </a:cubicBezTo>
                <a:cubicBezTo>
                  <a:pt x="916" y="1061"/>
                  <a:pt x="912" y="1057"/>
                  <a:pt x="908" y="1056"/>
                </a:cubicBezTo>
                <a:cubicBezTo>
                  <a:pt x="903" y="1056"/>
                  <a:pt x="899" y="1060"/>
                  <a:pt x="899" y="1064"/>
                </a:cubicBezTo>
                <a:cubicBezTo>
                  <a:pt x="899" y="1069"/>
                  <a:pt x="902" y="1073"/>
                  <a:pt x="907" y="1073"/>
                </a:cubicBezTo>
                <a:close/>
                <a:moveTo>
                  <a:pt x="836" y="1030"/>
                </a:moveTo>
                <a:cubicBezTo>
                  <a:pt x="836" y="1026"/>
                  <a:pt x="832" y="1022"/>
                  <a:pt x="828" y="1022"/>
                </a:cubicBezTo>
                <a:cubicBezTo>
                  <a:pt x="823" y="1023"/>
                  <a:pt x="820" y="1026"/>
                  <a:pt x="820" y="1031"/>
                </a:cubicBezTo>
                <a:cubicBezTo>
                  <a:pt x="820" y="1035"/>
                  <a:pt x="823" y="1039"/>
                  <a:pt x="828" y="1039"/>
                </a:cubicBezTo>
                <a:cubicBezTo>
                  <a:pt x="832" y="1039"/>
                  <a:pt x="836" y="1035"/>
                  <a:pt x="836" y="1030"/>
                </a:cubicBezTo>
                <a:close/>
                <a:moveTo>
                  <a:pt x="999" y="1045"/>
                </a:moveTo>
                <a:cubicBezTo>
                  <a:pt x="999" y="1041"/>
                  <a:pt x="995" y="1037"/>
                  <a:pt x="991" y="1037"/>
                </a:cubicBezTo>
                <a:cubicBezTo>
                  <a:pt x="987" y="1037"/>
                  <a:pt x="983" y="1040"/>
                  <a:pt x="983" y="1045"/>
                </a:cubicBezTo>
                <a:cubicBezTo>
                  <a:pt x="982" y="1049"/>
                  <a:pt x="986" y="1053"/>
                  <a:pt x="991" y="1053"/>
                </a:cubicBezTo>
                <a:cubicBezTo>
                  <a:pt x="995" y="1053"/>
                  <a:pt x="999" y="1050"/>
                  <a:pt x="999" y="1045"/>
                </a:cubicBezTo>
                <a:close/>
                <a:moveTo>
                  <a:pt x="811" y="1001"/>
                </a:moveTo>
                <a:cubicBezTo>
                  <a:pt x="811" y="996"/>
                  <a:pt x="807" y="993"/>
                  <a:pt x="803" y="993"/>
                </a:cubicBezTo>
                <a:cubicBezTo>
                  <a:pt x="799" y="993"/>
                  <a:pt x="795" y="997"/>
                  <a:pt x="795" y="1001"/>
                </a:cubicBezTo>
                <a:cubicBezTo>
                  <a:pt x="795" y="1005"/>
                  <a:pt x="799" y="1009"/>
                  <a:pt x="803" y="1009"/>
                </a:cubicBezTo>
                <a:cubicBezTo>
                  <a:pt x="808" y="1009"/>
                  <a:pt x="811" y="1005"/>
                  <a:pt x="811" y="1001"/>
                </a:cubicBezTo>
                <a:close/>
                <a:moveTo>
                  <a:pt x="1029" y="1021"/>
                </a:moveTo>
                <a:cubicBezTo>
                  <a:pt x="1029" y="1016"/>
                  <a:pt x="1025" y="1012"/>
                  <a:pt x="1021" y="1012"/>
                </a:cubicBezTo>
                <a:cubicBezTo>
                  <a:pt x="1016" y="1012"/>
                  <a:pt x="1013" y="1016"/>
                  <a:pt x="1013" y="1020"/>
                </a:cubicBezTo>
                <a:cubicBezTo>
                  <a:pt x="1012" y="1025"/>
                  <a:pt x="1016" y="1028"/>
                  <a:pt x="1020" y="1029"/>
                </a:cubicBezTo>
                <a:cubicBezTo>
                  <a:pt x="1025" y="1029"/>
                  <a:pt x="1029" y="1025"/>
                  <a:pt x="1029" y="1021"/>
                </a:cubicBezTo>
                <a:close/>
                <a:moveTo>
                  <a:pt x="1052" y="886"/>
                </a:moveTo>
                <a:cubicBezTo>
                  <a:pt x="1052" y="891"/>
                  <a:pt x="1055" y="894"/>
                  <a:pt x="1060" y="894"/>
                </a:cubicBezTo>
                <a:cubicBezTo>
                  <a:pt x="1064" y="895"/>
                  <a:pt x="1068" y="891"/>
                  <a:pt x="1068" y="887"/>
                </a:cubicBezTo>
                <a:cubicBezTo>
                  <a:pt x="1068" y="882"/>
                  <a:pt x="1064" y="879"/>
                  <a:pt x="1060" y="878"/>
                </a:cubicBezTo>
                <a:cubicBezTo>
                  <a:pt x="1056" y="878"/>
                  <a:pt x="1052" y="882"/>
                  <a:pt x="1052" y="886"/>
                </a:cubicBezTo>
                <a:close/>
                <a:moveTo>
                  <a:pt x="780" y="862"/>
                </a:moveTo>
                <a:cubicBezTo>
                  <a:pt x="780" y="867"/>
                  <a:pt x="783" y="870"/>
                  <a:pt x="787" y="871"/>
                </a:cubicBezTo>
                <a:cubicBezTo>
                  <a:pt x="792" y="871"/>
                  <a:pt x="796" y="867"/>
                  <a:pt x="796" y="863"/>
                </a:cubicBezTo>
                <a:cubicBezTo>
                  <a:pt x="796" y="858"/>
                  <a:pt x="792" y="855"/>
                  <a:pt x="788" y="855"/>
                </a:cubicBezTo>
                <a:cubicBezTo>
                  <a:pt x="784" y="854"/>
                  <a:pt x="780" y="858"/>
                  <a:pt x="780" y="862"/>
                </a:cubicBezTo>
                <a:close/>
                <a:moveTo>
                  <a:pt x="790" y="917"/>
                </a:moveTo>
                <a:cubicBezTo>
                  <a:pt x="791" y="913"/>
                  <a:pt x="787" y="909"/>
                  <a:pt x="783" y="909"/>
                </a:cubicBezTo>
                <a:cubicBezTo>
                  <a:pt x="778" y="909"/>
                  <a:pt x="775" y="913"/>
                  <a:pt x="775" y="917"/>
                </a:cubicBezTo>
                <a:cubicBezTo>
                  <a:pt x="775" y="921"/>
                  <a:pt x="778" y="925"/>
                  <a:pt x="782" y="925"/>
                </a:cubicBezTo>
                <a:cubicBezTo>
                  <a:pt x="787" y="925"/>
                  <a:pt x="790" y="922"/>
                  <a:pt x="790" y="917"/>
                </a:cubicBezTo>
                <a:close/>
                <a:moveTo>
                  <a:pt x="1063" y="942"/>
                </a:moveTo>
                <a:cubicBezTo>
                  <a:pt x="1063" y="938"/>
                  <a:pt x="1059" y="933"/>
                  <a:pt x="1055" y="933"/>
                </a:cubicBezTo>
                <a:cubicBezTo>
                  <a:pt x="1051" y="933"/>
                  <a:pt x="1047" y="936"/>
                  <a:pt x="1047" y="940"/>
                </a:cubicBezTo>
                <a:cubicBezTo>
                  <a:pt x="1047" y="945"/>
                  <a:pt x="1050" y="949"/>
                  <a:pt x="1054" y="949"/>
                </a:cubicBezTo>
                <a:cubicBezTo>
                  <a:pt x="1059" y="949"/>
                  <a:pt x="1062" y="946"/>
                  <a:pt x="1063" y="942"/>
                </a:cubicBezTo>
                <a:close/>
                <a:moveTo>
                  <a:pt x="977" y="798"/>
                </a:moveTo>
                <a:cubicBezTo>
                  <a:pt x="977" y="803"/>
                  <a:pt x="981" y="806"/>
                  <a:pt x="985" y="805"/>
                </a:cubicBezTo>
                <a:cubicBezTo>
                  <a:pt x="990" y="805"/>
                  <a:pt x="993" y="802"/>
                  <a:pt x="993" y="797"/>
                </a:cubicBezTo>
                <a:cubicBezTo>
                  <a:pt x="993" y="793"/>
                  <a:pt x="988" y="790"/>
                  <a:pt x="984" y="790"/>
                </a:cubicBezTo>
                <a:cubicBezTo>
                  <a:pt x="980" y="790"/>
                  <a:pt x="977" y="794"/>
                  <a:pt x="977" y="798"/>
                </a:cubicBezTo>
                <a:close/>
                <a:moveTo>
                  <a:pt x="869" y="789"/>
                </a:moveTo>
                <a:cubicBezTo>
                  <a:pt x="869" y="793"/>
                  <a:pt x="872" y="796"/>
                  <a:pt x="876" y="796"/>
                </a:cubicBezTo>
                <a:cubicBezTo>
                  <a:pt x="881" y="796"/>
                  <a:pt x="884" y="793"/>
                  <a:pt x="884" y="788"/>
                </a:cubicBezTo>
                <a:cubicBezTo>
                  <a:pt x="884" y="784"/>
                  <a:pt x="881" y="781"/>
                  <a:pt x="877" y="781"/>
                </a:cubicBezTo>
                <a:cubicBezTo>
                  <a:pt x="872" y="781"/>
                  <a:pt x="868" y="784"/>
                  <a:pt x="869" y="789"/>
                </a:cubicBezTo>
                <a:close/>
                <a:moveTo>
                  <a:pt x="1027" y="856"/>
                </a:moveTo>
                <a:cubicBezTo>
                  <a:pt x="1027" y="861"/>
                  <a:pt x="1031" y="865"/>
                  <a:pt x="1036" y="864"/>
                </a:cubicBezTo>
                <a:cubicBezTo>
                  <a:pt x="1040" y="864"/>
                  <a:pt x="1043" y="861"/>
                  <a:pt x="1043" y="856"/>
                </a:cubicBezTo>
                <a:cubicBezTo>
                  <a:pt x="1043" y="852"/>
                  <a:pt x="1039" y="849"/>
                  <a:pt x="1035" y="849"/>
                </a:cubicBezTo>
                <a:cubicBezTo>
                  <a:pt x="1031" y="849"/>
                  <a:pt x="1027" y="852"/>
                  <a:pt x="1027" y="856"/>
                </a:cubicBezTo>
                <a:close/>
                <a:moveTo>
                  <a:pt x="938" y="794"/>
                </a:moveTo>
                <a:cubicBezTo>
                  <a:pt x="939" y="790"/>
                  <a:pt x="936" y="786"/>
                  <a:pt x="931" y="786"/>
                </a:cubicBezTo>
                <a:cubicBezTo>
                  <a:pt x="927" y="786"/>
                  <a:pt x="924" y="789"/>
                  <a:pt x="923" y="793"/>
                </a:cubicBezTo>
                <a:cubicBezTo>
                  <a:pt x="923" y="797"/>
                  <a:pt x="927" y="801"/>
                  <a:pt x="931" y="801"/>
                </a:cubicBezTo>
                <a:cubicBezTo>
                  <a:pt x="935" y="801"/>
                  <a:pt x="938" y="798"/>
                  <a:pt x="938" y="794"/>
                </a:cubicBezTo>
                <a:close/>
                <a:moveTo>
                  <a:pt x="839" y="813"/>
                </a:moveTo>
                <a:cubicBezTo>
                  <a:pt x="839" y="817"/>
                  <a:pt x="842" y="820"/>
                  <a:pt x="846" y="821"/>
                </a:cubicBezTo>
                <a:cubicBezTo>
                  <a:pt x="851" y="821"/>
                  <a:pt x="854" y="817"/>
                  <a:pt x="854" y="813"/>
                </a:cubicBezTo>
                <a:cubicBezTo>
                  <a:pt x="854" y="809"/>
                  <a:pt x="851" y="806"/>
                  <a:pt x="847" y="805"/>
                </a:cubicBezTo>
                <a:cubicBezTo>
                  <a:pt x="843" y="805"/>
                  <a:pt x="839" y="809"/>
                  <a:pt x="839" y="813"/>
                </a:cubicBezTo>
                <a:close/>
                <a:moveTo>
                  <a:pt x="1002" y="828"/>
                </a:moveTo>
                <a:cubicBezTo>
                  <a:pt x="1002" y="832"/>
                  <a:pt x="1006" y="835"/>
                  <a:pt x="1010" y="835"/>
                </a:cubicBezTo>
                <a:cubicBezTo>
                  <a:pt x="1014" y="835"/>
                  <a:pt x="1017" y="832"/>
                  <a:pt x="1017" y="827"/>
                </a:cubicBezTo>
                <a:cubicBezTo>
                  <a:pt x="1017" y="823"/>
                  <a:pt x="1014" y="820"/>
                  <a:pt x="1009" y="820"/>
                </a:cubicBezTo>
                <a:cubicBezTo>
                  <a:pt x="1005" y="820"/>
                  <a:pt x="1002" y="824"/>
                  <a:pt x="1002" y="828"/>
                </a:cubicBezTo>
                <a:close/>
                <a:moveTo>
                  <a:pt x="810" y="837"/>
                </a:moveTo>
                <a:cubicBezTo>
                  <a:pt x="810" y="842"/>
                  <a:pt x="813" y="845"/>
                  <a:pt x="817" y="846"/>
                </a:cubicBezTo>
                <a:cubicBezTo>
                  <a:pt x="821" y="846"/>
                  <a:pt x="825" y="842"/>
                  <a:pt x="825" y="838"/>
                </a:cubicBezTo>
                <a:cubicBezTo>
                  <a:pt x="825" y="834"/>
                  <a:pt x="822" y="830"/>
                  <a:pt x="818" y="830"/>
                </a:cubicBezTo>
                <a:cubicBezTo>
                  <a:pt x="814" y="830"/>
                  <a:pt x="810" y="833"/>
                  <a:pt x="810" y="837"/>
                </a:cubicBezTo>
                <a:close/>
                <a:moveTo>
                  <a:pt x="944" y="1040"/>
                </a:moveTo>
                <a:cubicBezTo>
                  <a:pt x="943" y="1036"/>
                  <a:pt x="940" y="1032"/>
                  <a:pt x="936" y="1032"/>
                </a:cubicBezTo>
                <a:cubicBezTo>
                  <a:pt x="932" y="1033"/>
                  <a:pt x="928" y="1037"/>
                  <a:pt x="929" y="1040"/>
                </a:cubicBezTo>
                <a:cubicBezTo>
                  <a:pt x="929" y="1044"/>
                  <a:pt x="932" y="1048"/>
                  <a:pt x="936" y="1048"/>
                </a:cubicBezTo>
                <a:cubicBezTo>
                  <a:pt x="941" y="1047"/>
                  <a:pt x="944" y="1044"/>
                  <a:pt x="944" y="1040"/>
                </a:cubicBezTo>
                <a:close/>
                <a:moveTo>
                  <a:pt x="890" y="1036"/>
                </a:moveTo>
                <a:cubicBezTo>
                  <a:pt x="890" y="1032"/>
                  <a:pt x="887" y="1028"/>
                  <a:pt x="883" y="1028"/>
                </a:cubicBezTo>
                <a:cubicBezTo>
                  <a:pt x="878" y="1028"/>
                  <a:pt x="875" y="1031"/>
                  <a:pt x="875" y="1036"/>
                </a:cubicBezTo>
                <a:cubicBezTo>
                  <a:pt x="875" y="1040"/>
                  <a:pt x="878" y="1043"/>
                  <a:pt x="882" y="1043"/>
                </a:cubicBezTo>
                <a:cubicBezTo>
                  <a:pt x="886" y="1044"/>
                  <a:pt x="890" y="1040"/>
                  <a:pt x="890" y="1036"/>
                </a:cubicBezTo>
                <a:close/>
                <a:moveTo>
                  <a:pt x="815" y="947"/>
                </a:moveTo>
                <a:cubicBezTo>
                  <a:pt x="815" y="943"/>
                  <a:pt x="811" y="940"/>
                  <a:pt x="808" y="940"/>
                </a:cubicBezTo>
                <a:cubicBezTo>
                  <a:pt x="803" y="940"/>
                  <a:pt x="800" y="943"/>
                  <a:pt x="800" y="947"/>
                </a:cubicBezTo>
                <a:cubicBezTo>
                  <a:pt x="800" y="951"/>
                  <a:pt x="803" y="954"/>
                  <a:pt x="807" y="954"/>
                </a:cubicBezTo>
                <a:cubicBezTo>
                  <a:pt x="811" y="955"/>
                  <a:pt x="815" y="951"/>
                  <a:pt x="815" y="947"/>
                </a:cubicBezTo>
                <a:close/>
                <a:moveTo>
                  <a:pt x="1032" y="966"/>
                </a:moveTo>
                <a:cubicBezTo>
                  <a:pt x="1032" y="962"/>
                  <a:pt x="1029" y="958"/>
                  <a:pt x="1025" y="959"/>
                </a:cubicBezTo>
                <a:cubicBezTo>
                  <a:pt x="1021" y="959"/>
                  <a:pt x="1018" y="962"/>
                  <a:pt x="1018" y="966"/>
                </a:cubicBezTo>
                <a:cubicBezTo>
                  <a:pt x="1018" y="969"/>
                  <a:pt x="1021" y="973"/>
                  <a:pt x="1024" y="973"/>
                </a:cubicBezTo>
                <a:cubicBezTo>
                  <a:pt x="1028" y="973"/>
                  <a:pt x="1032" y="970"/>
                  <a:pt x="1032" y="966"/>
                </a:cubicBezTo>
                <a:close/>
                <a:moveTo>
                  <a:pt x="839" y="976"/>
                </a:moveTo>
                <a:cubicBezTo>
                  <a:pt x="839" y="973"/>
                  <a:pt x="836" y="969"/>
                  <a:pt x="832" y="969"/>
                </a:cubicBezTo>
                <a:cubicBezTo>
                  <a:pt x="829" y="969"/>
                  <a:pt x="826" y="972"/>
                  <a:pt x="825" y="975"/>
                </a:cubicBezTo>
                <a:cubicBezTo>
                  <a:pt x="825" y="979"/>
                  <a:pt x="828" y="983"/>
                  <a:pt x="832" y="983"/>
                </a:cubicBezTo>
                <a:cubicBezTo>
                  <a:pt x="836" y="983"/>
                  <a:pt x="839" y="980"/>
                  <a:pt x="839" y="976"/>
                </a:cubicBezTo>
                <a:close/>
                <a:moveTo>
                  <a:pt x="805" y="892"/>
                </a:moveTo>
                <a:cubicBezTo>
                  <a:pt x="805" y="896"/>
                  <a:pt x="808" y="899"/>
                  <a:pt x="812" y="899"/>
                </a:cubicBezTo>
                <a:cubicBezTo>
                  <a:pt x="816" y="900"/>
                  <a:pt x="819" y="897"/>
                  <a:pt x="819" y="893"/>
                </a:cubicBezTo>
                <a:cubicBezTo>
                  <a:pt x="820" y="889"/>
                  <a:pt x="817" y="885"/>
                  <a:pt x="813" y="885"/>
                </a:cubicBezTo>
                <a:cubicBezTo>
                  <a:pt x="809" y="885"/>
                  <a:pt x="806" y="888"/>
                  <a:pt x="805" y="892"/>
                </a:cubicBezTo>
                <a:close/>
                <a:moveTo>
                  <a:pt x="1003" y="991"/>
                </a:moveTo>
                <a:cubicBezTo>
                  <a:pt x="1003" y="987"/>
                  <a:pt x="1000" y="984"/>
                  <a:pt x="996" y="984"/>
                </a:cubicBezTo>
                <a:cubicBezTo>
                  <a:pt x="992" y="984"/>
                  <a:pt x="989" y="986"/>
                  <a:pt x="989" y="990"/>
                </a:cubicBezTo>
                <a:cubicBezTo>
                  <a:pt x="989" y="994"/>
                  <a:pt x="992" y="997"/>
                  <a:pt x="995" y="998"/>
                </a:cubicBezTo>
                <a:cubicBezTo>
                  <a:pt x="999" y="998"/>
                  <a:pt x="1003" y="995"/>
                  <a:pt x="1003" y="991"/>
                </a:cubicBezTo>
                <a:close/>
                <a:moveTo>
                  <a:pt x="1037" y="911"/>
                </a:moveTo>
                <a:cubicBezTo>
                  <a:pt x="1037" y="907"/>
                  <a:pt x="1034" y="904"/>
                  <a:pt x="1030" y="904"/>
                </a:cubicBezTo>
                <a:cubicBezTo>
                  <a:pt x="1026" y="904"/>
                  <a:pt x="1023" y="907"/>
                  <a:pt x="1023" y="911"/>
                </a:cubicBezTo>
                <a:cubicBezTo>
                  <a:pt x="1023" y="915"/>
                  <a:pt x="1026" y="918"/>
                  <a:pt x="1030" y="918"/>
                </a:cubicBezTo>
                <a:cubicBezTo>
                  <a:pt x="1034" y="918"/>
                  <a:pt x="1037" y="915"/>
                  <a:pt x="1037" y="911"/>
                </a:cubicBezTo>
                <a:close/>
                <a:moveTo>
                  <a:pt x="865" y="1006"/>
                </a:moveTo>
                <a:cubicBezTo>
                  <a:pt x="865" y="1002"/>
                  <a:pt x="862" y="999"/>
                  <a:pt x="858" y="999"/>
                </a:cubicBezTo>
                <a:cubicBezTo>
                  <a:pt x="854" y="999"/>
                  <a:pt x="851" y="1002"/>
                  <a:pt x="851" y="1006"/>
                </a:cubicBezTo>
                <a:cubicBezTo>
                  <a:pt x="851" y="1010"/>
                  <a:pt x="854" y="1013"/>
                  <a:pt x="858" y="1013"/>
                </a:cubicBezTo>
                <a:cubicBezTo>
                  <a:pt x="862" y="1013"/>
                  <a:pt x="865" y="1010"/>
                  <a:pt x="865" y="1006"/>
                </a:cubicBezTo>
                <a:close/>
                <a:moveTo>
                  <a:pt x="973" y="1015"/>
                </a:moveTo>
                <a:cubicBezTo>
                  <a:pt x="973" y="1011"/>
                  <a:pt x="970" y="1008"/>
                  <a:pt x="966" y="1008"/>
                </a:cubicBezTo>
                <a:cubicBezTo>
                  <a:pt x="962" y="1008"/>
                  <a:pt x="959" y="1011"/>
                  <a:pt x="959" y="1015"/>
                </a:cubicBezTo>
                <a:cubicBezTo>
                  <a:pt x="959" y="1019"/>
                  <a:pt x="962" y="1022"/>
                  <a:pt x="966" y="1022"/>
                </a:cubicBezTo>
                <a:cubicBezTo>
                  <a:pt x="970" y="1022"/>
                  <a:pt x="973" y="1019"/>
                  <a:pt x="973" y="1015"/>
                </a:cubicBezTo>
                <a:close/>
                <a:moveTo>
                  <a:pt x="894" y="818"/>
                </a:moveTo>
                <a:cubicBezTo>
                  <a:pt x="894" y="821"/>
                  <a:pt x="898" y="825"/>
                  <a:pt x="901" y="825"/>
                </a:cubicBezTo>
                <a:cubicBezTo>
                  <a:pt x="905" y="825"/>
                  <a:pt x="908" y="822"/>
                  <a:pt x="908" y="818"/>
                </a:cubicBezTo>
                <a:cubicBezTo>
                  <a:pt x="908" y="814"/>
                  <a:pt x="905" y="812"/>
                  <a:pt x="901" y="812"/>
                </a:cubicBezTo>
                <a:cubicBezTo>
                  <a:pt x="898" y="812"/>
                  <a:pt x="895" y="814"/>
                  <a:pt x="894" y="818"/>
                </a:cubicBezTo>
                <a:close/>
                <a:moveTo>
                  <a:pt x="949" y="822"/>
                </a:moveTo>
                <a:cubicBezTo>
                  <a:pt x="949" y="826"/>
                  <a:pt x="952" y="829"/>
                  <a:pt x="956" y="829"/>
                </a:cubicBezTo>
                <a:cubicBezTo>
                  <a:pt x="960" y="829"/>
                  <a:pt x="962" y="826"/>
                  <a:pt x="962" y="823"/>
                </a:cubicBezTo>
                <a:cubicBezTo>
                  <a:pt x="962" y="819"/>
                  <a:pt x="959" y="816"/>
                  <a:pt x="956" y="816"/>
                </a:cubicBezTo>
                <a:cubicBezTo>
                  <a:pt x="952" y="816"/>
                  <a:pt x="949" y="819"/>
                  <a:pt x="949" y="822"/>
                </a:cubicBezTo>
                <a:close/>
                <a:moveTo>
                  <a:pt x="918" y="1011"/>
                </a:moveTo>
                <a:cubicBezTo>
                  <a:pt x="918" y="1008"/>
                  <a:pt x="915" y="1005"/>
                  <a:pt x="912" y="1005"/>
                </a:cubicBezTo>
                <a:cubicBezTo>
                  <a:pt x="908" y="1004"/>
                  <a:pt x="905" y="1008"/>
                  <a:pt x="905" y="1011"/>
                </a:cubicBezTo>
                <a:cubicBezTo>
                  <a:pt x="905" y="1015"/>
                  <a:pt x="908" y="1018"/>
                  <a:pt x="911" y="1018"/>
                </a:cubicBezTo>
                <a:cubicBezTo>
                  <a:pt x="915" y="1018"/>
                  <a:pt x="918" y="1015"/>
                  <a:pt x="918" y="1011"/>
                </a:cubicBezTo>
                <a:close/>
                <a:moveTo>
                  <a:pt x="1012" y="882"/>
                </a:moveTo>
                <a:cubicBezTo>
                  <a:pt x="1011" y="878"/>
                  <a:pt x="1008" y="876"/>
                  <a:pt x="1005" y="876"/>
                </a:cubicBezTo>
                <a:cubicBezTo>
                  <a:pt x="1002" y="876"/>
                  <a:pt x="999" y="879"/>
                  <a:pt x="999" y="883"/>
                </a:cubicBezTo>
                <a:cubicBezTo>
                  <a:pt x="999" y="886"/>
                  <a:pt x="1002" y="889"/>
                  <a:pt x="1006" y="889"/>
                </a:cubicBezTo>
                <a:cubicBezTo>
                  <a:pt x="1009" y="888"/>
                  <a:pt x="1012" y="885"/>
                  <a:pt x="1012" y="882"/>
                </a:cubicBezTo>
                <a:close/>
                <a:moveTo>
                  <a:pt x="836" y="868"/>
                </a:moveTo>
                <a:cubicBezTo>
                  <a:pt x="836" y="871"/>
                  <a:pt x="839" y="874"/>
                  <a:pt x="842" y="874"/>
                </a:cubicBezTo>
                <a:cubicBezTo>
                  <a:pt x="846" y="874"/>
                  <a:pt x="849" y="871"/>
                  <a:pt x="849" y="868"/>
                </a:cubicBezTo>
                <a:cubicBezTo>
                  <a:pt x="849" y="864"/>
                  <a:pt x="846" y="861"/>
                  <a:pt x="843" y="861"/>
                </a:cubicBezTo>
                <a:cubicBezTo>
                  <a:pt x="839" y="861"/>
                  <a:pt x="836" y="864"/>
                  <a:pt x="836" y="868"/>
                </a:cubicBezTo>
                <a:close/>
                <a:moveTo>
                  <a:pt x="974" y="852"/>
                </a:moveTo>
                <a:cubicBezTo>
                  <a:pt x="974" y="855"/>
                  <a:pt x="977" y="858"/>
                  <a:pt x="980" y="859"/>
                </a:cubicBezTo>
                <a:cubicBezTo>
                  <a:pt x="984" y="859"/>
                  <a:pt x="987" y="856"/>
                  <a:pt x="987" y="852"/>
                </a:cubicBezTo>
                <a:cubicBezTo>
                  <a:pt x="987" y="849"/>
                  <a:pt x="985" y="847"/>
                  <a:pt x="981" y="846"/>
                </a:cubicBezTo>
                <a:cubicBezTo>
                  <a:pt x="978" y="846"/>
                  <a:pt x="974" y="848"/>
                  <a:pt x="974" y="852"/>
                </a:cubicBezTo>
                <a:close/>
                <a:moveTo>
                  <a:pt x="865" y="843"/>
                </a:moveTo>
                <a:cubicBezTo>
                  <a:pt x="865" y="846"/>
                  <a:pt x="868" y="849"/>
                  <a:pt x="871" y="849"/>
                </a:cubicBezTo>
                <a:cubicBezTo>
                  <a:pt x="875" y="849"/>
                  <a:pt x="878" y="847"/>
                  <a:pt x="878" y="843"/>
                </a:cubicBezTo>
                <a:cubicBezTo>
                  <a:pt x="878" y="839"/>
                  <a:pt x="875" y="836"/>
                  <a:pt x="871" y="837"/>
                </a:cubicBezTo>
                <a:cubicBezTo>
                  <a:pt x="868" y="837"/>
                  <a:pt x="865" y="839"/>
                  <a:pt x="865" y="843"/>
                </a:cubicBezTo>
                <a:close/>
                <a:moveTo>
                  <a:pt x="1000" y="930"/>
                </a:moveTo>
                <a:cubicBezTo>
                  <a:pt x="997" y="930"/>
                  <a:pt x="994" y="932"/>
                  <a:pt x="994" y="935"/>
                </a:cubicBezTo>
                <a:cubicBezTo>
                  <a:pt x="994" y="939"/>
                  <a:pt x="996" y="942"/>
                  <a:pt x="1000" y="942"/>
                </a:cubicBezTo>
                <a:cubicBezTo>
                  <a:pt x="1003" y="942"/>
                  <a:pt x="1006" y="940"/>
                  <a:pt x="1006" y="936"/>
                </a:cubicBezTo>
                <a:cubicBezTo>
                  <a:pt x="1006" y="933"/>
                  <a:pt x="1003" y="930"/>
                  <a:pt x="1000" y="930"/>
                </a:cubicBezTo>
                <a:close/>
                <a:moveTo>
                  <a:pt x="843" y="922"/>
                </a:moveTo>
                <a:cubicBezTo>
                  <a:pt x="843" y="919"/>
                  <a:pt x="841" y="916"/>
                  <a:pt x="838" y="916"/>
                </a:cubicBezTo>
                <a:cubicBezTo>
                  <a:pt x="834" y="916"/>
                  <a:pt x="831" y="919"/>
                  <a:pt x="831" y="922"/>
                </a:cubicBezTo>
                <a:cubicBezTo>
                  <a:pt x="831" y="925"/>
                  <a:pt x="834" y="928"/>
                  <a:pt x="837" y="928"/>
                </a:cubicBezTo>
                <a:cubicBezTo>
                  <a:pt x="841" y="928"/>
                  <a:pt x="843" y="926"/>
                  <a:pt x="843" y="922"/>
                </a:cubicBezTo>
                <a:close/>
                <a:moveTo>
                  <a:pt x="892" y="981"/>
                </a:moveTo>
                <a:cubicBezTo>
                  <a:pt x="892" y="978"/>
                  <a:pt x="890" y="976"/>
                  <a:pt x="887" y="976"/>
                </a:cubicBezTo>
                <a:cubicBezTo>
                  <a:pt x="884" y="975"/>
                  <a:pt x="881" y="978"/>
                  <a:pt x="881" y="981"/>
                </a:cubicBezTo>
                <a:cubicBezTo>
                  <a:pt x="881" y="984"/>
                  <a:pt x="884" y="987"/>
                  <a:pt x="887" y="987"/>
                </a:cubicBezTo>
                <a:cubicBezTo>
                  <a:pt x="890" y="987"/>
                  <a:pt x="893" y="984"/>
                  <a:pt x="892" y="981"/>
                </a:cubicBezTo>
                <a:close/>
                <a:moveTo>
                  <a:pt x="977" y="961"/>
                </a:moveTo>
                <a:cubicBezTo>
                  <a:pt x="977" y="958"/>
                  <a:pt x="974" y="955"/>
                  <a:pt x="971" y="955"/>
                </a:cubicBezTo>
                <a:cubicBezTo>
                  <a:pt x="969" y="956"/>
                  <a:pt x="967" y="958"/>
                  <a:pt x="966" y="959"/>
                </a:cubicBezTo>
                <a:cubicBezTo>
                  <a:pt x="965" y="964"/>
                  <a:pt x="968" y="967"/>
                  <a:pt x="971" y="966"/>
                </a:cubicBezTo>
                <a:cubicBezTo>
                  <a:pt x="974" y="966"/>
                  <a:pt x="976" y="964"/>
                  <a:pt x="977" y="961"/>
                </a:cubicBezTo>
                <a:close/>
                <a:moveTo>
                  <a:pt x="947" y="985"/>
                </a:moveTo>
                <a:cubicBezTo>
                  <a:pt x="947" y="982"/>
                  <a:pt x="944" y="979"/>
                  <a:pt x="941" y="980"/>
                </a:cubicBezTo>
                <a:cubicBezTo>
                  <a:pt x="938" y="980"/>
                  <a:pt x="936" y="982"/>
                  <a:pt x="935" y="985"/>
                </a:cubicBezTo>
                <a:cubicBezTo>
                  <a:pt x="935" y="988"/>
                  <a:pt x="938" y="991"/>
                  <a:pt x="941" y="991"/>
                </a:cubicBezTo>
                <a:cubicBezTo>
                  <a:pt x="945" y="991"/>
                  <a:pt x="947" y="988"/>
                  <a:pt x="947" y="985"/>
                </a:cubicBezTo>
                <a:close/>
                <a:moveTo>
                  <a:pt x="867" y="951"/>
                </a:moveTo>
                <a:cubicBezTo>
                  <a:pt x="867" y="949"/>
                  <a:pt x="864" y="947"/>
                  <a:pt x="862" y="944"/>
                </a:cubicBezTo>
                <a:cubicBezTo>
                  <a:pt x="860" y="947"/>
                  <a:pt x="857" y="949"/>
                  <a:pt x="857" y="951"/>
                </a:cubicBezTo>
                <a:cubicBezTo>
                  <a:pt x="856" y="954"/>
                  <a:pt x="859" y="957"/>
                  <a:pt x="862" y="957"/>
                </a:cubicBezTo>
                <a:cubicBezTo>
                  <a:pt x="865" y="957"/>
                  <a:pt x="868" y="954"/>
                  <a:pt x="867" y="951"/>
                </a:cubicBezTo>
                <a:close/>
                <a:moveTo>
                  <a:pt x="931" y="847"/>
                </a:moveTo>
                <a:cubicBezTo>
                  <a:pt x="930" y="844"/>
                  <a:pt x="928" y="843"/>
                  <a:pt x="926" y="840"/>
                </a:cubicBezTo>
                <a:cubicBezTo>
                  <a:pt x="923" y="843"/>
                  <a:pt x="921" y="845"/>
                  <a:pt x="920" y="847"/>
                </a:cubicBezTo>
                <a:cubicBezTo>
                  <a:pt x="920" y="850"/>
                  <a:pt x="923" y="853"/>
                  <a:pt x="926" y="853"/>
                </a:cubicBezTo>
                <a:cubicBezTo>
                  <a:pt x="929" y="853"/>
                  <a:pt x="932" y="850"/>
                  <a:pt x="931" y="847"/>
                </a:cubicBezTo>
                <a:close/>
                <a:moveTo>
                  <a:pt x="868" y="892"/>
                </a:moveTo>
                <a:cubicBezTo>
                  <a:pt x="865" y="891"/>
                  <a:pt x="862" y="894"/>
                  <a:pt x="862" y="897"/>
                </a:cubicBezTo>
                <a:cubicBezTo>
                  <a:pt x="862" y="899"/>
                  <a:pt x="865" y="902"/>
                  <a:pt x="867" y="902"/>
                </a:cubicBezTo>
                <a:cubicBezTo>
                  <a:pt x="869" y="901"/>
                  <a:pt x="871" y="899"/>
                  <a:pt x="874" y="897"/>
                </a:cubicBezTo>
                <a:cubicBezTo>
                  <a:pt x="871" y="895"/>
                  <a:pt x="870" y="893"/>
                  <a:pt x="868" y="892"/>
                </a:cubicBezTo>
                <a:close/>
                <a:moveTo>
                  <a:pt x="980" y="907"/>
                </a:moveTo>
                <a:cubicBezTo>
                  <a:pt x="980" y="905"/>
                  <a:pt x="978" y="903"/>
                  <a:pt x="975" y="900"/>
                </a:cubicBezTo>
                <a:cubicBezTo>
                  <a:pt x="973" y="903"/>
                  <a:pt x="971" y="905"/>
                  <a:pt x="971" y="907"/>
                </a:cubicBezTo>
                <a:cubicBezTo>
                  <a:pt x="970" y="909"/>
                  <a:pt x="973" y="912"/>
                  <a:pt x="975" y="912"/>
                </a:cubicBezTo>
                <a:cubicBezTo>
                  <a:pt x="978" y="912"/>
                  <a:pt x="981" y="909"/>
                  <a:pt x="980" y="907"/>
                </a:cubicBezTo>
                <a:close/>
                <a:moveTo>
                  <a:pt x="955" y="877"/>
                </a:moveTo>
                <a:cubicBezTo>
                  <a:pt x="956" y="874"/>
                  <a:pt x="953" y="872"/>
                  <a:pt x="951" y="873"/>
                </a:cubicBezTo>
                <a:cubicBezTo>
                  <a:pt x="949" y="873"/>
                  <a:pt x="946" y="875"/>
                  <a:pt x="946" y="877"/>
                </a:cubicBezTo>
                <a:cubicBezTo>
                  <a:pt x="946" y="878"/>
                  <a:pt x="948" y="880"/>
                  <a:pt x="950" y="884"/>
                </a:cubicBezTo>
                <a:cubicBezTo>
                  <a:pt x="953" y="881"/>
                  <a:pt x="955" y="879"/>
                  <a:pt x="955" y="877"/>
                </a:cubicBezTo>
                <a:close/>
                <a:moveTo>
                  <a:pt x="896" y="867"/>
                </a:moveTo>
                <a:cubicBezTo>
                  <a:pt x="894" y="866"/>
                  <a:pt x="891" y="870"/>
                  <a:pt x="891" y="872"/>
                </a:cubicBezTo>
                <a:cubicBezTo>
                  <a:pt x="892" y="875"/>
                  <a:pt x="893" y="877"/>
                  <a:pt x="896" y="877"/>
                </a:cubicBezTo>
                <a:cubicBezTo>
                  <a:pt x="898" y="876"/>
                  <a:pt x="900" y="874"/>
                  <a:pt x="903" y="872"/>
                </a:cubicBezTo>
                <a:cubicBezTo>
                  <a:pt x="900" y="870"/>
                  <a:pt x="898" y="868"/>
                  <a:pt x="896" y="867"/>
                </a:cubicBezTo>
                <a:close/>
                <a:moveTo>
                  <a:pt x="916" y="952"/>
                </a:moveTo>
                <a:cubicBezTo>
                  <a:pt x="915" y="953"/>
                  <a:pt x="913" y="955"/>
                  <a:pt x="913" y="957"/>
                </a:cubicBezTo>
                <a:cubicBezTo>
                  <a:pt x="912" y="959"/>
                  <a:pt x="914" y="961"/>
                  <a:pt x="917" y="960"/>
                </a:cubicBezTo>
                <a:cubicBezTo>
                  <a:pt x="919" y="960"/>
                  <a:pt x="920" y="958"/>
                  <a:pt x="923" y="956"/>
                </a:cubicBezTo>
                <a:cubicBezTo>
                  <a:pt x="920" y="954"/>
                  <a:pt x="918" y="952"/>
                  <a:pt x="916" y="952"/>
                </a:cubicBezTo>
                <a:close/>
                <a:moveTo>
                  <a:pt x="946" y="935"/>
                </a:moveTo>
                <a:cubicBezTo>
                  <a:pt x="949" y="936"/>
                  <a:pt x="950" y="934"/>
                  <a:pt x="950" y="932"/>
                </a:cubicBezTo>
                <a:cubicBezTo>
                  <a:pt x="950" y="930"/>
                  <a:pt x="948" y="929"/>
                  <a:pt x="946" y="926"/>
                </a:cubicBezTo>
                <a:cubicBezTo>
                  <a:pt x="945" y="929"/>
                  <a:pt x="943" y="930"/>
                  <a:pt x="943" y="931"/>
                </a:cubicBezTo>
                <a:cubicBezTo>
                  <a:pt x="943" y="933"/>
                  <a:pt x="945" y="935"/>
                  <a:pt x="946" y="935"/>
                </a:cubicBezTo>
                <a:close/>
                <a:moveTo>
                  <a:pt x="892" y="923"/>
                </a:moveTo>
                <a:cubicBezTo>
                  <a:pt x="889" y="922"/>
                  <a:pt x="888" y="924"/>
                  <a:pt x="888" y="927"/>
                </a:cubicBezTo>
                <a:cubicBezTo>
                  <a:pt x="888" y="928"/>
                  <a:pt x="891" y="930"/>
                  <a:pt x="892" y="930"/>
                </a:cubicBezTo>
                <a:cubicBezTo>
                  <a:pt x="893" y="930"/>
                  <a:pt x="895" y="928"/>
                  <a:pt x="897" y="927"/>
                </a:cubicBezTo>
                <a:cubicBezTo>
                  <a:pt x="895" y="925"/>
                  <a:pt x="894" y="923"/>
                  <a:pt x="892" y="923"/>
                </a:cubicBezTo>
                <a:close/>
                <a:moveTo>
                  <a:pt x="924" y="902"/>
                </a:moveTo>
                <a:cubicBezTo>
                  <a:pt x="924" y="901"/>
                  <a:pt x="922" y="900"/>
                  <a:pt x="921" y="898"/>
                </a:cubicBezTo>
                <a:cubicBezTo>
                  <a:pt x="920" y="899"/>
                  <a:pt x="918" y="900"/>
                  <a:pt x="918" y="901"/>
                </a:cubicBezTo>
                <a:cubicBezTo>
                  <a:pt x="918" y="903"/>
                  <a:pt x="919" y="904"/>
                  <a:pt x="920" y="905"/>
                </a:cubicBezTo>
                <a:cubicBezTo>
                  <a:pt x="922" y="904"/>
                  <a:pt x="923" y="903"/>
                  <a:pt x="924" y="90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  <a:alpha val="50000"/>
                </a:schemeClr>
              </a:gs>
              <a:gs pos="7300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EBFB0C9-C716-4626-9CB9-74B6C942C20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9E7CD61-F600-4A3C-9131-07D560FABF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C36E60A-3FCD-461E-B89F-0D8095A31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9A43DB9-157D-4905-B81E-315D8E30EF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88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6FE2CC2-42BF-4A87-A513-686270C139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lackey"/>
              <a:buNone/>
              <a:defRPr sz="2800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9BD65-60F3-4E25-82D9-C00517DCFCE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B4698-EF15-472F-A884-A50FD8BA66F7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91992-4DAA-4D1E-9AB0-ACB6A4ED18A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018B3-5A3B-4A1D-95B4-AFDAD7B692C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876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1" r:id="rId3"/>
    <p:sldLayoutId id="2147483812" r:id="rId4"/>
    <p:sldLayoutId id="2147483813" r:id="rId5"/>
    <p:sldLayoutId id="2147483815" r:id="rId6"/>
    <p:sldLayoutId id="2147483816" r:id="rId7"/>
    <p:sldLayoutId id="2147483817" r:id="rId8"/>
    <p:sldLayoutId id="2147483819" r:id="rId9"/>
    <p:sldLayoutId id="2147483820" r:id="rId10"/>
    <p:sldLayoutId id="2147483821" r:id="rId11"/>
    <p:sldLayoutId id="2147483822" r:id="rId12"/>
    <p:sldLayoutId id="2147483826" r:id="rId13"/>
    <p:sldLayoutId id="2147483827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6" r:id="rId21"/>
    <p:sldLayoutId id="2147483837" r:id="rId22"/>
    <p:sldLayoutId id="2147483838" r:id="rId23"/>
    <p:sldLayoutId id="2147483840" r:id="rId24"/>
    <p:sldLayoutId id="2147483841" r:id="rId25"/>
    <p:sldLayoutId id="2147483842" r:id="rId26"/>
    <p:sldLayoutId id="214748384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3.png"/><Relationship Id="rId18" Type="http://schemas.openxmlformats.org/officeDocument/2006/relationships/slide" Target="slide1.xml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40.png"/><Relationship Id="rId12" Type="http://schemas.openxmlformats.org/officeDocument/2006/relationships/slide" Target="slide17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5" Type="http://schemas.openxmlformats.org/officeDocument/2006/relationships/image" Target="../media/image44.png"/><Relationship Id="rId23" Type="http://schemas.openxmlformats.org/officeDocument/2006/relationships/slide" Target="slide6.xml"/><Relationship Id="rId10" Type="http://schemas.openxmlformats.org/officeDocument/2006/relationships/slide" Target="slide21.xml"/><Relationship Id="rId19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slide" Target="slide18.xml"/><Relationship Id="rId22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2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ctrTitle"/>
          </p:nvPr>
        </p:nvSpPr>
        <p:spPr>
          <a:xfrm>
            <a:off x="1019824" y="2879925"/>
            <a:ext cx="10152353" cy="168917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8000">
                <a:solidFill>
                  <a:schemeClr val="dk2"/>
                </a:solidFill>
                <a:latin typeface="#9Slide04 HLT Aquus" panose="00000500000000000000" pitchFamily="2" charset="0"/>
              </a:rPr>
              <a:t>Gấp một số lên một số lần</a:t>
            </a:r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1"/>
          </p:nvPr>
        </p:nvSpPr>
        <p:spPr>
          <a:xfrm>
            <a:off x="3061239" y="4881681"/>
            <a:ext cx="5777600" cy="6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400">
                <a:latin typeface="#9Slide04 SVNParis Pro" panose="04000000090000000000" pitchFamily="82" charset="0"/>
              </a:rPr>
              <a:t>Trang 61</a:t>
            </a:r>
            <a:endParaRPr sz="4400">
              <a:latin typeface="#9Slide04 SVNParis Pro" panose="04000000090000000000" pitchFamily="82" charset="0"/>
            </a:endParaRPr>
          </a:p>
        </p:txBody>
      </p:sp>
      <p:sp>
        <p:nvSpPr>
          <p:cNvPr id="247" name="Google Shape;247;p34"/>
          <p:cNvSpPr/>
          <p:nvPr/>
        </p:nvSpPr>
        <p:spPr>
          <a:xfrm>
            <a:off x="2641798" y="4406964"/>
            <a:ext cx="1043381" cy="994539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6" grpId="0" build="p"/>
      <p:bldP spid="2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oogle Shape;10241;p44"/>
          <p:cNvGrpSpPr/>
          <p:nvPr/>
        </p:nvGrpSpPr>
        <p:grpSpPr>
          <a:xfrm>
            <a:off x="-401797" y="-243098"/>
            <a:ext cx="12829881" cy="7407628"/>
            <a:chOff x="-200026" y="-123825"/>
            <a:chExt cx="9419883" cy="5438787"/>
          </a:xfrm>
        </p:grpSpPr>
        <p:grpSp>
          <p:nvGrpSpPr>
            <p:cNvPr id="10242" name="Google Shape;10242;p44"/>
            <p:cNvGrpSpPr/>
            <p:nvPr/>
          </p:nvGrpSpPr>
          <p:grpSpPr>
            <a:xfrm>
              <a:off x="-200026" y="-123825"/>
              <a:ext cx="9419883" cy="5438787"/>
              <a:chOff x="-239051" y="-123825"/>
              <a:chExt cx="9419883" cy="5438787"/>
            </a:xfrm>
          </p:grpSpPr>
          <p:sp>
            <p:nvSpPr>
              <p:cNvPr id="10243" name="Google Shape;10243;p44"/>
              <p:cNvSpPr/>
              <p:nvPr/>
            </p:nvSpPr>
            <p:spPr>
              <a:xfrm>
                <a:off x="8483162" y="419383"/>
                <a:ext cx="321683" cy="310933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442" extrusionOk="0">
                    <a:moveTo>
                      <a:pt x="2787" y="1"/>
                    </a:moveTo>
                    <a:lnTo>
                      <a:pt x="1715" y="632"/>
                    </a:lnTo>
                    <a:lnTo>
                      <a:pt x="596" y="108"/>
                    </a:lnTo>
                    <a:lnTo>
                      <a:pt x="846" y="1323"/>
                    </a:lnTo>
                    <a:lnTo>
                      <a:pt x="1" y="2227"/>
                    </a:lnTo>
                    <a:lnTo>
                      <a:pt x="1239" y="2358"/>
                    </a:lnTo>
                    <a:lnTo>
                      <a:pt x="1834" y="3442"/>
                    </a:lnTo>
                    <a:lnTo>
                      <a:pt x="2334" y="2299"/>
                    </a:lnTo>
                    <a:lnTo>
                      <a:pt x="3561" y="2073"/>
                    </a:lnTo>
                    <a:lnTo>
                      <a:pt x="2632" y="1239"/>
                    </a:ln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4" name="Google Shape;10244;p44"/>
              <p:cNvSpPr/>
              <p:nvPr/>
            </p:nvSpPr>
            <p:spPr>
              <a:xfrm>
                <a:off x="7794720" y="3723653"/>
                <a:ext cx="419606" cy="40235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454" extrusionOk="0">
                    <a:moveTo>
                      <a:pt x="953" y="1"/>
                    </a:moveTo>
                    <a:lnTo>
                      <a:pt x="1191" y="1608"/>
                    </a:lnTo>
                    <a:lnTo>
                      <a:pt x="1" y="2715"/>
                    </a:lnTo>
                    <a:lnTo>
                      <a:pt x="1584" y="2977"/>
                    </a:lnTo>
                    <a:lnTo>
                      <a:pt x="2287" y="4454"/>
                    </a:lnTo>
                    <a:lnTo>
                      <a:pt x="3037" y="3013"/>
                    </a:lnTo>
                    <a:lnTo>
                      <a:pt x="4644" y="2810"/>
                    </a:lnTo>
                    <a:lnTo>
                      <a:pt x="3513" y="1656"/>
                    </a:lnTo>
                    <a:lnTo>
                      <a:pt x="3823" y="60"/>
                    </a:lnTo>
                    <a:lnTo>
                      <a:pt x="2370" y="786"/>
                    </a:lnTo>
                    <a:lnTo>
                      <a:pt x="95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5" name="Google Shape;10245;p44"/>
              <p:cNvSpPr/>
              <p:nvPr/>
            </p:nvSpPr>
            <p:spPr>
              <a:xfrm>
                <a:off x="2000975" y="87900"/>
                <a:ext cx="407682" cy="419606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45" extrusionOk="0">
                    <a:moveTo>
                      <a:pt x="2977" y="1"/>
                    </a:moveTo>
                    <a:lnTo>
                      <a:pt x="1774" y="1084"/>
                    </a:lnTo>
                    <a:lnTo>
                      <a:pt x="179" y="715"/>
                    </a:lnTo>
                    <a:lnTo>
                      <a:pt x="845" y="2192"/>
                    </a:lnTo>
                    <a:lnTo>
                      <a:pt x="0" y="3573"/>
                    </a:lnTo>
                    <a:lnTo>
                      <a:pt x="1607" y="3406"/>
                    </a:lnTo>
                    <a:lnTo>
                      <a:pt x="2667" y="4644"/>
                    </a:lnTo>
                    <a:lnTo>
                      <a:pt x="3001" y="3049"/>
                    </a:lnTo>
                    <a:lnTo>
                      <a:pt x="4513" y="2442"/>
                    </a:lnTo>
                    <a:lnTo>
                      <a:pt x="3096" y="1620"/>
                    </a:lnTo>
                    <a:lnTo>
                      <a:pt x="2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6" name="Google Shape;10246;p44"/>
              <p:cNvSpPr/>
              <p:nvPr/>
            </p:nvSpPr>
            <p:spPr>
              <a:xfrm>
                <a:off x="2331566" y="4670288"/>
                <a:ext cx="406688" cy="419606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4645" extrusionOk="0">
                    <a:moveTo>
                      <a:pt x="2966" y="1"/>
                    </a:moveTo>
                    <a:lnTo>
                      <a:pt x="1751" y="1084"/>
                    </a:lnTo>
                    <a:lnTo>
                      <a:pt x="180" y="715"/>
                    </a:lnTo>
                    <a:lnTo>
                      <a:pt x="846" y="2203"/>
                    </a:lnTo>
                    <a:lnTo>
                      <a:pt x="1" y="3584"/>
                    </a:lnTo>
                    <a:lnTo>
                      <a:pt x="1620" y="3406"/>
                    </a:lnTo>
                    <a:lnTo>
                      <a:pt x="2680" y="4644"/>
                    </a:lnTo>
                    <a:lnTo>
                      <a:pt x="3001" y="3049"/>
                    </a:lnTo>
                    <a:lnTo>
                      <a:pt x="4501" y="2406"/>
                    </a:lnTo>
                    <a:lnTo>
                      <a:pt x="3097" y="1608"/>
                    </a:lnTo>
                    <a:lnTo>
                      <a:pt x="29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7" name="Google Shape;10247;p44"/>
              <p:cNvSpPr/>
              <p:nvPr/>
            </p:nvSpPr>
            <p:spPr>
              <a:xfrm>
                <a:off x="4509262" y="4734336"/>
                <a:ext cx="305513" cy="29151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7" extrusionOk="0">
                    <a:moveTo>
                      <a:pt x="1715" y="0"/>
                    </a:moveTo>
                    <a:lnTo>
                      <a:pt x="1179" y="1036"/>
                    </a:lnTo>
                    <a:lnTo>
                      <a:pt x="0" y="1191"/>
                    </a:lnTo>
                    <a:lnTo>
                      <a:pt x="834" y="2036"/>
                    </a:lnTo>
                    <a:lnTo>
                      <a:pt x="607" y="3191"/>
                    </a:lnTo>
                    <a:lnTo>
                      <a:pt x="1667" y="2667"/>
                    </a:lnTo>
                    <a:lnTo>
                      <a:pt x="2691" y="3227"/>
                    </a:lnTo>
                    <a:lnTo>
                      <a:pt x="2524" y="2072"/>
                    </a:lnTo>
                    <a:lnTo>
                      <a:pt x="3382" y="1262"/>
                    </a:lnTo>
                    <a:lnTo>
                      <a:pt x="2215" y="10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8" name="Google Shape;10248;p44"/>
              <p:cNvSpPr/>
              <p:nvPr/>
            </p:nvSpPr>
            <p:spPr>
              <a:xfrm>
                <a:off x="4570024" y="4049609"/>
                <a:ext cx="184013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025" extrusionOk="0">
                    <a:moveTo>
                      <a:pt x="1501" y="1"/>
                    </a:moveTo>
                    <a:lnTo>
                      <a:pt x="906" y="406"/>
                    </a:lnTo>
                    <a:lnTo>
                      <a:pt x="239" y="144"/>
                    </a:lnTo>
                    <a:lnTo>
                      <a:pt x="441" y="846"/>
                    </a:lnTo>
                    <a:lnTo>
                      <a:pt x="1" y="1394"/>
                    </a:lnTo>
                    <a:lnTo>
                      <a:pt x="715" y="1418"/>
                    </a:lnTo>
                    <a:lnTo>
                      <a:pt x="1108" y="2025"/>
                    </a:lnTo>
                    <a:lnTo>
                      <a:pt x="1358" y="1334"/>
                    </a:lnTo>
                    <a:lnTo>
                      <a:pt x="2037" y="1144"/>
                    </a:lnTo>
                    <a:lnTo>
                      <a:pt x="1477" y="71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F6F61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9" name="Google Shape;10249;p44"/>
              <p:cNvSpPr/>
              <p:nvPr/>
            </p:nvSpPr>
            <p:spPr>
              <a:xfrm>
                <a:off x="6356114" y="211243"/>
                <a:ext cx="380852" cy="3635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4025" extrusionOk="0">
                    <a:moveTo>
                      <a:pt x="2084" y="0"/>
                    </a:moveTo>
                    <a:lnTo>
                      <a:pt x="1441" y="1322"/>
                    </a:lnTo>
                    <a:lnTo>
                      <a:pt x="1" y="1560"/>
                    </a:lnTo>
                    <a:lnTo>
                      <a:pt x="1060" y="2572"/>
                    </a:lnTo>
                    <a:lnTo>
                      <a:pt x="834" y="4024"/>
                    </a:lnTo>
                    <a:lnTo>
                      <a:pt x="2132" y="3322"/>
                    </a:lnTo>
                    <a:lnTo>
                      <a:pt x="3442" y="3989"/>
                    </a:lnTo>
                    <a:lnTo>
                      <a:pt x="3168" y="2548"/>
                    </a:lnTo>
                    <a:lnTo>
                      <a:pt x="4216" y="1500"/>
                    </a:lnTo>
                    <a:lnTo>
                      <a:pt x="2751" y="1310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250" name="Google Shape;10250;p44"/>
              <p:cNvGrpSpPr/>
              <p:nvPr/>
            </p:nvGrpSpPr>
            <p:grpSpPr>
              <a:xfrm>
                <a:off x="-239051" y="-123825"/>
                <a:ext cx="9419883" cy="5438787"/>
                <a:chOff x="-239051" y="-123825"/>
                <a:chExt cx="9419883" cy="5438787"/>
              </a:xfrm>
            </p:grpSpPr>
            <p:sp>
              <p:nvSpPr>
                <p:cNvPr id="10251" name="Google Shape;10251;p44"/>
                <p:cNvSpPr/>
                <p:nvPr/>
              </p:nvSpPr>
              <p:spPr>
                <a:xfrm>
                  <a:off x="5309500" y="3031099"/>
                  <a:ext cx="3300182" cy="228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5" h="18871" extrusionOk="0">
                      <a:moveTo>
                        <a:pt x="0" y="1"/>
                      </a:moveTo>
                      <a:lnTo>
                        <a:pt x="27480" y="18765"/>
                      </a:lnTo>
                      <a:cubicBezTo>
                        <a:pt x="27480" y="18789"/>
                        <a:pt x="27492" y="18789"/>
                        <a:pt x="27492" y="18789"/>
                      </a:cubicBezTo>
                      <a:cubicBezTo>
                        <a:pt x="27576" y="18844"/>
                        <a:pt x="27673" y="18870"/>
                        <a:pt x="27769" y="18870"/>
                      </a:cubicBezTo>
                      <a:cubicBezTo>
                        <a:pt x="27944" y="18870"/>
                        <a:pt x="28118" y="18783"/>
                        <a:pt x="28218" y="18622"/>
                      </a:cubicBezTo>
                      <a:cubicBezTo>
                        <a:pt x="28385" y="18384"/>
                        <a:pt x="28313" y="18051"/>
                        <a:pt x="28063" y="17896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2" name="Google Shape;10252;p44"/>
                <p:cNvSpPr/>
                <p:nvPr/>
              </p:nvSpPr>
              <p:spPr>
                <a:xfrm>
                  <a:off x="6274627" y="-123824"/>
                  <a:ext cx="2530211" cy="1568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53" h="12907" extrusionOk="0">
                      <a:moveTo>
                        <a:pt x="19153" y="1"/>
                      </a:moveTo>
                      <a:cubicBezTo>
                        <a:pt x="19046" y="1"/>
                        <a:pt x="18939" y="31"/>
                        <a:pt x="18848" y="95"/>
                      </a:cubicBezTo>
                      <a:lnTo>
                        <a:pt x="0" y="12906"/>
                      </a:lnTo>
                      <a:lnTo>
                        <a:pt x="19443" y="988"/>
                      </a:lnTo>
                      <a:lnTo>
                        <a:pt x="19455" y="965"/>
                      </a:lnTo>
                      <a:cubicBezTo>
                        <a:pt x="19693" y="798"/>
                        <a:pt x="19753" y="464"/>
                        <a:pt x="19586" y="226"/>
                      </a:cubicBezTo>
                      <a:cubicBezTo>
                        <a:pt x="19491" y="80"/>
                        <a:pt x="19323" y="1"/>
                        <a:pt x="191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3" name="Google Shape;10253;p44"/>
                <p:cNvSpPr/>
                <p:nvPr/>
              </p:nvSpPr>
              <p:spPr>
                <a:xfrm>
                  <a:off x="660863" y="1101753"/>
                  <a:ext cx="2545410" cy="95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66" h="8506" extrusionOk="0">
                      <a:moveTo>
                        <a:pt x="589" y="0"/>
                      </a:moveTo>
                      <a:cubicBezTo>
                        <a:pt x="373" y="0"/>
                        <a:pt x="160" y="143"/>
                        <a:pt x="84" y="362"/>
                      </a:cubicBezTo>
                      <a:cubicBezTo>
                        <a:pt x="1" y="636"/>
                        <a:pt x="143" y="945"/>
                        <a:pt x="429" y="1040"/>
                      </a:cubicBezTo>
                      <a:lnTo>
                        <a:pt x="22765" y="8506"/>
                      </a:lnTo>
                      <a:lnTo>
                        <a:pt x="798" y="40"/>
                      </a:lnTo>
                      <a:cubicBezTo>
                        <a:pt x="798" y="40"/>
                        <a:pt x="786" y="40"/>
                        <a:pt x="751" y="28"/>
                      </a:cubicBezTo>
                      <a:cubicBezTo>
                        <a:pt x="698" y="9"/>
                        <a:pt x="643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4" name="Google Shape;10254;p44"/>
                <p:cNvSpPr/>
                <p:nvPr/>
              </p:nvSpPr>
              <p:spPr>
                <a:xfrm>
                  <a:off x="-239051" y="2838124"/>
                  <a:ext cx="3521104" cy="85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6" h="5548" extrusionOk="0">
                      <a:moveTo>
                        <a:pt x="23206" y="0"/>
                      </a:moveTo>
                      <a:lnTo>
                        <a:pt x="310" y="4858"/>
                      </a:lnTo>
                      <a:cubicBezTo>
                        <a:pt x="108" y="4894"/>
                        <a:pt x="1" y="5096"/>
                        <a:pt x="48" y="5275"/>
                      </a:cubicBezTo>
                      <a:cubicBezTo>
                        <a:pt x="79" y="5437"/>
                        <a:pt x="230" y="5547"/>
                        <a:pt x="391" y="5547"/>
                      </a:cubicBezTo>
                      <a:cubicBezTo>
                        <a:pt x="420" y="5547"/>
                        <a:pt x="448" y="5544"/>
                        <a:pt x="477" y="5537"/>
                      </a:cubicBezTo>
                      <a:lnTo>
                        <a:pt x="2320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5" name="Google Shape;10255;p44"/>
                <p:cNvSpPr/>
                <p:nvPr/>
              </p:nvSpPr>
              <p:spPr>
                <a:xfrm>
                  <a:off x="683448" y="3351995"/>
                  <a:ext cx="963892" cy="2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1" h="2625" extrusionOk="0">
                      <a:moveTo>
                        <a:pt x="8621" y="0"/>
                      </a:moveTo>
                      <a:lnTo>
                        <a:pt x="334" y="1929"/>
                      </a:lnTo>
                      <a:cubicBezTo>
                        <a:pt x="322" y="1929"/>
                        <a:pt x="322" y="1941"/>
                        <a:pt x="287" y="1941"/>
                      </a:cubicBezTo>
                      <a:cubicBezTo>
                        <a:pt x="108" y="2000"/>
                        <a:pt x="1" y="2203"/>
                        <a:pt x="60" y="2381"/>
                      </a:cubicBezTo>
                      <a:cubicBezTo>
                        <a:pt x="109" y="2526"/>
                        <a:pt x="251" y="2624"/>
                        <a:pt x="405" y="2624"/>
                      </a:cubicBezTo>
                      <a:cubicBezTo>
                        <a:pt x="441" y="2624"/>
                        <a:pt x="477" y="2619"/>
                        <a:pt x="513" y="2608"/>
                      </a:cubicBezTo>
                      <a:lnTo>
                        <a:pt x="862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6" name="Google Shape;10256;p44"/>
                <p:cNvSpPr/>
                <p:nvPr/>
              </p:nvSpPr>
              <p:spPr>
                <a:xfrm>
                  <a:off x="-172372" y="1737375"/>
                  <a:ext cx="3216203" cy="501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5" h="4488" extrusionOk="0">
                      <a:moveTo>
                        <a:pt x="377" y="1"/>
                      </a:moveTo>
                      <a:cubicBezTo>
                        <a:pt x="204" y="1"/>
                        <a:pt x="69" y="119"/>
                        <a:pt x="48" y="273"/>
                      </a:cubicBezTo>
                      <a:cubicBezTo>
                        <a:pt x="1" y="475"/>
                        <a:pt x="132" y="666"/>
                        <a:pt x="322" y="689"/>
                      </a:cubicBezTo>
                      <a:lnTo>
                        <a:pt x="21075" y="4487"/>
                      </a:lnTo>
                      <a:lnTo>
                        <a:pt x="465" y="11"/>
                      </a:lnTo>
                      <a:cubicBezTo>
                        <a:pt x="435" y="4"/>
                        <a:pt x="405" y="1"/>
                        <a:pt x="3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7" name="Google Shape;10257;p44"/>
                <p:cNvSpPr/>
                <p:nvPr/>
              </p:nvSpPr>
              <p:spPr>
                <a:xfrm>
                  <a:off x="1151600" y="3347975"/>
                  <a:ext cx="2394114" cy="19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15868" extrusionOk="0">
                      <a:moveTo>
                        <a:pt x="20217" y="0"/>
                      </a:moveTo>
                      <a:lnTo>
                        <a:pt x="179" y="15217"/>
                      </a:lnTo>
                      <a:cubicBezTo>
                        <a:pt x="24" y="15359"/>
                        <a:pt x="1" y="15574"/>
                        <a:pt x="120" y="15729"/>
                      </a:cubicBezTo>
                      <a:cubicBezTo>
                        <a:pt x="193" y="15822"/>
                        <a:pt x="297" y="15867"/>
                        <a:pt x="399" y="15867"/>
                      </a:cubicBezTo>
                      <a:cubicBezTo>
                        <a:pt x="479" y="15867"/>
                        <a:pt x="557" y="15840"/>
                        <a:pt x="620" y="15788"/>
                      </a:cubicBezTo>
                      <a:lnTo>
                        <a:pt x="202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8" name="Google Shape;10258;p44"/>
                <p:cNvSpPr/>
                <p:nvPr/>
              </p:nvSpPr>
              <p:spPr>
                <a:xfrm>
                  <a:off x="3303325" y="3217500"/>
                  <a:ext cx="963891" cy="205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17226" extrusionOk="0">
                      <a:moveTo>
                        <a:pt x="8192" y="1"/>
                      </a:moveTo>
                      <a:lnTo>
                        <a:pt x="131" y="16443"/>
                      </a:lnTo>
                      <a:cubicBezTo>
                        <a:pt x="131" y="16467"/>
                        <a:pt x="131" y="16467"/>
                        <a:pt x="119" y="16479"/>
                      </a:cubicBezTo>
                      <a:cubicBezTo>
                        <a:pt x="0" y="16753"/>
                        <a:pt x="131" y="17062"/>
                        <a:pt x="405" y="17181"/>
                      </a:cubicBezTo>
                      <a:cubicBezTo>
                        <a:pt x="471" y="17211"/>
                        <a:pt x="540" y="17225"/>
                        <a:pt x="610" y="17225"/>
                      </a:cubicBezTo>
                      <a:cubicBezTo>
                        <a:pt x="816" y="17225"/>
                        <a:pt x="1018" y="17100"/>
                        <a:pt x="1107" y="16896"/>
                      </a:cubicBezTo>
                      <a:lnTo>
                        <a:pt x="819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9" name="Google Shape;10259;p44"/>
                <p:cNvSpPr/>
                <p:nvPr/>
              </p:nvSpPr>
              <p:spPr>
                <a:xfrm>
                  <a:off x="7878717" y="639652"/>
                  <a:ext cx="584418" cy="30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2733" extrusionOk="0">
                      <a:moveTo>
                        <a:pt x="4814" y="0"/>
                      </a:moveTo>
                      <a:cubicBezTo>
                        <a:pt x="4751" y="0"/>
                        <a:pt x="4688" y="18"/>
                        <a:pt x="4632" y="54"/>
                      </a:cubicBezTo>
                      <a:lnTo>
                        <a:pt x="0" y="2733"/>
                      </a:lnTo>
                      <a:lnTo>
                        <a:pt x="4941" y="685"/>
                      </a:lnTo>
                      <a:cubicBezTo>
                        <a:pt x="4965" y="685"/>
                        <a:pt x="4977" y="685"/>
                        <a:pt x="4989" y="673"/>
                      </a:cubicBezTo>
                      <a:cubicBezTo>
                        <a:pt x="5168" y="566"/>
                        <a:pt x="5227" y="351"/>
                        <a:pt x="5120" y="185"/>
                      </a:cubicBezTo>
                      <a:cubicBezTo>
                        <a:pt x="5057" y="66"/>
                        <a:pt x="4936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0" name="Google Shape;10260;p44"/>
                <p:cNvSpPr/>
                <p:nvPr/>
              </p:nvSpPr>
              <p:spPr>
                <a:xfrm>
                  <a:off x="5100399" y="-123825"/>
                  <a:ext cx="915921" cy="170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1" h="13960" extrusionOk="0">
                      <a:moveTo>
                        <a:pt x="7278" y="0"/>
                      </a:moveTo>
                      <a:cubicBezTo>
                        <a:pt x="7143" y="0"/>
                        <a:pt x="7014" y="67"/>
                        <a:pt x="6954" y="196"/>
                      </a:cubicBezTo>
                      <a:lnTo>
                        <a:pt x="1" y="13960"/>
                      </a:lnTo>
                      <a:lnTo>
                        <a:pt x="7573" y="542"/>
                      </a:lnTo>
                      <a:cubicBezTo>
                        <a:pt x="7680" y="363"/>
                        <a:pt x="7597" y="137"/>
                        <a:pt x="7430" y="30"/>
                      </a:cubicBezTo>
                      <a:cubicBezTo>
                        <a:pt x="7381" y="10"/>
                        <a:pt x="7329" y="0"/>
                        <a:pt x="72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1" name="Google Shape;10261;p44"/>
                <p:cNvSpPr/>
                <p:nvPr/>
              </p:nvSpPr>
              <p:spPr>
                <a:xfrm>
                  <a:off x="4783650" y="-85975"/>
                  <a:ext cx="709654" cy="2052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1" h="17586" extrusionOk="0">
                      <a:moveTo>
                        <a:pt x="5974" y="0"/>
                      </a:moveTo>
                      <a:cubicBezTo>
                        <a:pt x="5752" y="0"/>
                        <a:pt x="5542" y="138"/>
                        <a:pt x="5465" y="369"/>
                      </a:cubicBezTo>
                      <a:lnTo>
                        <a:pt x="0" y="17586"/>
                      </a:lnTo>
                      <a:lnTo>
                        <a:pt x="6465" y="727"/>
                      </a:lnTo>
                      <a:cubicBezTo>
                        <a:pt x="6477" y="715"/>
                        <a:pt x="6477" y="703"/>
                        <a:pt x="6477" y="703"/>
                      </a:cubicBezTo>
                      <a:cubicBezTo>
                        <a:pt x="6561" y="417"/>
                        <a:pt x="6418" y="119"/>
                        <a:pt x="6132" y="24"/>
                      </a:cubicBezTo>
                      <a:cubicBezTo>
                        <a:pt x="6080" y="8"/>
                        <a:pt x="6026" y="0"/>
                        <a:pt x="59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2" name="Google Shape;10262;p44"/>
                <p:cNvSpPr/>
                <p:nvPr/>
              </p:nvSpPr>
              <p:spPr>
                <a:xfrm>
                  <a:off x="3043825" y="-85975"/>
                  <a:ext cx="1057026" cy="184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1" h="15719" extrusionOk="0">
                      <a:moveTo>
                        <a:pt x="598" y="0"/>
                      </a:moveTo>
                      <a:cubicBezTo>
                        <a:pt x="504" y="0"/>
                        <a:pt x="409" y="24"/>
                        <a:pt x="322" y="74"/>
                      </a:cubicBezTo>
                      <a:cubicBezTo>
                        <a:pt x="72" y="228"/>
                        <a:pt x="1" y="550"/>
                        <a:pt x="155" y="812"/>
                      </a:cubicBezTo>
                      <a:lnTo>
                        <a:pt x="9430" y="15718"/>
                      </a:lnTo>
                      <a:lnTo>
                        <a:pt x="1060" y="264"/>
                      </a:lnTo>
                      <a:cubicBezTo>
                        <a:pt x="1060" y="252"/>
                        <a:pt x="1060" y="252"/>
                        <a:pt x="1048" y="240"/>
                      </a:cubicBezTo>
                      <a:cubicBezTo>
                        <a:pt x="947" y="85"/>
                        <a:pt x="775" y="0"/>
                        <a:pt x="5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3" name="Google Shape;10263;p44"/>
                <p:cNvSpPr/>
                <p:nvPr/>
              </p:nvSpPr>
              <p:spPr>
                <a:xfrm>
                  <a:off x="5711453" y="870200"/>
                  <a:ext cx="3469367" cy="1189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8" h="10637" extrusionOk="0">
                      <a:moveTo>
                        <a:pt x="24170" y="0"/>
                      </a:moveTo>
                      <a:cubicBezTo>
                        <a:pt x="24122" y="0"/>
                        <a:pt x="24074" y="9"/>
                        <a:pt x="24028" y="28"/>
                      </a:cubicBezTo>
                      <a:lnTo>
                        <a:pt x="1" y="10636"/>
                      </a:lnTo>
                      <a:lnTo>
                        <a:pt x="24313" y="683"/>
                      </a:lnTo>
                      <a:cubicBezTo>
                        <a:pt x="24492" y="587"/>
                        <a:pt x="24587" y="385"/>
                        <a:pt x="24492" y="206"/>
                      </a:cubicBezTo>
                      <a:cubicBezTo>
                        <a:pt x="24439" y="74"/>
                        <a:pt x="24307" y="0"/>
                        <a:pt x="24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4" name="Google Shape;10264;p44"/>
                <p:cNvSpPr/>
                <p:nvPr/>
              </p:nvSpPr>
              <p:spPr>
                <a:xfrm>
                  <a:off x="5261525" y="-85975"/>
                  <a:ext cx="2952817" cy="215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9" h="18355" extrusionOk="0">
                      <a:moveTo>
                        <a:pt x="26247" y="0"/>
                      </a:moveTo>
                      <a:cubicBezTo>
                        <a:pt x="26178" y="0"/>
                        <a:pt x="26110" y="21"/>
                        <a:pt x="26051" y="66"/>
                      </a:cubicBezTo>
                      <a:lnTo>
                        <a:pt x="1" y="18354"/>
                      </a:lnTo>
                      <a:lnTo>
                        <a:pt x="26444" y="662"/>
                      </a:lnTo>
                      <a:cubicBezTo>
                        <a:pt x="26611" y="543"/>
                        <a:pt x="26659" y="316"/>
                        <a:pt x="26540" y="162"/>
                      </a:cubicBezTo>
                      <a:cubicBezTo>
                        <a:pt x="26473" y="58"/>
                        <a:pt x="26360" y="0"/>
                        <a:pt x="262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5" name="Google Shape;10265;p44"/>
                <p:cNvSpPr/>
                <p:nvPr/>
              </p:nvSpPr>
              <p:spPr>
                <a:xfrm>
                  <a:off x="2738249" y="-56350"/>
                  <a:ext cx="872651" cy="1189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" h="9939" extrusionOk="0">
                      <a:moveTo>
                        <a:pt x="402" y="1"/>
                      </a:moveTo>
                      <a:cubicBezTo>
                        <a:pt x="330" y="1"/>
                        <a:pt x="256" y="22"/>
                        <a:pt x="191" y="68"/>
                      </a:cubicBezTo>
                      <a:cubicBezTo>
                        <a:pt x="48" y="175"/>
                        <a:pt x="1" y="402"/>
                        <a:pt x="120" y="556"/>
                      </a:cubicBezTo>
                      <a:lnTo>
                        <a:pt x="6978" y="9938"/>
                      </a:lnTo>
                      <a:lnTo>
                        <a:pt x="703" y="163"/>
                      </a:lnTo>
                      <a:cubicBezTo>
                        <a:pt x="703" y="140"/>
                        <a:pt x="703" y="140"/>
                        <a:pt x="679" y="140"/>
                      </a:cubicBezTo>
                      <a:cubicBezTo>
                        <a:pt x="621" y="52"/>
                        <a:pt x="514" y="1"/>
                        <a:pt x="4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6" name="Google Shape;10266;p44"/>
                <p:cNvSpPr/>
                <p:nvPr/>
              </p:nvSpPr>
              <p:spPr>
                <a:xfrm>
                  <a:off x="6898947" y="3988293"/>
                  <a:ext cx="1561615" cy="979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7" h="8759" extrusionOk="0">
                      <a:moveTo>
                        <a:pt x="0" y="0"/>
                      </a:moveTo>
                      <a:lnTo>
                        <a:pt x="13371" y="8704"/>
                      </a:lnTo>
                      <a:cubicBezTo>
                        <a:pt x="13433" y="8741"/>
                        <a:pt x="13498" y="8758"/>
                        <a:pt x="13561" y="8758"/>
                      </a:cubicBezTo>
                      <a:cubicBezTo>
                        <a:pt x="13679" y="8758"/>
                        <a:pt x="13789" y="8698"/>
                        <a:pt x="13859" y="8597"/>
                      </a:cubicBezTo>
                      <a:cubicBezTo>
                        <a:pt x="13966" y="8418"/>
                        <a:pt x="13907" y="8216"/>
                        <a:pt x="13740" y="810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7" name="Google Shape;10267;p44"/>
                <p:cNvSpPr/>
                <p:nvPr/>
              </p:nvSpPr>
              <p:spPr>
                <a:xfrm>
                  <a:off x="5750125" y="3931050"/>
                  <a:ext cx="1148817" cy="134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10840" extrusionOk="0">
                      <a:moveTo>
                        <a:pt x="0" y="0"/>
                      </a:moveTo>
                      <a:lnTo>
                        <a:pt x="8335" y="10633"/>
                      </a:lnTo>
                      <a:cubicBezTo>
                        <a:pt x="8358" y="10644"/>
                        <a:pt x="8370" y="10644"/>
                        <a:pt x="8370" y="10680"/>
                      </a:cubicBezTo>
                      <a:cubicBezTo>
                        <a:pt x="8482" y="10786"/>
                        <a:pt x="8624" y="10840"/>
                        <a:pt x="8765" y="10840"/>
                      </a:cubicBezTo>
                      <a:cubicBezTo>
                        <a:pt x="8895" y="10840"/>
                        <a:pt x="9024" y="10795"/>
                        <a:pt x="9132" y="10704"/>
                      </a:cubicBezTo>
                      <a:cubicBezTo>
                        <a:pt x="9335" y="10502"/>
                        <a:pt x="9358" y="10168"/>
                        <a:pt x="9156" y="994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8" name="Google Shape;10268;p44"/>
                <p:cNvSpPr/>
                <p:nvPr/>
              </p:nvSpPr>
              <p:spPr>
                <a:xfrm>
                  <a:off x="3171504" y="4479464"/>
                  <a:ext cx="360915" cy="632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5657" extrusionOk="0">
                      <a:moveTo>
                        <a:pt x="3227" y="1"/>
                      </a:moveTo>
                      <a:lnTo>
                        <a:pt x="96" y="5251"/>
                      </a:lnTo>
                      <a:cubicBezTo>
                        <a:pt x="96" y="5263"/>
                        <a:pt x="72" y="5263"/>
                        <a:pt x="72" y="5263"/>
                      </a:cubicBezTo>
                      <a:cubicBezTo>
                        <a:pt x="1" y="5394"/>
                        <a:pt x="60" y="5561"/>
                        <a:pt x="191" y="5620"/>
                      </a:cubicBezTo>
                      <a:cubicBezTo>
                        <a:pt x="234" y="5645"/>
                        <a:pt x="277" y="5656"/>
                        <a:pt x="319" y="5656"/>
                      </a:cubicBezTo>
                      <a:cubicBezTo>
                        <a:pt x="417" y="5656"/>
                        <a:pt x="507" y="5594"/>
                        <a:pt x="548" y="5501"/>
                      </a:cubicBezTo>
                      <a:lnTo>
                        <a:pt x="322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9" name="Google Shape;10269;p44"/>
                <p:cNvSpPr/>
                <p:nvPr/>
              </p:nvSpPr>
              <p:spPr>
                <a:xfrm>
                  <a:off x="5517224" y="2673450"/>
                  <a:ext cx="3663608" cy="430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7" h="3852" extrusionOk="0">
                      <a:moveTo>
                        <a:pt x="0" y="0"/>
                      </a:moveTo>
                      <a:lnTo>
                        <a:pt x="25706" y="3846"/>
                      </a:lnTo>
                      <a:cubicBezTo>
                        <a:pt x="25706" y="3846"/>
                        <a:pt x="25711" y="3851"/>
                        <a:pt x="25718" y="3851"/>
                      </a:cubicBezTo>
                      <a:cubicBezTo>
                        <a:pt x="25722" y="3851"/>
                        <a:pt x="25726" y="3850"/>
                        <a:pt x="25730" y="3846"/>
                      </a:cubicBezTo>
                      <a:cubicBezTo>
                        <a:pt x="25745" y="3847"/>
                        <a:pt x="25760" y="3848"/>
                        <a:pt x="25775" y="3848"/>
                      </a:cubicBezTo>
                      <a:cubicBezTo>
                        <a:pt x="26043" y="3848"/>
                        <a:pt x="26279" y="3652"/>
                        <a:pt x="26313" y="3370"/>
                      </a:cubicBezTo>
                      <a:cubicBezTo>
                        <a:pt x="26337" y="3084"/>
                        <a:pt x="26135" y="2822"/>
                        <a:pt x="25837" y="278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0" name="Google Shape;10270;p44"/>
                <p:cNvSpPr/>
                <p:nvPr/>
              </p:nvSpPr>
              <p:spPr>
                <a:xfrm>
                  <a:off x="7351544" y="2766234"/>
                  <a:ext cx="1103652" cy="12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1" h="1144" extrusionOk="0">
                      <a:moveTo>
                        <a:pt x="0" y="0"/>
                      </a:moveTo>
                      <a:lnTo>
                        <a:pt x="9466" y="1120"/>
                      </a:lnTo>
                      <a:cubicBezTo>
                        <a:pt x="9478" y="1143"/>
                        <a:pt x="9478" y="1143"/>
                        <a:pt x="9502" y="1143"/>
                      </a:cubicBezTo>
                      <a:cubicBezTo>
                        <a:pt x="9692" y="1143"/>
                        <a:pt x="9847" y="989"/>
                        <a:pt x="9871" y="798"/>
                      </a:cubicBezTo>
                      <a:cubicBezTo>
                        <a:pt x="9871" y="596"/>
                        <a:pt x="9716" y="441"/>
                        <a:pt x="9525" y="4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1" name="Google Shape;10271;p44"/>
                <p:cNvSpPr/>
                <p:nvPr/>
              </p:nvSpPr>
              <p:spPr>
                <a:xfrm>
                  <a:off x="5008626" y="3696700"/>
                  <a:ext cx="666930" cy="156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12741" extrusionOk="0">
                      <a:moveTo>
                        <a:pt x="0" y="1"/>
                      </a:moveTo>
                      <a:lnTo>
                        <a:pt x="4346" y="12502"/>
                      </a:lnTo>
                      <a:cubicBezTo>
                        <a:pt x="4346" y="12514"/>
                        <a:pt x="4346" y="12514"/>
                        <a:pt x="4358" y="12514"/>
                      </a:cubicBezTo>
                      <a:cubicBezTo>
                        <a:pt x="4413" y="12652"/>
                        <a:pt x="4554" y="12741"/>
                        <a:pt x="4697" y="12741"/>
                      </a:cubicBezTo>
                      <a:cubicBezTo>
                        <a:pt x="4739" y="12741"/>
                        <a:pt x="4782" y="12733"/>
                        <a:pt x="4822" y="12717"/>
                      </a:cubicBezTo>
                      <a:cubicBezTo>
                        <a:pt x="5001" y="12633"/>
                        <a:pt x="5096" y="12431"/>
                        <a:pt x="5013" y="12252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2" name="Google Shape;10272;p44"/>
                <p:cNvSpPr/>
                <p:nvPr/>
              </p:nvSpPr>
              <p:spPr>
                <a:xfrm>
                  <a:off x="261102" y="3469049"/>
                  <a:ext cx="2821308" cy="17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2" h="13394" extrusionOk="0">
                      <a:moveTo>
                        <a:pt x="21432" y="1"/>
                      </a:moveTo>
                      <a:lnTo>
                        <a:pt x="215" y="12741"/>
                      </a:lnTo>
                      <a:cubicBezTo>
                        <a:pt x="36" y="12860"/>
                        <a:pt x="1" y="13062"/>
                        <a:pt x="96" y="13229"/>
                      </a:cubicBezTo>
                      <a:cubicBezTo>
                        <a:pt x="164" y="13335"/>
                        <a:pt x="281" y="13393"/>
                        <a:pt x="401" y="13393"/>
                      </a:cubicBezTo>
                      <a:cubicBezTo>
                        <a:pt x="468" y="13393"/>
                        <a:pt x="536" y="13375"/>
                        <a:pt x="596" y="13336"/>
                      </a:cubicBezTo>
                      <a:lnTo>
                        <a:pt x="214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3" name="Google Shape;10273;p44"/>
                <p:cNvSpPr/>
                <p:nvPr/>
              </p:nvSpPr>
              <p:spPr>
                <a:xfrm>
                  <a:off x="5675548" y="625676"/>
                  <a:ext cx="709642" cy="82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7" h="7406" extrusionOk="0">
                      <a:moveTo>
                        <a:pt x="5656" y="0"/>
                      </a:moveTo>
                      <a:lnTo>
                        <a:pt x="0" y="7406"/>
                      </a:lnTo>
                      <a:lnTo>
                        <a:pt x="6346" y="548"/>
                      </a:lnTo>
                      <a:lnTo>
                        <a:pt x="565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4" name="Google Shape;10274;p44"/>
                <p:cNvSpPr/>
                <p:nvPr/>
              </p:nvSpPr>
              <p:spPr>
                <a:xfrm>
                  <a:off x="6470277" y="3169525"/>
                  <a:ext cx="1252803" cy="65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5847" extrusionOk="0">
                      <a:moveTo>
                        <a:pt x="0" y="1"/>
                      </a:moveTo>
                      <a:lnTo>
                        <a:pt x="10716" y="5847"/>
                      </a:lnTo>
                      <a:lnTo>
                        <a:pt x="11204" y="478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5" name="Google Shape;10275;p44"/>
                <p:cNvSpPr/>
                <p:nvPr/>
              </p:nvSpPr>
              <p:spPr>
                <a:xfrm>
                  <a:off x="2334176" y="412682"/>
                  <a:ext cx="986589" cy="103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9228" extrusionOk="0">
                      <a:moveTo>
                        <a:pt x="834" y="0"/>
                      </a:moveTo>
                      <a:lnTo>
                        <a:pt x="1" y="810"/>
                      </a:lnTo>
                      <a:lnTo>
                        <a:pt x="8823" y="9227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6" name="Google Shape;10276;p44"/>
                <p:cNvSpPr/>
                <p:nvPr/>
              </p:nvSpPr>
              <p:spPr>
                <a:xfrm>
                  <a:off x="1213305" y="3447814"/>
                  <a:ext cx="1240840" cy="67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8" h="6013" extrusionOk="0">
                      <a:moveTo>
                        <a:pt x="11097" y="0"/>
                      </a:moveTo>
                      <a:lnTo>
                        <a:pt x="1" y="4965"/>
                      </a:lnTo>
                      <a:lnTo>
                        <a:pt x="525" y="6013"/>
                      </a:lnTo>
                      <a:lnTo>
                        <a:pt x="1109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7" name="Google Shape;10277;p44"/>
                <p:cNvSpPr/>
                <p:nvPr/>
              </p:nvSpPr>
              <p:spPr>
                <a:xfrm>
                  <a:off x="2724273" y="3876485"/>
                  <a:ext cx="704275" cy="756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9" h="6763" extrusionOk="0">
                      <a:moveTo>
                        <a:pt x="6299" y="0"/>
                      </a:moveTo>
                      <a:lnTo>
                        <a:pt x="0" y="6191"/>
                      </a:lnTo>
                      <a:lnTo>
                        <a:pt x="619" y="6763"/>
                      </a:lnTo>
                      <a:lnTo>
                        <a:pt x="62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8" name="Google Shape;10278;p44"/>
                <p:cNvSpPr/>
                <p:nvPr/>
              </p:nvSpPr>
              <p:spPr>
                <a:xfrm>
                  <a:off x="4639874" y="3994889"/>
                  <a:ext cx="57357" cy="601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383" extrusionOk="0">
                      <a:moveTo>
                        <a:pt x="131" y="1"/>
                      </a:moveTo>
                      <a:lnTo>
                        <a:pt x="0" y="5382"/>
                      </a:lnTo>
                      <a:lnTo>
                        <a:pt x="512" y="5371"/>
                      </a:ln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9" name="Google Shape;10279;p44"/>
                <p:cNvSpPr/>
                <p:nvPr/>
              </p:nvSpPr>
              <p:spPr>
                <a:xfrm>
                  <a:off x="2131804" y="753472"/>
                  <a:ext cx="4737955" cy="355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" h="31838" extrusionOk="0">
                      <a:moveTo>
                        <a:pt x="18860" y="1084"/>
                      </a:moveTo>
                      <a:cubicBezTo>
                        <a:pt x="22563" y="1084"/>
                        <a:pt x="25718" y="4013"/>
                        <a:pt x="26373" y="8084"/>
                      </a:cubicBezTo>
                      <a:cubicBezTo>
                        <a:pt x="26445" y="7739"/>
                        <a:pt x="26838" y="6513"/>
                        <a:pt x="25849" y="4548"/>
                      </a:cubicBezTo>
                      <a:cubicBezTo>
                        <a:pt x="26266" y="4358"/>
                        <a:pt x="26635" y="4286"/>
                        <a:pt x="26981" y="4286"/>
                      </a:cubicBezTo>
                      <a:cubicBezTo>
                        <a:pt x="28183" y="4286"/>
                        <a:pt x="28945" y="5287"/>
                        <a:pt x="29302" y="6132"/>
                      </a:cubicBezTo>
                      <a:cubicBezTo>
                        <a:pt x="30255" y="5834"/>
                        <a:pt x="31088" y="5715"/>
                        <a:pt x="31850" y="5715"/>
                      </a:cubicBezTo>
                      <a:cubicBezTo>
                        <a:pt x="36041" y="5715"/>
                        <a:pt x="37279" y="9787"/>
                        <a:pt x="36720" y="12561"/>
                      </a:cubicBezTo>
                      <a:cubicBezTo>
                        <a:pt x="37017" y="12145"/>
                        <a:pt x="37434" y="11216"/>
                        <a:pt x="37375" y="10299"/>
                      </a:cubicBezTo>
                      <a:lnTo>
                        <a:pt x="37375" y="10299"/>
                      </a:lnTo>
                      <a:cubicBezTo>
                        <a:pt x="37922" y="10537"/>
                        <a:pt x="41328" y="11490"/>
                        <a:pt x="41185" y="15062"/>
                      </a:cubicBezTo>
                      <a:cubicBezTo>
                        <a:pt x="41042" y="18110"/>
                        <a:pt x="38922" y="19514"/>
                        <a:pt x="38089" y="19550"/>
                      </a:cubicBezTo>
                      <a:cubicBezTo>
                        <a:pt x="37803" y="18681"/>
                        <a:pt x="37327" y="18110"/>
                        <a:pt x="36934" y="17812"/>
                      </a:cubicBezTo>
                      <a:lnTo>
                        <a:pt x="36934" y="17812"/>
                      </a:lnTo>
                      <a:cubicBezTo>
                        <a:pt x="37625" y="19181"/>
                        <a:pt x="39184" y="25122"/>
                        <a:pt x="32231" y="26372"/>
                      </a:cubicBezTo>
                      <a:cubicBezTo>
                        <a:pt x="32922" y="24289"/>
                        <a:pt x="32160" y="22562"/>
                        <a:pt x="31517" y="21824"/>
                      </a:cubicBezTo>
                      <a:lnTo>
                        <a:pt x="31517" y="21824"/>
                      </a:lnTo>
                      <a:cubicBezTo>
                        <a:pt x="32517" y="25730"/>
                        <a:pt x="30195" y="30361"/>
                        <a:pt x="25611" y="30718"/>
                      </a:cubicBezTo>
                      <a:cubicBezTo>
                        <a:pt x="25266" y="30754"/>
                        <a:pt x="24945" y="30766"/>
                        <a:pt x="24635" y="30766"/>
                      </a:cubicBezTo>
                      <a:cubicBezTo>
                        <a:pt x="19075" y="30766"/>
                        <a:pt x="16360" y="26968"/>
                        <a:pt x="16682" y="24706"/>
                      </a:cubicBezTo>
                      <a:lnTo>
                        <a:pt x="16682" y="24706"/>
                      </a:lnTo>
                      <a:cubicBezTo>
                        <a:pt x="16610" y="25051"/>
                        <a:pt x="16146" y="26670"/>
                        <a:pt x="17372" y="28182"/>
                      </a:cubicBezTo>
                      <a:cubicBezTo>
                        <a:pt x="16848" y="28468"/>
                        <a:pt x="16336" y="28587"/>
                        <a:pt x="15908" y="28587"/>
                      </a:cubicBezTo>
                      <a:cubicBezTo>
                        <a:pt x="14610" y="28587"/>
                        <a:pt x="13753" y="27575"/>
                        <a:pt x="13753" y="26658"/>
                      </a:cubicBezTo>
                      <a:cubicBezTo>
                        <a:pt x="12872" y="26861"/>
                        <a:pt x="12098" y="26968"/>
                        <a:pt x="11419" y="26968"/>
                      </a:cubicBezTo>
                      <a:cubicBezTo>
                        <a:pt x="6478" y="26968"/>
                        <a:pt x="6014" y="22039"/>
                        <a:pt x="6359" y="20229"/>
                      </a:cubicBezTo>
                      <a:lnTo>
                        <a:pt x="6359" y="20229"/>
                      </a:lnTo>
                      <a:cubicBezTo>
                        <a:pt x="5859" y="21074"/>
                        <a:pt x="5823" y="21574"/>
                        <a:pt x="5954" y="22503"/>
                      </a:cubicBezTo>
                      <a:cubicBezTo>
                        <a:pt x="5478" y="22324"/>
                        <a:pt x="1096" y="21908"/>
                        <a:pt x="1096" y="16264"/>
                      </a:cubicBezTo>
                      <a:cubicBezTo>
                        <a:pt x="1096" y="12014"/>
                        <a:pt x="4549" y="10775"/>
                        <a:pt x="7049" y="10775"/>
                      </a:cubicBezTo>
                      <a:cubicBezTo>
                        <a:pt x="7811" y="10775"/>
                        <a:pt x="8466" y="10882"/>
                        <a:pt x="8931" y="11061"/>
                      </a:cubicBezTo>
                      <a:cubicBezTo>
                        <a:pt x="8478" y="10418"/>
                        <a:pt x="7669" y="10120"/>
                        <a:pt x="6609" y="10120"/>
                      </a:cubicBezTo>
                      <a:cubicBezTo>
                        <a:pt x="6478" y="10120"/>
                        <a:pt x="6323" y="10120"/>
                        <a:pt x="6180" y="10132"/>
                      </a:cubicBezTo>
                      <a:cubicBezTo>
                        <a:pt x="6359" y="6977"/>
                        <a:pt x="8621" y="6418"/>
                        <a:pt x="10252" y="6418"/>
                      </a:cubicBezTo>
                      <a:cubicBezTo>
                        <a:pt x="10467" y="6418"/>
                        <a:pt x="10657" y="6430"/>
                        <a:pt x="10848" y="6441"/>
                      </a:cubicBezTo>
                      <a:cubicBezTo>
                        <a:pt x="10609" y="7453"/>
                        <a:pt x="11038" y="10656"/>
                        <a:pt x="11562" y="11002"/>
                      </a:cubicBezTo>
                      <a:cubicBezTo>
                        <a:pt x="10562" y="7084"/>
                        <a:pt x="12455" y="2667"/>
                        <a:pt x="16872" y="1393"/>
                      </a:cubicBezTo>
                      <a:cubicBezTo>
                        <a:pt x="17527" y="1179"/>
                        <a:pt x="18206" y="1084"/>
                        <a:pt x="18860" y="1084"/>
                      </a:cubicBezTo>
                      <a:close/>
                      <a:moveTo>
                        <a:pt x="18860" y="0"/>
                      </a:moveTo>
                      <a:cubicBezTo>
                        <a:pt x="18087" y="0"/>
                        <a:pt x="17313" y="107"/>
                        <a:pt x="16551" y="322"/>
                      </a:cubicBezTo>
                      <a:cubicBezTo>
                        <a:pt x="14181" y="1000"/>
                        <a:pt x="12288" y="2548"/>
                        <a:pt x="11193" y="4691"/>
                      </a:cubicBezTo>
                      <a:cubicBezTo>
                        <a:pt x="11086" y="4894"/>
                        <a:pt x="10979" y="5108"/>
                        <a:pt x="10895" y="5322"/>
                      </a:cubicBezTo>
                      <a:cubicBezTo>
                        <a:pt x="10669" y="5310"/>
                        <a:pt x="10443" y="5298"/>
                        <a:pt x="10240" y="5298"/>
                      </a:cubicBezTo>
                      <a:cubicBezTo>
                        <a:pt x="7192" y="5298"/>
                        <a:pt x="5311" y="6965"/>
                        <a:pt x="5085" y="9882"/>
                      </a:cubicBezTo>
                      <a:cubicBezTo>
                        <a:pt x="2335" y="10525"/>
                        <a:pt x="1" y="12561"/>
                        <a:pt x="1" y="16252"/>
                      </a:cubicBezTo>
                      <a:cubicBezTo>
                        <a:pt x="1" y="18967"/>
                        <a:pt x="953" y="22431"/>
                        <a:pt x="5442" y="23491"/>
                      </a:cubicBezTo>
                      <a:lnTo>
                        <a:pt x="5466" y="23491"/>
                      </a:lnTo>
                      <a:cubicBezTo>
                        <a:pt x="5704" y="24360"/>
                        <a:pt x="6085" y="25253"/>
                        <a:pt x="6740" y="26027"/>
                      </a:cubicBezTo>
                      <a:cubicBezTo>
                        <a:pt x="7847" y="27361"/>
                        <a:pt x="9466" y="28039"/>
                        <a:pt x="11419" y="28039"/>
                      </a:cubicBezTo>
                      <a:cubicBezTo>
                        <a:pt x="11907" y="28039"/>
                        <a:pt x="12443" y="27992"/>
                        <a:pt x="12979" y="27908"/>
                      </a:cubicBezTo>
                      <a:cubicBezTo>
                        <a:pt x="13479" y="28885"/>
                        <a:pt x="14538" y="29659"/>
                        <a:pt x="15908" y="29659"/>
                      </a:cubicBezTo>
                      <a:cubicBezTo>
                        <a:pt x="16479" y="29659"/>
                        <a:pt x="17051" y="29528"/>
                        <a:pt x="17622" y="29266"/>
                      </a:cubicBezTo>
                      <a:cubicBezTo>
                        <a:pt x="18813" y="30397"/>
                        <a:pt x="21027" y="31837"/>
                        <a:pt x="24647" y="31837"/>
                      </a:cubicBezTo>
                      <a:cubicBezTo>
                        <a:pt x="24992" y="31837"/>
                        <a:pt x="25361" y="31825"/>
                        <a:pt x="25718" y="31790"/>
                      </a:cubicBezTo>
                      <a:cubicBezTo>
                        <a:pt x="27981" y="31611"/>
                        <a:pt x="29957" y="30516"/>
                        <a:pt x="31279" y="28670"/>
                      </a:cubicBezTo>
                      <a:cubicBezTo>
                        <a:pt x="31541" y="28301"/>
                        <a:pt x="31779" y="27920"/>
                        <a:pt x="31969" y="27515"/>
                      </a:cubicBezTo>
                      <a:lnTo>
                        <a:pt x="32445" y="27432"/>
                      </a:lnTo>
                      <a:cubicBezTo>
                        <a:pt x="35196" y="26944"/>
                        <a:pt x="37077" y="25718"/>
                        <a:pt x="38041" y="23801"/>
                      </a:cubicBezTo>
                      <a:cubicBezTo>
                        <a:pt x="38577" y="22717"/>
                        <a:pt x="38744" y="21586"/>
                        <a:pt x="38696" y="20538"/>
                      </a:cubicBezTo>
                      <a:cubicBezTo>
                        <a:pt x="40077" y="20110"/>
                        <a:pt x="42149" y="18371"/>
                        <a:pt x="42292" y="15109"/>
                      </a:cubicBezTo>
                      <a:cubicBezTo>
                        <a:pt x="42375" y="13395"/>
                        <a:pt x="41756" y="11906"/>
                        <a:pt x="40530" y="10799"/>
                      </a:cubicBezTo>
                      <a:cubicBezTo>
                        <a:pt x="39577" y="9942"/>
                        <a:pt x="38506" y="9537"/>
                        <a:pt x="37982" y="9347"/>
                      </a:cubicBezTo>
                      <a:cubicBezTo>
                        <a:pt x="37922" y="9311"/>
                        <a:pt x="37863" y="9299"/>
                        <a:pt x="37827" y="9287"/>
                      </a:cubicBezTo>
                      <a:lnTo>
                        <a:pt x="37708" y="9239"/>
                      </a:lnTo>
                      <a:cubicBezTo>
                        <a:pt x="37458" y="8275"/>
                        <a:pt x="37041" y="7382"/>
                        <a:pt x="36458" y="6680"/>
                      </a:cubicBezTo>
                      <a:cubicBezTo>
                        <a:pt x="35363" y="5322"/>
                        <a:pt x="33779" y="4608"/>
                        <a:pt x="31874" y="4608"/>
                      </a:cubicBezTo>
                      <a:cubicBezTo>
                        <a:pt x="31255" y="4608"/>
                        <a:pt x="30588" y="4691"/>
                        <a:pt x="29898" y="4846"/>
                      </a:cubicBezTo>
                      <a:cubicBezTo>
                        <a:pt x="29195" y="3798"/>
                        <a:pt x="28171" y="3179"/>
                        <a:pt x="27016" y="3179"/>
                      </a:cubicBezTo>
                      <a:cubicBezTo>
                        <a:pt x="26552" y="3179"/>
                        <a:pt x="26088" y="3274"/>
                        <a:pt x="25611" y="3465"/>
                      </a:cubicBezTo>
                      <a:cubicBezTo>
                        <a:pt x="23992" y="1334"/>
                        <a:pt x="21551" y="0"/>
                        <a:pt x="188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80" name="Google Shape;10280;p44"/>
              <p:cNvSpPr/>
              <p:nvPr/>
            </p:nvSpPr>
            <p:spPr>
              <a:xfrm>
                <a:off x="332187" y="945223"/>
                <a:ext cx="305513" cy="29151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7" extrusionOk="0">
                    <a:moveTo>
                      <a:pt x="1715" y="0"/>
                    </a:moveTo>
                    <a:lnTo>
                      <a:pt x="1179" y="1036"/>
                    </a:lnTo>
                    <a:lnTo>
                      <a:pt x="0" y="1191"/>
                    </a:lnTo>
                    <a:lnTo>
                      <a:pt x="834" y="2036"/>
                    </a:lnTo>
                    <a:lnTo>
                      <a:pt x="607" y="3191"/>
                    </a:lnTo>
                    <a:lnTo>
                      <a:pt x="1667" y="2667"/>
                    </a:lnTo>
                    <a:lnTo>
                      <a:pt x="2691" y="3227"/>
                    </a:lnTo>
                    <a:lnTo>
                      <a:pt x="2524" y="2072"/>
                    </a:lnTo>
                    <a:lnTo>
                      <a:pt x="3382" y="1262"/>
                    </a:lnTo>
                    <a:lnTo>
                      <a:pt x="2215" y="10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81" name="Google Shape;10281;p44"/>
              <p:cNvSpPr/>
              <p:nvPr/>
            </p:nvSpPr>
            <p:spPr>
              <a:xfrm>
                <a:off x="720002" y="3959268"/>
                <a:ext cx="380852" cy="3635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4025" extrusionOk="0">
                    <a:moveTo>
                      <a:pt x="2084" y="0"/>
                    </a:moveTo>
                    <a:lnTo>
                      <a:pt x="1441" y="1322"/>
                    </a:lnTo>
                    <a:lnTo>
                      <a:pt x="1" y="1560"/>
                    </a:lnTo>
                    <a:lnTo>
                      <a:pt x="1060" y="2572"/>
                    </a:lnTo>
                    <a:lnTo>
                      <a:pt x="834" y="4024"/>
                    </a:lnTo>
                    <a:lnTo>
                      <a:pt x="2132" y="3322"/>
                    </a:lnTo>
                    <a:lnTo>
                      <a:pt x="3442" y="3989"/>
                    </a:lnTo>
                    <a:lnTo>
                      <a:pt x="3168" y="2548"/>
                    </a:lnTo>
                    <a:lnTo>
                      <a:pt x="4216" y="1500"/>
                    </a:lnTo>
                    <a:lnTo>
                      <a:pt x="2751" y="1310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82" name="Google Shape;10282;p44"/>
            <p:cNvSpPr/>
            <p:nvPr/>
          </p:nvSpPr>
          <p:spPr>
            <a:xfrm>
              <a:off x="2209810" y="753462"/>
              <a:ext cx="4698974" cy="3569401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3" name="Google Shape;10283;p44"/>
            <p:cNvSpPr/>
            <p:nvPr/>
          </p:nvSpPr>
          <p:spPr>
            <a:xfrm>
              <a:off x="2251675" y="827900"/>
              <a:ext cx="4580485" cy="3404620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026D62-F1A8-433D-AC55-4BF11B1B145C}"/>
              </a:ext>
            </a:extLst>
          </p:cNvPr>
          <p:cNvSpPr txBox="1"/>
          <p:nvPr/>
        </p:nvSpPr>
        <p:spPr>
          <a:xfrm>
            <a:off x="2516898" y="2672022"/>
            <a:ext cx="6885856" cy="12796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DC324">
                    <a:lumMod val="75000"/>
                  </a:srgbClr>
                </a:solidFill>
                <a:effectLst/>
                <a:uLnTx/>
                <a:uFillTx/>
                <a:latin typeface="#9Slide07 SVNRevolution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srgbClr val="FDC324">
                    <a:lumMod val="75000"/>
                  </a:srgbClr>
                </a:solidFill>
                <a:effectLst/>
                <a:uLnTx/>
                <a:uFillTx/>
                <a:latin typeface="#9Slide07 SVNRevolution" panose="02040603050506020204" pitchFamily="18" charset="0"/>
                <a:ea typeface="+mn-ea"/>
                <a:cs typeface="+mn-cs"/>
              </a:rPr>
              <a:t> HÀNH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DC324">
                  <a:lumMod val="75000"/>
                </a:srgbClr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9">
            <a:extLst>
              <a:ext uri="{FF2B5EF4-FFF2-40B4-BE49-F238E27FC236}">
                <a16:creationId xmlns:a16="http://schemas.microsoft.com/office/drawing/2014/main" id="{E2E55BED-B5A6-45B4-BF76-5300C6EDB8B5}"/>
              </a:ext>
            </a:extLst>
          </p:cNvPr>
          <p:cNvSpPr/>
          <p:nvPr/>
        </p:nvSpPr>
        <p:spPr>
          <a:xfrm>
            <a:off x="153472" y="408053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632013-62A8-4E2F-BB78-B0C1B82E1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0" y="842809"/>
            <a:ext cx="762332" cy="6638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22E17F-6370-46FA-ABF3-344F2159860A}"/>
              </a:ext>
            </a:extLst>
          </p:cNvPr>
          <p:cNvSpPr/>
          <p:nvPr/>
        </p:nvSpPr>
        <p:spPr>
          <a:xfrm>
            <a:off x="1178479" y="921893"/>
            <a:ext cx="1042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ba bạn lấy các khối lập phương theo yêu cầu.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0794EA-F172-4238-A0A9-78DEE7D1A047}"/>
              </a:ext>
            </a:extLst>
          </p:cNvPr>
          <p:cNvSpPr txBox="1"/>
          <p:nvPr/>
        </p:nvSpPr>
        <p:spPr>
          <a:xfrm>
            <a:off x="707116" y="1836063"/>
            <a:ext cx="104370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Nga lấy 3 khối lập phương.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Hà lấy gấp 2 lần số khối lập phương của bạn Nga.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Việt lấy gấp 3 lần số khối lập phương của bạn Nga.</a:t>
            </a:r>
          </a:p>
        </p:txBody>
      </p:sp>
      <p:pic>
        <p:nvPicPr>
          <p:cNvPr id="1026" name="Picture 2" descr="Teachers And Classmates PNG Picture And Clipart Image For Free Download -  Lovepik | 400526475">
            <a:extLst>
              <a:ext uri="{FF2B5EF4-FFF2-40B4-BE49-F238E27FC236}">
                <a16:creationId xmlns:a16="http://schemas.microsoft.com/office/drawing/2014/main" id="{1C4DC141-5776-431D-AC60-383DF35D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1" b="89991" l="3667" r="91667">
                        <a14:foregroundMark x1="17667" y1="27101" x2="26000" y2="60529"/>
                        <a14:foregroundMark x1="24583" y1="33239" x2="27417" y2="72805"/>
                        <a14:foregroundMark x1="18833" y1="52880" x2="18667" y2="82247"/>
                        <a14:foregroundMark x1="15000" y1="55619" x2="18417" y2="81586"/>
                        <a14:foregroundMark x1="9833" y1="52880" x2="15000" y2="70066"/>
                        <a14:foregroundMark x1="49333" y1="35694" x2="51333" y2="68272"/>
                        <a14:foregroundMark x1="51333" y1="68272" x2="51750" y2="68461"/>
                        <a14:foregroundMark x1="60083" y1="11331" x2="61500" y2="54013"/>
                        <a14:foregroundMark x1="53333" y1="31445" x2="55500" y2="63739"/>
                        <a14:foregroundMark x1="79667" y1="29839" x2="82667" y2="63456"/>
                        <a14:foregroundMark x1="77500" y1="24835" x2="80833" y2="69122"/>
                        <a14:foregroundMark x1="75667" y1="32106" x2="77667" y2="71199"/>
                        <a14:foregroundMark x1="82667" y1="39093" x2="86833" y2="70255"/>
                        <a14:foregroundMark x1="74667" y1="39754" x2="84417" y2="65345"/>
                        <a14:foregroundMark x1="90000" y1="43626" x2="91667" y2="47214"/>
                        <a14:foregroundMark x1="59083" y1="72805" x2="63667" y2="73182"/>
                        <a14:foregroundMark x1="42583" y1="73182" x2="47333" y2="75260"/>
                        <a14:foregroundMark x1="27417" y1="71860" x2="57500" y2="75260"/>
                        <a14:foregroundMark x1="38167" y1="72049" x2="57083" y2="74599"/>
                        <a14:foregroundMark x1="11083" y1="49481" x2="9417" y2="75732"/>
                        <a14:foregroundMark x1="10833" y1="50142" x2="8667" y2="74315"/>
                        <a14:foregroundMark x1="3667" y1="75071" x2="9250" y2="77715"/>
                        <a14:foregroundMark x1="17000" y1="24646" x2="14250" y2="61662"/>
                        <a14:foregroundMark x1="15000" y1="43815" x2="13667" y2="63928"/>
                        <a14:foregroundMark x1="25250" y1="38621" x2="30000" y2="65061"/>
                        <a14:foregroundMark x1="30167" y1="46364" x2="32167" y2="53352"/>
                        <a14:foregroundMark x1="31417" y1="47686" x2="31583" y2="52691"/>
                        <a14:foregroundMark x1="28583" y1="31634" x2="31833" y2="54674"/>
                        <a14:foregroundMark x1="53167" y1="46081" x2="57333" y2="63928"/>
                        <a14:foregroundMark x1="71083" y1="62417" x2="74083" y2="64400"/>
                        <a14:foregroundMark x1="74667" y1="58074" x2="76500" y2="66478"/>
                        <a14:foregroundMark x1="74250" y1="66667" x2="73667" y2="74599"/>
                        <a14:foregroundMark x1="68500" y1="72993" x2="69083" y2="72993"/>
                        <a14:foregroundMark x1="64083" y1="71199" x2="67083" y2="72521"/>
                        <a14:foregroundMark x1="76833" y1="30028" x2="84667" y2="66195"/>
                        <a14:foregroundMark x1="85667" y1="55619" x2="88667" y2="70916"/>
                        <a14:foregroundMark x1="85417" y1="56941" x2="88667" y2="68933"/>
                        <a14:foregroundMark x1="85417" y1="57602" x2="86250" y2="71388"/>
                        <a14:foregroundMark x1="76250" y1="71671" x2="89000" y2="71671"/>
                        <a14:foregroundMark x1="85833" y1="55335" x2="89833" y2="75732"/>
                        <a14:foregroundMark x1="77833" y1="61473" x2="76500" y2="70255"/>
                        <a14:foregroundMark x1="73500" y1="63739" x2="74500" y2="65722"/>
                        <a14:foregroundMark x1="72500" y1="62417" x2="73500" y2="64873"/>
                        <a14:foregroundMark x1="71500" y1="61945" x2="74667" y2="66006"/>
                        <a14:foregroundMark x1="72667" y1="62417" x2="75083" y2="65345"/>
                        <a14:foregroundMark x1="73667" y1="62606" x2="75500" y2="67989"/>
                        <a14:foregroundMark x1="27833" y1="84986" x2="56167" y2="87252"/>
                        <a14:foregroundMark x1="30000" y1="84986" x2="54333" y2="89235"/>
                        <a14:foregroundMark x1="20000" y1="46081" x2="22833" y2="62134"/>
                        <a14:foregroundMark x1="23250" y1="32956" x2="26000" y2="40227"/>
                        <a14:foregroundMark x1="55500" y1="37299" x2="57333" y2="52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47" y="3429000"/>
            <a:ext cx="4241020" cy="37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9721282-2945-465F-990A-34AFAA08C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466" y="4957358"/>
            <a:ext cx="1692515" cy="1692515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4C5D59A-5ACE-464B-BDDE-B3F48F190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8250" y="4954967"/>
            <a:ext cx="1771750" cy="17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oogle Shape;10241;p44"/>
          <p:cNvGrpSpPr/>
          <p:nvPr/>
        </p:nvGrpSpPr>
        <p:grpSpPr>
          <a:xfrm>
            <a:off x="-401797" y="-243098"/>
            <a:ext cx="12829881" cy="7407628"/>
            <a:chOff x="-200026" y="-123825"/>
            <a:chExt cx="9419883" cy="5438787"/>
          </a:xfrm>
        </p:grpSpPr>
        <p:grpSp>
          <p:nvGrpSpPr>
            <p:cNvPr id="10242" name="Google Shape;10242;p44"/>
            <p:cNvGrpSpPr/>
            <p:nvPr/>
          </p:nvGrpSpPr>
          <p:grpSpPr>
            <a:xfrm>
              <a:off x="-200026" y="-123825"/>
              <a:ext cx="9419883" cy="5438787"/>
              <a:chOff x="-239051" y="-123825"/>
              <a:chExt cx="9419883" cy="5438787"/>
            </a:xfrm>
          </p:grpSpPr>
          <p:sp>
            <p:nvSpPr>
              <p:cNvPr id="10243" name="Google Shape;10243;p44"/>
              <p:cNvSpPr/>
              <p:nvPr/>
            </p:nvSpPr>
            <p:spPr>
              <a:xfrm>
                <a:off x="8483162" y="419383"/>
                <a:ext cx="321683" cy="310933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442" extrusionOk="0">
                    <a:moveTo>
                      <a:pt x="2787" y="1"/>
                    </a:moveTo>
                    <a:lnTo>
                      <a:pt x="1715" y="632"/>
                    </a:lnTo>
                    <a:lnTo>
                      <a:pt x="596" y="108"/>
                    </a:lnTo>
                    <a:lnTo>
                      <a:pt x="846" y="1323"/>
                    </a:lnTo>
                    <a:lnTo>
                      <a:pt x="1" y="2227"/>
                    </a:lnTo>
                    <a:lnTo>
                      <a:pt x="1239" y="2358"/>
                    </a:lnTo>
                    <a:lnTo>
                      <a:pt x="1834" y="3442"/>
                    </a:lnTo>
                    <a:lnTo>
                      <a:pt x="2334" y="2299"/>
                    </a:lnTo>
                    <a:lnTo>
                      <a:pt x="3561" y="2073"/>
                    </a:lnTo>
                    <a:lnTo>
                      <a:pt x="2632" y="1239"/>
                    </a:ln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4" name="Google Shape;10244;p44"/>
              <p:cNvSpPr/>
              <p:nvPr/>
            </p:nvSpPr>
            <p:spPr>
              <a:xfrm>
                <a:off x="7794720" y="3723653"/>
                <a:ext cx="419606" cy="40235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454" extrusionOk="0">
                    <a:moveTo>
                      <a:pt x="953" y="1"/>
                    </a:moveTo>
                    <a:lnTo>
                      <a:pt x="1191" y="1608"/>
                    </a:lnTo>
                    <a:lnTo>
                      <a:pt x="1" y="2715"/>
                    </a:lnTo>
                    <a:lnTo>
                      <a:pt x="1584" y="2977"/>
                    </a:lnTo>
                    <a:lnTo>
                      <a:pt x="2287" y="4454"/>
                    </a:lnTo>
                    <a:lnTo>
                      <a:pt x="3037" y="3013"/>
                    </a:lnTo>
                    <a:lnTo>
                      <a:pt x="4644" y="2810"/>
                    </a:lnTo>
                    <a:lnTo>
                      <a:pt x="3513" y="1656"/>
                    </a:lnTo>
                    <a:lnTo>
                      <a:pt x="3823" y="60"/>
                    </a:lnTo>
                    <a:lnTo>
                      <a:pt x="2370" y="786"/>
                    </a:lnTo>
                    <a:lnTo>
                      <a:pt x="95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5" name="Google Shape;10245;p44"/>
              <p:cNvSpPr/>
              <p:nvPr/>
            </p:nvSpPr>
            <p:spPr>
              <a:xfrm>
                <a:off x="2000975" y="87900"/>
                <a:ext cx="407682" cy="419606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45" extrusionOk="0">
                    <a:moveTo>
                      <a:pt x="2977" y="1"/>
                    </a:moveTo>
                    <a:lnTo>
                      <a:pt x="1774" y="1084"/>
                    </a:lnTo>
                    <a:lnTo>
                      <a:pt x="179" y="715"/>
                    </a:lnTo>
                    <a:lnTo>
                      <a:pt x="845" y="2192"/>
                    </a:lnTo>
                    <a:lnTo>
                      <a:pt x="0" y="3573"/>
                    </a:lnTo>
                    <a:lnTo>
                      <a:pt x="1607" y="3406"/>
                    </a:lnTo>
                    <a:lnTo>
                      <a:pt x="2667" y="4644"/>
                    </a:lnTo>
                    <a:lnTo>
                      <a:pt x="3001" y="3049"/>
                    </a:lnTo>
                    <a:lnTo>
                      <a:pt x="4513" y="2442"/>
                    </a:lnTo>
                    <a:lnTo>
                      <a:pt x="3096" y="1620"/>
                    </a:lnTo>
                    <a:lnTo>
                      <a:pt x="2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6" name="Google Shape;10246;p44"/>
              <p:cNvSpPr/>
              <p:nvPr/>
            </p:nvSpPr>
            <p:spPr>
              <a:xfrm>
                <a:off x="2331566" y="4670288"/>
                <a:ext cx="406688" cy="419606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4645" extrusionOk="0">
                    <a:moveTo>
                      <a:pt x="2966" y="1"/>
                    </a:moveTo>
                    <a:lnTo>
                      <a:pt x="1751" y="1084"/>
                    </a:lnTo>
                    <a:lnTo>
                      <a:pt x="180" y="715"/>
                    </a:lnTo>
                    <a:lnTo>
                      <a:pt x="846" y="2203"/>
                    </a:lnTo>
                    <a:lnTo>
                      <a:pt x="1" y="3584"/>
                    </a:lnTo>
                    <a:lnTo>
                      <a:pt x="1620" y="3406"/>
                    </a:lnTo>
                    <a:lnTo>
                      <a:pt x="2680" y="4644"/>
                    </a:lnTo>
                    <a:lnTo>
                      <a:pt x="3001" y="3049"/>
                    </a:lnTo>
                    <a:lnTo>
                      <a:pt x="4501" y="2406"/>
                    </a:lnTo>
                    <a:lnTo>
                      <a:pt x="3097" y="1608"/>
                    </a:lnTo>
                    <a:lnTo>
                      <a:pt x="296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7" name="Google Shape;10247;p44"/>
              <p:cNvSpPr/>
              <p:nvPr/>
            </p:nvSpPr>
            <p:spPr>
              <a:xfrm>
                <a:off x="4509262" y="4734336"/>
                <a:ext cx="305513" cy="29151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7" extrusionOk="0">
                    <a:moveTo>
                      <a:pt x="1715" y="0"/>
                    </a:moveTo>
                    <a:lnTo>
                      <a:pt x="1179" y="1036"/>
                    </a:lnTo>
                    <a:lnTo>
                      <a:pt x="0" y="1191"/>
                    </a:lnTo>
                    <a:lnTo>
                      <a:pt x="834" y="2036"/>
                    </a:lnTo>
                    <a:lnTo>
                      <a:pt x="607" y="3191"/>
                    </a:lnTo>
                    <a:lnTo>
                      <a:pt x="1667" y="2667"/>
                    </a:lnTo>
                    <a:lnTo>
                      <a:pt x="2691" y="3227"/>
                    </a:lnTo>
                    <a:lnTo>
                      <a:pt x="2524" y="2072"/>
                    </a:lnTo>
                    <a:lnTo>
                      <a:pt x="3382" y="1262"/>
                    </a:lnTo>
                    <a:lnTo>
                      <a:pt x="2215" y="10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8" name="Google Shape;10248;p44"/>
              <p:cNvSpPr/>
              <p:nvPr/>
            </p:nvSpPr>
            <p:spPr>
              <a:xfrm>
                <a:off x="4570024" y="4049609"/>
                <a:ext cx="184013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025" extrusionOk="0">
                    <a:moveTo>
                      <a:pt x="1501" y="1"/>
                    </a:moveTo>
                    <a:lnTo>
                      <a:pt x="906" y="406"/>
                    </a:lnTo>
                    <a:lnTo>
                      <a:pt x="239" y="144"/>
                    </a:lnTo>
                    <a:lnTo>
                      <a:pt x="441" y="846"/>
                    </a:lnTo>
                    <a:lnTo>
                      <a:pt x="1" y="1394"/>
                    </a:lnTo>
                    <a:lnTo>
                      <a:pt x="715" y="1418"/>
                    </a:lnTo>
                    <a:lnTo>
                      <a:pt x="1108" y="2025"/>
                    </a:lnTo>
                    <a:lnTo>
                      <a:pt x="1358" y="1334"/>
                    </a:lnTo>
                    <a:lnTo>
                      <a:pt x="2037" y="1144"/>
                    </a:lnTo>
                    <a:lnTo>
                      <a:pt x="1477" y="71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F6F61A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9" name="Google Shape;10249;p44"/>
              <p:cNvSpPr/>
              <p:nvPr/>
            </p:nvSpPr>
            <p:spPr>
              <a:xfrm>
                <a:off x="6356114" y="211243"/>
                <a:ext cx="380852" cy="3635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4025" extrusionOk="0">
                    <a:moveTo>
                      <a:pt x="2084" y="0"/>
                    </a:moveTo>
                    <a:lnTo>
                      <a:pt x="1441" y="1322"/>
                    </a:lnTo>
                    <a:lnTo>
                      <a:pt x="1" y="1560"/>
                    </a:lnTo>
                    <a:lnTo>
                      <a:pt x="1060" y="2572"/>
                    </a:lnTo>
                    <a:lnTo>
                      <a:pt x="834" y="4024"/>
                    </a:lnTo>
                    <a:lnTo>
                      <a:pt x="2132" y="3322"/>
                    </a:lnTo>
                    <a:lnTo>
                      <a:pt x="3442" y="3989"/>
                    </a:lnTo>
                    <a:lnTo>
                      <a:pt x="3168" y="2548"/>
                    </a:lnTo>
                    <a:lnTo>
                      <a:pt x="4216" y="1500"/>
                    </a:lnTo>
                    <a:lnTo>
                      <a:pt x="2751" y="1310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250" name="Google Shape;10250;p44"/>
              <p:cNvGrpSpPr/>
              <p:nvPr/>
            </p:nvGrpSpPr>
            <p:grpSpPr>
              <a:xfrm>
                <a:off x="-239051" y="-123825"/>
                <a:ext cx="9419883" cy="5438787"/>
                <a:chOff x="-239051" y="-123825"/>
                <a:chExt cx="9419883" cy="5438787"/>
              </a:xfrm>
            </p:grpSpPr>
            <p:sp>
              <p:nvSpPr>
                <p:cNvPr id="10251" name="Google Shape;10251;p44"/>
                <p:cNvSpPr/>
                <p:nvPr/>
              </p:nvSpPr>
              <p:spPr>
                <a:xfrm>
                  <a:off x="5309500" y="3031099"/>
                  <a:ext cx="3300182" cy="228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5" h="18871" extrusionOk="0">
                      <a:moveTo>
                        <a:pt x="0" y="1"/>
                      </a:moveTo>
                      <a:lnTo>
                        <a:pt x="27480" y="18765"/>
                      </a:lnTo>
                      <a:cubicBezTo>
                        <a:pt x="27480" y="18789"/>
                        <a:pt x="27492" y="18789"/>
                        <a:pt x="27492" y="18789"/>
                      </a:cubicBezTo>
                      <a:cubicBezTo>
                        <a:pt x="27576" y="18844"/>
                        <a:pt x="27673" y="18870"/>
                        <a:pt x="27769" y="18870"/>
                      </a:cubicBezTo>
                      <a:cubicBezTo>
                        <a:pt x="27944" y="18870"/>
                        <a:pt x="28118" y="18783"/>
                        <a:pt x="28218" y="18622"/>
                      </a:cubicBezTo>
                      <a:cubicBezTo>
                        <a:pt x="28385" y="18384"/>
                        <a:pt x="28313" y="18051"/>
                        <a:pt x="28063" y="17896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2" name="Google Shape;10252;p44"/>
                <p:cNvSpPr/>
                <p:nvPr/>
              </p:nvSpPr>
              <p:spPr>
                <a:xfrm>
                  <a:off x="6274627" y="-123824"/>
                  <a:ext cx="2530211" cy="1568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53" h="12907" extrusionOk="0">
                      <a:moveTo>
                        <a:pt x="19153" y="1"/>
                      </a:moveTo>
                      <a:cubicBezTo>
                        <a:pt x="19046" y="1"/>
                        <a:pt x="18939" y="31"/>
                        <a:pt x="18848" y="95"/>
                      </a:cubicBezTo>
                      <a:lnTo>
                        <a:pt x="0" y="12906"/>
                      </a:lnTo>
                      <a:lnTo>
                        <a:pt x="19443" y="988"/>
                      </a:lnTo>
                      <a:lnTo>
                        <a:pt x="19455" y="965"/>
                      </a:lnTo>
                      <a:cubicBezTo>
                        <a:pt x="19693" y="798"/>
                        <a:pt x="19753" y="464"/>
                        <a:pt x="19586" y="226"/>
                      </a:cubicBezTo>
                      <a:cubicBezTo>
                        <a:pt x="19491" y="80"/>
                        <a:pt x="19323" y="1"/>
                        <a:pt x="191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3" name="Google Shape;10253;p44"/>
                <p:cNvSpPr/>
                <p:nvPr/>
              </p:nvSpPr>
              <p:spPr>
                <a:xfrm>
                  <a:off x="660863" y="1101753"/>
                  <a:ext cx="2545410" cy="95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66" h="8506" extrusionOk="0">
                      <a:moveTo>
                        <a:pt x="589" y="0"/>
                      </a:moveTo>
                      <a:cubicBezTo>
                        <a:pt x="373" y="0"/>
                        <a:pt x="160" y="143"/>
                        <a:pt x="84" y="362"/>
                      </a:cubicBezTo>
                      <a:cubicBezTo>
                        <a:pt x="1" y="636"/>
                        <a:pt x="143" y="945"/>
                        <a:pt x="429" y="1040"/>
                      </a:cubicBezTo>
                      <a:lnTo>
                        <a:pt x="22765" y="8506"/>
                      </a:lnTo>
                      <a:lnTo>
                        <a:pt x="798" y="40"/>
                      </a:lnTo>
                      <a:cubicBezTo>
                        <a:pt x="798" y="40"/>
                        <a:pt x="786" y="40"/>
                        <a:pt x="751" y="28"/>
                      </a:cubicBezTo>
                      <a:cubicBezTo>
                        <a:pt x="698" y="9"/>
                        <a:pt x="643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4" name="Google Shape;10254;p44"/>
                <p:cNvSpPr/>
                <p:nvPr/>
              </p:nvSpPr>
              <p:spPr>
                <a:xfrm>
                  <a:off x="-239051" y="2838124"/>
                  <a:ext cx="3521104" cy="85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6" h="5548" extrusionOk="0">
                      <a:moveTo>
                        <a:pt x="23206" y="0"/>
                      </a:moveTo>
                      <a:lnTo>
                        <a:pt x="310" y="4858"/>
                      </a:lnTo>
                      <a:cubicBezTo>
                        <a:pt x="108" y="4894"/>
                        <a:pt x="1" y="5096"/>
                        <a:pt x="48" y="5275"/>
                      </a:cubicBezTo>
                      <a:cubicBezTo>
                        <a:pt x="79" y="5437"/>
                        <a:pt x="230" y="5547"/>
                        <a:pt x="391" y="5547"/>
                      </a:cubicBezTo>
                      <a:cubicBezTo>
                        <a:pt x="420" y="5547"/>
                        <a:pt x="448" y="5544"/>
                        <a:pt x="477" y="5537"/>
                      </a:cubicBezTo>
                      <a:lnTo>
                        <a:pt x="2320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5" name="Google Shape;10255;p44"/>
                <p:cNvSpPr/>
                <p:nvPr/>
              </p:nvSpPr>
              <p:spPr>
                <a:xfrm>
                  <a:off x="683448" y="3351995"/>
                  <a:ext cx="963892" cy="2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1" h="2625" extrusionOk="0">
                      <a:moveTo>
                        <a:pt x="8621" y="0"/>
                      </a:moveTo>
                      <a:lnTo>
                        <a:pt x="334" y="1929"/>
                      </a:lnTo>
                      <a:cubicBezTo>
                        <a:pt x="322" y="1929"/>
                        <a:pt x="322" y="1941"/>
                        <a:pt x="287" y="1941"/>
                      </a:cubicBezTo>
                      <a:cubicBezTo>
                        <a:pt x="108" y="2000"/>
                        <a:pt x="1" y="2203"/>
                        <a:pt x="60" y="2381"/>
                      </a:cubicBezTo>
                      <a:cubicBezTo>
                        <a:pt x="109" y="2526"/>
                        <a:pt x="251" y="2624"/>
                        <a:pt x="405" y="2624"/>
                      </a:cubicBezTo>
                      <a:cubicBezTo>
                        <a:pt x="441" y="2624"/>
                        <a:pt x="477" y="2619"/>
                        <a:pt x="513" y="2608"/>
                      </a:cubicBezTo>
                      <a:lnTo>
                        <a:pt x="862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6" name="Google Shape;10256;p44"/>
                <p:cNvSpPr/>
                <p:nvPr/>
              </p:nvSpPr>
              <p:spPr>
                <a:xfrm>
                  <a:off x="-172372" y="1737375"/>
                  <a:ext cx="3216203" cy="501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5" h="4488" extrusionOk="0">
                      <a:moveTo>
                        <a:pt x="377" y="1"/>
                      </a:moveTo>
                      <a:cubicBezTo>
                        <a:pt x="204" y="1"/>
                        <a:pt x="69" y="119"/>
                        <a:pt x="48" y="273"/>
                      </a:cubicBezTo>
                      <a:cubicBezTo>
                        <a:pt x="1" y="475"/>
                        <a:pt x="132" y="666"/>
                        <a:pt x="322" y="689"/>
                      </a:cubicBezTo>
                      <a:lnTo>
                        <a:pt x="21075" y="4487"/>
                      </a:lnTo>
                      <a:lnTo>
                        <a:pt x="465" y="11"/>
                      </a:lnTo>
                      <a:cubicBezTo>
                        <a:pt x="435" y="4"/>
                        <a:pt x="405" y="1"/>
                        <a:pt x="3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7" name="Google Shape;10257;p44"/>
                <p:cNvSpPr/>
                <p:nvPr/>
              </p:nvSpPr>
              <p:spPr>
                <a:xfrm>
                  <a:off x="1151600" y="3347975"/>
                  <a:ext cx="2394114" cy="19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15868" extrusionOk="0">
                      <a:moveTo>
                        <a:pt x="20217" y="0"/>
                      </a:moveTo>
                      <a:lnTo>
                        <a:pt x="179" y="15217"/>
                      </a:lnTo>
                      <a:cubicBezTo>
                        <a:pt x="24" y="15359"/>
                        <a:pt x="1" y="15574"/>
                        <a:pt x="120" y="15729"/>
                      </a:cubicBezTo>
                      <a:cubicBezTo>
                        <a:pt x="193" y="15822"/>
                        <a:pt x="297" y="15867"/>
                        <a:pt x="399" y="15867"/>
                      </a:cubicBezTo>
                      <a:cubicBezTo>
                        <a:pt x="479" y="15867"/>
                        <a:pt x="557" y="15840"/>
                        <a:pt x="620" y="15788"/>
                      </a:cubicBezTo>
                      <a:lnTo>
                        <a:pt x="202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8" name="Google Shape;10258;p44"/>
                <p:cNvSpPr/>
                <p:nvPr/>
              </p:nvSpPr>
              <p:spPr>
                <a:xfrm>
                  <a:off x="3303325" y="3217500"/>
                  <a:ext cx="963891" cy="205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17226" extrusionOk="0">
                      <a:moveTo>
                        <a:pt x="8192" y="1"/>
                      </a:moveTo>
                      <a:lnTo>
                        <a:pt x="131" y="16443"/>
                      </a:lnTo>
                      <a:cubicBezTo>
                        <a:pt x="131" y="16467"/>
                        <a:pt x="131" y="16467"/>
                        <a:pt x="119" y="16479"/>
                      </a:cubicBezTo>
                      <a:cubicBezTo>
                        <a:pt x="0" y="16753"/>
                        <a:pt x="131" y="17062"/>
                        <a:pt x="405" y="17181"/>
                      </a:cubicBezTo>
                      <a:cubicBezTo>
                        <a:pt x="471" y="17211"/>
                        <a:pt x="540" y="17225"/>
                        <a:pt x="610" y="17225"/>
                      </a:cubicBezTo>
                      <a:cubicBezTo>
                        <a:pt x="816" y="17225"/>
                        <a:pt x="1018" y="17100"/>
                        <a:pt x="1107" y="16896"/>
                      </a:cubicBezTo>
                      <a:lnTo>
                        <a:pt x="819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9" name="Google Shape;10259;p44"/>
                <p:cNvSpPr/>
                <p:nvPr/>
              </p:nvSpPr>
              <p:spPr>
                <a:xfrm>
                  <a:off x="7878717" y="639652"/>
                  <a:ext cx="584418" cy="30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2733" extrusionOk="0">
                      <a:moveTo>
                        <a:pt x="4814" y="0"/>
                      </a:moveTo>
                      <a:cubicBezTo>
                        <a:pt x="4751" y="0"/>
                        <a:pt x="4688" y="18"/>
                        <a:pt x="4632" y="54"/>
                      </a:cubicBezTo>
                      <a:lnTo>
                        <a:pt x="0" y="2733"/>
                      </a:lnTo>
                      <a:lnTo>
                        <a:pt x="4941" y="685"/>
                      </a:lnTo>
                      <a:cubicBezTo>
                        <a:pt x="4965" y="685"/>
                        <a:pt x="4977" y="685"/>
                        <a:pt x="4989" y="673"/>
                      </a:cubicBezTo>
                      <a:cubicBezTo>
                        <a:pt x="5168" y="566"/>
                        <a:pt x="5227" y="351"/>
                        <a:pt x="5120" y="185"/>
                      </a:cubicBezTo>
                      <a:cubicBezTo>
                        <a:pt x="5057" y="66"/>
                        <a:pt x="4936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0" name="Google Shape;10260;p44"/>
                <p:cNvSpPr/>
                <p:nvPr/>
              </p:nvSpPr>
              <p:spPr>
                <a:xfrm>
                  <a:off x="5100399" y="-123825"/>
                  <a:ext cx="915921" cy="170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1" h="13960" extrusionOk="0">
                      <a:moveTo>
                        <a:pt x="7278" y="0"/>
                      </a:moveTo>
                      <a:cubicBezTo>
                        <a:pt x="7143" y="0"/>
                        <a:pt x="7014" y="67"/>
                        <a:pt x="6954" y="196"/>
                      </a:cubicBezTo>
                      <a:lnTo>
                        <a:pt x="1" y="13960"/>
                      </a:lnTo>
                      <a:lnTo>
                        <a:pt x="7573" y="542"/>
                      </a:lnTo>
                      <a:cubicBezTo>
                        <a:pt x="7680" y="363"/>
                        <a:pt x="7597" y="137"/>
                        <a:pt x="7430" y="30"/>
                      </a:cubicBezTo>
                      <a:cubicBezTo>
                        <a:pt x="7381" y="10"/>
                        <a:pt x="7329" y="0"/>
                        <a:pt x="72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1" name="Google Shape;10261;p44"/>
                <p:cNvSpPr/>
                <p:nvPr/>
              </p:nvSpPr>
              <p:spPr>
                <a:xfrm>
                  <a:off x="4783650" y="-85975"/>
                  <a:ext cx="709654" cy="2052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1" h="17586" extrusionOk="0">
                      <a:moveTo>
                        <a:pt x="5974" y="0"/>
                      </a:moveTo>
                      <a:cubicBezTo>
                        <a:pt x="5752" y="0"/>
                        <a:pt x="5542" y="138"/>
                        <a:pt x="5465" y="369"/>
                      </a:cubicBezTo>
                      <a:lnTo>
                        <a:pt x="0" y="17586"/>
                      </a:lnTo>
                      <a:lnTo>
                        <a:pt x="6465" y="727"/>
                      </a:lnTo>
                      <a:cubicBezTo>
                        <a:pt x="6477" y="715"/>
                        <a:pt x="6477" y="703"/>
                        <a:pt x="6477" y="703"/>
                      </a:cubicBezTo>
                      <a:cubicBezTo>
                        <a:pt x="6561" y="417"/>
                        <a:pt x="6418" y="119"/>
                        <a:pt x="6132" y="24"/>
                      </a:cubicBezTo>
                      <a:cubicBezTo>
                        <a:pt x="6080" y="8"/>
                        <a:pt x="6026" y="0"/>
                        <a:pt x="59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2" name="Google Shape;10262;p44"/>
                <p:cNvSpPr/>
                <p:nvPr/>
              </p:nvSpPr>
              <p:spPr>
                <a:xfrm>
                  <a:off x="3043825" y="-85975"/>
                  <a:ext cx="1057026" cy="184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1" h="15719" extrusionOk="0">
                      <a:moveTo>
                        <a:pt x="598" y="0"/>
                      </a:moveTo>
                      <a:cubicBezTo>
                        <a:pt x="504" y="0"/>
                        <a:pt x="409" y="24"/>
                        <a:pt x="322" y="74"/>
                      </a:cubicBezTo>
                      <a:cubicBezTo>
                        <a:pt x="72" y="228"/>
                        <a:pt x="1" y="550"/>
                        <a:pt x="155" y="812"/>
                      </a:cubicBezTo>
                      <a:lnTo>
                        <a:pt x="9430" y="15718"/>
                      </a:lnTo>
                      <a:lnTo>
                        <a:pt x="1060" y="264"/>
                      </a:lnTo>
                      <a:cubicBezTo>
                        <a:pt x="1060" y="252"/>
                        <a:pt x="1060" y="252"/>
                        <a:pt x="1048" y="240"/>
                      </a:cubicBezTo>
                      <a:cubicBezTo>
                        <a:pt x="947" y="85"/>
                        <a:pt x="775" y="0"/>
                        <a:pt x="5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3" name="Google Shape;10263;p44"/>
                <p:cNvSpPr/>
                <p:nvPr/>
              </p:nvSpPr>
              <p:spPr>
                <a:xfrm>
                  <a:off x="5711453" y="870200"/>
                  <a:ext cx="3469367" cy="1189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8" h="10637" extrusionOk="0">
                      <a:moveTo>
                        <a:pt x="24170" y="0"/>
                      </a:moveTo>
                      <a:cubicBezTo>
                        <a:pt x="24122" y="0"/>
                        <a:pt x="24074" y="9"/>
                        <a:pt x="24028" y="28"/>
                      </a:cubicBezTo>
                      <a:lnTo>
                        <a:pt x="1" y="10636"/>
                      </a:lnTo>
                      <a:lnTo>
                        <a:pt x="24313" y="683"/>
                      </a:lnTo>
                      <a:cubicBezTo>
                        <a:pt x="24492" y="587"/>
                        <a:pt x="24587" y="385"/>
                        <a:pt x="24492" y="206"/>
                      </a:cubicBezTo>
                      <a:cubicBezTo>
                        <a:pt x="24439" y="74"/>
                        <a:pt x="24307" y="0"/>
                        <a:pt x="24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4" name="Google Shape;10264;p44"/>
                <p:cNvSpPr/>
                <p:nvPr/>
              </p:nvSpPr>
              <p:spPr>
                <a:xfrm>
                  <a:off x="5261525" y="-85975"/>
                  <a:ext cx="2952817" cy="215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9" h="18355" extrusionOk="0">
                      <a:moveTo>
                        <a:pt x="26247" y="0"/>
                      </a:moveTo>
                      <a:cubicBezTo>
                        <a:pt x="26178" y="0"/>
                        <a:pt x="26110" y="21"/>
                        <a:pt x="26051" y="66"/>
                      </a:cubicBezTo>
                      <a:lnTo>
                        <a:pt x="1" y="18354"/>
                      </a:lnTo>
                      <a:lnTo>
                        <a:pt x="26444" y="662"/>
                      </a:lnTo>
                      <a:cubicBezTo>
                        <a:pt x="26611" y="543"/>
                        <a:pt x="26659" y="316"/>
                        <a:pt x="26540" y="162"/>
                      </a:cubicBezTo>
                      <a:cubicBezTo>
                        <a:pt x="26473" y="58"/>
                        <a:pt x="26360" y="0"/>
                        <a:pt x="262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5" name="Google Shape;10265;p44"/>
                <p:cNvSpPr/>
                <p:nvPr/>
              </p:nvSpPr>
              <p:spPr>
                <a:xfrm>
                  <a:off x="2738249" y="-56350"/>
                  <a:ext cx="872651" cy="1189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" h="9939" extrusionOk="0">
                      <a:moveTo>
                        <a:pt x="402" y="1"/>
                      </a:moveTo>
                      <a:cubicBezTo>
                        <a:pt x="330" y="1"/>
                        <a:pt x="256" y="22"/>
                        <a:pt x="191" y="68"/>
                      </a:cubicBezTo>
                      <a:cubicBezTo>
                        <a:pt x="48" y="175"/>
                        <a:pt x="1" y="402"/>
                        <a:pt x="120" y="556"/>
                      </a:cubicBezTo>
                      <a:lnTo>
                        <a:pt x="6978" y="9938"/>
                      </a:lnTo>
                      <a:lnTo>
                        <a:pt x="703" y="163"/>
                      </a:lnTo>
                      <a:cubicBezTo>
                        <a:pt x="703" y="140"/>
                        <a:pt x="703" y="140"/>
                        <a:pt x="679" y="140"/>
                      </a:cubicBezTo>
                      <a:cubicBezTo>
                        <a:pt x="621" y="52"/>
                        <a:pt x="514" y="1"/>
                        <a:pt x="4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6" name="Google Shape;10266;p44"/>
                <p:cNvSpPr/>
                <p:nvPr/>
              </p:nvSpPr>
              <p:spPr>
                <a:xfrm>
                  <a:off x="6898947" y="3988293"/>
                  <a:ext cx="1561615" cy="979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7" h="8759" extrusionOk="0">
                      <a:moveTo>
                        <a:pt x="0" y="0"/>
                      </a:moveTo>
                      <a:lnTo>
                        <a:pt x="13371" y="8704"/>
                      </a:lnTo>
                      <a:cubicBezTo>
                        <a:pt x="13433" y="8741"/>
                        <a:pt x="13498" y="8758"/>
                        <a:pt x="13561" y="8758"/>
                      </a:cubicBezTo>
                      <a:cubicBezTo>
                        <a:pt x="13679" y="8758"/>
                        <a:pt x="13789" y="8698"/>
                        <a:pt x="13859" y="8597"/>
                      </a:cubicBezTo>
                      <a:cubicBezTo>
                        <a:pt x="13966" y="8418"/>
                        <a:pt x="13907" y="8216"/>
                        <a:pt x="13740" y="810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7" name="Google Shape;10267;p44"/>
                <p:cNvSpPr/>
                <p:nvPr/>
              </p:nvSpPr>
              <p:spPr>
                <a:xfrm>
                  <a:off x="5750125" y="3931050"/>
                  <a:ext cx="1148817" cy="134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10840" extrusionOk="0">
                      <a:moveTo>
                        <a:pt x="0" y="0"/>
                      </a:moveTo>
                      <a:lnTo>
                        <a:pt x="8335" y="10633"/>
                      </a:lnTo>
                      <a:cubicBezTo>
                        <a:pt x="8358" y="10644"/>
                        <a:pt x="8370" y="10644"/>
                        <a:pt x="8370" y="10680"/>
                      </a:cubicBezTo>
                      <a:cubicBezTo>
                        <a:pt x="8482" y="10786"/>
                        <a:pt x="8624" y="10840"/>
                        <a:pt x="8765" y="10840"/>
                      </a:cubicBezTo>
                      <a:cubicBezTo>
                        <a:pt x="8895" y="10840"/>
                        <a:pt x="9024" y="10795"/>
                        <a:pt x="9132" y="10704"/>
                      </a:cubicBezTo>
                      <a:cubicBezTo>
                        <a:pt x="9335" y="10502"/>
                        <a:pt x="9358" y="10168"/>
                        <a:pt x="9156" y="994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8" name="Google Shape;10268;p44"/>
                <p:cNvSpPr/>
                <p:nvPr/>
              </p:nvSpPr>
              <p:spPr>
                <a:xfrm>
                  <a:off x="3171504" y="4479464"/>
                  <a:ext cx="360915" cy="632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5657" extrusionOk="0">
                      <a:moveTo>
                        <a:pt x="3227" y="1"/>
                      </a:moveTo>
                      <a:lnTo>
                        <a:pt x="96" y="5251"/>
                      </a:lnTo>
                      <a:cubicBezTo>
                        <a:pt x="96" y="5263"/>
                        <a:pt x="72" y="5263"/>
                        <a:pt x="72" y="5263"/>
                      </a:cubicBezTo>
                      <a:cubicBezTo>
                        <a:pt x="1" y="5394"/>
                        <a:pt x="60" y="5561"/>
                        <a:pt x="191" y="5620"/>
                      </a:cubicBezTo>
                      <a:cubicBezTo>
                        <a:pt x="234" y="5645"/>
                        <a:pt x="277" y="5656"/>
                        <a:pt x="319" y="5656"/>
                      </a:cubicBezTo>
                      <a:cubicBezTo>
                        <a:pt x="417" y="5656"/>
                        <a:pt x="507" y="5594"/>
                        <a:pt x="548" y="5501"/>
                      </a:cubicBezTo>
                      <a:lnTo>
                        <a:pt x="322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9" name="Google Shape;10269;p44"/>
                <p:cNvSpPr/>
                <p:nvPr/>
              </p:nvSpPr>
              <p:spPr>
                <a:xfrm>
                  <a:off x="5517224" y="2673450"/>
                  <a:ext cx="3663608" cy="430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7" h="3852" extrusionOk="0">
                      <a:moveTo>
                        <a:pt x="0" y="0"/>
                      </a:moveTo>
                      <a:lnTo>
                        <a:pt x="25706" y="3846"/>
                      </a:lnTo>
                      <a:cubicBezTo>
                        <a:pt x="25706" y="3846"/>
                        <a:pt x="25711" y="3851"/>
                        <a:pt x="25718" y="3851"/>
                      </a:cubicBezTo>
                      <a:cubicBezTo>
                        <a:pt x="25722" y="3851"/>
                        <a:pt x="25726" y="3850"/>
                        <a:pt x="25730" y="3846"/>
                      </a:cubicBezTo>
                      <a:cubicBezTo>
                        <a:pt x="25745" y="3847"/>
                        <a:pt x="25760" y="3848"/>
                        <a:pt x="25775" y="3848"/>
                      </a:cubicBezTo>
                      <a:cubicBezTo>
                        <a:pt x="26043" y="3848"/>
                        <a:pt x="26279" y="3652"/>
                        <a:pt x="26313" y="3370"/>
                      </a:cubicBezTo>
                      <a:cubicBezTo>
                        <a:pt x="26337" y="3084"/>
                        <a:pt x="26135" y="2822"/>
                        <a:pt x="25837" y="278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0" name="Google Shape;10270;p44"/>
                <p:cNvSpPr/>
                <p:nvPr/>
              </p:nvSpPr>
              <p:spPr>
                <a:xfrm>
                  <a:off x="7351544" y="2766234"/>
                  <a:ext cx="1103652" cy="12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1" h="1144" extrusionOk="0">
                      <a:moveTo>
                        <a:pt x="0" y="0"/>
                      </a:moveTo>
                      <a:lnTo>
                        <a:pt x="9466" y="1120"/>
                      </a:lnTo>
                      <a:cubicBezTo>
                        <a:pt x="9478" y="1143"/>
                        <a:pt x="9478" y="1143"/>
                        <a:pt x="9502" y="1143"/>
                      </a:cubicBezTo>
                      <a:cubicBezTo>
                        <a:pt x="9692" y="1143"/>
                        <a:pt x="9847" y="989"/>
                        <a:pt x="9871" y="798"/>
                      </a:cubicBezTo>
                      <a:cubicBezTo>
                        <a:pt x="9871" y="596"/>
                        <a:pt x="9716" y="441"/>
                        <a:pt x="9525" y="4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1" name="Google Shape;10271;p44"/>
                <p:cNvSpPr/>
                <p:nvPr/>
              </p:nvSpPr>
              <p:spPr>
                <a:xfrm>
                  <a:off x="5008626" y="3696700"/>
                  <a:ext cx="666930" cy="156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12741" extrusionOk="0">
                      <a:moveTo>
                        <a:pt x="0" y="1"/>
                      </a:moveTo>
                      <a:lnTo>
                        <a:pt x="4346" y="12502"/>
                      </a:lnTo>
                      <a:cubicBezTo>
                        <a:pt x="4346" y="12514"/>
                        <a:pt x="4346" y="12514"/>
                        <a:pt x="4358" y="12514"/>
                      </a:cubicBezTo>
                      <a:cubicBezTo>
                        <a:pt x="4413" y="12652"/>
                        <a:pt x="4554" y="12741"/>
                        <a:pt x="4697" y="12741"/>
                      </a:cubicBezTo>
                      <a:cubicBezTo>
                        <a:pt x="4739" y="12741"/>
                        <a:pt x="4782" y="12733"/>
                        <a:pt x="4822" y="12717"/>
                      </a:cubicBezTo>
                      <a:cubicBezTo>
                        <a:pt x="5001" y="12633"/>
                        <a:pt x="5096" y="12431"/>
                        <a:pt x="5013" y="12252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2" name="Google Shape;10272;p44"/>
                <p:cNvSpPr/>
                <p:nvPr/>
              </p:nvSpPr>
              <p:spPr>
                <a:xfrm>
                  <a:off x="261102" y="3469049"/>
                  <a:ext cx="2821308" cy="17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2" h="13394" extrusionOk="0">
                      <a:moveTo>
                        <a:pt x="21432" y="1"/>
                      </a:moveTo>
                      <a:lnTo>
                        <a:pt x="215" y="12741"/>
                      </a:lnTo>
                      <a:cubicBezTo>
                        <a:pt x="36" y="12860"/>
                        <a:pt x="1" y="13062"/>
                        <a:pt x="96" y="13229"/>
                      </a:cubicBezTo>
                      <a:cubicBezTo>
                        <a:pt x="164" y="13335"/>
                        <a:pt x="281" y="13393"/>
                        <a:pt x="401" y="13393"/>
                      </a:cubicBezTo>
                      <a:cubicBezTo>
                        <a:pt x="468" y="13393"/>
                        <a:pt x="536" y="13375"/>
                        <a:pt x="596" y="13336"/>
                      </a:cubicBezTo>
                      <a:lnTo>
                        <a:pt x="214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3" name="Google Shape;10273;p44"/>
                <p:cNvSpPr/>
                <p:nvPr/>
              </p:nvSpPr>
              <p:spPr>
                <a:xfrm>
                  <a:off x="5675548" y="625676"/>
                  <a:ext cx="709642" cy="82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7" h="7406" extrusionOk="0">
                      <a:moveTo>
                        <a:pt x="5656" y="0"/>
                      </a:moveTo>
                      <a:lnTo>
                        <a:pt x="0" y="7406"/>
                      </a:lnTo>
                      <a:lnTo>
                        <a:pt x="6346" y="548"/>
                      </a:lnTo>
                      <a:lnTo>
                        <a:pt x="565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4" name="Google Shape;10274;p44"/>
                <p:cNvSpPr/>
                <p:nvPr/>
              </p:nvSpPr>
              <p:spPr>
                <a:xfrm>
                  <a:off x="6470277" y="3169525"/>
                  <a:ext cx="1252803" cy="65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5847" extrusionOk="0">
                      <a:moveTo>
                        <a:pt x="0" y="1"/>
                      </a:moveTo>
                      <a:lnTo>
                        <a:pt x="10716" y="5847"/>
                      </a:lnTo>
                      <a:lnTo>
                        <a:pt x="11204" y="478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5" name="Google Shape;10275;p44"/>
                <p:cNvSpPr/>
                <p:nvPr/>
              </p:nvSpPr>
              <p:spPr>
                <a:xfrm>
                  <a:off x="2334176" y="412682"/>
                  <a:ext cx="986589" cy="103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9228" extrusionOk="0">
                      <a:moveTo>
                        <a:pt x="834" y="0"/>
                      </a:moveTo>
                      <a:lnTo>
                        <a:pt x="1" y="810"/>
                      </a:lnTo>
                      <a:lnTo>
                        <a:pt x="8823" y="9227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6" name="Google Shape;10276;p44"/>
                <p:cNvSpPr/>
                <p:nvPr/>
              </p:nvSpPr>
              <p:spPr>
                <a:xfrm>
                  <a:off x="1213305" y="3447814"/>
                  <a:ext cx="1240840" cy="67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8" h="6013" extrusionOk="0">
                      <a:moveTo>
                        <a:pt x="11097" y="0"/>
                      </a:moveTo>
                      <a:lnTo>
                        <a:pt x="1" y="4965"/>
                      </a:lnTo>
                      <a:lnTo>
                        <a:pt x="525" y="6013"/>
                      </a:lnTo>
                      <a:lnTo>
                        <a:pt x="1109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7" name="Google Shape;10277;p44"/>
                <p:cNvSpPr/>
                <p:nvPr/>
              </p:nvSpPr>
              <p:spPr>
                <a:xfrm>
                  <a:off x="2724273" y="3876485"/>
                  <a:ext cx="704275" cy="756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9" h="6763" extrusionOk="0">
                      <a:moveTo>
                        <a:pt x="6299" y="0"/>
                      </a:moveTo>
                      <a:lnTo>
                        <a:pt x="0" y="6191"/>
                      </a:lnTo>
                      <a:lnTo>
                        <a:pt x="619" y="6763"/>
                      </a:lnTo>
                      <a:lnTo>
                        <a:pt x="62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8" name="Google Shape;10278;p44"/>
                <p:cNvSpPr/>
                <p:nvPr/>
              </p:nvSpPr>
              <p:spPr>
                <a:xfrm>
                  <a:off x="4639874" y="3994889"/>
                  <a:ext cx="57357" cy="601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383" extrusionOk="0">
                      <a:moveTo>
                        <a:pt x="131" y="1"/>
                      </a:moveTo>
                      <a:lnTo>
                        <a:pt x="0" y="5382"/>
                      </a:lnTo>
                      <a:lnTo>
                        <a:pt x="512" y="5371"/>
                      </a:ln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9" name="Google Shape;10279;p44"/>
                <p:cNvSpPr/>
                <p:nvPr/>
              </p:nvSpPr>
              <p:spPr>
                <a:xfrm>
                  <a:off x="2131804" y="753472"/>
                  <a:ext cx="4737955" cy="355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" h="31838" extrusionOk="0">
                      <a:moveTo>
                        <a:pt x="18860" y="1084"/>
                      </a:moveTo>
                      <a:cubicBezTo>
                        <a:pt x="22563" y="1084"/>
                        <a:pt x="25718" y="4013"/>
                        <a:pt x="26373" y="8084"/>
                      </a:cubicBezTo>
                      <a:cubicBezTo>
                        <a:pt x="26445" y="7739"/>
                        <a:pt x="26838" y="6513"/>
                        <a:pt x="25849" y="4548"/>
                      </a:cubicBezTo>
                      <a:cubicBezTo>
                        <a:pt x="26266" y="4358"/>
                        <a:pt x="26635" y="4286"/>
                        <a:pt x="26981" y="4286"/>
                      </a:cubicBezTo>
                      <a:cubicBezTo>
                        <a:pt x="28183" y="4286"/>
                        <a:pt x="28945" y="5287"/>
                        <a:pt x="29302" y="6132"/>
                      </a:cubicBezTo>
                      <a:cubicBezTo>
                        <a:pt x="30255" y="5834"/>
                        <a:pt x="31088" y="5715"/>
                        <a:pt x="31850" y="5715"/>
                      </a:cubicBezTo>
                      <a:cubicBezTo>
                        <a:pt x="36041" y="5715"/>
                        <a:pt x="37279" y="9787"/>
                        <a:pt x="36720" y="12561"/>
                      </a:cubicBezTo>
                      <a:cubicBezTo>
                        <a:pt x="37017" y="12145"/>
                        <a:pt x="37434" y="11216"/>
                        <a:pt x="37375" y="10299"/>
                      </a:cubicBezTo>
                      <a:lnTo>
                        <a:pt x="37375" y="10299"/>
                      </a:lnTo>
                      <a:cubicBezTo>
                        <a:pt x="37922" y="10537"/>
                        <a:pt x="41328" y="11490"/>
                        <a:pt x="41185" y="15062"/>
                      </a:cubicBezTo>
                      <a:cubicBezTo>
                        <a:pt x="41042" y="18110"/>
                        <a:pt x="38922" y="19514"/>
                        <a:pt x="38089" y="19550"/>
                      </a:cubicBezTo>
                      <a:cubicBezTo>
                        <a:pt x="37803" y="18681"/>
                        <a:pt x="37327" y="18110"/>
                        <a:pt x="36934" y="17812"/>
                      </a:cubicBezTo>
                      <a:lnTo>
                        <a:pt x="36934" y="17812"/>
                      </a:lnTo>
                      <a:cubicBezTo>
                        <a:pt x="37625" y="19181"/>
                        <a:pt x="39184" y="25122"/>
                        <a:pt x="32231" y="26372"/>
                      </a:cubicBezTo>
                      <a:cubicBezTo>
                        <a:pt x="32922" y="24289"/>
                        <a:pt x="32160" y="22562"/>
                        <a:pt x="31517" y="21824"/>
                      </a:cubicBezTo>
                      <a:lnTo>
                        <a:pt x="31517" y="21824"/>
                      </a:lnTo>
                      <a:cubicBezTo>
                        <a:pt x="32517" y="25730"/>
                        <a:pt x="30195" y="30361"/>
                        <a:pt x="25611" y="30718"/>
                      </a:cubicBezTo>
                      <a:cubicBezTo>
                        <a:pt x="25266" y="30754"/>
                        <a:pt x="24945" y="30766"/>
                        <a:pt x="24635" y="30766"/>
                      </a:cubicBezTo>
                      <a:cubicBezTo>
                        <a:pt x="19075" y="30766"/>
                        <a:pt x="16360" y="26968"/>
                        <a:pt x="16682" y="24706"/>
                      </a:cubicBezTo>
                      <a:lnTo>
                        <a:pt x="16682" y="24706"/>
                      </a:lnTo>
                      <a:cubicBezTo>
                        <a:pt x="16610" y="25051"/>
                        <a:pt x="16146" y="26670"/>
                        <a:pt x="17372" y="28182"/>
                      </a:cubicBezTo>
                      <a:cubicBezTo>
                        <a:pt x="16848" y="28468"/>
                        <a:pt x="16336" y="28587"/>
                        <a:pt x="15908" y="28587"/>
                      </a:cubicBezTo>
                      <a:cubicBezTo>
                        <a:pt x="14610" y="28587"/>
                        <a:pt x="13753" y="27575"/>
                        <a:pt x="13753" y="26658"/>
                      </a:cubicBezTo>
                      <a:cubicBezTo>
                        <a:pt x="12872" y="26861"/>
                        <a:pt x="12098" y="26968"/>
                        <a:pt x="11419" y="26968"/>
                      </a:cubicBezTo>
                      <a:cubicBezTo>
                        <a:pt x="6478" y="26968"/>
                        <a:pt x="6014" y="22039"/>
                        <a:pt x="6359" y="20229"/>
                      </a:cubicBezTo>
                      <a:lnTo>
                        <a:pt x="6359" y="20229"/>
                      </a:lnTo>
                      <a:cubicBezTo>
                        <a:pt x="5859" y="21074"/>
                        <a:pt x="5823" y="21574"/>
                        <a:pt x="5954" y="22503"/>
                      </a:cubicBezTo>
                      <a:cubicBezTo>
                        <a:pt x="5478" y="22324"/>
                        <a:pt x="1096" y="21908"/>
                        <a:pt x="1096" y="16264"/>
                      </a:cubicBezTo>
                      <a:cubicBezTo>
                        <a:pt x="1096" y="12014"/>
                        <a:pt x="4549" y="10775"/>
                        <a:pt x="7049" y="10775"/>
                      </a:cubicBezTo>
                      <a:cubicBezTo>
                        <a:pt x="7811" y="10775"/>
                        <a:pt x="8466" y="10882"/>
                        <a:pt x="8931" y="11061"/>
                      </a:cubicBezTo>
                      <a:cubicBezTo>
                        <a:pt x="8478" y="10418"/>
                        <a:pt x="7669" y="10120"/>
                        <a:pt x="6609" y="10120"/>
                      </a:cubicBezTo>
                      <a:cubicBezTo>
                        <a:pt x="6478" y="10120"/>
                        <a:pt x="6323" y="10120"/>
                        <a:pt x="6180" y="10132"/>
                      </a:cubicBezTo>
                      <a:cubicBezTo>
                        <a:pt x="6359" y="6977"/>
                        <a:pt x="8621" y="6418"/>
                        <a:pt x="10252" y="6418"/>
                      </a:cubicBezTo>
                      <a:cubicBezTo>
                        <a:pt x="10467" y="6418"/>
                        <a:pt x="10657" y="6430"/>
                        <a:pt x="10848" y="6441"/>
                      </a:cubicBezTo>
                      <a:cubicBezTo>
                        <a:pt x="10609" y="7453"/>
                        <a:pt x="11038" y="10656"/>
                        <a:pt x="11562" y="11002"/>
                      </a:cubicBezTo>
                      <a:cubicBezTo>
                        <a:pt x="10562" y="7084"/>
                        <a:pt x="12455" y="2667"/>
                        <a:pt x="16872" y="1393"/>
                      </a:cubicBezTo>
                      <a:cubicBezTo>
                        <a:pt x="17527" y="1179"/>
                        <a:pt x="18206" y="1084"/>
                        <a:pt x="18860" y="1084"/>
                      </a:cubicBezTo>
                      <a:close/>
                      <a:moveTo>
                        <a:pt x="18860" y="0"/>
                      </a:moveTo>
                      <a:cubicBezTo>
                        <a:pt x="18087" y="0"/>
                        <a:pt x="17313" y="107"/>
                        <a:pt x="16551" y="322"/>
                      </a:cubicBezTo>
                      <a:cubicBezTo>
                        <a:pt x="14181" y="1000"/>
                        <a:pt x="12288" y="2548"/>
                        <a:pt x="11193" y="4691"/>
                      </a:cubicBezTo>
                      <a:cubicBezTo>
                        <a:pt x="11086" y="4894"/>
                        <a:pt x="10979" y="5108"/>
                        <a:pt x="10895" y="5322"/>
                      </a:cubicBezTo>
                      <a:cubicBezTo>
                        <a:pt x="10669" y="5310"/>
                        <a:pt x="10443" y="5298"/>
                        <a:pt x="10240" y="5298"/>
                      </a:cubicBezTo>
                      <a:cubicBezTo>
                        <a:pt x="7192" y="5298"/>
                        <a:pt x="5311" y="6965"/>
                        <a:pt x="5085" y="9882"/>
                      </a:cubicBezTo>
                      <a:cubicBezTo>
                        <a:pt x="2335" y="10525"/>
                        <a:pt x="1" y="12561"/>
                        <a:pt x="1" y="16252"/>
                      </a:cubicBezTo>
                      <a:cubicBezTo>
                        <a:pt x="1" y="18967"/>
                        <a:pt x="953" y="22431"/>
                        <a:pt x="5442" y="23491"/>
                      </a:cubicBezTo>
                      <a:lnTo>
                        <a:pt x="5466" y="23491"/>
                      </a:lnTo>
                      <a:cubicBezTo>
                        <a:pt x="5704" y="24360"/>
                        <a:pt x="6085" y="25253"/>
                        <a:pt x="6740" y="26027"/>
                      </a:cubicBezTo>
                      <a:cubicBezTo>
                        <a:pt x="7847" y="27361"/>
                        <a:pt x="9466" y="28039"/>
                        <a:pt x="11419" y="28039"/>
                      </a:cubicBezTo>
                      <a:cubicBezTo>
                        <a:pt x="11907" y="28039"/>
                        <a:pt x="12443" y="27992"/>
                        <a:pt x="12979" y="27908"/>
                      </a:cubicBezTo>
                      <a:cubicBezTo>
                        <a:pt x="13479" y="28885"/>
                        <a:pt x="14538" y="29659"/>
                        <a:pt x="15908" y="29659"/>
                      </a:cubicBezTo>
                      <a:cubicBezTo>
                        <a:pt x="16479" y="29659"/>
                        <a:pt x="17051" y="29528"/>
                        <a:pt x="17622" y="29266"/>
                      </a:cubicBezTo>
                      <a:cubicBezTo>
                        <a:pt x="18813" y="30397"/>
                        <a:pt x="21027" y="31837"/>
                        <a:pt x="24647" y="31837"/>
                      </a:cubicBezTo>
                      <a:cubicBezTo>
                        <a:pt x="24992" y="31837"/>
                        <a:pt x="25361" y="31825"/>
                        <a:pt x="25718" y="31790"/>
                      </a:cubicBezTo>
                      <a:cubicBezTo>
                        <a:pt x="27981" y="31611"/>
                        <a:pt x="29957" y="30516"/>
                        <a:pt x="31279" y="28670"/>
                      </a:cubicBezTo>
                      <a:cubicBezTo>
                        <a:pt x="31541" y="28301"/>
                        <a:pt x="31779" y="27920"/>
                        <a:pt x="31969" y="27515"/>
                      </a:cubicBezTo>
                      <a:lnTo>
                        <a:pt x="32445" y="27432"/>
                      </a:lnTo>
                      <a:cubicBezTo>
                        <a:pt x="35196" y="26944"/>
                        <a:pt x="37077" y="25718"/>
                        <a:pt x="38041" y="23801"/>
                      </a:cubicBezTo>
                      <a:cubicBezTo>
                        <a:pt x="38577" y="22717"/>
                        <a:pt x="38744" y="21586"/>
                        <a:pt x="38696" y="20538"/>
                      </a:cubicBezTo>
                      <a:cubicBezTo>
                        <a:pt x="40077" y="20110"/>
                        <a:pt x="42149" y="18371"/>
                        <a:pt x="42292" y="15109"/>
                      </a:cubicBezTo>
                      <a:cubicBezTo>
                        <a:pt x="42375" y="13395"/>
                        <a:pt x="41756" y="11906"/>
                        <a:pt x="40530" y="10799"/>
                      </a:cubicBezTo>
                      <a:cubicBezTo>
                        <a:pt x="39577" y="9942"/>
                        <a:pt x="38506" y="9537"/>
                        <a:pt x="37982" y="9347"/>
                      </a:cubicBezTo>
                      <a:cubicBezTo>
                        <a:pt x="37922" y="9311"/>
                        <a:pt x="37863" y="9299"/>
                        <a:pt x="37827" y="9287"/>
                      </a:cubicBezTo>
                      <a:lnTo>
                        <a:pt x="37708" y="9239"/>
                      </a:lnTo>
                      <a:cubicBezTo>
                        <a:pt x="37458" y="8275"/>
                        <a:pt x="37041" y="7382"/>
                        <a:pt x="36458" y="6680"/>
                      </a:cubicBezTo>
                      <a:cubicBezTo>
                        <a:pt x="35363" y="5322"/>
                        <a:pt x="33779" y="4608"/>
                        <a:pt x="31874" y="4608"/>
                      </a:cubicBezTo>
                      <a:cubicBezTo>
                        <a:pt x="31255" y="4608"/>
                        <a:pt x="30588" y="4691"/>
                        <a:pt x="29898" y="4846"/>
                      </a:cubicBezTo>
                      <a:cubicBezTo>
                        <a:pt x="29195" y="3798"/>
                        <a:pt x="28171" y="3179"/>
                        <a:pt x="27016" y="3179"/>
                      </a:cubicBezTo>
                      <a:cubicBezTo>
                        <a:pt x="26552" y="3179"/>
                        <a:pt x="26088" y="3274"/>
                        <a:pt x="25611" y="3465"/>
                      </a:cubicBezTo>
                      <a:cubicBezTo>
                        <a:pt x="23992" y="1334"/>
                        <a:pt x="21551" y="0"/>
                        <a:pt x="188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80" name="Google Shape;10280;p44"/>
              <p:cNvSpPr/>
              <p:nvPr/>
            </p:nvSpPr>
            <p:spPr>
              <a:xfrm>
                <a:off x="332187" y="945223"/>
                <a:ext cx="305513" cy="29151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7" extrusionOk="0">
                    <a:moveTo>
                      <a:pt x="1715" y="0"/>
                    </a:moveTo>
                    <a:lnTo>
                      <a:pt x="1179" y="1036"/>
                    </a:lnTo>
                    <a:lnTo>
                      <a:pt x="0" y="1191"/>
                    </a:lnTo>
                    <a:lnTo>
                      <a:pt x="834" y="2036"/>
                    </a:lnTo>
                    <a:lnTo>
                      <a:pt x="607" y="3191"/>
                    </a:lnTo>
                    <a:lnTo>
                      <a:pt x="1667" y="2667"/>
                    </a:lnTo>
                    <a:lnTo>
                      <a:pt x="2691" y="3227"/>
                    </a:lnTo>
                    <a:lnTo>
                      <a:pt x="2524" y="2072"/>
                    </a:lnTo>
                    <a:lnTo>
                      <a:pt x="3382" y="1262"/>
                    </a:lnTo>
                    <a:lnTo>
                      <a:pt x="2215" y="10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81" name="Google Shape;10281;p44"/>
              <p:cNvSpPr/>
              <p:nvPr/>
            </p:nvSpPr>
            <p:spPr>
              <a:xfrm>
                <a:off x="720002" y="3959268"/>
                <a:ext cx="380852" cy="3635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4025" extrusionOk="0">
                    <a:moveTo>
                      <a:pt x="2084" y="0"/>
                    </a:moveTo>
                    <a:lnTo>
                      <a:pt x="1441" y="1322"/>
                    </a:lnTo>
                    <a:lnTo>
                      <a:pt x="1" y="1560"/>
                    </a:lnTo>
                    <a:lnTo>
                      <a:pt x="1060" y="2572"/>
                    </a:lnTo>
                    <a:lnTo>
                      <a:pt x="834" y="4024"/>
                    </a:lnTo>
                    <a:lnTo>
                      <a:pt x="2132" y="3322"/>
                    </a:lnTo>
                    <a:lnTo>
                      <a:pt x="3442" y="3989"/>
                    </a:lnTo>
                    <a:lnTo>
                      <a:pt x="3168" y="2548"/>
                    </a:lnTo>
                    <a:lnTo>
                      <a:pt x="4216" y="1500"/>
                    </a:lnTo>
                    <a:lnTo>
                      <a:pt x="2751" y="1310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82" name="Google Shape;10282;p44"/>
            <p:cNvSpPr/>
            <p:nvPr/>
          </p:nvSpPr>
          <p:spPr>
            <a:xfrm>
              <a:off x="2209810" y="753462"/>
              <a:ext cx="4698974" cy="3569401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3" name="Google Shape;10283;p44"/>
            <p:cNvSpPr/>
            <p:nvPr/>
          </p:nvSpPr>
          <p:spPr>
            <a:xfrm>
              <a:off x="2251675" y="827900"/>
              <a:ext cx="4580485" cy="3404620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026D62-F1A8-433D-AC55-4BF11B1B145C}"/>
              </a:ext>
            </a:extLst>
          </p:cNvPr>
          <p:cNvSpPr txBox="1"/>
          <p:nvPr/>
        </p:nvSpPr>
        <p:spPr>
          <a:xfrm>
            <a:off x="2516898" y="2672022"/>
            <a:ext cx="6885856" cy="12796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C32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DC32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DC32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2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5B4F91D7-E1CB-4657-B503-EED35E830DDB}"/>
              </a:ext>
            </a:extLst>
          </p:cNvPr>
          <p:cNvGrpSpPr>
            <a:grpSpLocks/>
          </p:cNvGrpSpPr>
          <p:nvPr/>
        </p:nvGrpSpPr>
        <p:grpSpPr bwMode="auto">
          <a:xfrm>
            <a:off x="368466" y="1054387"/>
            <a:ext cx="588414" cy="769441"/>
            <a:chOff x="491958" y="541017"/>
            <a:chExt cx="889028" cy="1198570"/>
          </a:xfrm>
        </p:grpSpPr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8BD0A8FF-B2B3-4469-8F34-FA97E6BF0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45">
              <a:extLst>
                <a:ext uri="{FF2B5EF4-FFF2-40B4-BE49-F238E27FC236}">
                  <a16:creationId xmlns:a16="http://schemas.microsoft.com/office/drawing/2014/main" id="{004E1D6A-8A72-4CE3-9B9D-CDB9D09CA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889027" cy="1198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Text Box 5">
            <a:extLst>
              <a:ext uri="{FF2B5EF4-FFF2-40B4-BE49-F238E27FC236}">
                <a16:creationId xmlns:a16="http://schemas.microsoft.com/office/drawing/2014/main" id="{9A047A05-4884-4AB0-88A8-0BE0D62DC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88" y="1114022"/>
            <a:ext cx="10754532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 sắt</a:t>
            </a:r>
            <a:r>
              <a:rPr kumimoji="0" lang="en-US" altLang="vi-VN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sơn màu đỏ dài 30 cm, thanh sắt sơn màu xanh dài gấp 3 lần thanh sắt sơn màu đỏ. Hỏi cả hai thanh sắt dài bao nhiêu xăng-ti-mét?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2E188-36C8-4504-945D-BF46EFE633EE}"/>
              </a:ext>
            </a:extLst>
          </p:cNvPr>
          <p:cNvSpPr txBox="1"/>
          <p:nvPr/>
        </p:nvSpPr>
        <p:spPr>
          <a:xfrm>
            <a:off x="4042817" y="2704900"/>
            <a:ext cx="209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C13AE-3F86-46FD-97E5-2EAABEB9F237}"/>
              </a:ext>
            </a:extLst>
          </p:cNvPr>
          <p:cNvSpPr txBox="1"/>
          <p:nvPr/>
        </p:nvSpPr>
        <p:spPr>
          <a:xfrm>
            <a:off x="1399308" y="3862617"/>
            <a:ext cx="261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Thanh màu đỏ: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FEDE0-2DD3-4C7E-AD27-D3A29308489E}"/>
              </a:ext>
            </a:extLst>
          </p:cNvPr>
          <p:cNvSpPr txBox="1"/>
          <p:nvPr/>
        </p:nvSpPr>
        <p:spPr>
          <a:xfrm>
            <a:off x="1399307" y="4462782"/>
            <a:ext cx="2854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Thanh màu xanh:</a:t>
            </a:r>
          </a:p>
        </p:txBody>
      </p:sp>
      <p:pic>
        <p:nvPicPr>
          <p:cNvPr id="21" name="Picture 4" descr="https://zalo-file-dl3.zdn.vn/055cb37f3438da668329/8048190975181753414">
            <a:extLst>
              <a:ext uri="{FF2B5EF4-FFF2-40B4-BE49-F238E27FC236}">
                <a16:creationId xmlns:a16="http://schemas.microsoft.com/office/drawing/2014/main" id="{BE85B994-F75F-4B8E-92CE-1624BBDB3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89652" r="50675" b="9431"/>
          <a:stretch/>
        </p:blipFill>
        <p:spPr bwMode="auto">
          <a:xfrm>
            <a:off x="4977995" y="3916409"/>
            <a:ext cx="1371600" cy="2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zalo-file-dl3.zdn.vn/055cb37f3438da668329/8048190975181753414">
            <a:extLst>
              <a:ext uri="{FF2B5EF4-FFF2-40B4-BE49-F238E27FC236}">
                <a16:creationId xmlns:a16="http://schemas.microsoft.com/office/drawing/2014/main" id="{9AA501E6-686C-4DD9-8946-0DA9364BB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9" t="93181" r="35165" b="5779"/>
          <a:stretch/>
        </p:blipFill>
        <p:spPr bwMode="auto">
          <a:xfrm>
            <a:off x="4977995" y="4656185"/>
            <a:ext cx="3875059" cy="2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ADEE52-546D-42D9-86F5-28B8C408AD27}"/>
              </a:ext>
            </a:extLst>
          </p:cNvPr>
          <p:cNvCxnSpPr/>
          <p:nvPr/>
        </p:nvCxnSpPr>
        <p:spPr>
          <a:xfrm>
            <a:off x="5033415" y="4124227"/>
            <a:ext cx="0" cy="57701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B84144-83C7-458C-836F-FD18553EB69B}"/>
              </a:ext>
            </a:extLst>
          </p:cNvPr>
          <p:cNvCxnSpPr/>
          <p:nvPr/>
        </p:nvCxnSpPr>
        <p:spPr>
          <a:xfrm>
            <a:off x="6294175" y="4151690"/>
            <a:ext cx="0" cy="57701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CD674CE-B864-4A63-8D01-F3AEE0F7411F}"/>
              </a:ext>
            </a:extLst>
          </p:cNvPr>
          <p:cNvSpPr txBox="1"/>
          <p:nvPr/>
        </p:nvSpPr>
        <p:spPr>
          <a:xfrm>
            <a:off x="5088835" y="3461011"/>
            <a:ext cx="126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30 cm</a:t>
            </a:r>
          </a:p>
        </p:txBody>
      </p:sp>
      <p:pic>
        <p:nvPicPr>
          <p:cNvPr id="28" name="Picture 4" descr="https://zalo-file-dl3.zdn.vn/055cb37f3438da668329/8048190975181753414">
            <a:extLst>
              <a:ext uri="{FF2B5EF4-FFF2-40B4-BE49-F238E27FC236}">
                <a16:creationId xmlns:a16="http://schemas.microsoft.com/office/drawing/2014/main" id="{11B95571-CC7A-4B94-9C7D-8357E9094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6" t="88753" r="33792" b="5131"/>
          <a:stretch/>
        </p:blipFill>
        <p:spPr bwMode="auto">
          <a:xfrm>
            <a:off x="8994742" y="3720006"/>
            <a:ext cx="193963" cy="13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94D52E-603C-494A-9A9F-B8DD118279C4}"/>
              </a:ext>
            </a:extLst>
          </p:cNvPr>
          <p:cNvSpPr txBox="1"/>
          <p:nvPr/>
        </p:nvSpPr>
        <p:spPr>
          <a:xfrm>
            <a:off x="9188705" y="4020318"/>
            <a:ext cx="130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cm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15AD75BE-4153-4234-9604-5523A2726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6982" y="5458693"/>
            <a:ext cx="1399307" cy="1399307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8855F04D-CA04-495C-8C8F-E064B8BF1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92693" y="5309592"/>
            <a:ext cx="1399307" cy="13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4B82DCCC-CC39-4E6B-BCFC-6CED4E60134A}"/>
              </a:ext>
            </a:extLst>
          </p:cNvPr>
          <p:cNvGrpSpPr>
            <a:grpSpLocks/>
          </p:cNvGrpSpPr>
          <p:nvPr/>
        </p:nvGrpSpPr>
        <p:grpSpPr bwMode="auto">
          <a:xfrm>
            <a:off x="443712" y="1114022"/>
            <a:ext cx="656668" cy="769441"/>
            <a:chOff x="491958" y="541017"/>
            <a:chExt cx="919164" cy="1198570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40BEEA0B-0272-4677-AE1F-2AED59FA8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id="{71784D09-8B8C-475B-8CC6-DB8408668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98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3" name="Text Box 5">
            <a:extLst>
              <a:ext uri="{FF2B5EF4-FFF2-40B4-BE49-F238E27FC236}">
                <a16:creationId xmlns:a16="http://schemas.microsoft.com/office/drawing/2014/main" id="{A363AF58-B8F8-4A89-A418-EB9E928C4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88" y="1114022"/>
            <a:ext cx="10754532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 sắt sơn màu đỏ dài 30 cm, thanh sắt sơn màu xanh dài gấp 3 lần thanh sắt sơn màu đỏ. Hỏi cả hai thanh sắt dài bao nhiêu xăng-ti-mét?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9D253-1B0E-4CB5-85FD-DE1BE303DA77}"/>
              </a:ext>
            </a:extLst>
          </p:cNvPr>
          <p:cNvSpPr txBox="1"/>
          <p:nvPr/>
        </p:nvSpPr>
        <p:spPr>
          <a:xfrm>
            <a:off x="5326825" y="2596935"/>
            <a:ext cx="209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giải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2D5A42-B72F-4766-AF09-2877B7D3401E}"/>
              </a:ext>
            </a:extLst>
          </p:cNvPr>
          <p:cNvSpPr txBox="1"/>
          <p:nvPr/>
        </p:nvSpPr>
        <p:spPr>
          <a:xfrm>
            <a:off x="3950602" y="3894358"/>
            <a:ext cx="554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 màu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xanh dài 90 cm.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7B3C26-6EB5-48DC-8DE4-556FCA21F95D}"/>
              </a:ext>
            </a:extLst>
          </p:cNvPr>
          <p:cNvSpPr txBox="1"/>
          <p:nvPr/>
        </p:nvSpPr>
        <p:spPr>
          <a:xfrm>
            <a:off x="3950602" y="5207030"/>
            <a:ext cx="734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hai thanh sắt dài 120 cm.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1EFD3-7FB2-494C-8997-740C8CC44B0B}"/>
              </a:ext>
            </a:extLst>
          </p:cNvPr>
          <p:cNvSpPr txBox="1"/>
          <p:nvPr/>
        </p:nvSpPr>
        <p:spPr>
          <a:xfrm>
            <a:off x="4836078" y="3305630"/>
            <a:ext cx="307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 = 90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A97446-F06B-4995-8915-8EB268D6E29E}"/>
              </a:ext>
            </a:extLst>
          </p:cNvPr>
          <p:cNvSpPr txBox="1"/>
          <p:nvPr/>
        </p:nvSpPr>
        <p:spPr>
          <a:xfrm>
            <a:off x="4836078" y="4622255"/>
            <a:ext cx="307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+ 90 = 120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C73BCA74-D6DA-4CAB-BE22-C96B0DDD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982" y="5458693"/>
            <a:ext cx="1399307" cy="1399307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A195D120-54DD-4CF4-8C61-7D451209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92693" y="5309592"/>
            <a:ext cx="1399307" cy="13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8" name="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9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10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11" name="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984" y="2340442"/>
            <a:ext cx="983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24335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143" t="1569" r="1420" b="1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6" name="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7" name="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8" name="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9" name="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2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3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4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05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58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4A47CB6B-2748-4DD0-877D-794166F669F4}"/>
              </a:ext>
            </a:extLst>
          </p:cNvPr>
          <p:cNvSpPr/>
          <p:nvPr/>
        </p:nvSpPr>
        <p:spPr>
          <a:xfrm>
            <a:off x="10915650" y="6186488"/>
            <a:ext cx="1095995" cy="671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412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" y="5191007"/>
            <a:ext cx="1659669" cy="1904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B.18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0548" y="5191007"/>
            <a:ext cx="404772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0548" y="4124847"/>
            <a:ext cx="397983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A.12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00065" y="384166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7644" y="49322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14281" y="48818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80548" y="1128513"/>
            <a:ext cx="988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>
                <a:solidFill>
                  <a:schemeClr val="bg1"/>
                </a:solidFill>
              </a:rPr>
              <a:t>6 được gấp lên 3 lần thì có giá trị là: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5704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118279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F798D-4B33-4301-A4A3-F31DB10D9E56}"/>
              </a:ext>
            </a:extLst>
          </p:cNvPr>
          <p:cNvSpPr txBox="1"/>
          <p:nvPr/>
        </p:nvSpPr>
        <p:spPr>
          <a:xfrm>
            <a:off x="1878221" y="1261033"/>
            <a:ext cx="8775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r>
              <a:rPr lang="vi-VN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gấp lên </a:t>
            </a:r>
            <a:r>
              <a:rPr lang="en-US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lần thì có giá trị là:</a:t>
            </a: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04E75-147F-43FC-AB53-673355DACDA2}"/>
              </a:ext>
            </a:extLst>
          </p:cNvPr>
          <p:cNvSpPr/>
          <p:nvPr/>
        </p:nvSpPr>
        <p:spPr>
          <a:xfrm>
            <a:off x="6485862" y="4297252"/>
            <a:ext cx="49879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16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33A8C0-643A-429B-BC13-2FCCF228DA48}"/>
              </a:ext>
            </a:extLst>
          </p:cNvPr>
          <p:cNvSpPr/>
          <p:nvPr/>
        </p:nvSpPr>
        <p:spPr>
          <a:xfrm>
            <a:off x="691035" y="5380164"/>
            <a:ext cx="49879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15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EE8E35-13D2-4BC7-8975-1140D4AA44AB}"/>
              </a:ext>
            </a:extLst>
          </p:cNvPr>
          <p:cNvSpPr/>
          <p:nvPr/>
        </p:nvSpPr>
        <p:spPr>
          <a:xfrm>
            <a:off x="6485862" y="5380165"/>
            <a:ext cx="49879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068CB5-2BFF-4EFB-AF89-60DAA6F15669}"/>
              </a:ext>
            </a:extLst>
          </p:cNvPr>
          <p:cNvSpPr/>
          <p:nvPr/>
        </p:nvSpPr>
        <p:spPr>
          <a:xfrm>
            <a:off x="668814" y="4345334"/>
            <a:ext cx="49879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74EFE1-937D-47C7-BF3B-DFDC62FB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58569" y="4044757"/>
            <a:ext cx="1163129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2E37FDE-1898-414F-9158-1F5940F9E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1162" y="5145216"/>
            <a:ext cx="1163129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850A5BF-4DB4-481E-A357-7EFC5457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46084" y="5038937"/>
            <a:ext cx="1163129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E2A9D4C-BAD7-4DF2-A37B-DBFD6D32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2455" y="3988379"/>
            <a:ext cx="1426593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" y="5038937"/>
            <a:ext cx="1908567" cy="2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37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F798D-4B33-4301-A4A3-F31DB10D9E56}"/>
              </a:ext>
            </a:extLst>
          </p:cNvPr>
          <p:cNvSpPr txBox="1"/>
          <p:nvPr/>
        </p:nvSpPr>
        <p:spPr>
          <a:xfrm>
            <a:off x="1393371" y="1335983"/>
            <a:ext cx="9724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vi-VN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gấp lên </a:t>
            </a:r>
            <a:r>
              <a:rPr lang="en-US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6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lần thì có giá trị là:</a:t>
            </a: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04E75-147F-43FC-AB53-673355DACDA2}"/>
              </a:ext>
            </a:extLst>
          </p:cNvPr>
          <p:cNvSpPr/>
          <p:nvPr/>
        </p:nvSpPr>
        <p:spPr>
          <a:xfrm>
            <a:off x="678445" y="4269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88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33A8C0-643A-429B-BC13-2FCCF228DA48}"/>
              </a:ext>
            </a:extLst>
          </p:cNvPr>
          <p:cNvSpPr/>
          <p:nvPr/>
        </p:nvSpPr>
        <p:spPr>
          <a:xfrm>
            <a:off x="691035" y="538016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66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EE8E35-13D2-4BC7-8975-1140D4AA44AB}"/>
              </a:ext>
            </a:extLst>
          </p:cNvPr>
          <p:cNvSpPr/>
          <p:nvPr/>
        </p:nvSpPr>
        <p:spPr>
          <a:xfrm>
            <a:off x="6485862" y="53801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100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068CB5-2BFF-4EFB-AF89-60DAA6F15669}"/>
              </a:ext>
            </a:extLst>
          </p:cNvPr>
          <p:cNvSpPr/>
          <p:nvPr/>
        </p:nvSpPr>
        <p:spPr>
          <a:xfrm>
            <a:off x="6433809" y="42531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74EFE1-937D-47C7-BF3B-DFDC62FB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3565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2E37FDE-1898-414F-9158-1F5940F9E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1163" y="51452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850A5BF-4DB4-481E-A357-7EFC5457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46085" y="5038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E2A9D4C-BAD7-4DF2-A37B-DBFD6D32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05039" y="3960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782"/>
            <a:ext cx="1792180" cy="2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21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roup 642"/>
          <p:cNvGrpSpPr/>
          <p:nvPr/>
        </p:nvGrpSpPr>
        <p:grpSpPr>
          <a:xfrm>
            <a:off x="3723478" y="659480"/>
            <a:ext cx="685803" cy="703880"/>
            <a:chOff x="3788570" y="326290"/>
            <a:chExt cx="963613" cy="989013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3788570" y="326290"/>
              <a:ext cx="963613" cy="989013"/>
            </a:xfrm>
            <a:custGeom>
              <a:avLst/>
              <a:gdLst>
                <a:gd name="T0" fmla="*/ 243 w 607"/>
                <a:gd name="T1" fmla="*/ 479 h 623"/>
                <a:gd name="T2" fmla="*/ 33 w 607"/>
                <a:gd name="T3" fmla="*/ 534 h 623"/>
                <a:gd name="T4" fmla="*/ 117 w 607"/>
                <a:gd name="T5" fmla="*/ 332 h 623"/>
                <a:gd name="T6" fmla="*/ 0 w 607"/>
                <a:gd name="T7" fmla="*/ 151 h 623"/>
                <a:gd name="T8" fmla="*/ 217 w 607"/>
                <a:gd name="T9" fmla="*/ 170 h 623"/>
                <a:gd name="T10" fmla="*/ 353 w 607"/>
                <a:gd name="T11" fmla="*/ 0 h 623"/>
                <a:gd name="T12" fmla="*/ 405 w 607"/>
                <a:gd name="T13" fmla="*/ 210 h 623"/>
                <a:gd name="T14" fmla="*/ 607 w 607"/>
                <a:gd name="T15" fmla="*/ 291 h 623"/>
                <a:gd name="T16" fmla="*/ 419 w 607"/>
                <a:gd name="T17" fmla="*/ 405 h 623"/>
                <a:gd name="T18" fmla="*/ 408 w 607"/>
                <a:gd name="T19" fmla="*/ 623 h 623"/>
                <a:gd name="T20" fmla="*/ 243 w 607"/>
                <a:gd name="T21" fmla="*/ 479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7" h="623">
                  <a:moveTo>
                    <a:pt x="243" y="479"/>
                  </a:moveTo>
                  <a:lnTo>
                    <a:pt x="33" y="534"/>
                  </a:lnTo>
                  <a:lnTo>
                    <a:pt x="117" y="332"/>
                  </a:lnTo>
                  <a:lnTo>
                    <a:pt x="0" y="151"/>
                  </a:lnTo>
                  <a:lnTo>
                    <a:pt x="217" y="170"/>
                  </a:lnTo>
                  <a:lnTo>
                    <a:pt x="353" y="0"/>
                  </a:lnTo>
                  <a:lnTo>
                    <a:pt x="405" y="210"/>
                  </a:lnTo>
                  <a:lnTo>
                    <a:pt x="607" y="291"/>
                  </a:lnTo>
                  <a:lnTo>
                    <a:pt x="419" y="405"/>
                  </a:lnTo>
                  <a:lnTo>
                    <a:pt x="408" y="623"/>
                  </a:lnTo>
                  <a:lnTo>
                    <a:pt x="243" y="47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3939382" y="496152"/>
              <a:ext cx="638175" cy="655638"/>
            </a:xfrm>
            <a:custGeom>
              <a:avLst/>
              <a:gdLst>
                <a:gd name="T0" fmla="*/ 144 w 402"/>
                <a:gd name="T1" fmla="*/ 114 h 413"/>
                <a:gd name="T2" fmla="*/ 232 w 402"/>
                <a:gd name="T3" fmla="*/ 0 h 413"/>
                <a:gd name="T4" fmla="*/ 265 w 402"/>
                <a:gd name="T5" fmla="*/ 140 h 413"/>
                <a:gd name="T6" fmla="*/ 402 w 402"/>
                <a:gd name="T7" fmla="*/ 192 h 413"/>
                <a:gd name="T8" fmla="*/ 276 w 402"/>
                <a:gd name="T9" fmla="*/ 269 h 413"/>
                <a:gd name="T10" fmla="*/ 269 w 402"/>
                <a:gd name="T11" fmla="*/ 413 h 413"/>
                <a:gd name="T12" fmla="*/ 159 w 402"/>
                <a:gd name="T13" fmla="*/ 317 h 413"/>
                <a:gd name="T14" fmla="*/ 22 w 402"/>
                <a:gd name="T15" fmla="*/ 354 h 413"/>
                <a:gd name="T16" fmla="*/ 78 w 402"/>
                <a:gd name="T17" fmla="*/ 221 h 413"/>
                <a:gd name="T18" fmla="*/ 0 w 402"/>
                <a:gd name="T19" fmla="*/ 100 h 413"/>
                <a:gd name="T20" fmla="*/ 144 w 402"/>
                <a:gd name="T21" fmla="*/ 11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2" h="413">
                  <a:moveTo>
                    <a:pt x="144" y="114"/>
                  </a:moveTo>
                  <a:lnTo>
                    <a:pt x="232" y="0"/>
                  </a:lnTo>
                  <a:lnTo>
                    <a:pt x="265" y="140"/>
                  </a:lnTo>
                  <a:lnTo>
                    <a:pt x="402" y="192"/>
                  </a:lnTo>
                  <a:lnTo>
                    <a:pt x="276" y="269"/>
                  </a:lnTo>
                  <a:lnTo>
                    <a:pt x="269" y="413"/>
                  </a:lnTo>
                  <a:lnTo>
                    <a:pt x="159" y="317"/>
                  </a:lnTo>
                  <a:lnTo>
                    <a:pt x="22" y="354"/>
                  </a:lnTo>
                  <a:lnTo>
                    <a:pt x="78" y="221"/>
                  </a:lnTo>
                  <a:lnTo>
                    <a:pt x="0" y="100"/>
                  </a:lnTo>
                  <a:lnTo>
                    <a:pt x="144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640" name="Group 639"/>
          <p:cNvGrpSpPr/>
          <p:nvPr/>
        </p:nvGrpSpPr>
        <p:grpSpPr>
          <a:xfrm>
            <a:off x="2924776" y="5683036"/>
            <a:ext cx="592414" cy="572294"/>
            <a:chOff x="3715545" y="5201503"/>
            <a:chExt cx="841375" cy="812800"/>
          </a:xfrm>
        </p:grpSpPr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3715545" y="5201503"/>
              <a:ext cx="841375" cy="812800"/>
            </a:xfrm>
            <a:custGeom>
              <a:avLst/>
              <a:gdLst>
                <a:gd name="T0" fmla="*/ 184 w 530"/>
                <a:gd name="T1" fmla="*/ 342 h 512"/>
                <a:gd name="T2" fmla="*/ 0 w 530"/>
                <a:gd name="T3" fmla="*/ 305 h 512"/>
                <a:gd name="T4" fmla="*/ 140 w 530"/>
                <a:gd name="T5" fmla="*/ 184 h 512"/>
                <a:gd name="T6" fmla="*/ 118 w 530"/>
                <a:gd name="T7" fmla="*/ 0 h 512"/>
                <a:gd name="T8" fmla="*/ 276 w 530"/>
                <a:gd name="T9" fmla="*/ 92 h 512"/>
                <a:gd name="T10" fmla="*/ 445 w 530"/>
                <a:gd name="T11" fmla="*/ 14 h 512"/>
                <a:gd name="T12" fmla="*/ 405 w 530"/>
                <a:gd name="T13" fmla="*/ 195 h 512"/>
                <a:gd name="T14" fmla="*/ 530 w 530"/>
                <a:gd name="T15" fmla="*/ 331 h 512"/>
                <a:gd name="T16" fmla="*/ 346 w 530"/>
                <a:gd name="T17" fmla="*/ 349 h 512"/>
                <a:gd name="T18" fmla="*/ 258 w 530"/>
                <a:gd name="T19" fmla="*/ 512 h 512"/>
                <a:gd name="T20" fmla="*/ 184 w 530"/>
                <a:gd name="T21" fmla="*/ 34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0" h="512">
                  <a:moveTo>
                    <a:pt x="184" y="342"/>
                  </a:moveTo>
                  <a:lnTo>
                    <a:pt x="0" y="305"/>
                  </a:lnTo>
                  <a:lnTo>
                    <a:pt x="140" y="184"/>
                  </a:lnTo>
                  <a:lnTo>
                    <a:pt x="118" y="0"/>
                  </a:lnTo>
                  <a:lnTo>
                    <a:pt x="276" y="92"/>
                  </a:lnTo>
                  <a:lnTo>
                    <a:pt x="445" y="14"/>
                  </a:lnTo>
                  <a:lnTo>
                    <a:pt x="405" y="195"/>
                  </a:lnTo>
                  <a:lnTo>
                    <a:pt x="530" y="331"/>
                  </a:lnTo>
                  <a:lnTo>
                    <a:pt x="346" y="349"/>
                  </a:lnTo>
                  <a:lnTo>
                    <a:pt x="258" y="512"/>
                  </a:lnTo>
                  <a:lnTo>
                    <a:pt x="184" y="342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3890170" y="5347553"/>
              <a:ext cx="503238" cy="484188"/>
            </a:xfrm>
            <a:custGeom>
              <a:avLst/>
              <a:gdLst>
                <a:gd name="T0" fmla="*/ 81 w 317"/>
                <a:gd name="T1" fmla="*/ 110 h 305"/>
                <a:gd name="T2" fmla="*/ 70 w 317"/>
                <a:gd name="T3" fmla="*/ 0 h 305"/>
                <a:gd name="T4" fmla="*/ 166 w 317"/>
                <a:gd name="T5" fmla="*/ 59 h 305"/>
                <a:gd name="T6" fmla="*/ 265 w 317"/>
                <a:gd name="T7" fmla="*/ 11 h 305"/>
                <a:gd name="T8" fmla="*/ 240 w 317"/>
                <a:gd name="T9" fmla="*/ 118 h 305"/>
                <a:gd name="T10" fmla="*/ 317 w 317"/>
                <a:gd name="T11" fmla="*/ 199 h 305"/>
                <a:gd name="T12" fmla="*/ 207 w 317"/>
                <a:gd name="T13" fmla="*/ 210 h 305"/>
                <a:gd name="T14" fmla="*/ 151 w 317"/>
                <a:gd name="T15" fmla="*/ 305 h 305"/>
                <a:gd name="T16" fmla="*/ 107 w 317"/>
                <a:gd name="T17" fmla="*/ 206 h 305"/>
                <a:gd name="T18" fmla="*/ 0 w 317"/>
                <a:gd name="T19" fmla="*/ 184 h 305"/>
                <a:gd name="T20" fmla="*/ 81 w 317"/>
                <a:gd name="T21" fmla="*/ 11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05">
                  <a:moveTo>
                    <a:pt x="81" y="110"/>
                  </a:moveTo>
                  <a:lnTo>
                    <a:pt x="70" y="0"/>
                  </a:lnTo>
                  <a:lnTo>
                    <a:pt x="166" y="59"/>
                  </a:lnTo>
                  <a:lnTo>
                    <a:pt x="265" y="11"/>
                  </a:lnTo>
                  <a:lnTo>
                    <a:pt x="240" y="118"/>
                  </a:lnTo>
                  <a:lnTo>
                    <a:pt x="317" y="199"/>
                  </a:lnTo>
                  <a:lnTo>
                    <a:pt x="207" y="210"/>
                  </a:lnTo>
                  <a:lnTo>
                    <a:pt x="151" y="305"/>
                  </a:lnTo>
                  <a:lnTo>
                    <a:pt x="107" y="206"/>
                  </a:lnTo>
                  <a:lnTo>
                    <a:pt x="0" y="184"/>
                  </a:lnTo>
                  <a:lnTo>
                    <a:pt x="81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642" name="Group 641"/>
          <p:cNvGrpSpPr/>
          <p:nvPr/>
        </p:nvGrpSpPr>
        <p:grpSpPr>
          <a:xfrm>
            <a:off x="8902979" y="5145942"/>
            <a:ext cx="564762" cy="584202"/>
            <a:chOff x="8279607" y="5960328"/>
            <a:chExt cx="876300" cy="906463"/>
          </a:xfrm>
        </p:grpSpPr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8279607" y="5960328"/>
              <a:ext cx="876300" cy="906463"/>
            </a:xfrm>
            <a:custGeom>
              <a:avLst/>
              <a:gdLst>
                <a:gd name="T0" fmla="*/ 184 w 552"/>
                <a:gd name="T1" fmla="*/ 376 h 571"/>
                <a:gd name="T2" fmla="*/ 0 w 552"/>
                <a:gd name="T3" fmla="*/ 299 h 571"/>
                <a:gd name="T4" fmla="*/ 173 w 552"/>
                <a:gd name="T5" fmla="*/ 199 h 571"/>
                <a:gd name="T6" fmla="*/ 188 w 552"/>
                <a:gd name="T7" fmla="*/ 0 h 571"/>
                <a:gd name="T8" fmla="*/ 335 w 552"/>
                <a:gd name="T9" fmla="*/ 137 h 571"/>
                <a:gd name="T10" fmla="*/ 530 w 552"/>
                <a:gd name="T11" fmla="*/ 89 h 571"/>
                <a:gd name="T12" fmla="*/ 449 w 552"/>
                <a:gd name="T13" fmla="*/ 273 h 571"/>
                <a:gd name="T14" fmla="*/ 552 w 552"/>
                <a:gd name="T15" fmla="*/ 442 h 571"/>
                <a:gd name="T16" fmla="*/ 353 w 552"/>
                <a:gd name="T17" fmla="*/ 420 h 571"/>
                <a:gd name="T18" fmla="*/ 225 w 552"/>
                <a:gd name="T19" fmla="*/ 571 h 571"/>
                <a:gd name="T20" fmla="*/ 184 w 552"/>
                <a:gd name="T21" fmla="*/ 37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2" h="571">
                  <a:moveTo>
                    <a:pt x="184" y="376"/>
                  </a:moveTo>
                  <a:lnTo>
                    <a:pt x="0" y="299"/>
                  </a:lnTo>
                  <a:lnTo>
                    <a:pt x="173" y="199"/>
                  </a:lnTo>
                  <a:lnTo>
                    <a:pt x="188" y="0"/>
                  </a:lnTo>
                  <a:lnTo>
                    <a:pt x="335" y="137"/>
                  </a:lnTo>
                  <a:lnTo>
                    <a:pt x="530" y="89"/>
                  </a:lnTo>
                  <a:lnTo>
                    <a:pt x="449" y="273"/>
                  </a:lnTo>
                  <a:lnTo>
                    <a:pt x="552" y="442"/>
                  </a:lnTo>
                  <a:lnTo>
                    <a:pt x="353" y="420"/>
                  </a:lnTo>
                  <a:lnTo>
                    <a:pt x="225" y="571"/>
                  </a:lnTo>
                  <a:lnTo>
                    <a:pt x="184" y="37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8455820" y="6130190"/>
              <a:ext cx="549275" cy="566738"/>
            </a:xfrm>
            <a:custGeom>
              <a:avLst/>
              <a:gdLst>
                <a:gd name="T0" fmla="*/ 110 w 346"/>
                <a:gd name="T1" fmla="*/ 122 h 357"/>
                <a:gd name="T2" fmla="*/ 117 w 346"/>
                <a:gd name="T3" fmla="*/ 0 h 357"/>
                <a:gd name="T4" fmla="*/ 213 w 346"/>
                <a:gd name="T5" fmla="*/ 81 h 357"/>
                <a:gd name="T6" fmla="*/ 334 w 346"/>
                <a:gd name="T7" fmla="*/ 52 h 357"/>
                <a:gd name="T8" fmla="*/ 283 w 346"/>
                <a:gd name="T9" fmla="*/ 166 h 357"/>
                <a:gd name="T10" fmla="*/ 346 w 346"/>
                <a:gd name="T11" fmla="*/ 276 h 357"/>
                <a:gd name="T12" fmla="*/ 224 w 346"/>
                <a:gd name="T13" fmla="*/ 262 h 357"/>
                <a:gd name="T14" fmla="*/ 143 w 346"/>
                <a:gd name="T15" fmla="*/ 357 h 357"/>
                <a:gd name="T16" fmla="*/ 117 w 346"/>
                <a:gd name="T17" fmla="*/ 232 h 357"/>
                <a:gd name="T18" fmla="*/ 0 w 346"/>
                <a:gd name="T19" fmla="*/ 184 h 357"/>
                <a:gd name="T20" fmla="*/ 110 w 346"/>
                <a:gd name="T21" fmla="*/ 12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357">
                  <a:moveTo>
                    <a:pt x="110" y="122"/>
                  </a:moveTo>
                  <a:lnTo>
                    <a:pt x="117" y="0"/>
                  </a:lnTo>
                  <a:lnTo>
                    <a:pt x="213" y="81"/>
                  </a:lnTo>
                  <a:lnTo>
                    <a:pt x="334" y="52"/>
                  </a:lnTo>
                  <a:lnTo>
                    <a:pt x="283" y="166"/>
                  </a:lnTo>
                  <a:lnTo>
                    <a:pt x="346" y="276"/>
                  </a:lnTo>
                  <a:lnTo>
                    <a:pt x="224" y="262"/>
                  </a:lnTo>
                  <a:lnTo>
                    <a:pt x="143" y="357"/>
                  </a:lnTo>
                  <a:lnTo>
                    <a:pt x="117" y="232"/>
                  </a:lnTo>
                  <a:lnTo>
                    <a:pt x="0" y="184"/>
                  </a:lnTo>
                  <a:lnTo>
                    <a:pt x="11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8282782" y="846320"/>
            <a:ext cx="619125" cy="596900"/>
            <a:chOff x="8314532" y="213577"/>
            <a:chExt cx="619125" cy="596900"/>
          </a:xfrm>
        </p:grpSpPr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8314532" y="213577"/>
              <a:ext cx="619125" cy="596900"/>
            </a:xfrm>
            <a:custGeom>
              <a:avLst/>
              <a:gdLst>
                <a:gd name="T0" fmla="*/ 188 w 390"/>
                <a:gd name="T1" fmla="*/ 306 h 376"/>
                <a:gd name="T2" fmla="*/ 63 w 390"/>
                <a:gd name="T3" fmla="*/ 361 h 376"/>
                <a:gd name="T4" fmla="*/ 92 w 390"/>
                <a:gd name="T5" fmla="*/ 229 h 376"/>
                <a:gd name="T6" fmla="*/ 0 w 390"/>
                <a:gd name="T7" fmla="*/ 129 h 376"/>
                <a:gd name="T8" fmla="*/ 136 w 390"/>
                <a:gd name="T9" fmla="*/ 118 h 376"/>
                <a:gd name="T10" fmla="*/ 206 w 390"/>
                <a:gd name="T11" fmla="*/ 0 h 376"/>
                <a:gd name="T12" fmla="*/ 258 w 390"/>
                <a:gd name="T13" fmla="*/ 126 h 376"/>
                <a:gd name="T14" fmla="*/ 390 w 390"/>
                <a:gd name="T15" fmla="*/ 151 h 376"/>
                <a:gd name="T16" fmla="*/ 287 w 390"/>
                <a:gd name="T17" fmla="*/ 240 h 376"/>
                <a:gd name="T18" fmla="*/ 306 w 390"/>
                <a:gd name="T19" fmla="*/ 376 h 376"/>
                <a:gd name="T20" fmla="*/ 188 w 390"/>
                <a:gd name="T21" fmla="*/ 30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0" h="376">
                  <a:moveTo>
                    <a:pt x="188" y="306"/>
                  </a:moveTo>
                  <a:lnTo>
                    <a:pt x="63" y="361"/>
                  </a:lnTo>
                  <a:lnTo>
                    <a:pt x="92" y="229"/>
                  </a:lnTo>
                  <a:lnTo>
                    <a:pt x="0" y="129"/>
                  </a:lnTo>
                  <a:lnTo>
                    <a:pt x="136" y="118"/>
                  </a:lnTo>
                  <a:lnTo>
                    <a:pt x="206" y="0"/>
                  </a:lnTo>
                  <a:lnTo>
                    <a:pt x="258" y="126"/>
                  </a:lnTo>
                  <a:lnTo>
                    <a:pt x="390" y="151"/>
                  </a:lnTo>
                  <a:lnTo>
                    <a:pt x="287" y="240"/>
                  </a:lnTo>
                  <a:lnTo>
                    <a:pt x="306" y="376"/>
                  </a:lnTo>
                  <a:lnTo>
                    <a:pt x="188" y="30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8425657" y="331052"/>
              <a:ext cx="396875" cy="379413"/>
            </a:xfrm>
            <a:custGeom>
              <a:avLst/>
              <a:gdLst>
                <a:gd name="T0" fmla="*/ 88 w 250"/>
                <a:gd name="T1" fmla="*/ 74 h 239"/>
                <a:gd name="T2" fmla="*/ 129 w 250"/>
                <a:gd name="T3" fmla="*/ 0 h 239"/>
                <a:gd name="T4" fmla="*/ 166 w 250"/>
                <a:gd name="T5" fmla="*/ 81 h 239"/>
                <a:gd name="T6" fmla="*/ 250 w 250"/>
                <a:gd name="T7" fmla="*/ 96 h 239"/>
                <a:gd name="T8" fmla="*/ 184 w 250"/>
                <a:gd name="T9" fmla="*/ 155 h 239"/>
                <a:gd name="T10" fmla="*/ 195 w 250"/>
                <a:gd name="T11" fmla="*/ 239 h 239"/>
                <a:gd name="T12" fmla="*/ 118 w 250"/>
                <a:gd name="T13" fmla="*/ 195 h 239"/>
                <a:gd name="T14" fmla="*/ 41 w 250"/>
                <a:gd name="T15" fmla="*/ 232 h 239"/>
                <a:gd name="T16" fmla="*/ 59 w 250"/>
                <a:gd name="T17" fmla="*/ 147 h 239"/>
                <a:gd name="T18" fmla="*/ 0 w 250"/>
                <a:gd name="T19" fmla="*/ 81 h 239"/>
                <a:gd name="T20" fmla="*/ 88 w 250"/>
                <a:gd name="T21" fmla="*/ 7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239">
                  <a:moveTo>
                    <a:pt x="88" y="74"/>
                  </a:moveTo>
                  <a:lnTo>
                    <a:pt x="129" y="0"/>
                  </a:lnTo>
                  <a:lnTo>
                    <a:pt x="166" y="81"/>
                  </a:lnTo>
                  <a:lnTo>
                    <a:pt x="250" y="96"/>
                  </a:lnTo>
                  <a:lnTo>
                    <a:pt x="184" y="155"/>
                  </a:lnTo>
                  <a:lnTo>
                    <a:pt x="195" y="239"/>
                  </a:lnTo>
                  <a:lnTo>
                    <a:pt x="118" y="195"/>
                  </a:lnTo>
                  <a:lnTo>
                    <a:pt x="41" y="232"/>
                  </a:lnTo>
                  <a:lnTo>
                    <a:pt x="59" y="147"/>
                  </a:lnTo>
                  <a:lnTo>
                    <a:pt x="0" y="81"/>
                  </a:lnTo>
                  <a:lnTo>
                    <a:pt x="88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1391445" y="-434123"/>
            <a:ext cx="9859962" cy="7693026"/>
            <a:chOff x="1391445" y="-434123"/>
            <a:chExt cx="9859962" cy="7693026"/>
          </a:xfrm>
        </p:grpSpPr>
        <p:grpSp>
          <p:nvGrpSpPr>
            <p:cNvPr id="646" name="Group 645"/>
            <p:cNvGrpSpPr/>
            <p:nvPr/>
          </p:nvGrpSpPr>
          <p:grpSpPr>
            <a:xfrm>
              <a:off x="1391445" y="-188494"/>
              <a:ext cx="9859962" cy="7046494"/>
              <a:chOff x="1745457" y="-98600"/>
              <a:chExt cx="9151938" cy="6540501"/>
            </a:xfrm>
          </p:grpSpPr>
          <p:sp>
            <p:nvSpPr>
              <p:cNvPr id="1029" name="Freeform 6"/>
              <p:cNvSpPr>
                <a:spLocks/>
              </p:cNvSpPr>
              <p:nvPr/>
            </p:nvSpPr>
            <p:spPr bwMode="auto">
              <a:xfrm>
                <a:off x="1874045" y="444325"/>
                <a:ext cx="9023350" cy="5794376"/>
              </a:xfrm>
              <a:custGeom>
                <a:avLst/>
                <a:gdLst>
                  <a:gd name="T0" fmla="*/ 94 w 1544"/>
                  <a:gd name="T1" fmla="*/ 907 h 991"/>
                  <a:gd name="T2" fmla="*/ 156 w 1544"/>
                  <a:gd name="T3" fmla="*/ 643 h 991"/>
                  <a:gd name="T4" fmla="*/ 0 w 1544"/>
                  <a:gd name="T5" fmla="*/ 578 h 991"/>
                  <a:gd name="T6" fmla="*/ 149 w 1544"/>
                  <a:gd name="T7" fmla="*/ 461 h 991"/>
                  <a:gd name="T8" fmla="*/ 40 w 1544"/>
                  <a:gd name="T9" fmla="*/ 366 h 991"/>
                  <a:gd name="T10" fmla="*/ 253 w 1544"/>
                  <a:gd name="T11" fmla="*/ 274 h 991"/>
                  <a:gd name="T12" fmla="*/ 239 w 1544"/>
                  <a:gd name="T13" fmla="*/ 144 h 991"/>
                  <a:gd name="T14" fmla="*/ 518 w 1544"/>
                  <a:gd name="T15" fmla="*/ 149 h 991"/>
                  <a:gd name="T16" fmla="*/ 639 w 1544"/>
                  <a:gd name="T17" fmla="*/ 0 h 991"/>
                  <a:gd name="T18" fmla="*/ 830 w 1544"/>
                  <a:gd name="T19" fmla="*/ 184 h 991"/>
                  <a:gd name="T20" fmla="*/ 1060 w 1544"/>
                  <a:gd name="T21" fmla="*/ 19 h 991"/>
                  <a:gd name="T22" fmla="*/ 1146 w 1544"/>
                  <a:gd name="T23" fmla="*/ 209 h 991"/>
                  <a:gd name="T24" fmla="*/ 1430 w 1544"/>
                  <a:gd name="T25" fmla="*/ 149 h 991"/>
                  <a:gd name="T26" fmla="*/ 1304 w 1544"/>
                  <a:gd name="T27" fmla="*/ 370 h 991"/>
                  <a:gd name="T28" fmla="*/ 1544 w 1544"/>
                  <a:gd name="T29" fmla="*/ 430 h 991"/>
                  <a:gd name="T30" fmla="*/ 1369 w 1544"/>
                  <a:gd name="T31" fmla="*/ 607 h 991"/>
                  <a:gd name="T32" fmla="*/ 1446 w 1544"/>
                  <a:gd name="T33" fmla="*/ 781 h 991"/>
                  <a:gd name="T34" fmla="*/ 1146 w 1544"/>
                  <a:gd name="T35" fmla="*/ 765 h 991"/>
                  <a:gd name="T36" fmla="*/ 1069 w 1544"/>
                  <a:gd name="T37" fmla="*/ 949 h 991"/>
                  <a:gd name="T38" fmla="*/ 823 w 1544"/>
                  <a:gd name="T39" fmla="*/ 823 h 991"/>
                  <a:gd name="T40" fmla="*/ 616 w 1544"/>
                  <a:gd name="T41" fmla="*/ 991 h 991"/>
                  <a:gd name="T42" fmla="*/ 437 w 1544"/>
                  <a:gd name="T43" fmla="*/ 788 h 991"/>
                  <a:gd name="T44" fmla="*/ 94 w 1544"/>
                  <a:gd name="T45" fmla="*/ 907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4" h="991">
                    <a:moveTo>
                      <a:pt x="94" y="907"/>
                    </a:moveTo>
                    <a:cubicBezTo>
                      <a:pt x="94" y="907"/>
                      <a:pt x="257" y="749"/>
                      <a:pt x="156" y="643"/>
                    </a:cubicBezTo>
                    <a:cubicBezTo>
                      <a:pt x="55" y="537"/>
                      <a:pt x="0" y="578"/>
                      <a:pt x="0" y="578"/>
                    </a:cubicBezTo>
                    <a:cubicBezTo>
                      <a:pt x="0" y="578"/>
                      <a:pt x="160" y="531"/>
                      <a:pt x="149" y="461"/>
                    </a:cubicBezTo>
                    <a:cubicBezTo>
                      <a:pt x="139" y="391"/>
                      <a:pt x="40" y="366"/>
                      <a:pt x="40" y="366"/>
                    </a:cubicBezTo>
                    <a:cubicBezTo>
                      <a:pt x="40" y="366"/>
                      <a:pt x="211" y="372"/>
                      <a:pt x="253" y="274"/>
                    </a:cubicBezTo>
                    <a:cubicBezTo>
                      <a:pt x="295" y="177"/>
                      <a:pt x="239" y="144"/>
                      <a:pt x="239" y="144"/>
                    </a:cubicBezTo>
                    <a:cubicBezTo>
                      <a:pt x="239" y="144"/>
                      <a:pt x="418" y="221"/>
                      <a:pt x="518" y="149"/>
                    </a:cubicBezTo>
                    <a:cubicBezTo>
                      <a:pt x="618" y="77"/>
                      <a:pt x="639" y="0"/>
                      <a:pt x="639" y="0"/>
                    </a:cubicBezTo>
                    <a:cubicBezTo>
                      <a:pt x="639" y="0"/>
                      <a:pt x="667" y="226"/>
                      <a:pt x="830" y="184"/>
                    </a:cubicBezTo>
                    <a:cubicBezTo>
                      <a:pt x="992" y="142"/>
                      <a:pt x="1060" y="19"/>
                      <a:pt x="1060" y="19"/>
                    </a:cubicBezTo>
                    <a:cubicBezTo>
                      <a:pt x="1060" y="19"/>
                      <a:pt x="1004" y="195"/>
                      <a:pt x="1146" y="209"/>
                    </a:cubicBezTo>
                    <a:cubicBezTo>
                      <a:pt x="1288" y="223"/>
                      <a:pt x="1430" y="149"/>
                      <a:pt x="1430" y="149"/>
                    </a:cubicBezTo>
                    <a:cubicBezTo>
                      <a:pt x="1430" y="149"/>
                      <a:pt x="1209" y="267"/>
                      <a:pt x="1304" y="370"/>
                    </a:cubicBezTo>
                    <a:cubicBezTo>
                      <a:pt x="1399" y="472"/>
                      <a:pt x="1544" y="430"/>
                      <a:pt x="1544" y="430"/>
                    </a:cubicBezTo>
                    <a:cubicBezTo>
                      <a:pt x="1544" y="430"/>
                      <a:pt x="1353" y="493"/>
                      <a:pt x="1369" y="607"/>
                    </a:cubicBezTo>
                    <a:cubicBezTo>
                      <a:pt x="1385" y="721"/>
                      <a:pt x="1446" y="781"/>
                      <a:pt x="1446" y="781"/>
                    </a:cubicBezTo>
                    <a:cubicBezTo>
                      <a:pt x="1446" y="781"/>
                      <a:pt x="1241" y="677"/>
                      <a:pt x="1146" y="765"/>
                    </a:cubicBezTo>
                    <a:cubicBezTo>
                      <a:pt x="1050" y="853"/>
                      <a:pt x="1069" y="949"/>
                      <a:pt x="1069" y="949"/>
                    </a:cubicBezTo>
                    <a:cubicBezTo>
                      <a:pt x="1069" y="949"/>
                      <a:pt x="939" y="793"/>
                      <a:pt x="823" y="823"/>
                    </a:cubicBezTo>
                    <a:cubicBezTo>
                      <a:pt x="706" y="853"/>
                      <a:pt x="616" y="991"/>
                      <a:pt x="616" y="991"/>
                    </a:cubicBezTo>
                    <a:cubicBezTo>
                      <a:pt x="616" y="991"/>
                      <a:pt x="613" y="809"/>
                      <a:pt x="437" y="788"/>
                    </a:cubicBezTo>
                    <a:cubicBezTo>
                      <a:pt x="260" y="767"/>
                      <a:pt x="94" y="907"/>
                      <a:pt x="94" y="907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3B3F"/>
                  </a:solidFill>
                  <a:effectLst/>
                  <a:uLnTx/>
                  <a:uFillTx/>
                  <a:latin typeface="Barlow Semi Condensed"/>
                  <a:ea typeface="+mn-ea"/>
                  <a:cs typeface="+mn-cs"/>
                </a:endParaRPr>
              </a:p>
            </p:txBody>
          </p:sp>
          <p:sp>
            <p:nvSpPr>
              <p:cNvPr id="1030" name="Freeform 7"/>
              <p:cNvSpPr>
                <a:spLocks/>
              </p:cNvSpPr>
              <p:nvPr/>
            </p:nvSpPr>
            <p:spPr bwMode="auto">
              <a:xfrm>
                <a:off x="1745457" y="-98600"/>
                <a:ext cx="8509000" cy="6540501"/>
              </a:xfrm>
              <a:custGeom>
                <a:avLst/>
                <a:gdLst>
                  <a:gd name="T0" fmla="*/ 654 w 1456"/>
                  <a:gd name="T1" fmla="*/ 993 h 1119"/>
                  <a:gd name="T2" fmla="*/ 507 w 1456"/>
                  <a:gd name="T3" fmla="*/ 843 h 1119"/>
                  <a:gd name="T4" fmla="*/ 185 w 1456"/>
                  <a:gd name="T5" fmla="*/ 939 h 1119"/>
                  <a:gd name="T6" fmla="*/ 230 w 1456"/>
                  <a:gd name="T7" fmla="*/ 771 h 1119"/>
                  <a:gd name="T8" fmla="*/ 87 w 1456"/>
                  <a:gd name="T9" fmla="*/ 658 h 1119"/>
                  <a:gd name="T10" fmla="*/ 183 w 1456"/>
                  <a:gd name="T11" fmla="*/ 590 h 1119"/>
                  <a:gd name="T12" fmla="*/ 0 w 1456"/>
                  <a:gd name="T13" fmla="*/ 435 h 1119"/>
                  <a:gd name="T14" fmla="*/ 312 w 1456"/>
                  <a:gd name="T15" fmla="*/ 400 h 1119"/>
                  <a:gd name="T16" fmla="*/ 300 w 1456"/>
                  <a:gd name="T17" fmla="*/ 267 h 1119"/>
                  <a:gd name="T18" fmla="*/ 499 w 1456"/>
                  <a:gd name="T19" fmla="*/ 295 h 1119"/>
                  <a:gd name="T20" fmla="*/ 668 w 1456"/>
                  <a:gd name="T21" fmla="*/ 0 h 1119"/>
                  <a:gd name="T22" fmla="*/ 825 w 1456"/>
                  <a:gd name="T23" fmla="*/ 300 h 1119"/>
                  <a:gd name="T24" fmla="*/ 1025 w 1456"/>
                  <a:gd name="T25" fmla="*/ 224 h 1119"/>
                  <a:gd name="T26" fmla="*/ 1144 w 1456"/>
                  <a:gd name="T27" fmla="*/ 321 h 1119"/>
                  <a:gd name="T28" fmla="*/ 1425 w 1456"/>
                  <a:gd name="T29" fmla="*/ 217 h 1119"/>
                  <a:gd name="T30" fmla="*/ 1282 w 1456"/>
                  <a:gd name="T31" fmla="*/ 456 h 1119"/>
                  <a:gd name="T32" fmla="*/ 1451 w 1456"/>
                  <a:gd name="T33" fmla="*/ 546 h 1119"/>
                  <a:gd name="T34" fmla="*/ 1360 w 1456"/>
                  <a:gd name="T35" fmla="*/ 689 h 1119"/>
                  <a:gd name="T36" fmla="*/ 1456 w 1456"/>
                  <a:gd name="T37" fmla="*/ 894 h 1119"/>
                  <a:gd name="T38" fmla="*/ 1156 w 1456"/>
                  <a:gd name="T39" fmla="*/ 805 h 1119"/>
                  <a:gd name="T40" fmla="*/ 1124 w 1456"/>
                  <a:gd name="T41" fmla="*/ 1119 h 1119"/>
                  <a:gd name="T42" fmla="*/ 849 w 1456"/>
                  <a:gd name="T43" fmla="*/ 881 h 1119"/>
                  <a:gd name="T44" fmla="*/ 654 w 1456"/>
                  <a:gd name="T45" fmla="*/ 993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56" h="1119">
                    <a:moveTo>
                      <a:pt x="654" y="993"/>
                    </a:moveTo>
                    <a:cubicBezTo>
                      <a:pt x="654" y="993"/>
                      <a:pt x="648" y="875"/>
                      <a:pt x="507" y="843"/>
                    </a:cubicBezTo>
                    <a:cubicBezTo>
                      <a:pt x="367" y="811"/>
                      <a:pt x="185" y="939"/>
                      <a:pt x="185" y="939"/>
                    </a:cubicBezTo>
                    <a:cubicBezTo>
                      <a:pt x="185" y="939"/>
                      <a:pt x="263" y="857"/>
                      <a:pt x="230" y="771"/>
                    </a:cubicBezTo>
                    <a:cubicBezTo>
                      <a:pt x="197" y="686"/>
                      <a:pt x="87" y="658"/>
                      <a:pt x="87" y="658"/>
                    </a:cubicBezTo>
                    <a:cubicBezTo>
                      <a:pt x="87" y="658"/>
                      <a:pt x="160" y="653"/>
                      <a:pt x="183" y="590"/>
                    </a:cubicBezTo>
                    <a:cubicBezTo>
                      <a:pt x="206" y="527"/>
                      <a:pt x="0" y="435"/>
                      <a:pt x="0" y="435"/>
                    </a:cubicBezTo>
                    <a:cubicBezTo>
                      <a:pt x="0" y="435"/>
                      <a:pt x="277" y="480"/>
                      <a:pt x="312" y="400"/>
                    </a:cubicBezTo>
                    <a:cubicBezTo>
                      <a:pt x="347" y="320"/>
                      <a:pt x="300" y="267"/>
                      <a:pt x="300" y="267"/>
                    </a:cubicBezTo>
                    <a:cubicBezTo>
                      <a:pt x="300" y="267"/>
                      <a:pt x="387" y="309"/>
                      <a:pt x="499" y="295"/>
                    </a:cubicBezTo>
                    <a:cubicBezTo>
                      <a:pt x="610" y="281"/>
                      <a:pt x="668" y="0"/>
                      <a:pt x="668" y="0"/>
                    </a:cubicBezTo>
                    <a:cubicBezTo>
                      <a:pt x="668" y="0"/>
                      <a:pt x="682" y="309"/>
                      <a:pt x="825" y="300"/>
                    </a:cubicBezTo>
                    <a:cubicBezTo>
                      <a:pt x="968" y="292"/>
                      <a:pt x="1025" y="224"/>
                      <a:pt x="1025" y="224"/>
                    </a:cubicBezTo>
                    <a:cubicBezTo>
                      <a:pt x="1025" y="224"/>
                      <a:pt x="1036" y="295"/>
                      <a:pt x="1144" y="321"/>
                    </a:cubicBezTo>
                    <a:cubicBezTo>
                      <a:pt x="1252" y="348"/>
                      <a:pt x="1425" y="217"/>
                      <a:pt x="1425" y="217"/>
                    </a:cubicBezTo>
                    <a:cubicBezTo>
                      <a:pt x="1425" y="217"/>
                      <a:pt x="1254" y="367"/>
                      <a:pt x="1282" y="456"/>
                    </a:cubicBezTo>
                    <a:cubicBezTo>
                      <a:pt x="1310" y="545"/>
                      <a:pt x="1451" y="546"/>
                      <a:pt x="1451" y="546"/>
                    </a:cubicBezTo>
                    <a:cubicBezTo>
                      <a:pt x="1451" y="546"/>
                      <a:pt x="1357" y="607"/>
                      <a:pt x="1360" y="689"/>
                    </a:cubicBezTo>
                    <a:cubicBezTo>
                      <a:pt x="1364" y="771"/>
                      <a:pt x="1456" y="894"/>
                      <a:pt x="1456" y="894"/>
                    </a:cubicBezTo>
                    <a:cubicBezTo>
                      <a:pt x="1456" y="894"/>
                      <a:pt x="1248" y="765"/>
                      <a:pt x="1156" y="805"/>
                    </a:cubicBezTo>
                    <a:cubicBezTo>
                      <a:pt x="1064" y="845"/>
                      <a:pt x="1124" y="1119"/>
                      <a:pt x="1124" y="1119"/>
                    </a:cubicBezTo>
                    <a:cubicBezTo>
                      <a:pt x="1124" y="1119"/>
                      <a:pt x="989" y="873"/>
                      <a:pt x="849" y="881"/>
                    </a:cubicBezTo>
                    <a:cubicBezTo>
                      <a:pt x="710" y="890"/>
                      <a:pt x="654" y="993"/>
                      <a:pt x="654" y="9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3B3F"/>
                  </a:solidFill>
                  <a:effectLst/>
                  <a:uLnTx/>
                  <a:uFillTx/>
                  <a:latin typeface="Barlow Semi Condensed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6749257" y="289777"/>
              <a:ext cx="735013" cy="1712913"/>
            </a:xfrm>
            <a:custGeom>
              <a:avLst/>
              <a:gdLst>
                <a:gd name="T0" fmla="*/ 0 w 463"/>
                <a:gd name="T1" fmla="*/ 1079 h 1079"/>
                <a:gd name="T2" fmla="*/ 386 w 463"/>
                <a:gd name="T3" fmla="*/ 0 h 1079"/>
                <a:gd name="T4" fmla="*/ 463 w 463"/>
                <a:gd name="T5" fmla="*/ 52 h 1079"/>
                <a:gd name="T6" fmla="*/ 0 w 463"/>
                <a:gd name="T7" fmla="*/ 1079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1079">
                  <a:moveTo>
                    <a:pt x="0" y="1079"/>
                  </a:moveTo>
                  <a:lnTo>
                    <a:pt x="386" y="0"/>
                  </a:lnTo>
                  <a:lnTo>
                    <a:pt x="463" y="52"/>
                  </a:lnTo>
                  <a:lnTo>
                    <a:pt x="0" y="107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6895307" y="-434123"/>
              <a:ext cx="303213" cy="1028700"/>
            </a:xfrm>
            <a:custGeom>
              <a:avLst/>
              <a:gdLst>
                <a:gd name="T0" fmla="*/ 0 w 191"/>
                <a:gd name="T1" fmla="*/ 648 h 648"/>
                <a:gd name="T2" fmla="*/ 128 w 191"/>
                <a:gd name="T3" fmla="*/ 0 h 648"/>
                <a:gd name="T4" fmla="*/ 191 w 191"/>
                <a:gd name="T5" fmla="*/ 25 h 648"/>
                <a:gd name="T6" fmla="*/ 0 w 191"/>
                <a:gd name="T7" fmla="*/ 64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648">
                  <a:moveTo>
                    <a:pt x="0" y="648"/>
                  </a:moveTo>
                  <a:lnTo>
                    <a:pt x="128" y="0"/>
                  </a:lnTo>
                  <a:lnTo>
                    <a:pt x="191" y="25"/>
                  </a:lnTo>
                  <a:lnTo>
                    <a:pt x="0" y="648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1745457" y="1669315"/>
              <a:ext cx="1924050" cy="825500"/>
            </a:xfrm>
            <a:custGeom>
              <a:avLst/>
              <a:gdLst>
                <a:gd name="T0" fmla="*/ 1212 w 1212"/>
                <a:gd name="T1" fmla="*/ 520 h 520"/>
                <a:gd name="T2" fmla="*/ 0 w 1212"/>
                <a:gd name="T3" fmla="*/ 140 h 520"/>
                <a:gd name="T4" fmla="*/ 15 w 1212"/>
                <a:gd name="T5" fmla="*/ 0 h 520"/>
                <a:gd name="T6" fmla="*/ 1212 w 1212"/>
                <a:gd name="T7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2" h="520">
                  <a:moveTo>
                    <a:pt x="1212" y="520"/>
                  </a:moveTo>
                  <a:lnTo>
                    <a:pt x="0" y="140"/>
                  </a:lnTo>
                  <a:lnTo>
                    <a:pt x="15" y="0"/>
                  </a:lnTo>
                  <a:lnTo>
                    <a:pt x="1212" y="52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69270" y="1429602"/>
              <a:ext cx="1128713" cy="579438"/>
            </a:xfrm>
            <a:custGeom>
              <a:avLst/>
              <a:gdLst>
                <a:gd name="T0" fmla="*/ 711 w 711"/>
                <a:gd name="T1" fmla="*/ 365 h 365"/>
                <a:gd name="T2" fmla="*/ 0 w 711"/>
                <a:gd name="T3" fmla="*/ 63 h 365"/>
                <a:gd name="T4" fmla="*/ 30 w 711"/>
                <a:gd name="T5" fmla="*/ 0 h 365"/>
                <a:gd name="T6" fmla="*/ 711 w 711"/>
                <a:gd name="T7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365">
                  <a:moveTo>
                    <a:pt x="711" y="365"/>
                  </a:moveTo>
                  <a:lnTo>
                    <a:pt x="0" y="63"/>
                  </a:lnTo>
                  <a:lnTo>
                    <a:pt x="30" y="0"/>
                  </a:lnTo>
                  <a:lnTo>
                    <a:pt x="711" y="36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2950370" y="6071453"/>
              <a:ext cx="719138" cy="754063"/>
            </a:xfrm>
            <a:custGeom>
              <a:avLst/>
              <a:gdLst>
                <a:gd name="T0" fmla="*/ 453 w 453"/>
                <a:gd name="T1" fmla="*/ 0 h 475"/>
                <a:gd name="T2" fmla="*/ 0 w 453"/>
                <a:gd name="T3" fmla="*/ 394 h 475"/>
                <a:gd name="T4" fmla="*/ 62 w 453"/>
                <a:gd name="T5" fmla="*/ 475 h 475"/>
                <a:gd name="T6" fmla="*/ 453 w 453"/>
                <a:gd name="T7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475">
                  <a:moveTo>
                    <a:pt x="453" y="0"/>
                  </a:moveTo>
                  <a:lnTo>
                    <a:pt x="0" y="394"/>
                  </a:lnTo>
                  <a:lnTo>
                    <a:pt x="62" y="475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2" name="Freeform 29"/>
            <p:cNvSpPr>
              <a:spLocks/>
            </p:cNvSpPr>
            <p:nvPr/>
          </p:nvSpPr>
          <p:spPr bwMode="auto">
            <a:xfrm>
              <a:off x="6965157" y="5668228"/>
              <a:ext cx="706438" cy="1590675"/>
            </a:xfrm>
            <a:custGeom>
              <a:avLst/>
              <a:gdLst>
                <a:gd name="T0" fmla="*/ 313 w 445"/>
                <a:gd name="T1" fmla="*/ 1002 h 1002"/>
                <a:gd name="T2" fmla="*/ 0 w 445"/>
                <a:gd name="T3" fmla="*/ 0 h 1002"/>
                <a:gd name="T4" fmla="*/ 445 w 445"/>
                <a:gd name="T5" fmla="*/ 961 h 1002"/>
                <a:gd name="T6" fmla="*/ 313 w 445"/>
                <a:gd name="T7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5" h="1002">
                  <a:moveTo>
                    <a:pt x="313" y="1002"/>
                  </a:moveTo>
                  <a:lnTo>
                    <a:pt x="0" y="0"/>
                  </a:lnTo>
                  <a:lnTo>
                    <a:pt x="445" y="961"/>
                  </a:lnTo>
                  <a:lnTo>
                    <a:pt x="313" y="1002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7257257" y="5879365"/>
              <a:ext cx="427038" cy="782638"/>
            </a:xfrm>
            <a:custGeom>
              <a:avLst/>
              <a:gdLst>
                <a:gd name="T0" fmla="*/ 228 w 269"/>
                <a:gd name="T1" fmla="*/ 493 h 493"/>
                <a:gd name="T2" fmla="*/ 0 w 269"/>
                <a:gd name="T3" fmla="*/ 0 h 493"/>
                <a:gd name="T4" fmla="*/ 269 w 269"/>
                <a:gd name="T5" fmla="*/ 456 h 493"/>
                <a:gd name="T6" fmla="*/ 228 w 269"/>
                <a:gd name="T7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9" h="493">
                  <a:moveTo>
                    <a:pt x="228" y="493"/>
                  </a:moveTo>
                  <a:lnTo>
                    <a:pt x="0" y="0"/>
                  </a:lnTo>
                  <a:lnTo>
                    <a:pt x="269" y="456"/>
                  </a:lnTo>
                  <a:lnTo>
                    <a:pt x="228" y="49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9267032" y="3944203"/>
              <a:ext cx="1835150" cy="427038"/>
            </a:xfrm>
            <a:custGeom>
              <a:avLst/>
              <a:gdLst>
                <a:gd name="T0" fmla="*/ 0 w 1156"/>
                <a:gd name="T1" fmla="*/ 0 h 269"/>
                <a:gd name="T2" fmla="*/ 1156 w 1156"/>
                <a:gd name="T3" fmla="*/ 81 h 269"/>
                <a:gd name="T4" fmla="*/ 1130 w 1156"/>
                <a:gd name="T5" fmla="*/ 269 h 269"/>
                <a:gd name="T6" fmla="*/ 0 w 1156"/>
                <a:gd name="T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6" h="269">
                  <a:moveTo>
                    <a:pt x="0" y="0"/>
                  </a:moveTo>
                  <a:lnTo>
                    <a:pt x="1156" y="81"/>
                  </a:lnTo>
                  <a:lnTo>
                    <a:pt x="1130" y="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9186070" y="986690"/>
              <a:ext cx="560388" cy="379413"/>
            </a:xfrm>
            <a:custGeom>
              <a:avLst/>
              <a:gdLst>
                <a:gd name="T0" fmla="*/ 0 w 353"/>
                <a:gd name="T1" fmla="*/ 239 h 239"/>
                <a:gd name="T2" fmla="*/ 320 w 353"/>
                <a:gd name="T3" fmla="*/ 0 h 239"/>
                <a:gd name="T4" fmla="*/ 353 w 353"/>
                <a:gd name="T5" fmla="*/ 77 h 239"/>
                <a:gd name="T6" fmla="*/ 0 w 353"/>
                <a:gd name="T7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239">
                  <a:moveTo>
                    <a:pt x="0" y="239"/>
                  </a:moveTo>
                  <a:lnTo>
                    <a:pt x="320" y="0"/>
                  </a:lnTo>
                  <a:lnTo>
                    <a:pt x="353" y="77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81176" y="1801147"/>
            <a:ext cx="6885856" cy="34358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E32127"/>
                </a:solidFill>
                <a:effectLst/>
                <a:uLnTx/>
                <a:uFillTx/>
                <a:latin typeface="#9Slide07 SVNRevolution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0913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04E75-147F-43FC-AB53-673355DACDA2}"/>
              </a:ext>
            </a:extLst>
          </p:cNvPr>
          <p:cNvSpPr/>
          <p:nvPr/>
        </p:nvSpPr>
        <p:spPr>
          <a:xfrm>
            <a:off x="1022335" y="52653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5x4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33A8C0-643A-429B-BC13-2FCCF228DA48}"/>
              </a:ext>
            </a:extLst>
          </p:cNvPr>
          <p:cNvSpPr/>
          <p:nvPr/>
        </p:nvSpPr>
        <p:spPr>
          <a:xfrm>
            <a:off x="6412791" y="4184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4x3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EE8E35-13D2-4BC7-8975-1140D4AA44AB}"/>
              </a:ext>
            </a:extLst>
          </p:cNvPr>
          <p:cNvSpPr/>
          <p:nvPr/>
        </p:nvSpPr>
        <p:spPr>
          <a:xfrm>
            <a:off x="6485862" y="53801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5x5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068CB5-2BFF-4EFB-AF89-60DAA6F15669}"/>
              </a:ext>
            </a:extLst>
          </p:cNvPr>
          <p:cNvSpPr/>
          <p:nvPr/>
        </p:nvSpPr>
        <p:spPr>
          <a:xfrm>
            <a:off x="978325" y="43083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4x4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74EFE1-937D-47C7-BF3B-DFDC62FB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1" y="3932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2E37FDE-1898-414F-9158-1F5940F9E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1163" y="51452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850A5BF-4DB4-481E-A357-7EFC5457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3565" y="3932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E2A9D4C-BAD7-4DF2-A37B-DBFD6D32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9601" y="495337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" y="5038937"/>
            <a:ext cx="1792180" cy="2056708"/>
          </a:xfrm>
          <a:prstGeom prst="rect">
            <a:avLst/>
          </a:prstGeom>
        </p:spPr>
      </p:pic>
      <p:pic>
        <p:nvPicPr>
          <p:cNvPr id="13" name="Picture 4" descr="https://zalo-file-dl3.zdn.vn/055cb37f3438da668329/8048190975181753414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39847" r="72818" b="54458"/>
          <a:stretch/>
        </p:blipFill>
        <p:spPr bwMode="auto">
          <a:xfrm>
            <a:off x="2186199" y="1602891"/>
            <a:ext cx="1010892" cy="10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3407391" y="2103126"/>
            <a:ext cx="150221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dashDot"/>
            <a:tailEnd type="triangle"/>
          </a:ln>
          <a:effectLst/>
        </p:spPr>
      </p:cxnSp>
      <p:pic>
        <p:nvPicPr>
          <p:cNvPr id="25" name="Picture 4" descr="https://zalo-file-dl3.zdn.vn/055cb37f3438da668329/8048190975181753414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39847" r="72818" b="54458"/>
          <a:stretch/>
        </p:blipFill>
        <p:spPr bwMode="auto">
          <a:xfrm>
            <a:off x="5125052" y="1583791"/>
            <a:ext cx="1010892" cy="10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zalo-file-dl3.zdn.vn/055cb37f3438da668329/8048190975181753414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39847" r="72818" b="54458"/>
          <a:stretch/>
        </p:blipFill>
        <p:spPr bwMode="auto">
          <a:xfrm>
            <a:off x="6720687" y="1583790"/>
            <a:ext cx="1010892" cy="10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zalo-file-dl3.zdn.vn/055cb37f3438da668329/8048190975181753414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39847" r="72818" b="54458"/>
          <a:stretch/>
        </p:blipFill>
        <p:spPr bwMode="auto">
          <a:xfrm>
            <a:off x="8060082" y="1583789"/>
            <a:ext cx="1010892" cy="10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zalo-file-dl3.zdn.vn/055cb37f3438da668329/8048190975181753414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39847" r="72818" b="54458"/>
          <a:stretch/>
        </p:blipFill>
        <p:spPr bwMode="auto">
          <a:xfrm>
            <a:off x="9391729" y="1583789"/>
            <a:ext cx="1010892" cy="10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2777" y="516327"/>
            <a:ext cx="852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Chọn phép nhân thích hợp cho hình sau:</a:t>
            </a:r>
          </a:p>
        </p:txBody>
      </p:sp>
    </p:spTree>
    <p:extLst>
      <p:ext uri="{BB962C8B-B14F-4D97-AF65-F5344CB8AC3E}">
        <p14:creationId xmlns:p14="http://schemas.microsoft.com/office/powerpoint/2010/main" val="3434681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F798D-4B33-4301-A4A3-F31DB10D9E56}"/>
              </a:ext>
            </a:extLst>
          </p:cNvPr>
          <p:cNvSpPr txBox="1"/>
          <p:nvPr/>
        </p:nvSpPr>
        <p:spPr>
          <a:xfrm>
            <a:off x="1612752" y="712203"/>
            <a:ext cx="934062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oạn thẳng AB = 5cm. Gấp đoạn thẳng AB lên 5 lần thì được đoạn thẳng CD.</a:t>
            </a:r>
          </a:p>
          <a:p>
            <a:pPr algn="ctr"/>
            <a:r>
              <a:rPr lang="vi-VN" sz="40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 </a:t>
            </a:r>
            <a:r>
              <a:rPr lang="vi-VN" sz="4000" i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vi-VN" sz="40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 là:</a:t>
            </a:r>
            <a:endParaRPr lang="vi-VN" sz="4000" b="0" i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04E75-147F-43FC-AB53-673355DACDA2}"/>
              </a:ext>
            </a:extLst>
          </p:cNvPr>
          <p:cNvSpPr/>
          <p:nvPr/>
        </p:nvSpPr>
        <p:spPr>
          <a:xfrm>
            <a:off x="678445" y="4269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25cm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33A8C0-643A-429B-BC13-2FCCF228DA48}"/>
              </a:ext>
            </a:extLst>
          </p:cNvPr>
          <p:cNvSpPr/>
          <p:nvPr/>
        </p:nvSpPr>
        <p:spPr>
          <a:xfrm>
            <a:off x="691035" y="538016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25dm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EE8E35-13D2-4BC7-8975-1140D4AA44AB}"/>
              </a:ext>
            </a:extLst>
          </p:cNvPr>
          <p:cNvSpPr/>
          <p:nvPr/>
        </p:nvSpPr>
        <p:spPr>
          <a:xfrm>
            <a:off x="6485862" y="53801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20dm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068CB5-2BFF-4EFB-AF89-60DAA6F15669}"/>
              </a:ext>
            </a:extLst>
          </p:cNvPr>
          <p:cNvSpPr/>
          <p:nvPr/>
        </p:nvSpPr>
        <p:spPr>
          <a:xfrm>
            <a:off x="6433809" y="42531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10cm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74EFE1-937D-47C7-BF3B-DFDC62FB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3565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2E37FDE-1898-414F-9158-1F5940F9E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1163" y="51452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850A5BF-4DB4-481E-A357-7EFC5457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46085" y="5038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E2A9D4C-BAD7-4DF2-A37B-DBFD6D32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05039" y="3960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782"/>
            <a:ext cx="1792180" cy="2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3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Câu 1: 24 : 6 = ?</a:t>
            </a: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406931" y="166935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 rot="10800000">
            <a:off x="10678932" y="5562600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2344163" y="2643079"/>
            <a:ext cx="3505200" cy="7946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7056783" y="2658321"/>
            <a:ext cx="3505200" cy="794682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2377521" y="4558368"/>
            <a:ext cx="3505200" cy="794682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9DE27199-CA65-4B26-BAB7-5937D17F4295}"/>
              </a:ext>
            </a:extLst>
          </p:cNvPr>
          <p:cNvSpPr/>
          <p:nvPr/>
        </p:nvSpPr>
        <p:spPr>
          <a:xfrm>
            <a:off x="7086600" y="4558368"/>
            <a:ext cx="3505200" cy="794682"/>
          </a:xfrm>
          <a:prstGeom prst="roundRect">
            <a:avLst/>
          </a:prstGeom>
          <a:solidFill>
            <a:srgbClr val="FF9966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10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1690772" y="2378130"/>
            <a:ext cx="1210258" cy="1187340"/>
            <a:chOff x="6897400" y="3081200"/>
            <a:chExt cx="653225" cy="702100"/>
          </a:xfrm>
        </p:grpSpPr>
        <p:sp>
          <p:nvSpPr>
            <p:cNvPr id="11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1781328" y="4249753"/>
            <a:ext cx="1324835" cy="1142180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6725688" y="2286000"/>
            <a:ext cx="1016801" cy="1299357"/>
            <a:chOff x="7915775" y="3985101"/>
            <a:chExt cx="501726" cy="618405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oogle Shape;6379;p63">
            <a:extLst>
              <a:ext uri="{FF2B5EF4-FFF2-40B4-BE49-F238E27FC236}">
                <a16:creationId xmlns:a16="http://schemas.microsoft.com/office/drawing/2014/main" id="{3FB09D38-D1F0-47EF-A5EE-2A3E33B73B1D}"/>
              </a:ext>
            </a:extLst>
          </p:cNvPr>
          <p:cNvGrpSpPr/>
          <p:nvPr/>
        </p:nvGrpSpPr>
        <p:grpSpPr>
          <a:xfrm>
            <a:off x="6898086" y="4263200"/>
            <a:ext cx="1139105" cy="1200658"/>
            <a:chOff x="5948938" y="3901450"/>
            <a:chExt cx="707675" cy="702050"/>
          </a:xfrm>
        </p:grpSpPr>
        <p:sp>
          <p:nvSpPr>
            <p:cNvPr id="53" name="Google Shape;6380;p63">
              <a:extLst>
                <a:ext uri="{FF2B5EF4-FFF2-40B4-BE49-F238E27FC236}">
                  <a16:creationId xmlns:a16="http://schemas.microsoft.com/office/drawing/2014/main" id="{4FB94ECC-6AF8-433A-8A6E-610E9D5CF063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381;p63">
              <a:extLst>
                <a:ext uri="{FF2B5EF4-FFF2-40B4-BE49-F238E27FC236}">
                  <a16:creationId xmlns:a16="http://schemas.microsoft.com/office/drawing/2014/main" id="{7C65E35E-DBC6-495C-8D09-FCA2192D2E85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382;p63">
              <a:extLst>
                <a:ext uri="{FF2B5EF4-FFF2-40B4-BE49-F238E27FC236}">
                  <a16:creationId xmlns:a16="http://schemas.microsoft.com/office/drawing/2014/main" id="{F42F1B92-150F-4A95-A0E5-D8327DED9D6D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83;p63">
              <a:extLst>
                <a:ext uri="{FF2B5EF4-FFF2-40B4-BE49-F238E27FC236}">
                  <a16:creationId xmlns:a16="http://schemas.microsoft.com/office/drawing/2014/main" id="{FED9C850-71C8-4B34-830A-FCC7BAF3A1E2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384;p63">
              <a:extLst>
                <a:ext uri="{FF2B5EF4-FFF2-40B4-BE49-F238E27FC236}">
                  <a16:creationId xmlns:a16="http://schemas.microsoft.com/office/drawing/2014/main" id="{CD0D5472-5094-4822-AE56-4B46D4C748F6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385;p63">
              <a:extLst>
                <a:ext uri="{FF2B5EF4-FFF2-40B4-BE49-F238E27FC236}">
                  <a16:creationId xmlns:a16="http://schemas.microsoft.com/office/drawing/2014/main" id="{16730E17-CD04-40FA-A8C1-BA2A2EB13596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386;p63">
              <a:extLst>
                <a:ext uri="{FF2B5EF4-FFF2-40B4-BE49-F238E27FC236}">
                  <a16:creationId xmlns:a16="http://schemas.microsoft.com/office/drawing/2014/main" id="{EE7D6F83-1D0B-4FAE-9182-E3C436DB7656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387;p63">
              <a:extLst>
                <a:ext uri="{FF2B5EF4-FFF2-40B4-BE49-F238E27FC236}">
                  <a16:creationId xmlns:a16="http://schemas.microsoft.com/office/drawing/2014/main" id="{383C7633-5DB8-4C2C-883C-3DA37BC35878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388;p63">
              <a:extLst>
                <a:ext uri="{FF2B5EF4-FFF2-40B4-BE49-F238E27FC236}">
                  <a16:creationId xmlns:a16="http://schemas.microsoft.com/office/drawing/2014/main" id="{C949B2F5-D780-480E-B6AF-1E540E5D9117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389;p63">
              <a:extLst>
                <a:ext uri="{FF2B5EF4-FFF2-40B4-BE49-F238E27FC236}">
                  <a16:creationId xmlns:a16="http://schemas.microsoft.com/office/drawing/2014/main" id="{4717C8DF-BFA0-4FBA-817C-7372ED6BB6F8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90;p63">
              <a:extLst>
                <a:ext uri="{FF2B5EF4-FFF2-40B4-BE49-F238E27FC236}">
                  <a16:creationId xmlns:a16="http://schemas.microsoft.com/office/drawing/2014/main" id="{69898B90-AB80-437F-94AA-18FD6497BE6F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391;p63">
              <a:extLst>
                <a:ext uri="{FF2B5EF4-FFF2-40B4-BE49-F238E27FC236}">
                  <a16:creationId xmlns:a16="http://schemas.microsoft.com/office/drawing/2014/main" id="{BFB451E6-FFE1-4E9D-A0DC-72891D1AA9A8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392;p63">
              <a:extLst>
                <a:ext uri="{FF2B5EF4-FFF2-40B4-BE49-F238E27FC236}">
                  <a16:creationId xmlns:a16="http://schemas.microsoft.com/office/drawing/2014/main" id="{7A986284-B06A-49B0-BE63-EFA322AC08E5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/>
          <p:nvPr/>
        </p:nvSpPr>
        <p:spPr>
          <a:xfrm>
            <a:off x="317567" y="5420988"/>
            <a:ext cx="1434024" cy="1434024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37"/>
          <p:cNvSpPr/>
          <p:nvPr/>
        </p:nvSpPr>
        <p:spPr>
          <a:xfrm>
            <a:off x="10514984" y="2988"/>
            <a:ext cx="1434024" cy="1434024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252;p35">
            <a:extLst>
              <a:ext uri="{FF2B5EF4-FFF2-40B4-BE49-F238E27FC236}">
                <a16:creationId xmlns:a16="http://schemas.microsoft.com/office/drawing/2014/main" id="{9BFE939C-077B-48C7-936A-B3EA02278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Câu 2:  54 : 6 = ?</a:t>
            </a: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A52C0602-4FE2-4E17-A175-6179F4D86492}"/>
              </a:ext>
            </a:extLst>
          </p:cNvPr>
          <p:cNvSpPr/>
          <p:nvPr/>
        </p:nvSpPr>
        <p:spPr>
          <a:xfrm>
            <a:off x="7379620" y="4397853"/>
            <a:ext cx="2678780" cy="914400"/>
          </a:xfrm>
          <a:prstGeom prst="roundRect">
            <a:avLst/>
          </a:prstGeom>
          <a:solidFill>
            <a:srgbClr val="4C94F6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A37B5A05-F547-40F5-B528-8EC42D8510D8}"/>
              </a:ext>
            </a:extLst>
          </p:cNvPr>
          <p:cNvSpPr/>
          <p:nvPr/>
        </p:nvSpPr>
        <p:spPr>
          <a:xfrm>
            <a:off x="7313770" y="2770665"/>
            <a:ext cx="2678780" cy="914400"/>
          </a:xfrm>
          <a:prstGeom prst="roundRect">
            <a:avLst/>
          </a:prstGeom>
          <a:solidFill>
            <a:srgbClr val="48B639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7" name="Rounded Rectangle 15">
            <a:extLst>
              <a:ext uri="{FF2B5EF4-FFF2-40B4-BE49-F238E27FC236}">
                <a16:creationId xmlns:a16="http://schemas.microsoft.com/office/drawing/2014/main" id="{0C83FD11-28CE-49A8-91A0-1FE907222D44}"/>
              </a:ext>
            </a:extLst>
          </p:cNvPr>
          <p:cNvSpPr/>
          <p:nvPr/>
        </p:nvSpPr>
        <p:spPr>
          <a:xfrm>
            <a:off x="2953781" y="4397853"/>
            <a:ext cx="2678780" cy="914400"/>
          </a:xfrm>
          <a:prstGeom prst="roundRect">
            <a:avLst/>
          </a:prstGeom>
          <a:solidFill>
            <a:srgbClr val="464BDD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8" name="Rounded Rectangle 16">
            <a:extLst>
              <a:ext uri="{FF2B5EF4-FFF2-40B4-BE49-F238E27FC236}">
                <a16:creationId xmlns:a16="http://schemas.microsoft.com/office/drawing/2014/main" id="{BD710220-0EC5-43BA-9213-104523EFB9FF}"/>
              </a:ext>
            </a:extLst>
          </p:cNvPr>
          <p:cNvSpPr/>
          <p:nvPr/>
        </p:nvSpPr>
        <p:spPr>
          <a:xfrm>
            <a:off x="2936738" y="2735235"/>
            <a:ext cx="2678780" cy="914400"/>
          </a:xfrm>
          <a:prstGeom prst="roundRect">
            <a:avLst/>
          </a:prstGeom>
          <a:solidFill>
            <a:srgbClr val="F6DB35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49" name="Google Shape;6759;p63">
            <a:extLst>
              <a:ext uri="{FF2B5EF4-FFF2-40B4-BE49-F238E27FC236}">
                <a16:creationId xmlns:a16="http://schemas.microsoft.com/office/drawing/2014/main" id="{73928B9F-C3A4-4048-8B2B-C2E4967A4334}"/>
              </a:ext>
            </a:extLst>
          </p:cNvPr>
          <p:cNvGrpSpPr/>
          <p:nvPr/>
        </p:nvGrpSpPr>
        <p:grpSpPr>
          <a:xfrm>
            <a:off x="2176262" y="2462295"/>
            <a:ext cx="1210258" cy="1187340"/>
            <a:chOff x="6897400" y="3081200"/>
            <a:chExt cx="653225" cy="702100"/>
          </a:xfrm>
        </p:grpSpPr>
        <p:sp>
          <p:nvSpPr>
            <p:cNvPr id="50" name="Google Shape;6760;p63">
              <a:extLst>
                <a:ext uri="{FF2B5EF4-FFF2-40B4-BE49-F238E27FC236}">
                  <a16:creationId xmlns:a16="http://schemas.microsoft.com/office/drawing/2014/main" id="{77737237-6401-4FF9-AED7-F56A0DF828A5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761;p63">
              <a:extLst>
                <a:ext uri="{FF2B5EF4-FFF2-40B4-BE49-F238E27FC236}">
                  <a16:creationId xmlns:a16="http://schemas.microsoft.com/office/drawing/2014/main" id="{1A042891-7075-47BE-A1CF-340167CDC67B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762;p63">
              <a:extLst>
                <a:ext uri="{FF2B5EF4-FFF2-40B4-BE49-F238E27FC236}">
                  <a16:creationId xmlns:a16="http://schemas.microsoft.com/office/drawing/2014/main" id="{D6481F28-241D-47A4-82B9-680E6114EC87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763;p63">
              <a:extLst>
                <a:ext uri="{FF2B5EF4-FFF2-40B4-BE49-F238E27FC236}">
                  <a16:creationId xmlns:a16="http://schemas.microsoft.com/office/drawing/2014/main" id="{618ABEB7-E45A-4EB9-8CD8-00D5E7095E22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764;p63">
              <a:extLst>
                <a:ext uri="{FF2B5EF4-FFF2-40B4-BE49-F238E27FC236}">
                  <a16:creationId xmlns:a16="http://schemas.microsoft.com/office/drawing/2014/main" id="{D423DD51-6AE9-43E5-BEFD-FB0FAE860729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765;p63">
              <a:extLst>
                <a:ext uri="{FF2B5EF4-FFF2-40B4-BE49-F238E27FC236}">
                  <a16:creationId xmlns:a16="http://schemas.microsoft.com/office/drawing/2014/main" id="{7DF80AFA-45C6-479D-A8B0-74DAADA28AB0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766;p63">
              <a:extLst>
                <a:ext uri="{FF2B5EF4-FFF2-40B4-BE49-F238E27FC236}">
                  <a16:creationId xmlns:a16="http://schemas.microsoft.com/office/drawing/2014/main" id="{CC202F19-E010-49E9-B887-C2D55463F5FA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767;p63">
              <a:extLst>
                <a:ext uri="{FF2B5EF4-FFF2-40B4-BE49-F238E27FC236}">
                  <a16:creationId xmlns:a16="http://schemas.microsoft.com/office/drawing/2014/main" id="{4E6D79E8-89A4-4031-8F87-A426B237BCBC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768;p63">
              <a:extLst>
                <a:ext uri="{FF2B5EF4-FFF2-40B4-BE49-F238E27FC236}">
                  <a16:creationId xmlns:a16="http://schemas.microsoft.com/office/drawing/2014/main" id="{41AAB261-C541-4C60-B6BA-FA21CF1B94EB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769;p63">
              <a:extLst>
                <a:ext uri="{FF2B5EF4-FFF2-40B4-BE49-F238E27FC236}">
                  <a16:creationId xmlns:a16="http://schemas.microsoft.com/office/drawing/2014/main" id="{596EF518-20A0-448A-B710-16605A35A401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70;p63">
              <a:extLst>
                <a:ext uri="{FF2B5EF4-FFF2-40B4-BE49-F238E27FC236}">
                  <a16:creationId xmlns:a16="http://schemas.microsoft.com/office/drawing/2014/main" id="{6EDB7339-3019-4FE8-A308-AB89C43E2A53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chemeClr val="bg2">
                <a:lumMod val="50000"/>
                <a:alpha val="2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" name="Google Shape;6339;p63">
            <a:extLst>
              <a:ext uri="{FF2B5EF4-FFF2-40B4-BE49-F238E27FC236}">
                <a16:creationId xmlns:a16="http://schemas.microsoft.com/office/drawing/2014/main" id="{CA1D31C4-14E1-4E9A-8C70-319411C6EF1F}"/>
              </a:ext>
            </a:extLst>
          </p:cNvPr>
          <p:cNvGrpSpPr/>
          <p:nvPr/>
        </p:nvGrpSpPr>
        <p:grpSpPr>
          <a:xfrm>
            <a:off x="2326778" y="4169687"/>
            <a:ext cx="1324835" cy="1142180"/>
            <a:chOff x="6852538" y="1353400"/>
            <a:chExt cx="711800" cy="702050"/>
          </a:xfrm>
        </p:grpSpPr>
        <p:sp>
          <p:nvSpPr>
            <p:cNvPr id="62" name="Google Shape;6340;p63">
              <a:extLst>
                <a:ext uri="{FF2B5EF4-FFF2-40B4-BE49-F238E27FC236}">
                  <a16:creationId xmlns:a16="http://schemas.microsoft.com/office/drawing/2014/main" id="{2A632B92-706A-4682-A91E-BDC6ACBF67FF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41;p63">
              <a:extLst>
                <a:ext uri="{FF2B5EF4-FFF2-40B4-BE49-F238E27FC236}">
                  <a16:creationId xmlns:a16="http://schemas.microsoft.com/office/drawing/2014/main" id="{F3249B67-B6DF-4E47-A2D0-2691BC7DA15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342;p63">
              <a:extLst>
                <a:ext uri="{FF2B5EF4-FFF2-40B4-BE49-F238E27FC236}">
                  <a16:creationId xmlns:a16="http://schemas.microsoft.com/office/drawing/2014/main" id="{FD8B74AD-A122-4EFD-AAA2-0DE52CC68491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343;p63">
              <a:extLst>
                <a:ext uri="{FF2B5EF4-FFF2-40B4-BE49-F238E27FC236}">
                  <a16:creationId xmlns:a16="http://schemas.microsoft.com/office/drawing/2014/main" id="{987BDC3A-947B-49AF-AE69-96F1C1B558BC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344;p63">
              <a:extLst>
                <a:ext uri="{FF2B5EF4-FFF2-40B4-BE49-F238E27FC236}">
                  <a16:creationId xmlns:a16="http://schemas.microsoft.com/office/drawing/2014/main" id="{6C569A4C-F255-42CC-A0D4-6ADC4FFF78AD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345;p63">
              <a:extLst>
                <a:ext uri="{FF2B5EF4-FFF2-40B4-BE49-F238E27FC236}">
                  <a16:creationId xmlns:a16="http://schemas.microsoft.com/office/drawing/2014/main" id="{86D00627-947B-4396-B676-1E51A5AD8F13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346;p63">
              <a:extLst>
                <a:ext uri="{FF2B5EF4-FFF2-40B4-BE49-F238E27FC236}">
                  <a16:creationId xmlns:a16="http://schemas.microsoft.com/office/drawing/2014/main" id="{27D3ABAF-23FF-465E-A72C-D004B33CE33F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347;p63">
              <a:extLst>
                <a:ext uri="{FF2B5EF4-FFF2-40B4-BE49-F238E27FC236}">
                  <a16:creationId xmlns:a16="http://schemas.microsoft.com/office/drawing/2014/main" id="{9514AF68-762F-4624-A21D-BF81C22B36CD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6348;p63">
              <a:extLst>
                <a:ext uri="{FF2B5EF4-FFF2-40B4-BE49-F238E27FC236}">
                  <a16:creationId xmlns:a16="http://schemas.microsoft.com/office/drawing/2014/main" id="{A3225F34-DDEF-4FA6-8D5E-6475EAC4EEB2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6349;p63">
              <a:extLst>
                <a:ext uri="{FF2B5EF4-FFF2-40B4-BE49-F238E27FC236}">
                  <a16:creationId xmlns:a16="http://schemas.microsoft.com/office/drawing/2014/main" id="{B30376C1-A2F2-4ED7-B3F0-E0E2EA3F6AC3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6350;p63">
              <a:extLst>
                <a:ext uri="{FF2B5EF4-FFF2-40B4-BE49-F238E27FC236}">
                  <a16:creationId xmlns:a16="http://schemas.microsoft.com/office/drawing/2014/main" id="{8647B91B-C1B8-4D65-9B25-06E0131F587A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3" name="Google Shape;6351;p63">
            <a:extLst>
              <a:ext uri="{FF2B5EF4-FFF2-40B4-BE49-F238E27FC236}">
                <a16:creationId xmlns:a16="http://schemas.microsoft.com/office/drawing/2014/main" id="{871E75E9-53F8-4EDB-9AEE-EE865E41719E}"/>
              </a:ext>
            </a:extLst>
          </p:cNvPr>
          <p:cNvGrpSpPr/>
          <p:nvPr/>
        </p:nvGrpSpPr>
        <p:grpSpPr>
          <a:xfrm>
            <a:off x="6828075" y="2560465"/>
            <a:ext cx="997380" cy="1311499"/>
            <a:chOff x="7915775" y="3985101"/>
            <a:chExt cx="501726" cy="618405"/>
          </a:xfrm>
        </p:grpSpPr>
        <p:sp>
          <p:nvSpPr>
            <p:cNvPr id="74" name="Google Shape;6352;p63">
              <a:extLst>
                <a:ext uri="{FF2B5EF4-FFF2-40B4-BE49-F238E27FC236}">
                  <a16:creationId xmlns:a16="http://schemas.microsoft.com/office/drawing/2014/main" id="{DB330EB2-99AB-4F62-9A72-BE1533283D8B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353;p63">
              <a:extLst>
                <a:ext uri="{FF2B5EF4-FFF2-40B4-BE49-F238E27FC236}">
                  <a16:creationId xmlns:a16="http://schemas.microsoft.com/office/drawing/2014/main" id="{CA4131A3-7630-444C-991C-BA93FDE3FCF7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354;p63">
              <a:extLst>
                <a:ext uri="{FF2B5EF4-FFF2-40B4-BE49-F238E27FC236}">
                  <a16:creationId xmlns:a16="http://schemas.microsoft.com/office/drawing/2014/main" id="{E020551E-CAEC-40C4-9839-698D4C5069A1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355;p63">
              <a:extLst>
                <a:ext uri="{FF2B5EF4-FFF2-40B4-BE49-F238E27FC236}">
                  <a16:creationId xmlns:a16="http://schemas.microsoft.com/office/drawing/2014/main" id="{92697680-CB4A-4CD7-A25B-1DBB28BFE505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356;p63">
              <a:extLst>
                <a:ext uri="{FF2B5EF4-FFF2-40B4-BE49-F238E27FC236}">
                  <a16:creationId xmlns:a16="http://schemas.microsoft.com/office/drawing/2014/main" id="{C392D3E6-D6CE-4C1D-BACF-3AD9BF718EAA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357;p63">
              <a:extLst>
                <a:ext uri="{FF2B5EF4-FFF2-40B4-BE49-F238E27FC236}">
                  <a16:creationId xmlns:a16="http://schemas.microsoft.com/office/drawing/2014/main" id="{128D674A-11E6-407E-8DC5-652709EC0A45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358;p63">
              <a:extLst>
                <a:ext uri="{FF2B5EF4-FFF2-40B4-BE49-F238E27FC236}">
                  <a16:creationId xmlns:a16="http://schemas.microsoft.com/office/drawing/2014/main" id="{095475FE-DAAB-4CF6-ADE0-02D488E05055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359;p63">
              <a:extLst>
                <a:ext uri="{FF2B5EF4-FFF2-40B4-BE49-F238E27FC236}">
                  <a16:creationId xmlns:a16="http://schemas.microsoft.com/office/drawing/2014/main" id="{6D9C3475-1137-480E-9453-4BB5A639F1B7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360;p63">
              <a:extLst>
                <a:ext uri="{FF2B5EF4-FFF2-40B4-BE49-F238E27FC236}">
                  <a16:creationId xmlns:a16="http://schemas.microsoft.com/office/drawing/2014/main" id="{1621C33C-CEA4-404F-96CA-248A8151668A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361;p63">
              <a:extLst>
                <a:ext uri="{FF2B5EF4-FFF2-40B4-BE49-F238E27FC236}">
                  <a16:creationId xmlns:a16="http://schemas.microsoft.com/office/drawing/2014/main" id="{0465138D-28E3-4695-A1CE-A7A143B8F34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362;p63">
              <a:extLst>
                <a:ext uri="{FF2B5EF4-FFF2-40B4-BE49-F238E27FC236}">
                  <a16:creationId xmlns:a16="http://schemas.microsoft.com/office/drawing/2014/main" id="{E7AE5D5E-8A64-49F2-A6FB-6FCAE658608C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363;p63">
              <a:extLst>
                <a:ext uri="{FF2B5EF4-FFF2-40B4-BE49-F238E27FC236}">
                  <a16:creationId xmlns:a16="http://schemas.microsoft.com/office/drawing/2014/main" id="{6E81B78E-8858-493A-9B28-2243D4E3901B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364;p63">
              <a:extLst>
                <a:ext uri="{FF2B5EF4-FFF2-40B4-BE49-F238E27FC236}">
                  <a16:creationId xmlns:a16="http://schemas.microsoft.com/office/drawing/2014/main" id="{7B3BCE71-353B-463B-AAB8-035F09C8DA7E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365;p63">
              <a:extLst>
                <a:ext uri="{FF2B5EF4-FFF2-40B4-BE49-F238E27FC236}">
                  <a16:creationId xmlns:a16="http://schemas.microsoft.com/office/drawing/2014/main" id="{B186580D-3ECD-47A6-88F0-248C4FE49CC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366;p63">
              <a:extLst>
                <a:ext uri="{FF2B5EF4-FFF2-40B4-BE49-F238E27FC236}">
                  <a16:creationId xmlns:a16="http://schemas.microsoft.com/office/drawing/2014/main" id="{2BA36A25-CD0F-4CB8-B1C4-1A6287F63204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367;p63">
              <a:extLst>
                <a:ext uri="{FF2B5EF4-FFF2-40B4-BE49-F238E27FC236}">
                  <a16:creationId xmlns:a16="http://schemas.microsoft.com/office/drawing/2014/main" id="{817E0E03-5339-470B-BF07-7F0972DB0887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368;p63">
              <a:extLst>
                <a:ext uri="{FF2B5EF4-FFF2-40B4-BE49-F238E27FC236}">
                  <a16:creationId xmlns:a16="http://schemas.microsoft.com/office/drawing/2014/main" id="{90D269DD-7136-4704-BC1A-C213FD5D510B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Google Shape;6379;p63">
            <a:extLst>
              <a:ext uri="{FF2B5EF4-FFF2-40B4-BE49-F238E27FC236}">
                <a16:creationId xmlns:a16="http://schemas.microsoft.com/office/drawing/2014/main" id="{171E384F-BFB6-4C87-8E7E-AC490DE4BF11}"/>
              </a:ext>
            </a:extLst>
          </p:cNvPr>
          <p:cNvGrpSpPr/>
          <p:nvPr/>
        </p:nvGrpSpPr>
        <p:grpSpPr>
          <a:xfrm>
            <a:off x="6719240" y="4277413"/>
            <a:ext cx="1139105" cy="1056587"/>
            <a:chOff x="5948938" y="3901450"/>
            <a:chExt cx="707675" cy="702050"/>
          </a:xfrm>
        </p:grpSpPr>
        <p:sp>
          <p:nvSpPr>
            <p:cNvPr id="92" name="Google Shape;6380;p63">
              <a:extLst>
                <a:ext uri="{FF2B5EF4-FFF2-40B4-BE49-F238E27FC236}">
                  <a16:creationId xmlns:a16="http://schemas.microsoft.com/office/drawing/2014/main" id="{44935E03-DFC3-4BD4-A390-94C56C2D99F9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381;p63">
              <a:extLst>
                <a:ext uri="{FF2B5EF4-FFF2-40B4-BE49-F238E27FC236}">
                  <a16:creationId xmlns:a16="http://schemas.microsoft.com/office/drawing/2014/main" id="{061BD801-35B5-4AF6-8041-EA6FC345E206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382;p63">
              <a:extLst>
                <a:ext uri="{FF2B5EF4-FFF2-40B4-BE49-F238E27FC236}">
                  <a16:creationId xmlns:a16="http://schemas.microsoft.com/office/drawing/2014/main" id="{22100E6F-0D5E-4AF3-A58D-5F0D8BC6AF20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383;p63">
              <a:extLst>
                <a:ext uri="{FF2B5EF4-FFF2-40B4-BE49-F238E27FC236}">
                  <a16:creationId xmlns:a16="http://schemas.microsoft.com/office/drawing/2014/main" id="{1AD5E28D-B0C1-4DF5-9896-86F95FA55363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384;p63">
              <a:extLst>
                <a:ext uri="{FF2B5EF4-FFF2-40B4-BE49-F238E27FC236}">
                  <a16:creationId xmlns:a16="http://schemas.microsoft.com/office/drawing/2014/main" id="{26B19658-31BB-4913-BE1F-A7BA00FF7295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385;p63">
              <a:extLst>
                <a:ext uri="{FF2B5EF4-FFF2-40B4-BE49-F238E27FC236}">
                  <a16:creationId xmlns:a16="http://schemas.microsoft.com/office/drawing/2014/main" id="{99767069-57B4-4125-BA68-32486854D597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386;p63">
              <a:extLst>
                <a:ext uri="{FF2B5EF4-FFF2-40B4-BE49-F238E27FC236}">
                  <a16:creationId xmlns:a16="http://schemas.microsoft.com/office/drawing/2014/main" id="{C5DB8308-E90C-4D6F-952A-EFFA206085EF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387;p63">
              <a:extLst>
                <a:ext uri="{FF2B5EF4-FFF2-40B4-BE49-F238E27FC236}">
                  <a16:creationId xmlns:a16="http://schemas.microsoft.com/office/drawing/2014/main" id="{9A86B06D-5A12-489D-A0C9-9455A0F21175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388;p63">
              <a:extLst>
                <a:ext uri="{FF2B5EF4-FFF2-40B4-BE49-F238E27FC236}">
                  <a16:creationId xmlns:a16="http://schemas.microsoft.com/office/drawing/2014/main" id="{8A2B82A8-BE75-4F3B-9F3D-77AF2FE93DC2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389;p63">
              <a:extLst>
                <a:ext uri="{FF2B5EF4-FFF2-40B4-BE49-F238E27FC236}">
                  <a16:creationId xmlns:a16="http://schemas.microsoft.com/office/drawing/2014/main" id="{D1AEC2F0-587E-4501-B4D4-94AF93D57DCB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390;p63">
              <a:extLst>
                <a:ext uri="{FF2B5EF4-FFF2-40B4-BE49-F238E27FC236}">
                  <a16:creationId xmlns:a16="http://schemas.microsoft.com/office/drawing/2014/main" id="{65863C56-6DA1-49F5-8970-C0517BB713CA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391;p63">
              <a:extLst>
                <a:ext uri="{FF2B5EF4-FFF2-40B4-BE49-F238E27FC236}">
                  <a16:creationId xmlns:a16="http://schemas.microsoft.com/office/drawing/2014/main" id="{26DF00F0-87B6-4510-AE41-DC51C2573C77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392;p63">
              <a:extLst>
                <a:ext uri="{FF2B5EF4-FFF2-40B4-BE49-F238E27FC236}">
                  <a16:creationId xmlns:a16="http://schemas.microsoft.com/office/drawing/2014/main" id="{3ABEE158-FE6E-4124-9F82-19942A7ABBB0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3"/>
          <p:cNvSpPr/>
          <p:nvPr/>
        </p:nvSpPr>
        <p:spPr>
          <a:xfrm>
            <a:off x="263003" y="720000"/>
            <a:ext cx="1755288" cy="175521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252;p35">
            <a:extLst>
              <a:ext uri="{FF2B5EF4-FFF2-40B4-BE49-F238E27FC236}">
                <a16:creationId xmlns:a16="http://schemas.microsoft.com/office/drawing/2014/main" id="{38CFE76C-E58D-4F33-9090-9EBACB2516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0" y="228600"/>
            <a:ext cx="844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Câu 3: 42 : 6 = ?</a:t>
            </a: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8332862E-7904-42DD-B084-6F897C18F6DD}"/>
              </a:ext>
            </a:extLst>
          </p:cNvPr>
          <p:cNvSpPr/>
          <p:nvPr/>
        </p:nvSpPr>
        <p:spPr>
          <a:xfrm>
            <a:off x="7518379" y="3992958"/>
            <a:ext cx="3465595" cy="914400"/>
          </a:xfrm>
          <a:prstGeom prst="roundRect">
            <a:avLst/>
          </a:prstGeom>
          <a:solidFill>
            <a:srgbClr val="F6DB35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DA93B6C7-FBFA-4FA0-8E53-1E7D8C05A5DE}"/>
              </a:ext>
            </a:extLst>
          </p:cNvPr>
          <p:cNvSpPr/>
          <p:nvPr/>
        </p:nvSpPr>
        <p:spPr>
          <a:xfrm>
            <a:off x="7452529" y="2365770"/>
            <a:ext cx="3465595" cy="914400"/>
          </a:xfrm>
          <a:prstGeom prst="roundRect">
            <a:avLst/>
          </a:prstGeom>
          <a:solidFill>
            <a:srgbClr val="4C94F6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058663AB-5AAE-4D94-AB4C-6A4FD0B677C8}"/>
              </a:ext>
            </a:extLst>
          </p:cNvPr>
          <p:cNvSpPr/>
          <p:nvPr/>
        </p:nvSpPr>
        <p:spPr>
          <a:xfrm>
            <a:off x="2606318" y="3992958"/>
            <a:ext cx="3465595" cy="914400"/>
          </a:xfrm>
          <a:prstGeom prst="roundRect">
            <a:avLst/>
          </a:prstGeom>
          <a:solidFill>
            <a:srgbClr val="EE5454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7651DC9A-85CC-4EF2-996C-CAB2C39583FD}"/>
              </a:ext>
            </a:extLst>
          </p:cNvPr>
          <p:cNvSpPr/>
          <p:nvPr/>
        </p:nvSpPr>
        <p:spPr>
          <a:xfrm>
            <a:off x="2589275" y="2330340"/>
            <a:ext cx="3465595" cy="914400"/>
          </a:xfrm>
          <a:prstGeom prst="roundRect">
            <a:avLst/>
          </a:prstGeom>
          <a:solidFill>
            <a:srgbClr val="FF9F0F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35" name="Google Shape;6759;p63">
            <a:extLst>
              <a:ext uri="{FF2B5EF4-FFF2-40B4-BE49-F238E27FC236}">
                <a16:creationId xmlns:a16="http://schemas.microsoft.com/office/drawing/2014/main" id="{103E42EC-E0FD-4AC3-A78A-A23D1C36B17E}"/>
              </a:ext>
            </a:extLst>
          </p:cNvPr>
          <p:cNvGrpSpPr/>
          <p:nvPr/>
        </p:nvGrpSpPr>
        <p:grpSpPr>
          <a:xfrm>
            <a:off x="1828800" y="2057400"/>
            <a:ext cx="1210258" cy="1187340"/>
            <a:chOff x="6897400" y="3081200"/>
            <a:chExt cx="653225" cy="702100"/>
          </a:xfrm>
        </p:grpSpPr>
        <p:sp>
          <p:nvSpPr>
            <p:cNvPr id="36" name="Google Shape;6760;p63">
              <a:extLst>
                <a:ext uri="{FF2B5EF4-FFF2-40B4-BE49-F238E27FC236}">
                  <a16:creationId xmlns:a16="http://schemas.microsoft.com/office/drawing/2014/main" id="{08D610E0-DF1D-455E-883B-FF56B518AEA4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761;p63">
              <a:extLst>
                <a:ext uri="{FF2B5EF4-FFF2-40B4-BE49-F238E27FC236}">
                  <a16:creationId xmlns:a16="http://schemas.microsoft.com/office/drawing/2014/main" id="{66D18ACC-724B-4FBB-AB2E-155080E3652F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762;p63">
              <a:extLst>
                <a:ext uri="{FF2B5EF4-FFF2-40B4-BE49-F238E27FC236}">
                  <a16:creationId xmlns:a16="http://schemas.microsoft.com/office/drawing/2014/main" id="{E51C28E8-F647-4817-85CE-643DC59A299A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763;p63">
              <a:extLst>
                <a:ext uri="{FF2B5EF4-FFF2-40B4-BE49-F238E27FC236}">
                  <a16:creationId xmlns:a16="http://schemas.microsoft.com/office/drawing/2014/main" id="{C20C95DC-78BF-4A3D-94BB-500D9B87FB36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764;p63">
              <a:extLst>
                <a:ext uri="{FF2B5EF4-FFF2-40B4-BE49-F238E27FC236}">
                  <a16:creationId xmlns:a16="http://schemas.microsoft.com/office/drawing/2014/main" id="{9DC6C790-7F2B-4D57-B008-9DA2D7CA1FD1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765;p63">
              <a:extLst>
                <a:ext uri="{FF2B5EF4-FFF2-40B4-BE49-F238E27FC236}">
                  <a16:creationId xmlns:a16="http://schemas.microsoft.com/office/drawing/2014/main" id="{8433A627-6532-48FF-AE34-FB42649DD3AC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766;p63">
              <a:extLst>
                <a:ext uri="{FF2B5EF4-FFF2-40B4-BE49-F238E27FC236}">
                  <a16:creationId xmlns:a16="http://schemas.microsoft.com/office/drawing/2014/main" id="{64645925-5952-4C41-91CA-B6E2BA722C72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767;p63">
              <a:extLst>
                <a:ext uri="{FF2B5EF4-FFF2-40B4-BE49-F238E27FC236}">
                  <a16:creationId xmlns:a16="http://schemas.microsoft.com/office/drawing/2014/main" id="{4A683BD6-C1D9-4C0B-A8D1-2A307089109B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768;p63">
              <a:extLst>
                <a:ext uri="{FF2B5EF4-FFF2-40B4-BE49-F238E27FC236}">
                  <a16:creationId xmlns:a16="http://schemas.microsoft.com/office/drawing/2014/main" id="{2DF742E0-35E2-436C-B8BC-2B610D73D943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769;p63">
              <a:extLst>
                <a:ext uri="{FF2B5EF4-FFF2-40B4-BE49-F238E27FC236}">
                  <a16:creationId xmlns:a16="http://schemas.microsoft.com/office/drawing/2014/main" id="{2E27390C-6428-40C1-BF67-5FAB58EDD5D3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770;p63">
              <a:extLst>
                <a:ext uri="{FF2B5EF4-FFF2-40B4-BE49-F238E27FC236}">
                  <a16:creationId xmlns:a16="http://schemas.microsoft.com/office/drawing/2014/main" id="{174FE3B6-4747-4678-96B5-6BAF0E82CCBD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F6DB35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oogle Shape;6339;p63">
            <a:extLst>
              <a:ext uri="{FF2B5EF4-FFF2-40B4-BE49-F238E27FC236}">
                <a16:creationId xmlns:a16="http://schemas.microsoft.com/office/drawing/2014/main" id="{EADA4624-097F-46EA-B3DD-DAAD99020342}"/>
              </a:ext>
            </a:extLst>
          </p:cNvPr>
          <p:cNvGrpSpPr/>
          <p:nvPr/>
        </p:nvGrpSpPr>
        <p:grpSpPr>
          <a:xfrm>
            <a:off x="1828800" y="3797764"/>
            <a:ext cx="1324835" cy="1142180"/>
            <a:chOff x="6852538" y="1353400"/>
            <a:chExt cx="711800" cy="702050"/>
          </a:xfrm>
        </p:grpSpPr>
        <p:sp>
          <p:nvSpPr>
            <p:cNvPr id="48" name="Google Shape;6340;p63">
              <a:extLst>
                <a:ext uri="{FF2B5EF4-FFF2-40B4-BE49-F238E27FC236}">
                  <a16:creationId xmlns:a16="http://schemas.microsoft.com/office/drawing/2014/main" id="{559C733D-8E50-41CC-8ADA-215411C19686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341;p63">
              <a:extLst>
                <a:ext uri="{FF2B5EF4-FFF2-40B4-BE49-F238E27FC236}">
                  <a16:creationId xmlns:a16="http://schemas.microsoft.com/office/drawing/2014/main" id="{8B64E782-AA58-485B-91E6-1711430B2DDC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342;p63">
              <a:extLst>
                <a:ext uri="{FF2B5EF4-FFF2-40B4-BE49-F238E27FC236}">
                  <a16:creationId xmlns:a16="http://schemas.microsoft.com/office/drawing/2014/main" id="{30D8D725-84DE-4367-833C-6A833C0DC6E2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343;p63">
              <a:extLst>
                <a:ext uri="{FF2B5EF4-FFF2-40B4-BE49-F238E27FC236}">
                  <a16:creationId xmlns:a16="http://schemas.microsoft.com/office/drawing/2014/main" id="{88734181-A5E2-4FE4-86BC-AA4E08DD4167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344;p63">
              <a:extLst>
                <a:ext uri="{FF2B5EF4-FFF2-40B4-BE49-F238E27FC236}">
                  <a16:creationId xmlns:a16="http://schemas.microsoft.com/office/drawing/2014/main" id="{EAA223CF-ABB2-4390-873D-3093EE61616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345;p63">
              <a:extLst>
                <a:ext uri="{FF2B5EF4-FFF2-40B4-BE49-F238E27FC236}">
                  <a16:creationId xmlns:a16="http://schemas.microsoft.com/office/drawing/2014/main" id="{87E807D8-478F-40DA-BB2E-6326E304B77F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346;p63">
              <a:extLst>
                <a:ext uri="{FF2B5EF4-FFF2-40B4-BE49-F238E27FC236}">
                  <a16:creationId xmlns:a16="http://schemas.microsoft.com/office/drawing/2014/main" id="{1BEB7BF0-431E-4199-8D5D-6FFC98806425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347;p63">
              <a:extLst>
                <a:ext uri="{FF2B5EF4-FFF2-40B4-BE49-F238E27FC236}">
                  <a16:creationId xmlns:a16="http://schemas.microsoft.com/office/drawing/2014/main" id="{68E3AFA9-0746-4FC1-B7AB-424C172A7202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48;p63">
              <a:extLst>
                <a:ext uri="{FF2B5EF4-FFF2-40B4-BE49-F238E27FC236}">
                  <a16:creationId xmlns:a16="http://schemas.microsoft.com/office/drawing/2014/main" id="{E0A67E8C-E4EA-48E7-8FCD-6515AF4D402E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349;p63">
              <a:extLst>
                <a:ext uri="{FF2B5EF4-FFF2-40B4-BE49-F238E27FC236}">
                  <a16:creationId xmlns:a16="http://schemas.microsoft.com/office/drawing/2014/main" id="{EF1B14A1-C03D-450E-AEEA-CC7F2A8E2278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350;p63">
              <a:extLst>
                <a:ext uri="{FF2B5EF4-FFF2-40B4-BE49-F238E27FC236}">
                  <a16:creationId xmlns:a16="http://schemas.microsoft.com/office/drawing/2014/main" id="{6758C73C-F4BB-4CDE-9AE3-628231977BD3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6351;p63">
            <a:extLst>
              <a:ext uri="{FF2B5EF4-FFF2-40B4-BE49-F238E27FC236}">
                <a16:creationId xmlns:a16="http://schemas.microsoft.com/office/drawing/2014/main" id="{4B9E07C4-EEFD-4692-A372-6DFFCFF58189}"/>
              </a:ext>
            </a:extLst>
          </p:cNvPr>
          <p:cNvGrpSpPr/>
          <p:nvPr/>
        </p:nvGrpSpPr>
        <p:grpSpPr>
          <a:xfrm>
            <a:off x="6919989" y="2131790"/>
            <a:ext cx="997380" cy="1311499"/>
            <a:chOff x="7915775" y="3985101"/>
            <a:chExt cx="501726" cy="618405"/>
          </a:xfrm>
        </p:grpSpPr>
        <p:sp>
          <p:nvSpPr>
            <p:cNvPr id="60" name="Google Shape;6352;p63">
              <a:extLst>
                <a:ext uri="{FF2B5EF4-FFF2-40B4-BE49-F238E27FC236}">
                  <a16:creationId xmlns:a16="http://schemas.microsoft.com/office/drawing/2014/main" id="{B5D8ED79-9D2F-4E5A-854A-C87F47EEDAE9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353;p63">
              <a:extLst>
                <a:ext uri="{FF2B5EF4-FFF2-40B4-BE49-F238E27FC236}">
                  <a16:creationId xmlns:a16="http://schemas.microsoft.com/office/drawing/2014/main" id="{58C3BE77-2C9F-48C8-B9DA-6F1CEBC5060F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354;p63">
              <a:extLst>
                <a:ext uri="{FF2B5EF4-FFF2-40B4-BE49-F238E27FC236}">
                  <a16:creationId xmlns:a16="http://schemas.microsoft.com/office/drawing/2014/main" id="{2B595C8A-DAAA-4AB2-A043-712FD2274715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55;p63">
              <a:extLst>
                <a:ext uri="{FF2B5EF4-FFF2-40B4-BE49-F238E27FC236}">
                  <a16:creationId xmlns:a16="http://schemas.microsoft.com/office/drawing/2014/main" id="{FB05DCC2-C7BF-4357-84C6-79A4C990529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356;p63">
              <a:extLst>
                <a:ext uri="{FF2B5EF4-FFF2-40B4-BE49-F238E27FC236}">
                  <a16:creationId xmlns:a16="http://schemas.microsoft.com/office/drawing/2014/main" id="{77C637E4-728C-45FE-B9B8-58B24865D2A9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357;p63">
              <a:extLst>
                <a:ext uri="{FF2B5EF4-FFF2-40B4-BE49-F238E27FC236}">
                  <a16:creationId xmlns:a16="http://schemas.microsoft.com/office/drawing/2014/main" id="{48E3D155-3495-4804-B42A-E5A4E2E49A40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358;p63">
              <a:extLst>
                <a:ext uri="{FF2B5EF4-FFF2-40B4-BE49-F238E27FC236}">
                  <a16:creationId xmlns:a16="http://schemas.microsoft.com/office/drawing/2014/main" id="{317C4A05-8655-4B1D-BDCE-AE6CD39B49F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359;p63">
              <a:extLst>
                <a:ext uri="{FF2B5EF4-FFF2-40B4-BE49-F238E27FC236}">
                  <a16:creationId xmlns:a16="http://schemas.microsoft.com/office/drawing/2014/main" id="{4B6F802A-7875-44B8-8C8B-2E6D52BB5781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360;p63">
              <a:extLst>
                <a:ext uri="{FF2B5EF4-FFF2-40B4-BE49-F238E27FC236}">
                  <a16:creationId xmlns:a16="http://schemas.microsoft.com/office/drawing/2014/main" id="{7491481D-D0A7-4FCA-ACD1-67169C100AC4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361;p63">
              <a:extLst>
                <a:ext uri="{FF2B5EF4-FFF2-40B4-BE49-F238E27FC236}">
                  <a16:creationId xmlns:a16="http://schemas.microsoft.com/office/drawing/2014/main" id="{CE2BA106-1F82-46D5-AF02-3361EA6B1F9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6362;p63">
              <a:extLst>
                <a:ext uri="{FF2B5EF4-FFF2-40B4-BE49-F238E27FC236}">
                  <a16:creationId xmlns:a16="http://schemas.microsoft.com/office/drawing/2014/main" id="{D9B11B54-DA3F-4D00-A407-D99D4DCD0F76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6363;p63">
              <a:extLst>
                <a:ext uri="{FF2B5EF4-FFF2-40B4-BE49-F238E27FC236}">
                  <a16:creationId xmlns:a16="http://schemas.microsoft.com/office/drawing/2014/main" id="{3B15D05F-AB8A-4AA3-AB40-DD959F0BBAB3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6364;p63">
              <a:extLst>
                <a:ext uri="{FF2B5EF4-FFF2-40B4-BE49-F238E27FC236}">
                  <a16:creationId xmlns:a16="http://schemas.microsoft.com/office/drawing/2014/main" id="{1454A002-686B-48EA-9432-1F9A5BEC3B40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365;p63">
              <a:extLst>
                <a:ext uri="{FF2B5EF4-FFF2-40B4-BE49-F238E27FC236}">
                  <a16:creationId xmlns:a16="http://schemas.microsoft.com/office/drawing/2014/main" id="{E12DA850-B00A-477A-ABD0-91B2F2FD7190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366;p63">
              <a:extLst>
                <a:ext uri="{FF2B5EF4-FFF2-40B4-BE49-F238E27FC236}">
                  <a16:creationId xmlns:a16="http://schemas.microsoft.com/office/drawing/2014/main" id="{3F485FC0-BDB3-4015-9102-9287C8B137A7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367;p63">
              <a:extLst>
                <a:ext uri="{FF2B5EF4-FFF2-40B4-BE49-F238E27FC236}">
                  <a16:creationId xmlns:a16="http://schemas.microsoft.com/office/drawing/2014/main" id="{FF702297-82C0-458D-9941-A4567994FD78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368;p63">
              <a:extLst>
                <a:ext uri="{FF2B5EF4-FFF2-40B4-BE49-F238E27FC236}">
                  <a16:creationId xmlns:a16="http://schemas.microsoft.com/office/drawing/2014/main" id="{2B2AE180-E62E-4B0A-99DC-AF51F980AB1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Google Shape;6379;p63">
            <a:extLst>
              <a:ext uri="{FF2B5EF4-FFF2-40B4-BE49-F238E27FC236}">
                <a16:creationId xmlns:a16="http://schemas.microsoft.com/office/drawing/2014/main" id="{BBCA0617-E193-4BB6-90FF-15FA6BBDF3AD}"/>
              </a:ext>
            </a:extLst>
          </p:cNvPr>
          <p:cNvGrpSpPr/>
          <p:nvPr/>
        </p:nvGrpSpPr>
        <p:grpSpPr>
          <a:xfrm>
            <a:off x="6858000" y="3872518"/>
            <a:ext cx="1139105" cy="1056587"/>
            <a:chOff x="5948938" y="3901450"/>
            <a:chExt cx="707675" cy="702050"/>
          </a:xfrm>
        </p:grpSpPr>
        <p:sp>
          <p:nvSpPr>
            <p:cNvPr id="78" name="Google Shape;6380;p63">
              <a:extLst>
                <a:ext uri="{FF2B5EF4-FFF2-40B4-BE49-F238E27FC236}">
                  <a16:creationId xmlns:a16="http://schemas.microsoft.com/office/drawing/2014/main" id="{3693E33D-D7BE-46A7-BBDA-2F986F02391A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381;p63">
              <a:extLst>
                <a:ext uri="{FF2B5EF4-FFF2-40B4-BE49-F238E27FC236}">
                  <a16:creationId xmlns:a16="http://schemas.microsoft.com/office/drawing/2014/main" id="{2F2CB131-EEFD-4BC9-9D56-6B559F556CC8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382;p63">
              <a:extLst>
                <a:ext uri="{FF2B5EF4-FFF2-40B4-BE49-F238E27FC236}">
                  <a16:creationId xmlns:a16="http://schemas.microsoft.com/office/drawing/2014/main" id="{A78AFE32-2025-44BB-AB2D-49EE6E5FCA03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383;p63">
              <a:extLst>
                <a:ext uri="{FF2B5EF4-FFF2-40B4-BE49-F238E27FC236}">
                  <a16:creationId xmlns:a16="http://schemas.microsoft.com/office/drawing/2014/main" id="{FB9290BD-5FEA-4E9B-A648-5F0C1EE2D58D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384;p63">
              <a:extLst>
                <a:ext uri="{FF2B5EF4-FFF2-40B4-BE49-F238E27FC236}">
                  <a16:creationId xmlns:a16="http://schemas.microsoft.com/office/drawing/2014/main" id="{661FA97A-22C8-4D1D-93A2-1101C3E299E3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385;p63">
              <a:extLst>
                <a:ext uri="{FF2B5EF4-FFF2-40B4-BE49-F238E27FC236}">
                  <a16:creationId xmlns:a16="http://schemas.microsoft.com/office/drawing/2014/main" id="{9CE976AC-C144-46E8-AB45-C3FC1864EFC9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386;p63">
              <a:extLst>
                <a:ext uri="{FF2B5EF4-FFF2-40B4-BE49-F238E27FC236}">
                  <a16:creationId xmlns:a16="http://schemas.microsoft.com/office/drawing/2014/main" id="{F11E6093-93F3-480A-B170-49731001ABB7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387;p63">
              <a:extLst>
                <a:ext uri="{FF2B5EF4-FFF2-40B4-BE49-F238E27FC236}">
                  <a16:creationId xmlns:a16="http://schemas.microsoft.com/office/drawing/2014/main" id="{187CA042-57C1-4C0D-A9E5-CDA164CFFA15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388;p63">
              <a:extLst>
                <a:ext uri="{FF2B5EF4-FFF2-40B4-BE49-F238E27FC236}">
                  <a16:creationId xmlns:a16="http://schemas.microsoft.com/office/drawing/2014/main" id="{7DD9B484-113C-4A55-ADCE-3E827A074FD2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389;p63">
              <a:extLst>
                <a:ext uri="{FF2B5EF4-FFF2-40B4-BE49-F238E27FC236}">
                  <a16:creationId xmlns:a16="http://schemas.microsoft.com/office/drawing/2014/main" id="{32BF5554-C452-44A3-9B1C-9C19BC22022C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390;p63">
              <a:extLst>
                <a:ext uri="{FF2B5EF4-FFF2-40B4-BE49-F238E27FC236}">
                  <a16:creationId xmlns:a16="http://schemas.microsoft.com/office/drawing/2014/main" id="{B28E7D27-AE0F-49EA-A263-F63B9B9D3D51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391;p63">
              <a:extLst>
                <a:ext uri="{FF2B5EF4-FFF2-40B4-BE49-F238E27FC236}">
                  <a16:creationId xmlns:a16="http://schemas.microsoft.com/office/drawing/2014/main" id="{AAA78880-D63D-444A-B1FE-99A402F76626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392;p63">
              <a:extLst>
                <a:ext uri="{FF2B5EF4-FFF2-40B4-BE49-F238E27FC236}">
                  <a16:creationId xmlns:a16="http://schemas.microsoft.com/office/drawing/2014/main" id="{DE7F5CF2-F583-4533-A8D5-F82B758465BA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3" name="Google Shape;10443;p49"/>
          <p:cNvSpPr/>
          <p:nvPr/>
        </p:nvSpPr>
        <p:spPr>
          <a:xfrm>
            <a:off x="1798500" y="658767"/>
            <a:ext cx="8595000" cy="5540544"/>
          </a:xfrm>
          <a:prstGeom prst="irregularSeal1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444" name="Google Shape;10444;p49"/>
          <p:cNvGrpSpPr/>
          <p:nvPr/>
        </p:nvGrpSpPr>
        <p:grpSpPr>
          <a:xfrm rot="2700000">
            <a:off x="-431825" y="-165085"/>
            <a:ext cx="2184416" cy="2019591"/>
            <a:chOff x="0" y="25"/>
            <a:chExt cx="1638328" cy="1771501"/>
          </a:xfrm>
        </p:grpSpPr>
        <p:sp>
          <p:nvSpPr>
            <p:cNvPr id="10445" name="Google Shape;10445;p49"/>
            <p:cNvSpPr/>
            <p:nvPr/>
          </p:nvSpPr>
          <p:spPr>
            <a:xfrm>
              <a:off x="419100" y="25"/>
              <a:ext cx="1085981" cy="1352407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6" name="Google Shape;10446;p49"/>
            <p:cNvSpPr/>
            <p:nvPr/>
          </p:nvSpPr>
          <p:spPr>
            <a:xfrm>
              <a:off x="0" y="25"/>
              <a:ext cx="1638328" cy="1771501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47" name="Google Shape;10447;p49"/>
          <p:cNvGrpSpPr/>
          <p:nvPr/>
        </p:nvGrpSpPr>
        <p:grpSpPr>
          <a:xfrm rot="2700000">
            <a:off x="10426501" y="4971907"/>
            <a:ext cx="2184416" cy="2019591"/>
            <a:chOff x="7505675" y="3372000"/>
            <a:chExt cx="1638328" cy="1771501"/>
          </a:xfrm>
        </p:grpSpPr>
        <p:sp>
          <p:nvSpPr>
            <p:cNvPr id="10448" name="Google Shape;10448;p49"/>
            <p:cNvSpPr/>
            <p:nvPr/>
          </p:nvSpPr>
          <p:spPr>
            <a:xfrm rot="10800000">
              <a:off x="7638922" y="3791094"/>
              <a:ext cx="1085981" cy="1352407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9" name="Google Shape;10449;p49"/>
            <p:cNvSpPr/>
            <p:nvPr/>
          </p:nvSpPr>
          <p:spPr>
            <a:xfrm rot="10800000">
              <a:off x="7505675" y="3372000"/>
              <a:ext cx="1638328" cy="1771501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5CE596E-078D-4B23-BDF0-CB437E1BA12D}"/>
              </a:ext>
            </a:extLst>
          </p:cNvPr>
          <p:cNvSpPr txBox="1"/>
          <p:nvPr/>
        </p:nvSpPr>
        <p:spPr>
          <a:xfrm>
            <a:off x="2438400" y="2514600"/>
            <a:ext cx="6885856" cy="12796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E32127"/>
                </a:solidFill>
                <a:effectLst/>
                <a:uLnTx/>
                <a:uFillTx/>
                <a:latin typeface="#9Slide07 SVNRevolution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0FD2A2-4F29-4AD2-809F-601017E9E7C8}"/>
              </a:ext>
            </a:extLst>
          </p:cNvPr>
          <p:cNvGrpSpPr/>
          <p:nvPr/>
        </p:nvGrpSpPr>
        <p:grpSpPr>
          <a:xfrm rot="1809567">
            <a:off x="4968859" y="4036213"/>
            <a:ext cx="1585752" cy="2310429"/>
            <a:chOff x="5500906" y="2194433"/>
            <a:chExt cx="1190188" cy="1734095"/>
          </a:xfrm>
        </p:grpSpPr>
        <p:sp>
          <p:nvSpPr>
            <p:cNvPr id="15" name="Google Shape;4060;p33">
              <a:extLst>
                <a:ext uri="{FF2B5EF4-FFF2-40B4-BE49-F238E27FC236}">
                  <a16:creationId xmlns:a16="http://schemas.microsoft.com/office/drawing/2014/main" id="{03163D41-D197-40F7-8F02-47F0FB813761}"/>
                </a:ext>
              </a:extLst>
            </p:cNvPr>
            <p:cNvSpPr/>
            <p:nvPr/>
          </p:nvSpPr>
          <p:spPr>
            <a:xfrm>
              <a:off x="5512273" y="2205800"/>
              <a:ext cx="1166427" cy="1711357"/>
            </a:xfrm>
            <a:custGeom>
              <a:avLst/>
              <a:gdLst/>
              <a:ahLst/>
              <a:cxnLst/>
              <a:rect l="l" t="t" r="r" b="b"/>
              <a:pathLst>
                <a:path w="44424" h="65178" extrusionOk="0">
                  <a:moveTo>
                    <a:pt x="21936" y="1"/>
                  </a:moveTo>
                  <a:lnTo>
                    <a:pt x="20873" y="40"/>
                  </a:lnTo>
                  <a:lnTo>
                    <a:pt x="19810" y="119"/>
                  </a:lnTo>
                  <a:lnTo>
                    <a:pt x="18786" y="237"/>
                  </a:lnTo>
                  <a:lnTo>
                    <a:pt x="17762" y="473"/>
                  </a:lnTo>
                  <a:lnTo>
                    <a:pt x="16777" y="710"/>
                  </a:lnTo>
                  <a:lnTo>
                    <a:pt x="15793" y="1025"/>
                  </a:lnTo>
                  <a:lnTo>
                    <a:pt x="14848" y="1379"/>
                  </a:lnTo>
                  <a:lnTo>
                    <a:pt x="13902" y="1773"/>
                  </a:lnTo>
                  <a:lnTo>
                    <a:pt x="12997" y="2206"/>
                  </a:lnTo>
                  <a:lnTo>
                    <a:pt x="12130" y="2679"/>
                  </a:lnTo>
                  <a:lnTo>
                    <a:pt x="11264" y="3191"/>
                  </a:lnTo>
                  <a:lnTo>
                    <a:pt x="10437" y="3781"/>
                  </a:lnTo>
                  <a:lnTo>
                    <a:pt x="9610" y="4372"/>
                  </a:lnTo>
                  <a:lnTo>
                    <a:pt x="8822" y="5002"/>
                  </a:lnTo>
                  <a:lnTo>
                    <a:pt x="8074" y="5672"/>
                  </a:lnTo>
                  <a:lnTo>
                    <a:pt x="7365" y="6380"/>
                  </a:lnTo>
                  <a:lnTo>
                    <a:pt x="6656" y="7089"/>
                  </a:lnTo>
                  <a:lnTo>
                    <a:pt x="5987" y="7838"/>
                  </a:lnTo>
                  <a:lnTo>
                    <a:pt x="5357" y="8625"/>
                  </a:lnTo>
                  <a:lnTo>
                    <a:pt x="4726" y="9413"/>
                  </a:lnTo>
                  <a:lnTo>
                    <a:pt x="4175" y="10240"/>
                  </a:lnTo>
                  <a:lnTo>
                    <a:pt x="3624" y="11067"/>
                  </a:lnTo>
                  <a:lnTo>
                    <a:pt x="3112" y="11894"/>
                  </a:lnTo>
                  <a:lnTo>
                    <a:pt x="2679" y="12760"/>
                  </a:lnTo>
                  <a:lnTo>
                    <a:pt x="2245" y="13666"/>
                  </a:lnTo>
                  <a:lnTo>
                    <a:pt x="1812" y="14532"/>
                  </a:lnTo>
                  <a:lnTo>
                    <a:pt x="1458" y="15438"/>
                  </a:lnTo>
                  <a:lnTo>
                    <a:pt x="1143" y="16344"/>
                  </a:lnTo>
                  <a:lnTo>
                    <a:pt x="867" y="17210"/>
                  </a:lnTo>
                  <a:lnTo>
                    <a:pt x="631" y="18116"/>
                  </a:lnTo>
                  <a:lnTo>
                    <a:pt x="434" y="19022"/>
                  </a:lnTo>
                  <a:lnTo>
                    <a:pt x="276" y="19928"/>
                  </a:lnTo>
                  <a:lnTo>
                    <a:pt x="119" y="20991"/>
                  </a:lnTo>
                  <a:lnTo>
                    <a:pt x="40" y="22015"/>
                  </a:lnTo>
                  <a:lnTo>
                    <a:pt x="1" y="23078"/>
                  </a:lnTo>
                  <a:lnTo>
                    <a:pt x="40" y="24102"/>
                  </a:lnTo>
                  <a:lnTo>
                    <a:pt x="79" y="25166"/>
                  </a:lnTo>
                  <a:lnTo>
                    <a:pt x="198" y="26229"/>
                  </a:lnTo>
                  <a:lnTo>
                    <a:pt x="355" y="27253"/>
                  </a:lnTo>
                  <a:lnTo>
                    <a:pt x="552" y="28316"/>
                  </a:lnTo>
                  <a:lnTo>
                    <a:pt x="828" y="29379"/>
                  </a:lnTo>
                  <a:lnTo>
                    <a:pt x="1143" y="30403"/>
                  </a:lnTo>
                  <a:lnTo>
                    <a:pt x="1497" y="31427"/>
                  </a:lnTo>
                  <a:lnTo>
                    <a:pt x="1891" y="32451"/>
                  </a:lnTo>
                  <a:lnTo>
                    <a:pt x="2324" y="33475"/>
                  </a:lnTo>
                  <a:lnTo>
                    <a:pt x="2797" y="34460"/>
                  </a:lnTo>
                  <a:lnTo>
                    <a:pt x="3348" y="35444"/>
                  </a:lnTo>
                  <a:lnTo>
                    <a:pt x="3899" y="36429"/>
                  </a:lnTo>
                  <a:lnTo>
                    <a:pt x="4530" y="37413"/>
                  </a:lnTo>
                  <a:lnTo>
                    <a:pt x="5199" y="38319"/>
                  </a:lnTo>
                  <a:lnTo>
                    <a:pt x="6459" y="40052"/>
                  </a:lnTo>
                  <a:lnTo>
                    <a:pt x="7562" y="41548"/>
                  </a:lnTo>
                  <a:lnTo>
                    <a:pt x="8034" y="42257"/>
                  </a:lnTo>
                  <a:lnTo>
                    <a:pt x="8507" y="42927"/>
                  </a:lnTo>
                  <a:lnTo>
                    <a:pt x="8901" y="43636"/>
                  </a:lnTo>
                  <a:lnTo>
                    <a:pt x="9295" y="44305"/>
                  </a:lnTo>
                  <a:lnTo>
                    <a:pt x="9570" y="44975"/>
                  </a:lnTo>
                  <a:lnTo>
                    <a:pt x="9807" y="45644"/>
                  </a:lnTo>
                  <a:lnTo>
                    <a:pt x="9964" y="46156"/>
                  </a:lnTo>
                  <a:lnTo>
                    <a:pt x="10043" y="46629"/>
                  </a:lnTo>
                  <a:lnTo>
                    <a:pt x="10200" y="47692"/>
                  </a:lnTo>
                  <a:lnTo>
                    <a:pt x="10279" y="48834"/>
                  </a:lnTo>
                  <a:lnTo>
                    <a:pt x="10358" y="50055"/>
                  </a:lnTo>
                  <a:lnTo>
                    <a:pt x="10437" y="51433"/>
                  </a:lnTo>
                  <a:lnTo>
                    <a:pt x="10555" y="52851"/>
                  </a:lnTo>
                  <a:lnTo>
                    <a:pt x="10673" y="53717"/>
                  </a:lnTo>
                  <a:lnTo>
                    <a:pt x="10791" y="54544"/>
                  </a:lnTo>
                  <a:lnTo>
                    <a:pt x="10949" y="55332"/>
                  </a:lnTo>
                  <a:lnTo>
                    <a:pt x="11146" y="56120"/>
                  </a:lnTo>
                  <a:lnTo>
                    <a:pt x="11382" y="56868"/>
                  </a:lnTo>
                  <a:lnTo>
                    <a:pt x="11618" y="57577"/>
                  </a:lnTo>
                  <a:lnTo>
                    <a:pt x="11894" y="58246"/>
                  </a:lnTo>
                  <a:lnTo>
                    <a:pt x="12209" y="58916"/>
                  </a:lnTo>
                  <a:lnTo>
                    <a:pt x="12563" y="59546"/>
                  </a:lnTo>
                  <a:lnTo>
                    <a:pt x="12918" y="60137"/>
                  </a:lnTo>
                  <a:lnTo>
                    <a:pt x="13312" y="60727"/>
                  </a:lnTo>
                  <a:lnTo>
                    <a:pt x="13745" y="61239"/>
                  </a:lnTo>
                  <a:lnTo>
                    <a:pt x="14178" y="61791"/>
                  </a:lnTo>
                  <a:lnTo>
                    <a:pt x="14651" y="62263"/>
                  </a:lnTo>
                  <a:lnTo>
                    <a:pt x="15163" y="62696"/>
                  </a:lnTo>
                  <a:lnTo>
                    <a:pt x="15714" y="63130"/>
                  </a:lnTo>
                  <a:lnTo>
                    <a:pt x="16344" y="63563"/>
                  </a:lnTo>
                  <a:lnTo>
                    <a:pt x="17014" y="63957"/>
                  </a:lnTo>
                  <a:lnTo>
                    <a:pt x="17683" y="64272"/>
                  </a:lnTo>
                  <a:lnTo>
                    <a:pt x="18431" y="64547"/>
                  </a:lnTo>
                  <a:lnTo>
                    <a:pt x="19179" y="64784"/>
                  </a:lnTo>
                  <a:lnTo>
                    <a:pt x="19967" y="64941"/>
                  </a:lnTo>
                  <a:lnTo>
                    <a:pt x="20755" y="65099"/>
                  </a:lnTo>
                  <a:lnTo>
                    <a:pt x="21582" y="65138"/>
                  </a:lnTo>
                  <a:lnTo>
                    <a:pt x="21897" y="65177"/>
                  </a:lnTo>
                  <a:lnTo>
                    <a:pt x="22448" y="65177"/>
                  </a:lnTo>
                  <a:lnTo>
                    <a:pt x="22960" y="65138"/>
                  </a:lnTo>
                  <a:lnTo>
                    <a:pt x="23787" y="65059"/>
                  </a:lnTo>
                  <a:lnTo>
                    <a:pt x="24575" y="64941"/>
                  </a:lnTo>
                  <a:lnTo>
                    <a:pt x="25323" y="64784"/>
                  </a:lnTo>
                  <a:lnTo>
                    <a:pt x="26071" y="64547"/>
                  </a:lnTo>
                  <a:lnTo>
                    <a:pt x="26780" y="64272"/>
                  </a:lnTo>
                  <a:lnTo>
                    <a:pt x="27450" y="63917"/>
                  </a:lnTo>
                  <a:lnTo>
                    <a:pt x="28119" y="63563"/>
                  </a:lnTo>
                  <a:lnTo>
                    <a:pt x="28749" y="63130"/>
                  </a:lnTo>
                  <a:lnTo>
                    <a:pt x="29261" y="62696"/>
                  </a:lnTo>
                  <a:lnTo>
                    <a:pt x="29773" y="62263"/>
                  </a:lnTo>
                  <a:lnTo>
                    <a:pt x="30246" y="61751"/>
                  </a:lnTo>
                  <a:lnTo>
                    <a:pt x="30718" y="61239"/>
                  </a:lnTo>
                  <a:lnTo>
                    <a:pt x="31152" y="60727"/>
                  </a:lnTo>
                  <a:lnTo>
                    <a:pt x="31545" y="60137"/>
                  </a:lnTo>
                  <a:lnTo>
                    <a:pt x="31900" y="59546"/>
                  </a:lnTo>
                  <a:lnTo>
                    <a:pt x="32215" y="58916"/>
                  </a:lnTo>
                  <a:lnTo>
                    <a:pt x="32530" y="58246"/>
                  </a:lnTo>
                  <a:lnTo>
                    <a:pt x="32806" y="57577"/>
                  </a:lnTo>
                  <a:lnTo>
                    <a:pt x="33081" y="56868"/>
                  </a:lnTo>
                  <a:lnTo>
                    <a:pt x="33278" y="56120"/>
                  </a:lnTo>
                  <a:lnTo>
                    <a:pt x="33475" y="55332"/>
                  </a:lnTo>
                  <a:lnTo>
                    <a:pt x="33633" y="54544"/>
                  </a:lnTo>
                  <a:lnTo>
                    <a:pt x="33790" y="53717"/>
                  </a:lnTo>
                  <a:lnTo>
                    <a:pt x="33908" y="52851"/>
                  </a:lnTo>
                  <a:lnTo>
                    <a:pt x="33987" y="51433"/>
                  </a:lnTo>
                  <a:lnTo>
                    <a:pt x="34066" y="50055"/>
                  </a:lnTo>
                  <a:lnTo>
                    <a:pt x="34145" y="48834"/>
                  </a:lnTo>
                  <a:lnTo>
                    <a:pt x="34263" y="47692"/>
                  </a:lnTo>
                  <a:lnTo>
                    <a:pt x="34381" y="46629"/>
                  </a:lnTo>
                  <a:lnTo>
                    <a:pt x="34499" y="46156"/>
                  </a:lnTo>
                  <a:lnTo>
                    <a:pt x="34617" y="45644"/>
                  </a:lnTo>
                  <a:lnTo>
                    <a:pt x="34853" y="44975"/>
                  </a:lnTo>
                  <a:lnTo>
                    <a:pt x="35168" y="44305"/>
                  </a:lnTo>
                  <a:lnTo>
                    <a:pt x="35523" y="43636"/>
                  </a:lnTo>
                  <a:lnTo>
                    <a:pt x="35956" y="42927"/>
                  </a:lnTo>
                  <a:lnTo>
                    <a:pt x="36389" y="42257"/>
                  </a:lnTo>
                  <a:lnTo>
                    <a:pt x="36901" y="41548"/>
                  </a:lnTo>
                  <a:lnTo>
                    <a:pt x="37965" y="40052"/>
                  </a:lnTo>
                  <a:lnTo>
                    <a:pt x="39264" y="38319"/>
                  </a:lnTo>
                  <a:lnTo>
                    <a:pt x="39894" y="37413"/>
                  </a:lnTo>
                  <a:lnTo>
                    <a:pt x="40524" y="36429"/>
                  </a:lnTo>
                  <a:lnTo>
                    <a:pt x="41115" y="35444"/>
                  </a:lnTo>
                  <a:lnTo>
                    <a:pt x="41627" y="34460"/>
                  </a:lnTo>
                  <a:lnTo>
                    <a:pt x="42139" y="33475"/>
                  </a:lnTo>
                  <a:lnTo>
                    <a:pt x="42572" y="32451"/>
                  </a:lnTo>
                  <a:lnTo>
                    <a:pt x="42966" y="31427"/>
                  </a:lnTo>
                  <a:lnTo>
                    <a:pt x="43320" y="30403"/>
                  </a:lnTo>
                  <a:lnTo>
                    <a:pt x="43635" y="29379"/>
                  </a:lnTo>
                  <a:lnTo>
                    <a:pt x="43872" y="28316"/>
                  </a:lnTo>
                  <a:lnTo>
                    <a:pt x="44069" y="27253"/>
                  </a:lnTo>
                  <a:lnTo>
                    <a:pt x="44226" y="26229"/>
                  </a:lnTo>
                  <a:lnTo>
                    <a:pt x="44344" y="25166"/>
                  </a:lnTo>
                  <a:lnTo>
                    <a:pt x="44423" y="24102"/>
                  </a:lnTo>
                  <a:lnTo>
                    <a:pt x="44423" y="23078"/>
                  </a:lnTo>
                  <a:lnTo>
                    <a:pt x="44384" y="22015"/>
                  </a:lnTo>
                  <a:lnTo>
                    <a:pt x="44305" y="20991"/>
                  </a:lnTo>
                  <a:lnTo>
                    <a:pt x="44187" y="19928"/>
                  </a:lnTo>
                  <a:lnTo>
                    <a:pt x="44029" y="18983"/>
                  </a:lnTo>
                  <a:lnTo>
                    <a:pt x="43793" y="18037"/>
                  </a:lnTo>
                  <a:lnTo>
                    <a:pt x="43557" y="17092"/>
                  </a:lnTo>
                  <a:lnTo>
                    <a:pt x="43242" y="16187"/>
                  </a:lnTo>
                  <a:lnTo>
                    <a:pt x="42927" y="15281"/>
                  </a:lnTo>
                  <a:lnTo>
                    <a:pt x="42533" y="14375"/>
                  </a:lnTo>
                  <a:lnTo>
                    <a:pt x="42139" y="13509"/>
                  </a:lnTo>
                  <a:lnTo>
                    <a:pt x="41706" y="12642"/>
                  </a:lnTo>
                  <a:lnTo>
                    <a:pt x="41233" y="11776"/>
                  </a:lnTo>
                  <a:lnTo>
                    <a:pt x="40721" y="10949"/>
                  </a:lnTo>
                  <a:lnTo>
                    <a:pt x="40170" y="10161"/>
                  </a:lnTo>
                  <a:lnTo>
                    <a:pt x="39619" y="9373"/>
                  </a:lnTo>
                  <a:lnTo>
                    <a:pt x="38988" y="8625"/>
                  </a:lnTo>
                  <a:lnTo>
                    <a:pt x="38358" y="7877"/>
                  </a:lnTo>
                  <a:lnTo>
                    <a:pt x="37728" y="7168"/>
                  </a:lnTo>
                  <a:lnTo>
                    <a:pt x="37019" y="6499"/>
                  </a:lnTo>
                  <a:lnTo>
                    <a:pt x="36350" y="5829"/>
                  </a:lnTo>
                  <a:lnTo>
                    <a:pt x="35602" y="5199"/>
                  </a:lnTo>
                  <a:lnTo>
                    <a:pt x="34853" y="4608"/>
                  </a:lnTo>
                  <a:lnTo>
                    <a:pt x="34066" y="4018"/>
                  </a:lnTo>
                  <a:lnTo>
                    <a:pt x="33278" y="3506"/>
                  </a:lnTo>
                  <a:lnTo>
                    <a:pt x="32490" y="2994"/>
                  </a:lnTo>
                  <a:lnTo>
                    <a:pt x="31663" y="2521"/>
                  </a:lnTo>
                  <a:lnTo>
                    <a:pt x="30797" y="2088"/>
                  </a:lnTo>
                  <a:lnTo>
                    <a:pt x="29931" y="1694"/>
                  </a:lnTo>
                  <a:lnTo>
                    <a:pt x="29064" y="1340"/>
                  </a:lnTo>
                  <a:lnTo>
                    <a:pt x="28198" y="1025"/>
                  </a:lnTo>
                  <a:lnTo>
                    <a:pt x="27292" y="749"/>
                  </a:lnTo>
                  <a:lnTo>
                    <a:pt x="26386" y="513"/>
                  </a:lnTo>
                  <a:lnTo>
                    <a:pt x="25481" y="316"/>
                  </a:lnTo>
                  <a:lnTo>
                    <a:pt x="24535" y="158"/>
                  </a:lnTo>
                  <a:lnTo>
                    <a:pt x="23630" y="79"/>
                  </a:lnTo>
                  <a:lnTo>
                    <a:pt x="227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061;p33">
              <a:extLst>
                <a:ext uri="{FF2B5EF4-FFF2-40B4-BE49-F238E27FC236}">
                  <a16:creationId xmlns:a16="http://schemas.microsoft.com/office/drawing/2014/main" id="{C4176FDE-BFC1-4B05-A066-AE1F6C61FE76}"/>
                </a:ext>
              </a:extLst>
            </p:cNvPr>
            <p:cNvSpPr/>
            <p:nvPr/>
          </p:nvSpPr>
          <p:spPr>
            <a:xfrm>
              <a:off x="5500906" y="2194433"/>
              <a:ext cx="1190188" cy="1734095"/>
            </a:xfrm>
            <a:custGeom>
              <a:avLst/>
              <a:gdLst/>
              <a:ahLst/>
              <a:cxnLst/>
              <a:rect l="l" t="t" r="r" b="b"/>
              <a:pathLst>
                <a:path w="45329" h="66044" extrusionOk="0">
                  <a:moveTo>
                    <a:pt x="21936" y="0"/>
                  </a:moveTo>
                  <a:lnTo>
                    <a:pt x="21778" y="40"/>
                  </a:lnTo>
                  <a:lnTo>
                    <a:pt x="21621" y="119"/>
                  </a:lnTo>
                  <a:lnTo>
                    <a:pt x="21542" y="276"/>
                  </a:lnTo>
                  <a:lnTo>
                    <a:pt x="21503" y="434"/>
                  </a:lnTo>
                  <a:lnTo>
                    <a:pt x="21542" y="631"/>
                  </a:lnTo>
                  <a:lnTo>
                    <a:pt x="21660" y="749"/>
                  </a:lnTo>
                  <a:lnTo>
                    <a:pt x="21778" y="827"/>
                  </a:lnTo>
                  <a:lnTo>
                    <a:pt x="21975" y="867"/>
                  </a:lnTo>
                  <a:lnTo>
                    <a:pt x="22842" y="867"/>
                  </a:lnTo>
                  <a:lnTo>
                    <a:pt x="23708" y="906"/>
                  </a:lnTo>
                  <a:lnTo>
                    <a:pt x="23748" y="906"/>
                  </a:lnTo>
                  <a:lnTo>
                    <a:pt x="23905" y="867"/>
                  </a:lnTo>
                  <a:lnTo>
                    <a:pt x="24023" y="788"/>
                  </a:lnTo>
                  <a:lnTo>
                    <a:pt x="24141" y="670"/>
                  </a:lnTo>
                  <a:lnTo>
                    <a:pt x="24181" y="512"/>
                  </a:lnTo>
                  <a:lnTo>
                    <a:pt x="24141" y="316"/>
                  </a:lnTo>
                  <a:lnTo>
                    <a:pt x="24063" y="197"/>
                  </a:lnTo>
                  <a:lnTo>
                    <a:pt x="23944" y="79"/>
                  </a:lnTo>
                  <a:lnTo>
                    <a:pt x="23748" y="40"/>
                  </a:lnTo>
                  <a:lnTo>
                    <a:pt x="22842" y="0"/>
                  </a:lnTo>
                  <a:close/>
                  <a:moveTo>
                    <a:pt x="20124" y="119"/>
                  </a:moveTo>
                  <a:lnTo>
                    <a:pt x="19219" y="237"/>
                  </a:lnTo>
                  <a:lnTo>
                    <a:pt x="18313" y="394"/>
                  </a:lnTo>
                  <a:lnTo>
                    <a:pt x="18155" y="473"/>
                  </a:lnTo>
                  <a:lnTo>
                    <a:pt x="18037" y="591"/>
                  </a:lnTo>
                  <a:lnTo>
                    <a:pt x="17998" y="749"/>
                  </a:lnTo>
                  <a:lnTo>
                    <a:pt x="17998" y="946"/>
                  </a:lnTo>
                  <a:lnTo>
                    <a:pt x="18037" y="1064"/>
                  </a:lnTo>
                  <a:lnTo>
                    <a:pt x="18155" y="1182"/>
                  </a:lnTo>
                  <a:lnTo>
                    <a:pt x="18274" y="1261"/>
                  </a:lnTo>
                  <a:lnTo>
                    <a:pt x="18431" y="1300"/>
                  </a:lnTo>
                  <a:lnTo>
                    <a:pt x="18510" y="1261"/>
                  </a:lnTo>
                  <a:lnTo>
                    <a:pt x="19376" y="1103"/>
                  </a:lnTo>
                  <a:lnTo>
                    <a:pt x="20243" y="985"/>
                  </a:lnTo>
                  <a:lnTo>
                    <a:pt x="20400" y="946"/>
                  </a:lnTo>
                  <a:lnTo>
                    <a:pt x="20518" y="827"/>
                  </a:lnTo>
                  <a:lnTo>
                    <a:pt x="20597" y="670"/>
                  </a:lnTo>
                  <a:lnTo>
                    <a:pt x="20636" y="512"/>
                  </a:lnTo>
                  <a:lnTo>
                    <a:pt x="20558" y="316"/>
                  </a:lnTo>
                  <a:lnTo>
                    <a:pt x="20440" y="197"/>
                  </a:lnTo>
                  <a:lnTo>
                    <a:pt x="20321" y="119"/>
                  </a:lnTo>
                  <a:close/>
                  <a:moveTo>
                    <a:pt x="25402" y="237"/>
                  </a:moveTo>
                  <a:lnTo>
                    <a:pt x="25244" y="316"/>
                  </a:lnTo>
                  <a:lnTo>
                    <a:pt x="25126" y="434"/>
                  </a:lnTo>
                  <a:lnTo>
                    <a:pt x="25047" y="591"/>
                  </a:lnTo>
                  <a:lnTo>
                    <a:pt x="25047" y="788"/>
                  </a:lnTo>
                  <a:lnTo>
                    <a:pt x="25126" y="946"/>
                  </a:lnTo>
                  <a:lnTo>
                    <a:pt x="25244" y="1064"/>
                  </a:lnTo>
                  <a:lnTo>
                    <a:pt x="25441" y="1103"/>
                  </a:lnTo>
                  <a:lnTo>
                    <a:pt x="26268" y="1300"/>
                  </a:lnTo>
                  <a:lnTo>
                    <a:pt x="27134" y="1497"/>
                  </a:lnTo>
                  <a:lnTo>
                    <a:pt x="27253" y="1497"/>
                  </a:lnTo>
                  <a:lnTo>
                    <a:pt x="27371" y="1458"/>
                  </a:lnTo>
                  <a:lnTo>
                    <a:pt x="27489" y="1418"/>
                  </a:lnTo>
                  <a:lnTo>
                    <a:pt x="27607" y="1300"/>
                  </a:lnTo>
                  <a:lnTo>
                    <a:pt x="27686" y="1182"/>
                  </a:lnTo>
                  <a:lnTo>
                    <a:pt x="27686" y="985"/>
                  </a:lnTo>
                  <a:lnTo>
                    <a:pt x="27607" y="827"/>
                  </a:lnTo>
                  <a:lnTo>
                    <a:pt x="27489" y="709"/>
                  </a:lnTo>
                  <a:lnTo>
                    <a:pt x="27331" y="631"/>
                  </a:lnTo>
                  <a:lnTo>
                    <a:pt x="26465" y="394"/>
                  </a:lnTo>
                  <a:lnTo>
                    <a:pt x="25559" y="237"/>
                  </a:lnTo>
                  <a:close/>
                  <a:moveTo>
                    <a:pt x="16738" y="827"/>
                  </a:moveTo>
                  <a:lnTo>
                    <a:pt x="16580" y="867"/>
                  </a:lnTo>
                  <a:lnTo>
                    <a:pt x="15714" y="1143"/>
                  </a:lnTo>
                  <a:lnTo>
                    <a:pt x="14847" y="1497"/>
                  </a:lnTo>
                  <a:lnTo>
                    <a:pt x="14729" y="1576"/>
                  </a:lnTo>
                  <a:lnTo>
                    <a:pt x="14611" y="1733"/>
                  </a:lnTo>
                  <a:lnTo>
                    <a:pt x="14572" y="1891"/>
                  </a:lnTo>
                  <a:lnTo>
                    <a:pt x="14611" y="2048"/>
                  </a:lnTo>
                  <a:lnTo>
                    <a:pt x="14690" y="2166"/>
                  </a:lnTo>
                  <a:lnTo>
                    <a:pt x="14769" y="2285"/>
                  </a:lnTo>
                  <a:lnTo>
                    <a:pt x="14887" y="2324"/>
                  </a:lnTo>
                  <a:lnTo>
                    <a:pt x="15202" y="2324"/>
                  </a:lnTo>
                  <a:lnTo>
                    <a:pt x="16029" y="2009"/>
                  </a:lnTo>
                  <a:lnTo>
                    <a:pt x="16816" y="1733"/>
                  </a:lnTo>
                  <a:lnTo>
                    <a:pt x="16974" y="1615"/>
                  </a:lnTo>
                  <a:lnTo>
                    <a:pt x="17092" y="1497"/>
                  </a:lnTo>
                  <a:lnTo>
                    <a:pt x="17131" y="1339"/>
                  </a:lnTo>
                  <a:lnTo>
                    <a:pt x="17131" y="1143"/>
                  </a:lnTo>
                  <a:lnTo>
                    <a:pt x="17053" y="985"/>
                  </a:lnTo>
                  <a:lnTo>
                    <a:pt x="16895" y="906"/>
                  </a:lnTo>
                  <a:lnTo>
                    <a:pt x="16738" y="827"/>
                  </a:lnTo>
                  <a:close/>
                  <a:moveTo>
                    <a:pt x="28907" y="1143"/>
                  </a:moveTo>
                  <a:lnTo>
                    <a:pt x="28749" y="1182"/>
                  </a:lnTo>
                  <a:lnTo>
                    <a:pt x="28592" y="1261"/>
                  </a:lnTo>
                  <a:lnTo>
                    <a:pt x="28513" y="1418"/>
                  </a:lnTo>
                  <a:lnTo>
                    <a:pt x="28513" y="1615"/>
                  </a:lnTo>
                  <a:lnTo>
                    <a:pt x="28552" y="1773"/>
                  </a:lnTo>
                  <a:lnTo>
                    <a:pt x="28631" y="1891"/>
                  </a:lnTo>
                  <a:lnTo>
                    <a:pt x="28788" y="2009"/>
                  </a:lnTo>
                  <a:lnTo>
                    <a:pt x="29615" y="2285"/>
                  </a:lnTo>
                  <a:lnTo>
                    <a:pt x="30403" y="2639"/>
                  </a:lnTo>
                  <a:lnTo>
                    <a:pt x="30600" y="2678"/>
                  </a:lnTo>
                  <a:lnTo>
                    <a:pt x="30718" y="2639"/>
                  </a:lnTo>
                  <a:lnTo>
                    <a:pt x="30836" y="2600"/>
                  </a:lnTo>
                  <a:lnTo>
                    <a:pt x="30915" y="2521"/>
                  </a:lnTo>
                  <a:lnTo>
                    <a:pt x="30994" y="2403"/>
                  </a:lnTo>
                  <a:lnTo>
                    <a:pt x="31033" y="2245"/>
                  </a:lnTo>
                  <a:lnTo>
                    <a:pt x="30994" y="2088"/>
                  </a:lnTo>
                  <a:lnTo>
                    <a:pt x="30915" y="1930"/>
                  </a:lnTo>
                  <a:lnTo>
                    <a:pt x="30757" y="1812"/>
                  </a:lnTo>
                  <a:lnTo>
                    <a:pt x="29930" y="1458"/>
                  </a:lnTo>
                  <a:lnTo>
                    <a:pt x="29103" y="1143"/>
                  </a:lnTo>
                  <a:close/>
                  <a:moveTo>
                    <a:pt x="13390" y="2206"/>
                  </a:moveTo>
                  <a:lnTo>
                    <a:pt x="13193" y="2245"/>
                  </a:lnTo>
                  <a:lnTo>
                    <a:pt x="12406" y="2678"/>
                  </a:lnTo>
                  <a:lnTo>
                    <a:pt x="11618" y="3151"/>
                  </a:lnTo>
                  <a:lnTo>
                    <a:pt x="11500" y="3269"/>
                  </a:lnTo>
                  <a:lnTo>
                    <a:pt x="11421" y="3427"/>
                  </a:lnTo>
                  <a:lnTo>
                    <a:pt x="11421" y="3584"/>
                  </a:lnTo>
                  <a:lnTo>
                    <a:pt x="11500" y="3781"/>
                  </a:lnTo>
                  <a:lnTo>
                    <a:pt x="11579" y="3860"/>
                  </a:lnTo>
                  <a:lnTo>
                    <a:pt x="11657" y="3939"/>
                  </a:lnTo>
                  <a:lnTo>
                    <a:pt x="11776" y="3978"/>
                  </a:lnTo>
                  <a:lnTo>
                    <a:pt x="11854" y="3978"/>
                  </a:lnTo>
                  <a:lnTo>
                    <a:pt x="12012" y="3939"/>
                  </a:lnTo>
                  <a:lnTo>
                    <a:pt x="12091" y="3899"/>
                  </a:lnTo>
                  <a:lnTo>
                    <a:pt x="12878" y="3466"/>
                  </a:lnTo>
                  <a:lnTo>
                    <a:pt x="13626" y="3033"/>
                  </a:lnTo>
                  <a:lnTo>
                    <a:pt x="13745" y="2915"/>
                  </a:lnTo>
                  <a:lnTo>
                    <a:pt x="13823" y="2797"/>
                  </a:lnTo>
                  <a:lnTo>
                    <a:pt x="13863" y="2600"/>
                  </a:lnTo>
                  <a:lnTo>
                    <a:pt x="13823" y="2442"/>
                  </a:lnTo>
                  <a:lnTo>
                    <a:pt x="13705" y="2285"/>
                  </a:lnTo>
                  <a:lnTo>
                    <a:pt x="13548" y="2206"/>
                  </a:lnTo>
                  <a:close/>
                  <a:moveTo>
                    <a:pt x="32215" y="2560"/>
                  </a:moveTo>
                  <a:lnTo>
                    <a:pt x="32057" y="2600"/>
                  </a:lnTo>
                  <a:lnTo>
                    <a:pt x="31900" y="2678"/>
                  </a:lnTo>
                  <a:lnTo>
                    <a:pt x="31781" y="2797"/>
                  </a:lnTo>
                  <a:lnTo>
                    <a:pt x="31742" y="2993"/>
                  </a:lnTo>
                  <a:lnTo>
                    <a:pt x="31742" y="3151"/>
                  </a:lnTo>
                  <a:lnTo>
                    <a:pt x="31821" y="3309"/>
                  </a:lnTo>
                  <a:lnTo>
                    <a:pt x="31978" y="3427"/>
                  </a:lnTo>
                  <a:lnTo>
                    <a:pt x="32727" y="3860"/>
                  </a:lnTo>
                  <a:lnTo>
                    <a:pt x="33475" y="4293"/>
                  </a:lnTo>
                  <a:lnTo>
                    <a:pt x="33593" y="4372"/>
                  </a:lnTo>
                  <a:lnTo>
                    <a:pt x="33829" y="4372"/>
                  </a:lnTo>
                  <a:lnTo>
                    <a:pt x="33908" y="4332"/>
                  </a:lnTo>
                  <a:lnTo>
                    <a:pt x="34026" y="4254"/>
                  </a:lnTo>
                  <a:lnTo>
                    <a:pt x="34105" y="4175"/>
                  </a:lnTo>
                  <a:lnTo>
                    <a:pt x="34144" y="4017"/>
                  </a:lnTo>
                  <a:lnTo>
                    <a:pt x="34144" y="3820"/>
                  </a:lnTo>
                  <a:lnTo>
                    <a:pt x="34066" y="3663"/>
                  </a:lnTo>
                  <a:lnTo>
                    <a:pt x="33947" y="3545"/>
                  </a:lnTo>
                  <a:lnTo>
                    <a:pt x="33199" y="3072"/>
                  </a:lnTo>
                  <a:lnTo>
                    <a:pt x="32412" y="2639"/>
                  </a:lnTo>
                  <a:lnTo>
                    <a:pt x="32215" y="2560"/>
                  </a:lnTo>
                  <a:close/>
                  <a:moveTo>
                    <a:pt x="10279" y="4096"/>
                  </a:moveTo>
                  <a:lnTo>
                    <a:pt x="10122" y="4175"/>
                  </a:lnTo>
                  <a:lnTo>
                    <a:pt x="9413" y="4726"/>
                  </a:lnTo>
                  <a:lnTo>
                    <a:pt x="8743" y="5317"/>
                  </a:lnTo>
                  <a:lnTo>
                    <a:pt x="8625" y="5435"/>
                  </a:lnTo>
                  <a:lnTo>
                    <a:pt x="8586" y="5632"/>
                  </a:lnTo>
                  <a:lnTo>
                    <a:pt x="8586" y="5790"/>
                  </a:lnTo>
                  <a:lnTo>
                    <a:pt x="8664" y="5947"/>
                  </a:lnTo>
                  <a:lnTo>
                    <a:pt x="8822" y="6065"/>
                  </a:lnTo>
                  <a:lnTo>
                    <a:pt x="9019" y="6105"/>
                  </a:lnTo>
                  <a:lnTo>
                    <a:pt x="9176" y="6065"/>
                  </a:lnTo>
                  <a:lnTo>
                    <a:pt x="9295" y="5986"/>
                  </a:lnTo>
                  <a:lnTo>
                    <a:pt x="9964" y="5435"/>
                  </a:lnTo>
                  <a:lnTo>
                    <a:pt x="10673" y="4884"/>
                  </a:lnTo>
                  <a:lnTo>
                    <a:pt x="10791" y="4766"/>
                  </a:lnTo>
                  <a:lnTo>
                    <a:pt x="10830" y="4608"/>
                  </a:lnTo>
                  <a:lnTo>
                    <a:pt x="10830" y="4411"/>
                  </a:lnTo>
                  <a:lnTo>
                    <a:pt x="10752" y="4254"/>
                  </a:lnTo>
                  <a:lnTo>
                    <a:pt x="10633" y="4136"/>
                  </a:lnTo>
                  <a:lnTo>
                    <a:pt x="10476" y="4096"/>
                  </a:lnTo>
                  <a:close/>
                  <a:moveTo>
                    <a:pt x="35129" y="4529"/>
                  </a:moveTo>
                  <a:lnTo>
                    <a:pt x="34932" y="4569"/>
                  </a:lnTo>
                  <a:lnTo>
                    <a:pt x="34814" y="4687"/>
                  </a:lnTo>
                  <a:lnTo>
                    <a:pt x="34735" y="4844"/>
                  </a:lnTo>
                  <a:lnTo>
                    <a:pt x="34735" y="5002"/>
                  </a:lnTo>
                  <a:lnTo>
                    <a:pt x="34774" y="5159"/>
                  </a:lnTo>
                  <a:lnTo>
                    <a:pt x="34893" y="5317"/>
                  </a:lnTo>
                  <a:lnTo>
                    <a:pt x="35601" y="5829"/>
                  </a:lnTo>
                  <a:lnTo>
                    <a:pt x="36271" y="6420"/>
                  </a:lnTo>
                  <a:lnTo>
                    <a:pt x="36389" y="6498"/>
                  </a:lnTo>
                  <a:lnTo>
                    <a:pt x="36547" y="6538"/>
                  </a:lnTo>
                  <a:lnTo>
                    <a:pt x="36744" y="6498"/>
                  </a:lnTo>
                  <a:lnTo>
                    <a:pt x="36901" y="6380"/>
                  </a:lnTo>
                  <a:lnTo>
                    <a:pt x="36980" y="6223"/>
                  </a:lnTo>
                  <a:lnTo>
                    <a:pt x="36980" y="6065"/>
                  </a:lnTo>
                  <a:lnTo>
                    <a:pt x="36940" y="5868"/>
                  </a:lnTo>
                  <a:lnTo>
                    <a:pt x="36862" y="5750"/>
                  </a:lnTo>
                  <a:lnTo>
                    <a:pt x="36153" y="5159"/>
                  </a:lnTo>
                  <a:lnTo>
                    <a:pt x="35444" y="4608"/>
                  </a:lnTo>
                  <a:lnTo>
                    <a:pt x="35286" y="4529"/>
                  </a:lnTo>
                  <a:close/>
                  <a:moveTo>
                    <a:pt x="7719" y="6420"/>
                  </a:moveTo>
                  <a:lnTo>
                    <a:pt x="7562" y="6459"/>
                  </a:lnTo>
                  <a:lnTo>
                    <a:pt x="7404" y="6538"/>
                  </a:lnTo>
                  <a:lnTo>
                    <a:pt x="6774" y="7207"/>
                  </a:lnTo>
                  <a:lnTo>
                    <a:pt x="6183" y="7877"/>
                  </a:lnTo>
                  <a:lnTo>
                    <a:pt x="6065" y="8034"/>
                  </a:lnTo>
                  <a:lnTo>
                    <a:pt x="6065" y="8192"/>
                  </a:lnTo>
                  <a:lnTo>
                    <a:pt x="6105" y="8349"/>
                  </a:lnTo>
                  <a:lnTo>
                    <a:pt x="6223" y="8507"/>
                  </a:lnTo>
                  <a:lnTo>
                    <a:pt x="6341" y="8586"/>
                  </a:lnTo>
                  <a:lnTo>
                    <a:pt x="6498" y="8625"/>
                  </a:lnTo>
                  <a:lnTo>
                    <a:pt x="6695" y="8586"/>
                  </a:lnTo>
                  <a:lnTo>
                    <a:pt x="6853" y="8468"/>
                  </a:lnTo>
                  <a:lnTo>
                    <a:pt x="7444" y="7798"/>
                  </a:lnTo>
                  <a:lnTo>
                    <a:pt x="8034" y="7168"/>
                  </a:lnTo>
                  <a:lnTo>
                    <a:pt x="8113" y="7050"/>
                  </a:lnTo>
                  <a:lnTo>
                    <a:pt x="8152" y="6853"/>
                  </a:lnTo>
                  <a:lnTo>
                    <a:pt x="8113" y="6695"/>
                  </a:lnTo>
                  <a:lnTo>
                    <a:pt x="8034" y="6538"/>
                  </a:lnTo>
                  <a:lnTo>
                    <a:pt x="7877" y="6459"/>
                  </a:lnTo>
                  <a:lnTo>
                    <a:pt x="7719" y="6420"/>
                  </a:lnTo>
                  <a:close/>
                  <a:moveTo>
                    <a:pt x="37846" y="6853"/>
                  </a:moveTo>
                  <a:lnTo>
                    <a:pt x="37689" y="6892"/>
                  </a:lnTo>
                  <a:lnTo>
                    <a:pt x="37531" y="6971"/>
                  </a:lnTo>
                  <a:lnTo>
                    <a:pt x="37452" y="7129"/>
                  </a:lnTo>
                  <a:lnTo>
                    <a:pt x="37413" y="7286"/>
                  </a:lnTo>
                  <a:lnTo>
                    <a:pt x="37452" y="7444"/>
                  </a:lnTo>
                  <a:lnTo>
                    <a:pt x="37531" y="7601"/>
                  </a:lnTo>
                  <a:lnTo>
                    <a:pt x="38122" y="8231"/>
                  </a:lnTo>
                  <a:lnTo>
                    <a:pt x="38713" y="8901"/>
                  </a:lnTo>
                  <a:lnTo>
                    <a:pt x="38870" y="9019"/>
                  </a:lnTo>
                  <a:lnTo>
                    <a:pt x="39067" y="9058"/>
                  </a:lnTo>
                  <a:lnTo>
                    <a:pt x="39225" y="9019"/>
                  </a:lnTo>
                  <a:lnTo>
                    <a:pt x="39343" y="8940"/>
                  </a:lnTo>
                  <a:lnTo>
                    <a:pt x="39461" y="8783"/>
                  </a:lnTo>
                  <a:lnTo>
                    <a:pt x="39500" y="8625"/>
                  </a:lnTo>
                  <a:lnTo>
                    <a:pt x="39500" y="8468"/>
                  </a:lnTo>
                  <a:lnTo>
                    <a:pt x="39382" y="8310"/>
                  </a:lnTo>
                  <a:lnTo>
                    <a:pt x="38791" y="7641"/>
                  </a:lnTo>
                  <a:lnTo>
                    <a:pt x="38161" y="6971"/>
                  </a:lnTo>
                  <a:lnTo>
                    <a:pt x="38004" y="6892"/>
                  </a:lnTo>
                  <a:lnTo>
                    <a:pt x="37846" y="6853"/>
                  </a:lnTo>
                  <a:close/>
                  <a:moveTo>
                    <a:pt x="5317" y="9098"/>
                  </a:moveTo>
                  <a:lnTo>
                    <a:pt x="5159" y="9176"/>
                  </a:lnTo>
                  <a:lnTo>
                    <a:pt x="5041" y="9295"/>
                  </a:lnTo>
                  <a:lnTo>
                    <a:pt x="4490" y="10043"/>
                  </a:lnTo>
                  <a:lnTo>
                    <a:pt x="4017" y="10791"/>
                  </a:lnTo>
                  <a:lnTo>
                    <a:pt x="3939" y="10949"/>
                  </a:lnTo>
                  <a:lnTo>
                    <a:pt x="3939" y="11106"/>
                  </a:lnTo>
                  <a:lnTo>
                    <a:pt x="4017" y="11264"/>
                  </a:lnTo>
                  <a:lnTo>
                    <a:pt x="4136" y="11382"/>
                  </a:lnTo>
                  <a:lnTo>
                    <a:pt x="4254" y="11461"/>
                  </a:lnTo>
                  <a:lnTo>
                    <a:pt x="4490" y="11461"/>
                  </a:lnTo>
                  <a:lnTo>
                    <a:pt x="4569" y="11421"/>
                  </a:lnTo>
                  <a:lnTo>
                    <a:pt x="4687" y="11342"/>
                  </a:lnTo>
                  <a:lnTo>
                    <a:pt x="4726" y="11264"/>
                  </a:lnTo>
                  <a:lnTo>
                    <a:pt x="5238" y="10515"/>
                  </a:lnTo>
                  <a:lnTo>
                    <a:pt x="5750" y="9806"/>
                  </a:lnTo>
                  <a:lnTo>
                    <a:pt x="5829" y="9649"/>
                  </a:lnTo>
                  <a:lnTo>
                    <a:pt x="5829" y="9491"/>
                  </a:lnTo>
                  <a:lnTo>
                    <a:pt x="5790" y="9334"/>
                  </a:lnTo>
                  <a:lnTo>
                    <a:pt x="5671" y="9216"/>
                  </a:lnTo>
                  <a:lnTo>
                    <a:pt x="5514" y="9137"/>
                  </a:lnTo>
                  <a:lnTo>
                    <a:pt x="5317" y="9098"/>
                  </a:lnTo>
                  <a:close/>
                  <a:moveTo>
                    <a:pt x="40248" y="9531"/>
                  </a:moveTo>
                  <a:lnTo>
                    <a:pt x="40052" y="9570"/>
                  </a:lnTo>
                  <a:lnTo>
                    <a:pt x="39894" y="9649"/>
                  </a:lnTo>
                  <a:lnTo>
                    <a:pt x="39776" y="9767"/>
                  </a:lnTo>
                  <a:lnTo>
                    <a:pt x="39737" y="9925"/>
                  </a:lnTo>
                  <a:lnTo>
                    <a:pt x="39737" y="10082"/>
                  </a:lnTo>
                  <a:lnTo>
                    <a:pt x="39815" y="10240"/>
                  </a:lnTo>
                  <a:lnTo>
                    <a:pt x="40327" y="10949"/>
                  </a:lnTo>
                  <a:lnTo>
                    <a:pt x="40800" y="11697"/>
                  </a:lnTo>
                  <a:lnTo>
                    <a:pt x="40879" y="11776"/>
                  </a:lnTo>
                  <a:lnTo>
                    <a:pt x="40957" y="11854"/>
                  </a:lnTo>
                  <a:lnTo>
                    <a:pt x="41075" y="11894"/>
                  </a:lnTo>
                  <a:lnTo>
                    <a:pt x="41312" y="11894"/>
                  </a:lnTo>
                  <a:lnTo>
                    <a:pt x="41430" y="11815"/>
                  </a:lnTo>
                  <a:lnTo>
                    <a:pt x="41548" y="11697"/>
                  </a:lnTo>
                  <a:lnTo>
                    <a:pt x="41627" y="11539"/>
                  </a:lnTo>
                  <a:lnTo>
                    <a:pt x="41627" y="11382"/>
                  </a:lnTo>
                  <a:lnTo>
                    <a:pt x="41548" y="11224"/>
                  </a:lnTo>
                  <a:lnTo>
                    <a:pt x="41075" y="10476"/>
                  </a:lnTo>
                  <a:lnTo>
                    <a:pt x="40524" y="9728"/>
                  </a:lnTo>
                  <a:lnTo>
                    <a:pt x="40406" y="9610"/>
                  </a:lnTo>
                  <a:lnTo>
                    <a:pt x="40248" y="9531"/>
                  </a:lnTo>
                  <a:close/>
                  <a:moveTo>
                    <a:pt x="3505" y="12091"/>
                  </a:moveTo>
                  <a:lnTo>
                    <a:pt x="3348" y="12130"/>
                  </a:lnTo>
                  <a:lnTo>
                    <a:pt x="3190" y="12169"/>
                  </a:lnTo>
                  <a:lnTo>
                    <a:pt x="3072" y="12327"/>
                  </a:lnTo>
                  <a:lnTo>
                    <a:pt x="2639" y="13115"/>
                  </a:lnTo>
                  <a:lnTo>
                    <a:pt x="2245" y="13942"/>
                  </a:lnTo>
                  <a:lnTo>
                    <a:pt x="2206" y="14099"/>
                  </a:lnTo>
                  <a:lnTo>
                    <a:pt x="2206" y="14257"/>
                  </a:lnTo>
                  <a:lnTo>
                    <a:pt x="2324" y="14414"/>
                  </a:lnTo>
                  <a:lnTo>
                    <a:pt x="2442" y="14532"/>
                  </a:lnTo>
                  <a:lnTo>
                    <a:pt x="2639" y="14572"/>
                  </a:lnTo>
                  <a:lnTo>
                    <a:pt x="2757" y="14532"/>
                  </a:lnTo>
                  <a:lnTo>
                    <a:pt x="2875" y="14493"/>
                  </a:lnTo>
                  <a:lnTo>
                    <a:pt x="2954" y="14414"/>
                  </a:lnTo>
                  <a:lnTo>
                    <a:pt x="3033" y="14296"/>
                  </a:lnTo>
                  <a:lnTo>
                    <a:pt x="3427" y="13508"/>
                  </a:lnTo>
                  <a:lnTo>
                    <a:pt x="3860" y="12760"/>
                  </a:lnTo>
                  <a:lnTo>
                    <a:pt x="3899" y="12603"/>
                  </a:lnTo>
                  <a:lnTo>
                    <a:pt x="3899" y="12406"/>
                  </a:lnTo>
                  <a:lnTo>
                    <a:pt x="3820" y="12248"/>
                  </a:lnTo>
                  <a:lnTo>
                    <a:pt x="3663" y="12169"/>
                  </a:lnTo>
                  <a:lnTo>
                    <a:pt x="3505" y="12091"/>
                  </a:lnTo>
                  <a:close/>
                  <a:moveTo>
                    <a:pt x="42060" y="12563"/>
                  </a:moveTo>
                  <a:lnTo>
                    <a:pt x="41863" y="12603"/>
                  </a:lnTo>
                  <a:lnTo>
                    <a:pt x="41745" y="12721"/>
                  </a:lnTo>
                  <a:lnTo>
                    <a:pt x="41666" y="12878"/>
                  </a:lnTo>
                  <a:lnTo>
                    <a:pt x="41666" y="13036"/>
                  </a:lnTo>
                  <a:lnTo>
                    <a:pt x="41706" y="13193"/>
                  </a:lnTo>
                  <a:lnTo>
                    <a:pt x="42099" y="13981"/>
                  </a:lnTo>
                  <a:lnTo>
                    <a:pt x="42493" y="14769"/>
                  </a:lnTo>
                  <a:lnTo>
                    <a:pt x="42533" y="14887"/>
                  </a:lnTo>
                  <a:lnTo>
                    <a:pt x="42651" y="14965"/>
                  </a:lnTo>
                  <a:lnTo>
                    <a:pt x="42769" y="15005"/>
                  </a:lnTo>
                  <a:lnTo>
                    <a:pt x="42887" y="15044"/>
                  </a:lnTo>
                  <a:lnTo>
                    <a:pt x="43084" y="15005"/>
                  </a:lnTo>
                  <a:lnTo>
                    <a:pt x="43202" y="14887"/>
                  </a:lnTo>
                  <a:lnTo>
                    <a:pt x="43281" y="14729"/>
                  </a:lnTo>
                  <a:lnTo>
                    <a:pt x="43320" y="14572"/>
                  </a:lnTo>
                  <a:lnTo>
                    <a:pt x="43281" y="14414"/>
                  </a:lnTo>
                  <a:lnTo>
                    <a:pt x="42887" y="13587"/>
                  </a:lnTo>
                  <a:lnTo>
                    <a:pt x="42493" y="12760"/>
                  </a:lnTo>
                  <a:lnTo>
                    <a:pt x="42375" y="12642"/>
                  </a:lnTo>
                  <a:lnTo>
                    <a:pt x="42218" y="12563"/>
                  </a:lnTo>
                  <a:close/>
                  <a:moveTo>
                    <a:pt x="1930" y="15320"/>
                  </a:moveTo>
                  <a:lnTo>
                    <a:pt x="1773" y="15359"/>
                  </a:lnTo>
                  <a:lnTo>
                    <a:pt x="1615" y="15438"/>
                  </a:lnTo>
                  <a:lnTo>
                    <a:pt x="1536" y="15596"/>
                  </a:lnTo>
                  <a:lnTo>
                    <a:pt x="1221" y="16462"/>
                  </a:lnTo>
                  <a:lnTo>
                    <a:pt x="946" y="17328"/>
                  </a:lnTo>
                  <a:lnTo>
                    <a:pt x="906" y="17486"/>
                  </a:lnTo>
                  <a:lnTo>
                    <a:pt x="985" y="17643"/>
                  </a:lnTo>
                  <a:lnTo>
                    <a:pt x="1064" y="17801"/>
                  </a:lnTo>
                  <a:lnTo>
                    <a:pt x="1221" y="17880"/>
                  </a:lnTo>
                  <a:lnTo>
                    <a:pt x="1497" y="17880"/>
                  </a:lnTo>
                  <a:lnTo>
                    <a:pt x="1615" y="17801"/>
                  </a:lnTo>
                  <a:lnTo>
                    <a:pt x="1733" y="17722"/>
                  </a:lnTo>
                  <a:lnTo>
                    <a:pt x="1773" y="17565"/>
                  </a:lnTo>
                  <a:lnTo>
                    <a:pt x="2048" y="16738"/>
                  </a:lnTo>
                  <a:lnTo>
                    <a:pt x="2363" y="15911"/>
                  </a:lnTo>
                  <a:lnTo>
                    <a:pt x="2403" y="15753"/>
                  </a:lnTo>
                  <a:lnTo>
                    <a:pt x="2363" y="15596"/>
                  </a:lnTo>
                  <a:lnTo>
                    <a:pt x="2245" y="15438"/>
                  </a:lnTo>
                  <a:lnTo>
                    <a:pt x="2088" y="15359"/>
                  </a:lnTo>
                  <a:lnTo>
                    <a:pt x="1930" y="15320"/>
                  </a:lnTo>
                  <a:close/>
                  <a:moveTo>
                    <a:pt x="43399" y="15793"/>
                  </a:moveTo>
                  <a:lnTo>
                    <a:pt x="43241" y="15911"/>
                  </a:lnTo>
                  <a:lnTo>
                    <a:pt x="43163" y="16029"/>
                  </a:lnTo>
                  <a:lnTo>
                    <a:pt x="43123" y="16226"/>
                  </a:lnTo>
                  <a:lnTo>
                    <a:pt x="43123" y="16383"/>
                  </a:lnTo>
                  <a:lnTo>
                    <a:pt x="43399" y="17210"/>
                  </a:lnTo>
                  <a:lnTo>
                    <a:pt x="43675" y="18037"/>
                  </a:lnTo>
                  <a:lnTo>
                    <a:pt x="43714" y="18195"/>
                  </a:lnTo>
                  <a:lnTo>
                    <a:pt x="43832" y="18274"/>
                  </a:lnTo>
                  <a:lnTo>
                    <a:pt x="43950" y="18352"/>
                  </a:lnTo>
                  <a:lnTo>
                    <a:pt x="44226" y="18352"/>
                  </a:lnTo>
                  <a:lnTo>
                    <a:pt x="44384" y="18274"/>
                  </a:lnTo>
                  <a:lnTo>
                    <a:pt x="44462" y="18155"/>
                  </a:lnTo>
                  <a:lnTo>
                    <a:pt x="44541" y="17998"/>
                  </a:lnTo>
                  <a:lnTo>
                    <a:pt x="44502" y="17801"/>
                  </a:lnTo>
                  <a:lnTo>
                    <a:pt x="44265" y="16935"/>
                  </a:lnTo>
                  <a:lnTo>
                    <a:pt x="43990" y="16068"/>
                  </a:lnTo>
                  <a:lnTo>
                    <a:pt x="43872" y="15911"/>
                  </a:lnTo>
                  <a:lnTo>
                    <a:pt x="43753" y="15832"/>
                  </a:lnTo>
                  <a:lnTo>
                    <a:pt x="43557" y="15793"/>
                  </a:lnTo>
                  <a:close/>
                  <a:moveTo>
                    <a:pt x="827" y="18746"/>
                  </a:moveTo>
                  <a:lnTo>
                    <a:pt x="670" y="18786"/>
                  </a:lnTo>
                  <a:lnTo>
                    <a:pt x="552" y="18904"/>
                  </a:lnTo>
                  <a:lnTo>
                    <a:pt x="473" y="19061"/>
                  </a:lnTo>
                  <a:lnTo>
                    <a:pt x="276" y="20321"/>
                  </a:lnTo>
                  <a:lnTo>
                    <a:pt x="158" y="20873"/>
                  </a:lnTo>
                  <a:lnTo>
                    <a:pt x="197" y="21030"/>
                  </a:lnTo>
                  <a:lnTo>
                    <a:pt x="276" y="21188"/>
                  </a:lnTo>
                  <a:lnTo>
                    <a:pt x="394" y="21306"/>
                  </a:lnTo>
                  <a:lnTo>
                    <a:pt x="552" y="21385"/>
                  </a:lnTo>
                  <a:lnTo>
                    <a:pt x="631" y="21385"/>
                  </a:lnTo>
                  <a:lnTo>
                    <a:pt x="788" y="21345"/>
                  </a:lnTo>
                  <a:lnTo>
                    <a:pt x="906" y="21267"/>
                  </a:lnTo>
                  <a:lnTo>
                    <a:pt x="1024" y="21148"/>
                  </a:lnTo>
                  <a:lnTo>
                    <a:pt x="1064" y="20991"/>
                  </a:lnTo>
                  <a:lnTo>
                    <a:pt x="1143" y="20440"/>
                  </a:lnTo>
                  <a:lnTo>
                    <a:pt x="1339" y="19258"/>
                  </a:lnTo>
                  <a:lnTo>
                    <a:pt x="1339" y="19101"/>
                  </a:lnTo>
                  <a:lnTo>
                    <a:pt x="1300" y="18943"/>
                  </a:lnTo>
                  <a:lnTo>
                    <a:pt x="1182" y="18786"/>
                  </a:lnTo>
                  <a:lnTo>
                    <a:pt x="1024" y="18746"/>
                  </a:lnTo>
                  <a:close/>
                  <a:moveTo>
                    <a:pt x="44423" y="19219"/>
                  </a:moveTo>
                  <a:lnTo>
                    <a:pt x="44265" y="19297"/>
                  </a:lnTo>
                  <a:lnTo>
                    <a:pt x="44108" y="19416"/>
                  </a:lnTo>
                  <a:lnTo>
                    <a:pt x="44068" y="19573"/>
                  </a:lnTo>
                  <a:lnTo>
                    <a:pt x="44068" y="19731"/>
                  </a:lnTo>
                  <a:lnTo>
                    <a:pt x="44187" y="20440"/>
                  </a:lnTo>
                  <a:lnTo>
                    <a:pt x="44305" y="21463"/>
                  </a:lnTo>
                  <a:lnTo>
                    <a:pt x="44344" y="21621"/>
                  </a:lnTo>
                  <a:lnTo>
                    <a:pt x="44462" y="21739"/>
                  </a:lnTo>
                  <a:lnTo>
                    <a:pt x="44580" y="21818"/>
                  </a:lnTo>
                  <a:lnTo>
                    <a:pt x="44738" y="21857"/>
                  </a:lnTo>
                  <a:lnTo>
                    <a:pt x="44817" y="21857"/>
                  </a:lnTo>
                  <a:lnTo>
                    <a:pt x="44974" y="21818"/>
                  </a:lnTo>
                  <a:lnTo>
                    <a:pt x="45092" y="21700"/>
                  </a:lnTo>
                  <a:lnTo>
                    <a:pt x="45171" y="21542"/>
                  </a:lnTo>
                  <a:lnTo>
                    <a:pt x="45211" y="21385"/>
                  </a:lnTo>
                  <a:lnTo>
                    <a:pt x="45053" y="20321"/>
                  </a:lnTo>
                  <a:lnTo>
                    <a:pt x="44935" y="19573"/>
                  </a:lnTo>
                  <a:lnTo>
                    <a:pt x="44856" y="19416"/>
                  </a:lnTo>
                  <a:lnTo>
                    <a:pt x="44738" y="19297"/>
                  </a:lnTo>
                  <a:lnTo>
                    <a:pt x="44580" y="19219"/>
                  </a:lnTo>
                  <a:close/>
                  <a:moveTo>
                    <a:pt x="473" y="22251"/>
                  </a:moveTo>
                  <a:lnTo>
                    <a:pt x="315" y="22290"/>
                  </a:lnTo>
                  <a:lnTo>
                    <a:pt x="158" y="22369"/>
                  </a:lnTo>
                  <a:lnTo>
                    <a:pt x="79" y="22487"/>
                  </a:lnTo>
                  <a:lnTo>
                    <a:pt x="40" y="22684"/>
                  </a:lnTo>
                  <a:lnTo>
                    <a:pt x="0" y="23708"/>
                  </a:lnTo>
                  <a:lnTo>
                    <a:pt x="0" y="24496"/>
                  </a:lnTo>
                  <a:lnTo>
                    <a:pt x="40" y="24653"/>
                  </a:lnTo>
                  <a:lnTo>
                    <a:pt x="158" y="24811"/>
                  </a:lnTo>
                  <a:lnTo>
                    <a:pt x="276" y="24890"/>
                  </a:lnTo>
                  <a:lnTo>
                    <a:pt x="473" y="24929"/>
                  </a:lnTo>
                  <a:lnTo>
                    <a:pt x="631" y="24890"/>
                  </a:lnTo>
                  <a:lnTo>
                    <a:pt x="788" y="24772"/>
                  </a:lnTo>
                  <a:lnTo>
                    <a:pt x="867" y="24653"/>
                  </a:lnTo>
                  <a:lnTo>
                    <a:pt x="906" y="24456"/>
                  </a:lnTo>
                  <a:lnTo>
                    <a:pt x="906" y="23708"/>
                  </a:lnTo>
                  <a:lnTo>
                    <a:pt x="906" y="22724"/>
                  </a:lnTo>
                  <a:lnTo>
                    <a:pt x="867" y="22527"/>
                  </a:lnTo>
                  <a:lnTo>
                    <a:pt x="788" y="22409"/>
                  </a:lnTo>
                  <a:lnTo>
                    <a:pt x="670" y="22290"/>
                  </a:lnTo>
                  <a:lnTo>
                    <a:pt x="473" y="22251"/>
                  </a:lnTo>
                  <a:close/>
                  <a:moveTo>
                    <a:pt x="44856" y="22763"/>
                  </a:moveTo>
                  <a:lnTo>
                    <a:pt x="44699" y="22802"/>
                  </a:lnTo>
                  <a:lnTo>
                    <a:pt x="44541" y="22881"/>
                  </a:lnTo>
                  <a:lnTo>
                    <a:pt x="44462" y="23039"/>
                  </a:lnTo>
                  <a:lnTo>
                    <a:pt x="44423" y="23196"/>
                  </a:lnTo>
                  <a:lnTo>
                    <a:pt x="44423" y="23708"/>
                  </a:lnTo>
                  <a:lnTo>
                    <a:pt x="44384" y="24968"/>
                  </a:lnTo>
                  <a:lnTo>
                    <a:pt x="44423" y="25126"/>
                  </a:lnTo>
                  <a:lnTo>
                    <a:pt x="44502" y="25284"/>
                  </a:lnTo>
                  <a:lnTo>
                    <a:pt x="44620" y="25362"/>
                  </a:lnTo>
                  <a:lnTo>
                    <a:pt x="44817" y="25402"/>
                  </a:lnTo>
                  <a:lnTo>
                    <a:pt x="45014" y="25402"/>
                  </a:lnTo>
                  <a:lnTo>
                    <a:pt x="45132" y="25284"/>
                  </a:lnTo>
                  <a:lnTo>
                    <a:pt x="45250" y="25165"/>
                  </a:lnTo>
                  <a:lnTo>
                    <a:pt x="45289" y="25008"/>
                  </a:lnTo>
                  <a:lnTo>
                    <a:pt x="45329" y="23708"/>
                  </a:lnTo>
                  <a:lnTo>
                    <a:pt x="45289" y="23196"/>
                  </a:lnTo>
                  <a:lnTo>
                    <a:pt x="45250" y="22999"/>
                  </a:lnTo>
                  <a:lnTo>
                    <a:pt x="45171" y="22881"/>
                  </a:lnTo>
                  <a:lnTo>
                    <a:pt x="45014" y="22763"/>
                  </a:lnTo>
                  <a:close/>
                  <a:moveTo>
                    <a:pt x="552" y="25795"/>
                  </a:moveTo>
                  <a:lnTo>
                    <a:pt x="355" y="25874"/>
                  </a:lnTo>
                  <a:lnTo>
                    <a:pt x="237" y="25992"/>
                  </a:lnTo>
                  <a:lnTo>
                    <a:pt x="158" y="26111"/>
                  </a:lnTo>
                  <a:lnTo>
                    <a:pt x="158" y="26307"/>
                  </a:lnTo>
                  <a:lnTo>
                    <a:pt x="276" y="27213"/>
                  </a:lnTo>
                  <a:lnTo>
                    <a:pt x="394" y="28080"/>
                  </a:lnTo>
                  <a:lnTo>
                    <a:pt x="473" y="28237"/>
                  </a:lnTo>
                  <a:lnTo>
                    <a:pt x="552" y="28355"/>
                  </a:lnTo>
                  <a:lnTo>
                    <a:pt x="709" y="28434"/>
                  </a:lnTo>
                  <a:lnTo>
                    <a:pt x="867" y="28473"/>
                  </a:lnTo>
                  <a:lnTo>
                    <a:pt x="946" y="28434"/>
                  </a:lnTo>
                  <a:lnTo>
                    <a:pt x="1103" y="28395"/>
                  </a:lnTo>
                  <a:lnTo>
                    <a:pt x="1221" y="28277"/>
                  </a:lnTo>
                  <a:lnTo>
                    <a:pt x="1300" y="28119"/>
                  </a:lnTo>
                  <a:lnTo>
                    <a:pt x="1300" y="27922"/>
                  </a:lnTo>
                  <a:lnTo>
                    <a:pt x="1143" y="27056"/>
                  </a:lnTo>
                  <a:lnTo>
                    <a:pt x="1024" y="26189"/>
                  </a:lnTo>
                  <a:lnTo>
                    <a:pt x="985" y="26032"/>
                  </a:lnTo>
                  <a:lnTo>
                    <a:pt x="867" y="25914"/>
                  </a:lnTo>
                  <a:lnTo>
                    <a:pt x="709" y="25835"/>
                  </a:lnTo>
                  <a:lnTo>
                    <a:pt x="552" y="25795"/>
                  </a:lnTo>
                  <a:close/>
                  <a:moveTo>
                    <a:pt x="44541" y="26307"/>
                  </a:moveTo>
                  <a:lnTo>
                    <a:pt x="44384" y="26386"/>
                  </a:lnTo>
                  <a:lnTo>
                    <a:pt x="44265" y="26504"/>
                  </a:lnTo>
                  <a:lnTo>
                    <a:pt x="44226" y="26701"/>
                  </a:lnTo>
                  <a:lnTo>
                    <a:pt x="44108" y="27568"/>
                  </a:lnTo>
                  <a:lnTo>
                    <a:pt x="43911" y="28395"/>
                  </a:lnTo>
                  <a:lnTo>
                    <a:pt x="43911" y="28592"/>
                  </a:lnTo>
                  <a:lnTo>
                    <a:pt x="43990" y="28749"/>
                  </a:lnTo>
                  <a:lnTo>
                    <a:pt x="44108" y="28867"/>
                  </a:lnTo>
                  <a:lnTo>
                    <a:pt x="44265" y="28946"/>
                  </a:lnTo>
                  <a:lnTo>
                    <a:pt x="44384" y="28946"/>
                  </a:lnTo>
                  <a:lnTo>
                    <a:pt x="44502" y="28907"/>
                  </a:lnTo>
                  <a:lnTo>
                    <a:pt x="44659" y="28828"/>
                  </a:lnTo>
                  <a:lnTo>
                    <a:pt x="44738" y="28749"/>
                  </a:lnTo>
                  <a:lnTo>
                    <a:pt x="44817" y="28592"/>
                  </a:lnTo>
                  <a:lnTo>
                    <a:pt x="44974" y="27686"/>
                  </a:lnTo>
                  <a:lnTo>
                    <a:pt x="45092" y="26819"/>
                  </a:lnTo>
                  <a:lnTo>
                    <a:pt x="45092" y="26622"/>
                  </a:lnTo>
                  <a:lnTo>
                    <a:pt x="45014" y="26465"/>
                  </a:lnTo>
                  <a:lnTo>
                    <a:pt x="44895" y="26347"/>
                  </a:lnTo>
                  <a:lnTo>
                    <a:pt x="44738" y="26307"/>
                  </a:lnTo>
                  <a:close/>
                  <a:moveTo>
                    <a:pt x="1143" y="29300"/>
                  </a:moveTo>
                  <a:lnTo>
                    <a:pt x="985" y="29379"/>
                  </a:lnTo>
                  <a:lnTo>
                    <a:pt x="867" y="29537"/>
                  </a:lnTo>
                  <a:lnTo>
                    <a:pt x="788" y="29694"/>
                  </a:lnTo>
                  <a:lnTo>
                    <a:pt x="827" y="29852"/>
                  </a:lnTo>
                  <a:lnTo>
                    <a:pt x="1064" y="30718"/>
                  </a:lnTo>
                  <a:lnTo>
                    <a:pt x="1339" y="31585"/>
                  </a:lnTo>
                  <a:lnTo>
                    <a:pt x="1418" y="31703"/>
                  </a:lnTo>
                  <a:lnTo>
                    <a:pt x="1497" y="31821"/>
                  </a:lnTo>
                  <a:lnTo>
                    <a:pt x="1615" y="31860"/>
                  </a:lnTo>
                  <a:lnTo>
                    <a:pt x="1773" y="31900"/>
                  </a:lnTo>
                  <a:lnTo>
                    <a:pt x="1891" y="31860"/>
                  </a:lnTo>
                  <a:lnTo>
                    <a:pt x="2048" y="31781"/>
                  </a:lnTo>
                  <a:lnTo>
                    <a:pt x="2166" y="31663"/>
                  </a:lnTo>
                  <a:lnTo>
                    <a:pt x="2206" y="31466"/>
                  </a:lnTo>
                  <a:lnTo>
                    <a:pt x="2166" y="31309"/>
                  </a:lnTo>
                  <a:lnTo>
                    <a:pt x="1930" y="30482"/>
                  </a:lnTo>
                  <a:lnTo>
                    <a:pt x="1694" y="29615"/>
                  </a:lnTo>
                  <a:lnTo>
                    <a:pt x="1615" y="29458"/>
                  </a:lnTo>
                  <a:lnTo>
                    <a:pt x="1458" y="29379"/>
                  </a:lnTo>
                  <a:lnTo>
                    <a:pt x="1300" y="29300"/>
                  </a:lnTo>
                  <a:close/>
                  <a:moveTo>
                    <a:pt x="43872" y="29773"/>
                  </a:moveTo>
                  <a:lnTo>
                    <a:pt x="43714" y="29852"/>
                  </a:lnTo>
                  <a:lnTo>
                    <a:pt x="43596" y="29931"/>
                  </a:lnTo>
                  <a:lnTo>
                    <a:pt x="43517" y="30088"/>
                  </a:lnTo>
                  <a:lnTo>
                    <a:pt x="43241" y="30954"/>
                  </a:lnTo>
                  <a:lnTo>
                    <a:pt x="42966" y="31781"/>
                  </a:lnTo>
                  <a:lnTo>
                    <a:pt x="42926" y="31939"/>
                  </a:lnTo>
                  <a:lnTo>
                    <a:pt x="42966" y="32097"/>
                  </a:lnTo>
                  <a:lnTo>
                    <a:pt x="43084" y="32254"/>
                  </a:lnTo>
                  <a:lnTo>
                    <a:pt x="43241" y="32333"/>
                  </a:lnTo>
                  <a:lnTo>
                    <a:pt x="43399" y="32372"/>
                  </a:lnTo>
                  <a:lnTo>
                    <a:pt x="43517" y="32333"/>
                  </a:lnTo>
                  <a:lnTo>
                    <a:pt x="43635" y="32293"/>
                  </a:lnTo>
                  <a:lnTo>
                    <a:pt x="43714" y="32175"/>
                  </a:lnTo>
                  <a:lnTo>
                    <a:pt x="43793" y="32057"/>
                  </a:lnTo>
                  <a:lnTo>
                    <a:pt x="44108" y="31230"/>
                  </a:lnTo>
                  <a:lnTo>
                    <a:pt x="44344" y="30364"/>
                  </a:lnTo>
                  <a:lnTo>
                    <a:pt x="44384" y="30167"/>
                  </a:lnTo>
                  <a:lnTo>
                    <a:pt x="44305" y="30009"/>
                  </a:lnTo>
                  <a:lnTo>
                    <a:pt x="44226" y="29891"/>
                  </a:lnTo>
                  <a:lnTo>
                    <a:pt x="44068" y="29812"/>
                  </a:lnTo>
                  <a:lnTo>
                    <a:pt x="43872" y="29773"/>
                  </a:lnTo>
                  <a:close/>
                  <a:moveTo>
                    <a:pt x="2245" y="32687"/>
                  </a:moveTo>
                  <a:lnTo>
                    <a:pt x="2088" y="32805"/>
                  </a:lnTo>
                  <a:lnTo>
                    <a:pt x="1970" y="32963"/>
                  </a:lnTo>
                  <a:lnTo>
                    <a:pt x="1970" y="33120"/>
                  </a:lnTo>
                  <a:lnTo>
                    <a:pt x="1970" y="33278"/>
                  </a:lnTo>
                  <a:lnTo>
                    <a:pt x="2363" y="34105"/>
                  </a:lnTo>
                  <a:lnTo>
                    <a:pt x="2757" y="34932"/>
                  </a:lnTo>
                  <a:lnTo>
                    <a:pt x="2836" y="35050"/>
                  </a:lnTo>
                  <a:lnTo>
                    <a:pt x="2915" y="35129"/>
                  </a:lnTo>
                  <a:lnTo>
                    <a:pt x="3033" y="35168"/>
                  </a:lnTo>
                  <a:lnTo>
                    <a:pt x="3230" y="35168"/>
                  </a:lnTo>
                  <a:lnTo>
                    <a:pt x="3348" y="35129"/>
                  </a:lnTo>
                  <a:lnTo>
                    <a:pt x="3466" y="35011"/>
                  </a:lnTo>
                  <a:lnTo>
                    <a:pt x="3584" y="34853"/>
                  </a:lnTo>
                  <a:lnTo>
                    <a:pt x="3584" y="34696"/>
                  </a:lnTo>
                  <a:lnTo>
                    <a:pt x="3545" y="34538"/>
                  </a:lnTo>
                  <a:lnTo>
                    <a:pt x="3151" y="33751"/>
                  </a:lnTo>
                  <a:lnTo>
                    <a:pt x="2797" y="32924"/>
                  </a:lnTo>
                  <a:lnTo>
                    <a:pt x="2718" y="32805"/>
                  </a:lnTo>
                  <a:lnTo>
                    <a:pt x="2560" y="32687"/>
                  </a:lnTo>
                  <a:close/>
                  <a:moveTo>
                    <a:pt x="42730" y="33120"/>
                  </a:moveTo>
                  <a:lnTo>
                    <a:pt x="42572" y="33160"/>
                  </a:lnTo>
                  <a:lnTo>
                    <a:pt x="42414" y="33239"/>
                  </a:lnTo>
                  <a:lnTo>
                    <a:pt x="42296" y="33396"/>
                  </a:lnTo>
                  <a:lnTo>
                    <a:pt x="41942" y="34184"/>
                  </a:lnTo>
                  <a:lnTo>
                    <a:pt x="41548" y="34971"/>
                  </a:lnTo>
                  <a:lnTo>
                    <a:pt x="41509" y="35129"/>
                  </a:lnTo>
                  <a:lnTo>
                    <a:pt x="41509" y="35286"/>
                  </a:lnTo>
                  <a:lnTo>
                    <a:pt x="41587" y="35444"/>
                  </a:lnTo>
                  <a:lnTo>
                    <a:pt x="41745" y="35562"/>
                  </a:lnTo>
                  <a:lnTo>
                    <a:pt x="41824" y="35602"/>
                  </a:lnTo>
                  <a:lnTo>
                    <a:pt x="42060" y="35602"/>
                  </a:lnTo>
                  <a:lnTo>
                    <a:pt x="42178" y="35562"/>
                  </a:lnTo>
                  <a:lnTo>
                    <a:pt x="42257" y="35483"/>
                  </a:lnTo>
                  <a:lnTo>
                    <a:pt x="42336" y="35365"/>
                  </a:lnTo>
                  <a:lnTo>
                    <a:pt x="42730" y="34578"/>
                  </a:lnTo>
                  <a:lnTo>
                    <a:pt x="43123" y="33751"/>
                  </a:lnTo>
                  <a:lnTo>
                    <a:pt x="43163" y="33593"/>
                  </a:lnTo>
                  <a:lnTo>
                    <a:pt x="43123" y="33396"/>
                  </a:lnTo>
                  <a:lnTo>
                    <a:pt x="43045" y="33278"/>
                  </a:lnTo>
                  <a:lnTo>
                    <a:pt x="42887" y="33160"/>
                  </a:lnTo>
                  <a:lnTo>
                    <a:pt x="42730" y="33120"/>
                  </a:lnTo>
                  <a:close/>
                  <a:moveTo>
                    <a:pt x="3939" y="35838"/>
                  </a:moveTo>
                  <a:lnTo>
                    <a:pt x="3781" y="35917"/>
                  </a:lnTo>
                  <a:lnTo>
                    <a:pt x="3624" y="36035"/>
                  </a:lnTo>
                  <a:lnTo>
                    <a:pt x="3584" y="36192"/>
                  </a:lnTo>
                  <a:lnTo>
                    <a:pt x="3545" y="36350"/>
                  </a:lnTo>
                  <a:lnTo>
                    <a:pt x="3624" y="36507"/>
                  </a:lnTo>
                  <a:lnTo>
                    <a:pt x="3978" y="37098"/>
                  </a:lnTo>
                  <a:lnTo>
                    <a:pt x="4569" y="38043"/>
                  </a:lnTo>
                  <a:lnTo>
                    <a:pt x="4647" y="38122"/>
                  </a:lnTo>
                  <a:lnTo>
                    <a:pt x="4726" y="38201"/>
                  </a:lnTo>
                  <a:lnTo>
                    <a:pt x="4844" y="38240"/>
                  </a:lnTo>
                  <a:lnTo>
                    <a:pt x="5081" y="38240"/>
                  </a:lnTo>
                  <a:lnTo>
                    <a:pt x="5199" y="38161"/>
                  </a:lnTo>
                  <a:lnTo>
                    <a:pt x="5317" y="38043"/>
                  </a:lnTo>
                  <a:lnTo>
                    <a:pt x="5396" y="37886"/>
                  </a:lnTo>
                  <a:lnTo>
                    <a:pt x="5396" y="37728"/>
                  </a:lnTo>
                  <a:lnTo>
                    <a:pt x="5317" y="37531"/>
                  </a:lnTo>
                  <a:lnTo>
                    <a:pt x="4726" y="36625"/>
                  </a:lnTo>
                  <a:lnTo>
                    <a:pt x="4372" y="36074"/>
                  </a:lnTo>
                  <a:lnTo>
                    <a:pt x="4254" y="35917"/>
                  </a:lnTo>
                  <a:lnTo>
                    <a:pt x="4096" y="35877"/>
                  </a:lnTo>
                  <a:lnTo>
                    <a:pt x="3939" y="35838"/>
                  </a:lnTo>
                  <a:close/>
                  <a:moveTo>
                    <a:pt x="40957" y="36271"/>
                  </a:moveTo>
                  <a:lnTo>
                    <a:pt x="40800" y="36350"/>
                  </a:lnTo>
                  <a:lnTo>
                    <a:pt x="40682" y="36468"/>
                  </a:lnTo>
                  <a:lnTo>
                    <a:pt x="40603" y="36625"/>
                  </a:lnTo>
                  <a:lnTo>
                    <a:pt x="39697" y="37964"/>
                  </a:lnTo>
                  <a:lnTo>
                    <a:pt x="39658" y="38122"/>
                  </a:lnTo>
                  <a:lnTo>
                    <a:pt x="39658" y="38279"/>
                  </a:lnTo>
                  <a:lnTo>
                    <a:pt x="39697" y="38437"/>
                  </a:lnTo>
                  <a:lnTo>
                    <a:pt x="39815" y="38555"/>
                  </a:lnTo>
                  <a:lnTo>
                    <a:pt x="39933" y="38634"/>
                  </a:lnTo>
                  <a:lnTo>
                    <a:pt x="40170" y="38634"/>
                  </a:lnTo>
                  <a:lnTo>
                    <a:pt x="40288" y="38595"/>
                  </a:lnTo>
                  <a:lnTo>
                    <a:pt x="40367" y="38555"/>
                  </a:lnTo>
                  <a:lnTo>
                    <a:pt x="40445" y="38476"/>
                  </a:lnTo>
                  <a:lnTo>
                    <a:pt x="41351" y="37098"/>
                  </a:lnTo>
                  <a:lnTo>
                    <a:pt x="41430" y="36940"/>
                  </a:lnTo>
                  <a:lnTo>
                    <a:pt x="41509" y="36783"/>
                  </a:lnTo>
                  <a:lnTo>
                    <a:pt x="41509" y="36625"/>
                  </a:lnTo>
                  <a:lnTo>
                    <a:pt x="41430" y="36468"/>
                  </a:lnTo>
                  <a:lnTo>
                    <a:pt x="41272" y="36350"/>
                  </a:lnTo>
                  <a:lnTo>
                    <a:pt x="41115" y="36271"/>
                  </a:lnTo>
                  <a:close/>
                  <a:moveTo>
                    <a:pt x="5868" y="38831"/>
                  </a:moveTo>
                  <a:lnTo>
                    <a:pt x="5711" y="38910"/>
                  </a:lnTo>
                  <a:lnTo>
                    <a:pt x="5593" y="39028"/>
                  </a:lnTo>
                  <a:lnTo>
                    <a:pt x="5553" y="39185"/>
                  </a:lnTo>
                  <a:lnTo>
                    <a:pt x="5553" y="39343"/>
                  </a:lnTo>
                  <a:lnTo>
                    <a:pt x="5632" y="39500"/>
                  </a:lnTo>
                  <a:lnTo>
                    <a:pt x="6538" y="40761"/>
                  </a:lnTo>
                  <a:lnTo>
                    <a:pt x="6656" y="40957"/>
                  </a:lnTo>
                  <a:lnTo>
                    <a:pt x="6735" y="41036"/>
                  </a:lnTo>
                  <a:lnTo>
                    <a:pt x="6853" y="41076"/>
                  </a:lnTo>
                  <a:lnTo>
                    <a:pt x="7050" y="41115"/>
                  </a:lnTo>
                  <a:lnTo>
                    <a:pt x="7168" y="41115"/>
                  </a:lnTo>
                  <a:lnTo>
                    <a:pt x="7286" y="41036"/>
                  </a:lnTo>
                  <a:lnTo>
                    <a:pt x="7404" y="40918"/>
                  </a:lnTo>
                  <a:lnTo>
                    <a:pt x="7483" y="40761"/>
                  </a:lnTo>
                  <a:lnTo>
                    <a:pt x="7483" y="40564"/>
                  </a:lnTo>
                  <a:lnTo>
                    <a:pt x="7404" y="40406"/>
                  </a:lnTo>
                  <a:lnTo>
                    <a:pt x="7247" y="40249"/>
                  </a:lnTo>
                  <a:lnTo>
                    <a:pt x="6341" y="38988"/>
                  </a:lnTo>
                  <a:lnTo>
                    <a:pt x="6223" y="38870"/>
                  </a:lnTo>
                  <a:lnTo>
                    <a:pt x="6026" y="38831"/>
                  </a:lnTo>
                  <a:close/>
                  <a:moveTo>
                    <a:pt x="38988" y="39225"/>
                  </a:moveTo>
                  <a:lnTo>
                    <a:pt x="38831" y="39264"/>
                  </a:lnTo>
                  <a:lnTo>
                    <a:pt x="38673" y="39382"/>
                  </a:lnTo>
                  <a:lnTo>
                    <a:pt x="37610" y="40800"/>
                  </a:lnTo>
                  <a:lnTo>
                    <a:pt x="37571" y="40997"/>
                  </a:lnTo>
                  <a:lnTo>
                    <a:pt x="37531" y="41154"/>
                  </a:lnTo>
                  <a:lnTo>
                    <a:pt x="37610" y="41312"/>
                  </a:lnTo>
                  <a:lnTo>
                    <a:pt x="37728" y="41430"/>
                  </a:lnTo>
                  <a:lnTo>
                    <a:pt x="37846" y="41509"/>
                  </a:lnTo>
                  <a:lnTo>
                    <a:pt x="37964" y="41548"/>
                  </a:lnTo>
                  <a:lnTo>
                    <a:pt x="38161" y="41469"/>
                  </a:lnTo>
                  <a:lnTo>
                    <a:pt x="38279" y="41430"/>
                  </a:lnTo>
                  <a:lnTo>
                    <a:pt x="38358" y="41351"/>
                  </a:lnTo>
                  <a:lnTo>
                    <a:pt x="39421" y="39933"/>
                  </a:lnTo>
                  <a:lnTo>
                    <a:pt x="39461" y="39776"/>
                  </a:lnTo>
                  <a:lnTo>
                    <a:pt x="39500" y="39579"/>
                  </a:lnTo>
                  <a:lnTo>
                    <a:pt x="39421" y="39422"/>
                  </a:lnTo>
                  <a:lnTo>
                    <a:pt x="39303" y="39303"/>
                  </a:lnTo>
                  <a:lnTo>
                    <a:pt x="39146" y="39225"/>
                  </a:lnTo>
                  <a:close/>
                  <a:moveTo>
                    <a:pt x="7995" y="41666"/>
                  </a:moveTo>
                  <a:lnTo>
                    <a:pt x="7837" y="41745"/>
                  </a:lnTo>
                  <a:lnTo>
                    <a:pt x="7719" y="41903"/>
                  </a:lnTo>
                  <a:lnTo>
                    <a:pt x="7640" y="42060"/>
                  </a:lnTo>
                  <a:lnTo>
                    <a:pt x="7640" y="42218"/>
                  </a:lnTo>
                  <a:lnTo>
                    <a:pt x="7719" y="42375"/>
                  </a:lnTo>
                  <a:lnTo>
                    <a:pt x="8271" y="43163"/>
                  </a:lnTo>
                  <a:lnTo>
                    <a:pt x="8704" y="43832"/>
                  </a:lnTo>
                  <a:lnTo>
                    <a:pt x="8783" y="43911"/>
                  </a:lnTo>
                  <a:lnTo>
                    <a:pt x="8861" y="43990"/>
                  </a:lnTo>
                  <a:lnTo>
                    <a:pt x="8979" y="44029"/>
                  </a:lnTo>
                  <a:lnTo>
                    <a:pt x="9176" y="44029"/>
                  </a:lnTo>
                  <a:lnTo>
                    <a:pt x="9295" y="43990"/>
                  </a:lnTo>
                  <a:lnTo>
                    <a:pt x="9452" y="43872"/>
                  </a:lnTo>
                  <a:lnTo>
                    <a:pt x="9491" y="43714"/>
                  </a:lnTo>
                  <a:lnTo>
                    <a:pt x="9531" y="43517"/>
                  </a:lnTo>
                  <a:lnTo>
                    <a:pt x="9452" y="43360"/>
                  </a:lnTo>
                  <a:lnTo>
                    <a:pt x="9019" y="42651"/>
                  </a:lnTo>
                  <a:lnTo>
                    <a:pt x="8428" y="41863"/>
                  </a:lnTo>
                  <a:lnTo>
                    <a:pt x="8310" y="41745"/>
                  </a:lnTo>
                  <a:lnTo>
                    <a:pt x="8152" y="41666"/>
                  </a:lnTo>
                  <a:close/>
                  <a:moveTo>
                    <a:pt x="36862" y="42099"/>
                  </a:moveTo>
                  <a:lnTo>
                    <a:pt x="36704" y="42139"/>
                  </a:lnTo>
                  <a:lnTo>
                    <a:pt x="36586" y="42257"/>
                  </a:lnTo>
                  <a:lnTo>
                    <a:pt x="36035" y="43084"/>
                  </a:lnTo>
                  <a:lnTo>
                    <a:pt x="35601" y="43793"/>
                  </a:lnTo>
                  <a:lnTo>
                    <a:pt x="35523" y="43990"/>
                  </a:lnTo>
                  <a:lnTo>
                    <a:pt x="35562" y="44147"/>
                  </a:lnTo>
                  <a:lnTo>
                    <a:pt x="35641" y="44305"/>
                  </a:lnTo>
                  <a:lnTo>
                    <a:pt x="35759" y="44423"/>
                  </a:lnTo>
                  <a:lnTo>
                    <a:pt x="35877" y="44462"/>
                  </a:lnTo>
                  <a:lnTo>
                    <a:pt x="36113" y="44462"/>
                  </a:lnTo>
                  <a:lnTo>
                    <a:pt x="36192" y="44423"/>
                  </a:lnTo>
                  <a:lnTo>
                    <a:pt x="36310" y="44344"/>
                  </a:lnTo>
                  <a:lnTo>
                    <a:pt x="36350" y="44265"/>
                  </a:lnTo>
                  <a:lnTo>
                    <a:pt x="36783" y="43557"/>
                  </a:lnTo>
                  <a:lnTo>
                    <a:pt x="37295" y="42769"/>
                  </a:lnTo>
                  <a:lnTo>
                    <a:pt x="37374" y="42611"/>
                  </a:lnTo>
                  <a:lnTo>
                    <a:pt x="37374" y="42454"/>
                  </a:lnTo>
                  <a:lnTo>
                    <a:pt x="37334" y="42296"/>
                  </a:lnTo>
                  <a:lnTo>
                    <a:pt x="37177" y="42178"/>
                  </a:lnTo>
                  <a:lnTo>
                    <a:pt x="37019" y="42099"/>
                  </a:lnTo>
                  <a:close/>
                  <a:moveTo>
                    <a:pt x="9925" y="44738"/>
                  </a:moveTo>
                  <a:lnTo>
                    <a:pt x="9728" y="44777"/>
                  </a:lnTo>
                  <a:lnTo>
                    <a:pt x="9570" y="44856"/>
                  </a:lnTo>
                  <a:lnTo>
                    <a:pt x="9491" y="45014"/>
                  </a:lnTo>
                  <a:lnTo>
                    <a:pt x="9452" y="45171"/>
                  </a:lnTo>
                  <a:lnTo>
                    <a:pt x="9491" y="45329"/>
                  </a:lnTo>
                  <a:lnTo>
                    <a:pt x="9688" y="45801"/>
                  </a:lnTo>
                  <a:lnTo>
                    <a:pt x="9846" y="46235"/>
                  </a:lnTo>
                  <a:lnTo>
                    <a:pt x="10003" y="46943"/>
                  </a:lnTo>
                  <a:lnTo>
                    <a:pt x="10082" y="47101"/>
                  </a:lnTo>
                  <a:lnTo>
                    <a:pt x="10161" y="47219"/>
                  </a:lnTo>
                  <a:lnTo>
                    <a:pt x="10318" y="47298"/>
                  </a:lnTo>
                  <a:lnTo>
                    <a:pt x="10555" y="47298"/>
                  </a:lnTo>
                  <a:lnTo>
                    <a:pt x="10712" y="47219"/>
                  </a:lnTo>
                  <a:lnTo>
                    <a:pt x="10830" y="47101"/>
                  </a:lnTo>
                  <a:lnTo>
                    <a:pt x="10870" y="46943"/>
                  </a:lnTo>
                  <a:lnTo>
                    <a:pt x="10870" y="46786"/>
                  </a:lnTo>
                  <a:lnTo>
                    <a:pt x="10673" y="45959"/>
                  </a:lnTo>
                  <a:lnTo>
                    <a:pt x="10515" y="45486"/>
                  </a:lnTo>
                  <a:lnTo>
                    <a:pt x="10318" y="44974"/>
                  </a:lnTo>
                  <a:lnTo>
                    <a:pt x="10200" y="44856"/>
                  </a:lnTo>
                  <a:lnTo>
                    <a:pt x="10082" y="44738"/>
                  </a:lnTo>
                  <a:close/>
                  <a:moveTo>
                    <a:pt x="35208" y="45171"/>
                  </a:moveTo>
                  <a:lnTo>
                    <a:pt x="35011" y="45211"/>
                  </a:lnTo>
                  <a:lnTo>
                    <a:pt x="34893" y="45329"/>
                  </a:lnTo>
                  <a:lnTo>
                    <a:pt x="34814" y="45486"/>
                  </a:lnTo>
                  <a:lnTo>
                    <a:pt x="34617" y="45959"/>
                  </a:lnTo>
                  <a:lnTo>
                    <a:pt x="34459" y="46589"/>
                  </a:lnTo>
                  <a:lnTo>
                    <a:pt x="34341" y="47298"/>
                  </a:lnTo>
                  <a:lnTo>
                    <a:pt x="34341" y="47455"/>
                  </a:lnTo>
                  <a:lnTo>
                    <a:pt x="34420" y="47613"/>
                  </a:lnTo>
                  <a:lnTo>
                    <a:pt x="34538" y="47731"/>
                  </a:lnTo>
                  <a:lnTo>
                    <a:pt x="34696" y="47810"/>
                  </a:lnTo>
                  <a:lnTo>
                    <a:pt x="34774" y="47810"/>
                  </a:lnTo>
                  <a:lnTo>
                    <a:pt x="34932" y="47770"/>
                  </a:lnTo>
                  <a:lnTo>
                    <a:pt x="35050" y="47692"/>
                  </a:lnTo>
                  <a:lnTo>
                    <a:pt x="35168" y="47574"/>
                  </a:lnTo>
                  <a:lnTo>
                    <a:pt x="35208" y="47416"/>
                  </a:lnTo>
                  <a:lnTo>
                    <a:pt x="35326" y="46786"/>
                  </a:lnTo>
                  <a:lnTo>
                    <a:pt x="35483" y="46235"/>
                  </a:lnTo>
                  <a:lnTo>
                    <a:pt x="35641" y="45801"/>
                  </a:lnTo>
                  <a:lnTo>
                    <a:pt x="35641" y="45604"/>
                  </a:lnTo>
                  <a:lnTo>
                    <a:pt x="35601" y="45447"/>
                  </a:lnTo>
                  <a:lnTo>
                    <a:pt x="35523" y="45289"/>
                  </a:lnTo>
                  <a:lnTo>
                    <a:pt x="35365" y="45211"/>
                  </a:lnTo>
                  <a:lnTo>
                    <a:pt x="35208" y="45171"/>
                  </a:lnTo>
                  <a:close/>
                  <a:moveTo>
                    <a:pt x="10633" y="48164"/>
                  </a:moveTo>
                  <a:lnTo>
                    <a:pt x="10476" y="48243"/>
                  </a:lnTo>
                  <a:lnTo>
                    <a:pt x="10358" y="48322"/>
                  </a:lnTo>
                  <a:lnTo>
                    <a:pt x="10279" y="48479"/>
                  </a:lnTo>
                  <a:lnTo>
                    <a:pt x="10240" y="48676"/>
                  </a:lnTo>
                  <a:lnTo>
                    <a:pt x="10358" y="50409"/>
                  </a:lnTo>
                  <a:lnTo>
                    <a:pt x="10397" y="50606"/>
                  </a:lnTo>
                  <a:lnTo>
                    <a:pt x="10476" y="50724"/>
                  </a:lnTo>
                  <a:lnTo>
                    <a:pt x="10633" y="50803"/>
                  </a:lnTo>
                  <a:lnTo>
                    <a:pt x="10791" y="50842"/>
                  </a:lnTo>
                  <a:lnTo>
                    <a:pt x="10830" y="50842"/>
                  </a:lnTo>
                  <a:lnTo>
                    <a:pt x="10988" y="50803"/>
                  </a:lnTo>
                  <a:lnTo>
                    <a:pt x="11106" y="50685"/>
                  </a:lnTo>
                  <a:lnTo>
                    <a:pt x="11224" y="50567"/>
                  </a:lnTo>
                  <a:lnTo>
                    <a:pt x="11224" y="50370"/>
                  </a:lnTo>
                  <a:lnTo>
                    <a:pt x="11145" y="48597"/>
                  </a:lnTo>
                  <a:lnTo>
                    <a:pt x="11067" y="48401"/>
                  </a:lnTo>
                  <a:lnTo>
                    <a:pt x="10988" y="48282"/>
                  </a:lnTo>
                  <a:lnTo>
                    <a:pt x="10830" y="48204"/>
                  </a:lnTo>
                  <a:lnTo>
                    <a:pt x="10633" y="48164"/>
                  </a:lnTo>
                  <a:close/>
                  <a:moveTo>
                    <a:pt x="34617" y="48676"/>
                  </a:moveTo>
                  <a:lnTo>
                    <a:pt x="34459" y="48716"/>
                  </a:lnTo>
                  <a:lnTo>
                    <a:pt x="34302" y="48794"/>
                  </a:lnTo>
                  <a:lnTo>
                    <a:pt x="34184" y="48913"/>
                  </a:lnTo>
                  <a:lnTo>
                    <a:pt x="34144" y="49109"/>
                  </a:lnTo>
                  <a:lnTo>
                    <a:pt x="34066" y="50448"/>
                  </a:lnTo>
                  <a:lnTo>
                    <a:pt x="34066" y="50882"/>
                  </a:lnTo>
                  <a:lnTo>
                    <a:pt x="34066" y="51039"/>
                  </a:lnTo>
                  <a:lnTo>
                    <a:pt x="34184" y="51197"/>
                  </a:lnTo>
                  <a:lnTo>
                    <a:pt x="34302" y="51315"/>
                  </a:lnTo>
                  <a:lnTo>
                    <a:pt x="34459" y="51354"/>
                  </a:lnTo>
                  <a:lnTo>
                    <a:pt x="34499" y="51354"/>
                  </a:lnTo>
                  <a:lnTo>
                    <a:pt x="34656" y="51315"/>
                  </a:lnTo>
                  <a:lnTo>
                    <a:pt x="34814" y="51236"/>
                  </a:lnTo>
                  <a:lnTo>
                    <a:pt x="34893" y="51079"/>
                  </a:lnTo>
                  <a:lnTo>
                    <a:pt x="34932" y="50921"/>
                  </a:lnTo>
                  <a:lnTo>
                    <a:pt x="34971" y="50488"/>
                  </a:lnTo>
                  <a:lnTo>
                    <a:pt x="35050" y="49149"/>
                  </a:lnTo>
                  <a:lnTo>
                    <a:pt x="35011" y="48991"/>
                  </a:lnTo>
                  <a:lnTo>
                    <a:pt x="34932" y="48834"/>
                  </a:lnTo>
                  <a:lnTo>
                    <a:pt x="34774" y="48716"/>
                  </a:lnTo>
                  <a:lnTo>
                    <a:pt x="34617" y="48676"/>
                  </a:lnTo>
                  <a:close/>
                  <a:moveTo>
                    <a:pt x="10870" y="51748"/>
                  </a:moveTo>
                  <a:lnTo>
                    <a:pt x="10673" y="51787"/>
                  </a:lnTo>
                  <a:lnTo>
                    <a:pt x="10555" y="51906"/>
                  </a:lnTo>
                  <a:lnTo>
                    <a:pt x="10476" y="52024"/>
                  </a:lnTo>
                  <a:lnTo>
                    <a:pt x="10437" y="52221"/>
                  </a:lnTo>
                  <a:lnTo>
                    <a:pt x="10555" y="53323"/>
                  </a:lnTo>
                  <a:lnTo>
                    <a:pt x="10633" y="53993"/>
                  </a:lnTo>
                  <a:lnTo>
                    <a:pt x="10673" y="54150"/>
                  </a:lnTo>
                  <a:lnTo>
                    <a:pt x="10791" y="54268"/>
                  </a:lnTo>
                  <a:lnTo>
                    <a:pt x="10909" y="54387"/>
                  </a:lnTo>
                  <a:lnTo>
                    <a:pt x="11145" y="54387"/>
                  </a:lnTo>
                  <a:lnTo>
                    <a:pt x="11303" y="54347"/>
                  </a:lnTo>
                  <a:lnTo>
                    <a:pt x="11421" y="54229"/>
                  </a:lnTo>
                  <a:lnTo>
                    <a:pt x="11500" y="54072"/>
                  </a:lnTo>
                  <a:lnTo>
                    <a:pt x="11500" y="53875"/>
                  </a:lnTo>
                  <a:lnTo>
                    <a:pt x="11421" y="53245"/>
                  </a:lnTo>
                  <a:lnTo>
                    <a:pt x="11342" y="52142"/>
                  </a:lnTo>
                  <a:lnTo>
                    <a:pt x="11303" y="51984"/>
                  </a:lnTo>
                  <a:lnTo>
                    <a:pt x="11185" y="51827"/>
                  </a:lnTo>
                  <a:lnTo>
                    <a:pt x="11027" y="51748"/>
                  </a:lnTo>
                  <a:close/>
                  <a:moveTo>
                    <a:pt x="34420" y="52221"/>
                  </a:moveTo>
                  <a:lnTo>
                    <a:pt x="34223" y="52260"/>
                  </a:lnTo>
                  <a:lnTo>
                    <a:pt x="34105" y="52339"/>
                  </a:lnTo>
                  <a:lnTo>
                    <a:pt x="33987" y="52457"/>
                  </a:lnTo>
                  <a:lnTo>
                    <a:pt x="33947" y="52654"/>
                  </a:lnTo>
                  <a:lnTo>
                    <a:pt x="33869" y="53245"/>
                  </a:lnTo>
                  <a:lnTo>
                    <a:pt x="33750" y="54387"/>
                  </a:lnTo>
                  <a:lnTo>
                    <a:pt x="33750" y="54544"/>
                  </a:lnTo>
                  <a:lnTo>
                    <a:pt x="33829" y="54702"/>
                  </a:lnTo>
                  <a:lnTo>
                    <a:pt x="33947" y="54820"/>
                  </a:lnTo>
                  <a:lnTo>
                    <a:pt x="34105" y="54899"/>
                  </a:lnTo>
                  <a:lnTo>
                    <a:pt x="34184" y="54899"/>
                  </a:lnTo>
                  <a:lnTo>
                    <a:pt x="34341" y="54859"/>
                  </a:lnTo>
                  <a:lnTo>
                    <a:pt x="34459" y="54780"/>
                  </a:lnTo>
                  <a:lnTo>
                    <a:pt x="34578" y="54662"/>
                  </a:lnTo>
                  <a:lnTo>
                    <a:pt x="34617" y="54505"/>
                  </a:lnTo>
                  <a:lnTo>
                    <a:pt x="34774" y="53323"/>
                  </a:lnTo>
                  <a:lnTo>
                    <a:pt x="34814" y="52733"/>
                  </a:lnTo>
                  <a:lnTo>
                    <a:pt x="34814" y="52536"/>
                  </a:lnTo>
                  <a:lnTo>
                    <a:pt x="34735" y="52378"/>
                  </a:lnTo>
                  <a:lnTo>
                    <a:pt x="34578" y="52299"/>
                  </a:lnTo>
                  <a:lnTo>
                    <a:pt x="34420" y="52221"/>
                  </a:lnTo>
                  <a:close/>
                  <a:moveTo>
                    <a:pt x="11264" y="55253"/>
                  </a:moveTo>
                  <a:lnTo>
                    <a:pt x="11106" y="55332"/>
                  </a:lnTo>
                  <a:lnTo>
                    <a:pt x="10988" y="55450"/>
                  </a:lnTo>
                  <a:lnTo>
                    <a:pt x="10949" y="55607"/>
                  </a:lnTo>
                  <a:lnTo>
                    <a:pt x="10949" y="55804"/>
                  </a:lnTo>
                  <a:lnTo>
                    <a:pt x="11185" y="56710"/>
                  </a:lnTo>
                  <a:lnTo>
                    <a:pt x="11421" y="57576"/>
                  </a:lnTo>
                  <a:lnTo>
                    <a:pt x="11500" y="57695"/>
                  </a:lnTo>
                  <a:lnTo>
                    <a:pt x="11579" y="57773"/>
                  </a:lnTo>
                  <a:lnTo>
                    <a:pt x="11736" y="57852"/>
                  </a:lnTo>
                  <a:lnTo>
                    <a:pt x="12012" y="57852"/>
                  </a:lnTo>
                  <a:lnTo>
                    <a:pt x="12130" y="57734"/>
                  </a:lnTo>
                  <a:lnTo>
                    <a:pt x="12248" y="57616"/>
                  </a:lnTo>
                  <a:lnTo>
                    <a:pt x="12288" y="57458"/>
                  </a:lnTo>
                  <a:lnTo>
                    <a:pt x="12288" y="57261"/>
                  </a:lnTo>
                  <a:lnTo>
                    <a:pt x="12012" y="56474"/>
                  </a:lnTo>
                  <a:lnTo>
                    <a:pt x="11815" y="55607"/>
                  </a:lnTo>
                  <a:lnTo>
                    <a:pt x="11736" y="55450"/>
                  </a:lnTo>
                  <a:lnTo>
                    <a:pt x="11618" y="55332"/>
                  </a:lnTo>
                  <a:lnTo>
                    <a:pt x="11460" y="55253"/>
                  </a:lnTo>
                  <a:close/>
                  <a:moveTo>
                    <a:pt x="33750" y="55765"/>
                  </a:moveTo>
                  <a:lnTo>
                    <a:pt x="33593" y="55804"/>
                  </a:lnTo>
                  <a:lnTo>
                    <a:pt x="33475" y="55922"/>
                  </a:lnTo>
                  <a:lnTo>
                    <a:pt x="33396" y="56080"/>
                  </a:lnTo>
                  <a:lnTo>
                    <a:pt x="33160" y="56907"/>
                  </a:lnTo>
                  <a:lnTo>
                    <a:pt x="32884" y="57734"/>
                  </a:lnTo>
                  <a:lnTo>
                    <a:pt x="32845" y="57892"/>
                  </a:lnTo>
                  <a:lnTo>
                    <a:pt x="32884" y="58088"/>
                  </a:lnTo>
                  <a:lnTo>
                    <a:pt x="33002" y="58207"/>
                  </a:lnTo>
                  <a:lnTo>
                    <a:pt x="33160" y="58325"/>
                  </a:lnTo>
                  <a:lnTo>
                    <a:pt x="33435" y="58325"/>
                  </a:lnTo>
                  <a:lnTo>
                    <a:pt x="33554" y="58246"/>
                  </a:lnTo>
                  <a:lnTo>
                    <a:pt x="33632" y="58167"/>
                  </a:lnTo>
                  <a:lnTo>
                    <a:pt x="33711" y="58049"/>
                  </a:lnTo>
                  <a:lnTo>
                    <a:pt x="33987" y="57183"/>
                  </a:lnTo>
                  <a:lnTo>
                    <a:pt x="34262" y="56277"/>
                  </a:lnTo>
                  <a:lnTo>
                    <a:pt x="34262" y="56119"/>
                  </a:lnTo>
                  <a:lnTo>
                    <a:pt x="34184" y="55962"/>
                  </a:lnTo>
                  <a:lnTo>
                    <a:pt x="34105" y="55844"/>
                  </a:lnTo>
                  <a:lnTo>
                    <a:pt x="33908" y="55765"/>
                  </a:lnTo>
                  <a:close/>
                  <a:moveTo>
                    <a:pt x="12484" y="58640"/>
                  </a:moveTo>
                  <a:lnTo>
                    <a:pt x="12327" y="58679"/>
                  </a:lnTo>
                  <a:lnTo>
                    <a:pt x="12169" y="58758"/>
                  </a:lnTo>
                  <a:lnTo>
                    <a:pt x="12091" y="58915"/>
                  </a:lnTo>
                  <a:lnTo>
                    <a:pt x="12051" y="59073"/>
                  </a:lnTo>
                  <a:lnTo>
                    <a:pt x="12130" y="59270"/>
                  </a:lnTo>
                  <a:lnTo>
                    <a:pt x="12524" y="60097"/>
                  </a:lnTo>
                  <a:lnTo>
                    <a:pt x="12996" y="60885"/>
                  </a:lnTo>
                  <a:lnTo>
                    <a:pt x="13075" y="60963"/>
                  </a:lnTo>
                  <a:lnTo>
                    <a:pt x="13154" y="61003"/>
                  </a:lnTo>
                  <a:lnTo>
                    <a:pt x="13272" y="61042"/>
                  </a:lnTo>
                  <a:lnTo>
                    <a:pt x="13390" y="61081"/>
                  </a:lnTo>
                  <a:lnTo>
                    <a:pt x="13508" y="61042"/>
                  </a:lnTo>
                  <a:lnTo>
                    <a:pt x="13626" y="61003"/>
                  </a:lnTo>
                  <a:lnTo>
                    <a:pt x="13745" y="60885"/>
                  </a:lnTo>
                  <a:lnTo>
                    <a:pt x="13823" y="60727"/>
                  </a:lnTo>
                  <a:lnTo>
                    <a:pt x="13823" y="60530"/>
                  </a:lnTo>
                  <a:lnTo>
                    <a:pt x="13745" y="60373"/>
                  </a:lnTo>
                  <a:lnTo>
                    <a:pt x="13311" y="59664"/>
                  </a:lnTo>
                  <a:lnTo>
                    <a:pt x="12918" y="58876"/>
                  </a:lnTo>
                  <a:lnTo>
                    <a:pt x="12799" y="58719"/>
                  </a:lnTo>
                  <a:lnTo>
                    <a:pt x="12642" y="58640"/>
                  </a:lnTo>
                  <a:close/>
                  <a:moveTo>
                    <a:pt x="32451" y="59073"/>
                  </a:moveTo>
                  <a:lnTo>
                    <a:pt x="32293" y="59191"/>
                  </a:lnTo>
                  <a:lnTo>
                    <a:pt x="32175" y="59309"/>
                  </a:lnTo>
                  <a:lnTo>
                    <a:pt x="31742" y="60058"/>
                  </a:lnTo>
                  <a:lnTo>
                    <a:pt x="31269" y="60766"/>
                  </a:lnTo>
                  <a:lnTo>
                    <a:pt x="31230" y="60924"/>
                  </a:lnTo>
                  <a:lnTo>
                    <a:pt x="31230" y="61121"/>
                  </a:lnTo>
                  <a:lnTo>
                    <a:pt x="31269" y="61278"/>
                  </a:lnTo>
                  <a:lnTo>
                    <a:pt x="31388" y="61397"/>
                  </a:lnTo>
                  <a:lnTo>
                    <a:pt x="31506" y="61475"/>
                  </a:lnTo>
                  <a:lnTo>
                    <a:pt x="31742" y="61475"/>
                  </a:lnTo>
                  <a:lnTo>
                    <a:pt x="31860" y="61436"/>
                  </a:lnTo>
                  <a:lnTo>
                    <a:pt x="31939" y="61357"/>
                  </a:lnTo>
                  <a:lnTo>
                    <a:pt x="32018" y="61278"/>
                  </a:lnTo>
                  <a:lnTo>
                    <a:pt x="32530" y="60530"/>
                  </a:lnTo>
                  <a:lnTo>
                    <a:pt x="32963" y="59703"/>
                  </a:lnTo>
                  <a:lnTo>
                    <a:pt x="33042" y="59546"/>
                  </a:lnTo>
                  <a:lnTo>
                    <a:pt x="33002" y="59388"/>
                  </a:lnTo>
                  <a:lnTo>
                    <a:pt x="32923" y="59231"/>
                  </a:lnTo>
                  <a:lnTo>
                    <a:pt x="32766" y="59112"/>
                  </a:lnTo>
                  <a:lnTo>
                    <a:pt x="32608" y="59073"/>
                  </a:lnTo>
                  <a:close/>
                  <a:moveTo>
                    <a:pt x="14335" y="61593"/>
                  </a:moveTo>
                  <a:lnTo>
                    <a:pt x="14178" y="61712"/>
                  </a:lnTo>
                  <a:lnTo>
                    <a:pt x="14060" y="61830"/>
                  </a:lnTo>
                  <a:lnTo>
                    <a:pt x="14020" y="62027"/>
                  </a:lnTo>
                  <a:lnTo>
                    <a:pt x="14060" y="62184"/>
                  </a:lnTo>
                  <a:lnTo>
                    <a:pt x="14138" y="62342"/>
                  </a:lnTo>
                  <a:lnTo>
                    <a:pt x="14769" y="63011"/>
                  </a:lnTo>
                  <a:lnTo>
                    <a:pt x="15477" y="63602"/>
                  </a:lnTo>
                  <a:lnTo>
                    <a:pt x="15596" y="63681"/>
                  </a:lnTo>
                  <a:lnTo>
                    <a:pt x="15753" y="63720"/>
                  </a:lnTo>
                  <a:lnTo>
                    <a:pt x="15950" y="63681"/>
                  </a:lnTo>
                  <a:lnTo>
                    <a:pt x="16108" y="63523"/>
                  </a:lnTo>
                  <a:lnTo>
                    <a:pt x="16186" y="63366"/>
                  </a:lnTo>
                  <a:lnTo>
                    <a:pt x="16186" y="63208"/>
                  </a:lnTo>
                  <a:lnTo>
                    <a:pt x="16147" y="63051"/>
                  </a:lnTo>
                  <a:lnTo>
                    <a:pt x="16029" y="62893"/>
                  </a:lnTo>
                  <a:lnTo>
                    <a:pt x="15399" y="62342"/>
                  </a:lnTo>
                  <a:lnTo>
                    <a:pt x="14808" y="61751"/>
                  </a:lnTo>
                  <a:lnTo>
                    <a:pt x="14650" y="61633"/>
                  </a:lnTo>
                  <a:lnTo>
                    <a:pt x="14493" y="61593"/>
                  </a:lnTo>
                  <a:close/>
                  <a:moveTo>
                    <a:pt x="30521" y="61948"/>
                  </a:moveTo>
                  <a:lnTo>
                    <a:pt x="30324" y="61987"/>
                  </a:lnTo>
                  <a:lnTo>
                    <a:pt x="30206" y="62066"/>
                  </a:lnTo>
                  <a:lnTo>
                    <a:pt x="29576" y="62657"/>
                  </a:lnTo>
                  <a:lnTo>
                    <a:pt x="28907" y="63208"/>
                  </a:lnTo>
                  <a:lnTo>
                    <a:pt x="28788" y="63326"/>
                  </a:lnTo>
                  <a:lnTo>
                    <a:pt x="28710" y="63484"/>
                  </a:lnTo>
                  <a:lnTo>
                    <a:pt x="28749" y="63681"/>
                  </a:lnTo>
                  <a:lnTo>
                    <a:pt x="28828" y="63838"/>
                  </a:lnTo>
                  <a:lnTo>
                    <a:pt x="28867" y="63917"/>
                  </a:lnTo>
                  <a:lnTo>
                    <a:pt x="28985" y="63956"/>
                  </a:lnTo>
                  <a:lnTo>
                    <a:pt x="29182" y="63996"/>
                  </a:lnTo>
                  <a:lnTo>
                    <a:pt x="29300" y="63996"/>
                  </a:lnTo>
                  <a:lnTo>
                    <a:pt x="29419" y="63917"/>
                  </a:lnTo>
                  <a:lnTo>
                    <a:pt x="30167" y="63326"/>
                  </a:lnTo>
                  <a:lnTo>
                    <a:pt x="30836" y="62696"/>
                  </a:lnTo>
                  <a:lnTo>
                    <a:pt x="30915" y="62578"/>
                  </a:lnTo>
                  <a:lnTo>
                    <a:pt x="30954" y="62381"/>
                  </a:lnTo>
                  <a:lnTo>
                    <a:pt x="30915" y="62224"/>
                  </a:lnTo>
                  <a:lnTo>
                    <a:pt x="30836" y="62066"/>
                  </a:lnTo>
                  <a:lnTo>
                    <a:pt x="30679" y="61987"/>
                  </a:lnTo>
                  <a:lnTo>
                    <a:pt x="30521" y="61948"/>
                  </a:lnTo>
                  <a:close/>
                  <a:moveTo>
                    <a:pt x="17289" y="63799"/>
                  </a:moveTo>
                  <a:lnTo>
                    <a:pt x="17092" y="63838"/>
                  </a:lnTo>
                  <a:lnTo>
                    <a:pt x="16935" y="63917"/>
                  </a:lnTo>
                  <a:lnTo>
                    <a:pt x="16816" y="64035"/>
                  </a:lnTo>
                  <a:lnTo>
                    <a:pt x="16777" y="64193"/>
                  </a:lnTo>
                  <a:lnTo>
                    <a:pt x="16777" y="64390"/>
                  </a:lnTo>
                  <a:lnTo>
                    <a:pt x="16856" y="64547"/>
                  </a:lnTo>
                  <a:lnTo>
                    <a:pt x="17013" y="64626"/>
                  </a:lnTo>
                  <a:lnTo>
                    <a:pt x="17840" y="65059"/>
                  </a:lnTo>
                  <a:lnTo>
                    <a:pt x="18707" y="65413"/>
                  </a:lnTo>
                  <a:lnTo>
                    <a:pt x="18982" y="65413"/>
                  </a:lnTo>
                  <a:lnTo>
                    <a:pt x="19101" y="65335"/>
                  </a:lnTo>
                  <a:lnTo>
                    <a:pt x="19219" y="65256"/>
                  </a:lnTo>
                  <a:lnTo>
                    <a:pt x="19258" y="65138"/>
                  </a:lnTo>
                  <a:lnTo>
                    <a:pt x="19297" y="64941"/>
                  </a:lnTo>
                  <a:lnTo>
                    <a:pt x="19258" y="64783"/>
                  </a:lnTo>
                  <a:lnTo>
                    <a:pt x="19140" y="64665"/>
                  </a:lnTo>
                  <a:lnTo>
                    <a:pt x="18982" y="64547"/>
                  </a:lnTo>
                  <a:lnTo>
                    <a:pt x="18195" y="64232"/>
                  </a:lnTo>
                  <a:lnTo>
                    <a:pt x="17447" y="63878"/>
                  </a:lnTo>
                  <a:lnTo>
                    <a:pt x="17289" y="63799"/>
                  </a:lnTo>
                  <a:close/>
                  <a:moveTo>
                    <a:pt x="27607" y="64035"/>
                  </a:moveTo>
                  <a:lnTo>
                    <a:pt x="27449" y="64074"/>
                  </a:lnTo>
                  <a:lnTo>
                    <a:pt x="26662" y="64429"/>
                  </a:lnTo>
                  <a:lnTo>
                    <a:pt x="25874" y="64705"/>
                  </a:lnTo>
                  <a:lnTo>
                    <a:pt x="25717" y="64783"/>
                  </a:lnTo>
                  <a:lnTo>
                    <a:pt x="25598" y="64901"/>
                  </a:lnTo>
                  <a:lnTo>
                    <a:pt x="25559" y="65098"/>
                  </a:lnTo>
                  <a:lnTo>
                    <a:pt x="25559" y="65256"/>
                  </a:lnTo>
                  <a:lnTo>
                    <a:pt x="25638" y="65374"/>
                  </a:lnTo>
                  <a:lnTo>
                    <a:pt x="25717" y="65492"/>
                  </a:lnTo>
                  <a:lnTo>
                    <a:pt x="25835" y="65571"/>
                  </a:lnTo>
                  <a:lnTo>
                    <a:pt x="26110" y="65571"/>
                  </a:lnTo>
                  <a:lnTo>
                    <a:pt x="27016" y="65256"/>
                  </a:lnTo>
                  <a:lnTo>
                    <a:pt x="27843" y="64901"/>
                  </a:lnTo>
                  <a:lnTo>
                    <a:pt x="28001" y="64783"/>
                  </a:lnTo>
                  <a:lnTo>
                    <a:pt x="28080" y="64626"/>
                  </a:lnTo>
                  <a:lnTo>
                    <a:pt x="28080" y="64468"/>
                  </a:lnTo>
                  <a:lnTo>
                    <a:pt x="28040" y="64271"/>
                  </a:lnTo>
                  <a:lnTo>
                    <a:pt x="27922" y="64153"/>
                  </a:lnTo>
                  <a:lnTo>
                    <a:pt x="27804" y="64074"/>
                  </a:lnTo>
                  <a:lnTo>
                    <a:pt x="27607" y="64035"/>
                  </a:lnTo>
                  <a:close/>
                  <a:moveTo>
                    <a:pt x="20479" y="64980"/>
                  </a:moveTo>
                  <a:lnTo>
                    <a:pt x="20321" y="65059"/>
                  </a:lnTo>
                  <a:lnTo>
                    <a:pt x="20203" y="65177"/>
                  </a:lnTo>
                  <a:lnTo>
                    <a:pt x="20124" y="65335"/>
                  </a:lnTo>
                  <a:lnTo>
                    <a:pt x="20124" y="65532"/>
                  </a:lnTo>
                  <a:lnTo>
                    <a:pt x="20203" y="65689"/>
                  </a:lnTo>
                  <a:lnTo>
                    <a:pt x="20321" y="65807"/>
                  </a:lnTo>
                  <a:lnTo>
                    <a:pt x="20479" y="65847"/>
                  </a:lnTo>
                  <a:lnTo>
                    <a:pt x="21227" y="65965"/>
                  </a:lnTo>
                  <a:lnTo>
                    <a:pt x="21975" y="66044"/>
                  </a:lnTo>
                  <a:lnTo>
                    <a:pt x="22881" y="66044"/>
                  </a:lnTo>
                  <a:lnTo>
                    <a:pt x="23433" y="66004"/>
                  </a:lnTo>
                  <a:lnTo>
                    <a:pt x="24299" y="65925"/>
                  </a:lnTo>
                  <a:lnTo>
                    <a:pt x="24456" y="65886"/>
                  </a:lnTo>
                  <a:lnTo>
                    <a:pt x="24614" y="65768"/>
                  </a:lnTo>
                  <a:lnTo>
                    <a:pt x="24693" y="65610"/>
                  </a:lnTo>
                  <a:lnTo>
                    <a:pt x="24693" y="65453"/>
                  </a:lnTo>
                  <a:lnTo>
                    <a:pt x="24653" y="65256"/>
                  </a:lnTo>
                  <a:lnTo>
                    <a:pt x="24535" y="65138"/>
                  </a:lnTo>
                  <a:lnTo>
                    <a:pt x="24378" y="65059"/>
                  </a:lnTo>
                  <a:lnTo>
                    <a:pt x="24181" y="65059"/>
                  </a:lnTo>
                  <a:lnTo>
                    <a:pt x="23354" y="65138"/>
                  </a:lnTo>
                  <a:lnTo>
                    <a:pt x="22487" y="65138"/>
                  </a:lnTo>
                  <a:lnTo>
                    <a:pt x="22409" y="65177"/>
                  </a:lnTo>
                  <a:lnTo>
                    <a:pt x="22015" y="65138"/>
                  </a:lnTo>
                  <a:lnTo>
                    <a:pt x="21345" y="65098"/>
                  </a:lnTo>
                  <a:lnTo>
                    <a:pt x="20636" y="649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062;p33">
              <a:extLst>
                <a:ext uri="{FF2B5EF4-FFF2-40B4-BE49-F238E27FC236}">
                  <a16:creationId xmlns:a16="http://schemas.microsoft.com/office/drawing/2014/main" id="{6D80D4B3-1877-454D-AEAB-C909D31CE498}"/>
                </a:ext>
              </a:extLst>
            </p:cNvPr>
            <p:cNvSpPr/>
            <p:nvPr/>
          </p:nvSpPr>
          <p:spPr>
            <a:xfrm>
              <a:off x="5629110" y="2322634"/>
              <a:ext cx="932716" cy="1477673"/>
            </a:xfrm>
            <a:custGeom>
              <a:avLst/>
              <a:gdLst/>
              <a:ahLst/>
              <a:cxnLst/>
              <a:rect l="l" t="t" r="r" b="b"/>
              <a:pathLst>
                <a:path w="35523" h="56278" extrusionOk="0">
                  <a:moveTo>
                    <a:pt x="17053" y="1"/>
                  </a:moveTo>
                  <a:lnTo>
                    <a:pt x="16226" y="40"/>
                  </a:lnTo>
                  <a:lnTo>
                    <a:pt x="15399" y="158"/>
                  </a:lnTo>
                  <a:lnTo>
                    <a:pt x="14572" y="276"/>
                  </a:lnTo>
                  <a:lnTo>
                    <a:pt x="13784" y="473"/>
                  </a:lnTo>
                  <a:lnTo>
                    <a:pt x="12957" y="710"/>
                  </a:lnTo>
                  <a:lnTo>
                    <a:pt x="12209" y="985"/>
                  </a:lnTo>
                  <a:lnTo>
                    <a:pt x="11421" y="1300"/>
                  </a:lnTo>
                  <a:lnTo>
                    <a:pt x="10673" y="1655"/>
                  </a:lnTo>
                  <a:lnTo>
                    <a:pt x="9925" y="2049"/>
                  </a:lnTo>
                  <a:lnTo>
                    <a:pt x="9216" y="2482"/>
                  </a:lnTo>
                  <a:lnTo>
                    <a:pt x="8507" y="2954"/>
                  </a:lnTo>
                  <a:lnTo>
                    <a:pt x="7838" y="3427"/>
                  </a:lnTo>
                  <a:lnTo>
                    <a:pt x="7208" y="3978"/>
                  </a:lnTo>
                  <a:lnTo>
                    <a:pt x="6538" y="4530"/>
                  </a:lnTo>
                  <a:lnTo>
                    <a:pt x="5947" y="5120"/>
                  </a:lnTo>
                  <a:lnTo>
                    <a:pt x="5357" y="5711"/>
                  </a:lnTo>
                  <a:lnTo>
                    <a:pt x="4805" y="6341"/>
                  </a:lnTo>
                  <a:lnTo>
                    <a:pt x="4254" y="7011"/>
                  </a:lnTo>
                  <a:lnTo>
                    <a:pt x="3742" y="7680"/>
                  </a:lnTo>
                  <a:lnTo>
                    <a:pt x="3269" y="8389"/>
                  </a:lnTo>
                  <a:lnTo>
                    <a:pt x="2797" y="9098"/>
                  </a:lnTo>
                  <a:lnTo>
                    <a:pt x="2403" y="9846"/>
                  </a:lnTo>
                  <a:lnTo>
                    <a:pt x="2009" y="10594"/>
                  </a:lnTo>
                  <a:lnTo>
                    <a:pt x="1655" y="11343"/>
                  </a:lnTo>
                  <a:lnTo>
                    <a:pt x="1300" y="12130"/>
                  </a:lnTo>
                  <a:lnTo>
                    <a:pt x="1025" y="12918"/>
                  </a:lnTo>
                  <a:lnTo>
                    <a:pt x="749" y="13745"/>
                  </a:lnTo>
                  <a:lnTo>
                    <a:pt x="552" y="14533"/>
                  </a:lnTo>
                  <a:lnTo>
                    <a:pt x="355" y="15360"/>
                  </a:lnTo>
                  <a:lnTo>
                    <a:pt x="198" y="16187"/>
                  </a:lnTo>
                  <a:lnTo>
                    <a:pt x="119" y="17053"/>
                  </a:lnTo>
                  <a:lnTo>
                    <a:pt x="40" y="17919"/>
                  </a:lnTo>
                  <a:lnTo>
                    <a:pt x="1" y="18786"/>
                  </a:lnTo>
                  <a:lnTo>
                    <a:pt x="40" y="19652"/>
                  </a:lnTo>
                  <a:lnTo>
                    <a:pt x="80" y="20519"/>
                  </a:lnTo>
                  <a:lnTo>
                    <a:pt x="198" y="21385"/>
                  </a:lnTo>
                  <a:lnTo>
                    <a:pt x="355" y="22251"/>
                  </a:lnTo>
                  <a:lnTo>
                    <a:pt x="513" y="23118"/>
                  </a:lnTo>
                  <a:lnTo>
                    <a:pt x="749" y="23984"/>
                  </a:lnTo>
                  <a:lnTo>
                    <a:pt x="985" y="24811"/>
                  </a:lnTo>
                  <a:lnTo>
                    <a:pt x="1300" y="25638"/>
                  </a:lnTo>
                  <a:lnTo>
                    <a:pt x="1615" y="26465"/>
                  </a:lnTo>
                  <a:lnTo>
                    <a:pt x="1970" y="27292"/>
                  </a:lnTo>
                  <a:lnTo>
                    <a:pt x="2364" y="28080"/>
                  </a:lnTo>
                  <a:lnTo>
                    <a:pt x="2797" y="28868"/>
                  </a:lnTo>
                  <a:lnTo>
                    <a:pt x="3230" y="29616"/>
                  </a:lnTo>
                  <a:lnTo>
                    <a:pt x="4096" y="30915"/>
                  </a:lnTo>
                  <a:lnTo>
                    <a:pt x="5002" y="32136"/>
                  </a:lnTo>
                  <a:lnTo>
                    <a:pt x="5908" y="33396"/>
                  </a:lnTo>
                  <a:lnTo>
                    <a:pt x="6814" y="34617"/>
                  </a:lnTo>
                  <a:lnTo>
                    <a:pt x="7680" y="35878"/>
                  </a:lnTo>
                  <a:lnTo>
                    <a:pt x="8074" y="36547"/>
                  </a:lnTo>
                  <a:lnTo>
                    <a:pt x="8428" y="37177"/>
                  </a:lnTo>
                  <a:lnTo>
                    <a:pt x="8783" y="37847"/>
                  </a:lnTo>
                  <a:lnTo>
                    <a:pt x="9098" y="38516"/>
                  </a:lnTo>
                  <a:lnTo>
                    <a:pt x="9413" y="39225"/>
                  </a:lnTo>
                  <a:lnTo>
                    <a:pt x="9649" y="39934"/>
                  </a:lnTo>
                  <a:lnTo>
                    <a:pt x="9886" y="40918"/>
                  </a:lnTo>
                  <a:lnTo>
                    <a:pt x="10082" y="41903"/>
                  </a:lnTo>
                  <a:lnTo>
                    <a:pt x="10201" y="42887"/>
                  </a:lnTo>
                  <a:lnTo>
                    <a:pt x="10279" y="43911"/>
                  </a:lnTo>
                  <a:lnTo>
                    <a:pt x="10398" y="45920"/>
                  </a:lnTo>
                  <a:lnTo>
                    <a:pt x="10437" y="46944"/>
                  </a:lnTo>
                  <a:lnTo>
                    <a:pt x="10516" y="47928"/>
                  </a:lnTo>
                  <a:lnTo>
                    <a:pt x="10673" y="48952"/>
                  </a:lnTo>
                  <a:lnTo>
                    <a:pt x="10870" y="49937"/>
                  </a:lnTo>
                  <a:lnTo>
                    <a:pt x="11146" y="50921"/>
                  </a:lnTo>
                  <a:lnTo>
                    <a:pt x="11303" y="51433"/>
                  </a:lnTo>
                  <a:lnTo>
                    <a:pt x="11500" y="51906"/>
                  </a:lnTo>
                  <a:lnTo>
                    <a:pt x="11697" y="52378"/>
                  </a:lnTo>
                  <a:lnTo>
                    <a:pt x="11933" y="52812"/>
                  </a:lnTo>
                  <a:lnTo>
                    <a:pt x="12209" y="53245"/>
                  </a:lnTo>
                  <a:lnTo>
                    <a:pt x="12485" y="53678"/>
                  </a:lnTo>
                  <a:lnTo>
                    <a:pt x="12800" y="54072"/>
                  </a:lnTo>
                  <a:lnTo>
                    <a:pt x="13115" y="54426"/>
                  </a:lnTo>
                  <a:lnTo>
                    <a:pt x="13509" y="54781"/>
                  </a:lnTo>
                  <a:lnTo>
                    <a:pt x="13902" y="55096"/>
                  </a:lnTo>
                  <a:lnTo>
                    <a:pt x="14296" y="55371"/>
                  </a:lnTo>
                  <a:lnTo>
                    <a:pt x="14690" y="55568"/>
                  </a:lnTo>
                  <a:lnTo>
                    <a:pt x="15123" y="55765"/>
                  </a:lnTo>
                  <a:lnTo>
                    <a:pt x="15557" y="55923"/>
                  </a:lnTo>
                  <a:lnTo>
                    <a:pt x="15990" y="56080"/>
                  </a:lnTo>
                  <a:lnTo>
                    <a:pt x="16462" y="56159"/>
                  </a:lnTo>
                  <a:lnTo>
                    <a:pt x="16895" y="56238"/>
                  </a:lnTo>
                  <a:lnTo>
                    <a:pt x="17368" y="56277"/>
                  </a:lnTo>
                  <a:lnTo>
                    <a:pt x="17959" y="56277"/>
                  </a:lnTo>
                  <a:lnTo>
                    <a:pt x="18156" y="56238"/>
                  </a:lnTo>
                  <a:lnTo>
                    <a:pt x="18628" y="56198"/>
                  </a:lnTo>
                  <a:lnTo>
                    <a:pt x="19101" y="56159"/>
                  </a:lnTo>
                  <a:lnTo>
                    <a:pt x="19573" y="56041"/>
                  </a:lnTo>
                  <a:lnTo>
                    <a:pt x="20007" y="55923"/>
                  </a:lnTo>
                  <a:lnTo>
                    <a:pt x="20440" y="55765"/>
                  </a:lnTo>
                  <a:lnTo>
                    <a:pt x="20834" y="55568"/>
                  </a:lnTo>
                  <a:lnTo>
                    <a:pt x="21267" y="55371"/>
                  </a:lnTo>
                  <a:lnTo>
                    <a:pt x="21621" y="55096"/>
                  </a:lnTo>
                  <a:lnTo>
                    <a:pt x="22054" y="54781"/>
                  </a:lnTo>
                  <a:lnTo>
                    <a:pt x="22409" y="54426"/>
                  </a:lnTo>
                  <a:lnTo>
                    <a:pt x="22763" y="54072"/>
                  </a:lnTo>
                  <a:lnTo>
                    <a:pt x="23078" y="53678"/>
                  </a:lnTo>
                  <a:lnTo>
                    <a:pt x="23354" y="53245"/>
                  </a:lnTo>
                  <a:lnTo>
                    <a:pt x="23630" y="52812"/>
                  </a:lnTo>
                  <a:lnTo>
                    <a:pt x="23866" y="52378"/>
                  </a:lnTo>
                  <a:lnTo>
                    <a:pt x="24063" y="51906"/>
                  </a:lnTo>
                  <a:lnTo>
                    <a:pt x="24260" y="51433"/>
                  </a:lnTo>
                  <a:lnTo>
                    <a:pt x="24417" y="50921"/>
                  </a:lnTo>
                  <a:lnTo>
                    <a:pt x="24693" y="49937"/>
                  </a:lnTo>
                  <a:lnTo>
                    <a:pt x="24890" y="48952"/>
                  </a:lnTo>
                  <a:lnTo>
                    <a:pt x="25008" y="47928"/>
                  </a:lnTo>
                  <a:lnTo>
                    <a:pt x="25087" y="46944"/>
                  </a:lnTo>
                  <a:lnTo>
                    <a:pt x="25166" y="45920"/>
                  </a:lnTo>
                  <a:lnTo>
                    <a:pt x="25284" y="43911"/>
                  </a:lnTo>
                  <a:lnTo>
                    <a:pt x="25363" y="42887"/>
                  </a:lnTo>
                  <a:lnTo>
                    <a:pt x="25481" y="41903"/>
                  </a:lnTo>
                  <a:lnTo>
                    <a:pt x="25678" y="40918"/>
                  </a:lnTo>
                  <a:lnTo>
                    <a:pt x="25914" y="39934"/>
                  </a:lnTo>
                  <a:lnTo>
                    <a:pt x="26150" y="39225"/>
                  </a:lnTo>
                  <a:lnTo>
                    <a:pt x="26426" y="38516"/>
                  </a:lnTo>
                  <a:lnTo>
                    <a:pt x="26741" y="37847"/>
                  </a:lnTo>
                  <a:lnTo>
                    <a:pt x="27095" y="37177"/>
                  </a:lnTo>
                  <a:lnTo>
                    <a:pt x="27489" y="36547"/>
                  </a:lnTo>
                  <a:lnTo>
                    <a:pt x="27883" y="35878"/>
                  </a:lnTo>
                  <a:lnTo>
                    <a:pt x="28749" y="34617"/>
                  </a:lnTo>
                  <a:lnTo>
                    <a:pt x="29655" y="33396"/>
                  </a:lnTo>
                  <a:lnTo>
                    <a:pt x="30561" y="32136"/>
                  </a:lnTo>
                  <a:lnTo>
                    <a:pt x="31467" y="30915"/>
                  </a:lnTo>
                  <a:lnTo>
                    <a:pt x="32294" y="29616"/>
                  </a:lnTo>
                  <a:lnTo>
                    <a:pt x="32766" y="28868"/>
                  </a:lnTo>
                  <a:lnTo>
                    <a:pt x="33199" y="28080"/>
                  </a:lnTo>
                  <a:lnTo>
                    <a:pt x="33593" y="27292"/>
                  </a:lnTo>
                  <a:lnTo>
                    <a:pt x="33948" y="26465"/>
                  </a:lnTo>
                  <a:lnTo>
                    <a:pt x="34263" y="25638"/>
                  </a:lnTo>
                  <a:lnTo>
                    <a:pt x="34538" y="24811"/>
                  </a:lnTo>
                  <a:lnTo>
                    <a:pt x="34814" y="23984"/>
                  </a:lnTo>
                  <a:lnTo>
                    <a:pt x="35011" y="23118"/>
                  </a:lnTo>
                  <a:lnTo>
                    <a:pt x="35208" y="22251"/>
                  </a:lnTo>
                  <a:lnTo>
                    <a:pt x="35365" y="21385"/>
                  </a:lnTo>
                  <a:lnTo>
                    <a:pt x="35444" y="20519"/>
                  </a:lnTo>
                  <a:lnTo>
                    <a:pt x="35523" y="19652"/>
                  </a:lnTo>
                  <a:lnTo>
                    <a:pt x="35523" y="18786"/>
                  </a:lnTo>
                  <a:lnTo>
                    <a:pt x="35523" y="17919"/>
                  </a:lnTo>
                  <a:lnTo>
                    <a:pt x="35444" y="17053"/>
                  </a:lnTo>
                  <a:lnTo>
                    <a:pt x="35326" y="16187"/>
                  </a:lnTo>
                  <a:lnTo>
                    <a:pt x="35208" y="15438"/>
                  </a:lnTo>
                  <a:lnTo>
                    <a:pt x="35050" y="14690"/>
                  </a:lnTo>
                  <a:lnTo>
                    <a:pt x="34854" y="13942"/>
                  </a:lnTo>
                  <a:lnTo>
                    <a:pt x="34617" y="13233"/>
                  </a:lnTo>
                  <a:lnTo>
                    <a:pt x="34342" y="12485"/>
                  </a:lnTo>
                  <a:lnTo>
                    <a:pt x="34066" y="11776"/>
                  </a:lnTo>
                  <a:lnTo>
                    <a:pt x="33751" y="11106"/>
                  </a:lnTo>
                  <a:lnTo>
                    <a:pt x="33396" y="10398"/>
                  </a:lnTo>
                  <a:lnTo>
                    <a:pt x="33003" y="9728"/>
                  </a:lnTo>
                  <a:lnTo>
                    <a:pt x="32609" y="9059"/>
                  </a:lnTo>
                  <a:lnTo>
                    <a:pt x="32176" y="8389"/>
                  </a:lnTo>
                  <a:lnTo>
                    <a:pt x="31742" y="7759"/>
                  </a:lnTo>
                  <a:lnTo>
                    <a:pt x="31230" y="7129"/>
                  </a:lnTo>
                  <a:lnTo>
                    <a:pt x="30758" y="6538"/>
                  </a:lnTo>
                  <a:lnTo>
                    <a:pt x="30206" y="5947"/>
                  </a:lnTo>
                  <a:lnTo>
                    <a:pt x="29695" y="5396"/>
                  </a:lnTo>
                  <a:lnTo>
                    <a:pt x="29104" y="4845"/>
                  </a:lnTo>
                  <a:lnTo>
                    <a:pt x="28513" y="4333"/>
                  </a:lnTo>
                  <a:lnTo>
                    <a:pt x="27922" y="3860"/>
                  </a:lnTo>
                  <a:lnTo>
                    <a:pt x="27292" y="3388"/>
                  </a:lnTo>
                  <a:lnTo>
                    <a:pt x="26662" y="2915"/>
                  </a:lnTo>
                  <a:lnTo>
                    <a:pt x="25993" y="2521"/>
                  </a:lnTo>
                  <a:lnTo>
                    <a:pt x="25323" y="2127"/>
                  </a:lnTo>
                  <a:lnTo>
                    <a:pt x="24654" y="1773"/>
                  </a:lnTo>
                  <a:lnTo>
                    <a:pt x="23945" y="1419"/>
                  </a:lnTo>
                  <a:lnTo>
                    <a:pt x="23236" y="1143"/>
                  </a:lnTo>
                  <a:lnTo>
                    <a:pt x="22527" y="867"/>
                  </a:lnTo>
                  <a:lnTo>
                    <a:pt x="21779" y="631"/>
                  </a:lnTo>
                  <a:lnTo>
                    <a:pt x="21070" y="434"/>
                  </a:lnTo>
                  <a:lnTo>
                    <a:pt x="20322" y="276"/>
                  </a:lnTo>
                  <a:lnTo>
                    <a:pt x="19534" y="119"/>
                  </a:lnTo>
                  <a:lnTo>
                    <a:pt x="18786" y="40"/>
                  </a:lnTo>
                  <a:lnTo>
                    <a:pt x="17919" y="1"/>
                  </a:lnTo>
                  <a:close/>
                </a:path>
              </a:pathLst>
            </a:custGeom>
            <a:solidFill>
              <a:srgbClr val="F6DB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063;p33">
              <a:extLst>
                <a:ext uri="{FF2B5EF4-FFF2-40B4-BE49-F238E27FC236}">
                  <a16:creationId xmlns:a16="http://schemas.microsoft.com/office/drawing/2014/main" id="{257E11FC-B769-4DFF-AC03-0FB091110B83}"/>
                </a:ext>
              </a:extLst>
            </p:cNvPr>
            <p:cNvSpPr/>
            <p:nvPr/>
          </p:nvSpPr>
          <p:spPr>
            <a:xfrm>
              <a:off x="5988936" y="3726750"/>
              <a:ext cx="219243" cy="49652"/>
            </a:xfrm>
            <a:custGeom>
              <a:avLst/>
              <a:gdLst/>
              <a:ahLst/>
              <a:cxnLst/>
              <a:rect l="l" t="t" r="r" b="b"/>
              <a:pathLst>
                <a:path w="8350" h="1891" extrusionOk="0">
                  <a:moveTo>
                    <a:pt x="8349" y="0"/>
                  </a:moveTo>
                  <a:lnTo>
                    <a:pt x="7129" y="236"/>
                  </a:lnTo>
                  <a:lnTo>
                    <a:pt x="5947" y="394"/>
                  </a:lnTo>
                  <a:lnTo>
                    <a:pt x="4726" y="512"/>
                  </a:lnTo>
                  <a:lnTo>
                    <a:pt x="3506" y="551"/>
                  </a:lnTo>
                  <a:lnTo>
                    <a:pt x="2639" y="512"/>
                  </a:lnTo>
                  <a:lnTo>
                    <a:pt x="1773" y="473"/>
                  </a:lnTo>
                  <a:lnTo>
                    <a:pt x="867" y="394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355" y="591"/>
                  </a:lnTo>
                  <a:lnTo>
                    <a:pt x="749" y="906"/>
                  </a:lnTo>
                  <a:lnTo>
                    <a:pt x="1064" y="1103"/>
                  </a:lnTo>
                  <a:lnTo>
                    <a:pt x="1379" y="1300"/>
                  </a:lnTo>
                  <a:lnTo>
                    <a:pt x="1733" y="1457"/>
                  </a:lnTo>
                  <a:lnTo>
                    <a:pt x="2088" y="1575"/>
                  </a:lnTo>
                  <a:lnTo>
                    <a:pt x="2482" y="1694"/>
                  </a:lnTo>
                  <a:lnTo>
                    <a:pt x="2875" y="1812"/>
                  </a:lnTo>
                  <a:lnTo>
                    <a:pt x="3269" y="1851"/>
                  </a:lnTo>
                  <a:lnTo>
                    <a:pt x="3702" y="1890"/>
                  </a:lnTo>
                  <a:lnTo>
                    <a:pt x="4411" y="1890"/>
                  </a:lnTo>
                  <a:lnTo>
                    <a:pt x="4845" y="1851"/>
                  </a:lnTo>
                  <a:lnTo>
                    <a:pt x="5278" y="1772"/>
                  </a:lnTo>
                  <a:lnTo>
                    <a:pt x="5672" y="1694"/>
                  </a:lnTo>
                  <a:lnTo>
                    <a:pt x="6065" y="1615"/>
                  </a:lnTo>
                  <a:lnTo>
                    <a:pt x="6420" y="1457"/>
                  </a:lnTo>
                  <a:lnTo>
                    <a:pt x="6774" y="1300"/>
                  </a:lnTo>
                  <a:lnTo>
                    <a:pt x="7089" y="1103"/>
                  </a:lnTo>
                  <a:lnTo>
                    <a:pt x="7404" y="906"/>
                  </a:lnTo>
                  <a:lnTo>
                    <a:pt x="7877" y="473"/>
                  </a:lnTo>
                  <a:lnTo>
                    <a:pt x="8349" y="0"/>
                  </a:lnTo>
                  <a:close/>
                </a:path>
              </a:pathLst>
            </a:custGeom>
            <a:solidFill>
              <a:srgbClr val="4C94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064;p33">
              <a:extLst>
                <a:ext uri="{FF2B5EF4-FFF2-40B4-BE49-F238E27FC236}">
                  <a16:creationId xmlns:a16="http://schemas.microsoft.com/office/drawing/2014/main" id="{787DAE83-4377-4EB0-B838-3A3DB9F01A66}"/>
                </a:ext>
              </a:extLst>
            </p:cNvPr>
            <p:cNvSpPr/>
            <p:nvPr/>
          </p:nvSpPr>
          <p:spPr>
            <a:xfrm>
              <a:off x="5942413" y="3639900"/>
              <a:ext cx="309199" cy="77563"/>
            </a:xfrm>
            <a:custGeom>
              <a:avLst/>
              <a:gdLst/>
              <a:ahLst/>
              <a:cxnLst/>
              <a:rect l="l" t="t" r="r" b="b"/>
              <a:pathLst>
                <a:path w="11776" h="2954" extrusionOk="0">
                  <a:moveTo>
                    <a:pt x="11776" y="0"/>
                  </a:moveTo>
                  <a:lnTo>
                    <a:pt x="10988" y="276"/>
                  </a:lnTo>
                  <a:lnTo>
                    <a:pt x="10200" y="473"/>
                  </a:lnTo>
                  <a:lnTo>
                    <a:pt x="9413" y="670"/>
                  </a:lnTo>
                  <a:lnTo>
                    <a:pt x="8625" y="827"/>
                  </a:lnTo>
                  <a:lnTo>
                    <a:pt x="7798" y="945"/>
                  </a:lnTo>
                  <a:lnTo>
                    <a:pt x="7010" y="1024"/>
                  </a:lnTo>
                  <a:lnTo>
                    <a:pt x="6183" y="1063"/>
                  </a:lnTo>
                  <a:lnTo>
                    <a:pt x="5396" y="1103"/>
                  </a:lnTo>
                  <a:lnTo>
                    <a:pt x="4687" y="1103"/>
                  </a:lnTo>
                  <a:lnTo>
                    <a:pt x="4017" y="1063"/>
                  </a:lnTo>
                  <a:lnTo>
                    <a:pt x="3348" y="985"/>
                  </a:lnTo>
                  <a:lnTo>
                    <a:pt x="2678" y="906"/>
                  </a:lnTo>
                  <a:lnTo>
                    <a:pt x="1339" y="670"/>
                  </a:lnTo>
                  <a:lnTo>
                    <a:pt x="0" y="355"/>
                  </a:lnTo>
                  <a:lnTo>
                    <a:pt x="197" y="906"/>
                  </a:lnTo>
                  <a:lnTo>
                    <a:pt x="434" y="1457"/>
                  </a:lnTo>
                  <a:lnTo>
                    <a:pt x="670" y="1969"/>
                  </a:lnTo>
                  <a:lnTo>
                    <a:pt x="906" y="2442"/>
                  </a:lnTo>
                  <a:lnTo>
                    <a:pt x="1261" y="2560"/>
                  </a:lnTo>
                  <a:lnTo>
                    <a:pt x="1615" y="2639"/>
                  </a:lnTo>
                  <a:lnTo>
                    <a:pt x="2757" y="2836"/>
                  </a:lnTo>
                  <a:lnTo>
                    <a:pt x="3939" y="2914"/>
                  </a:lnTo>
                  <a:lnTo>
                    <a:pt x="5081" y="2954"/>
                  </a:lnTo>
                  <a:lnTo>
                    <a:pt x="6262" y="2954"/>
                  </a:lnTo>
                  <a:lnTo>
                    <a:pt x="7444" y="2836"/>
                  </a:lnTo>
                  <a:lnTo>
                    <a:pt x="8586" y="2717"/>
                  </a:lnTo>
                  <a:lnTo>
                    <a:pt x="9728" y="2481"/>
                  </a:lnTo>
                  <a:lnTo>
                    <a:pt x="10870" y="2205"/>
                  </a:lnTo>
                  <a:lnTo>
                    <a:pt x="11145" y="1733"/>
                  </a:lnTo>
                  <a:lnTo>
                    <a:pt x="11382" y="1182"/>
                  </a:lnTo>
                  <a:lnTo>
                    <a:pt x="11579" y="630"/>
                  </a:lnTo>
                  <a:lnTo>
                    <a:pt x="11776" y="0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065;p33">
              <a:extLst>
                <a:ext uri="{FF2B5EF4-FFF2-40B4-BE49-F238E27FC236}">
                  <a16:creationId xmlns:a16="http://schemas.microsoft.com/office/drawing/2014/main" id="{6C20A6BB-B70F-4F1A-8216-2C855D8117E8}"/>
                </a:ext>
              </a:extLst>
            </p:cNvPr>
            <p:cNvSpPr/>
            <p:nvPr/>
          </p:nvSpPr>
          <p:spPr>
            <a:xfrm>
              <a:off x="5926895" y="3549925"/>
              <a:ext cx="338160" cy="95155"/>
            </a:xfrm>
            <a:custGeom>
              <a:avLst/>
              <a:gdLst/>
              <a:ahLst/>
              <a:cxnLst/>
              <a:rect l="l" t="t" r="r" b="b"/>
              <a:pathLst>
                <a:path w="12879" h="3624" extrusionOk="0">
                  <a:moveTo>
                    <a:pt x="1" y="1"/>
                  </a:moveTo>
                  <a:lnTo>
                    <a:pt x="79" y="1104"/>
                  </a:lnTo>
                  <a:lnTo>
                    <a:pt x="198" y="1931"/>
                  </a:lnTo>
                  <a:lnTo>
                    <a:pt x="355" y="2758"/>
                  </a:lnTo>
                  <a:lnTo>
                    <a:pt x="1103" y="2954"/>
                  </a:lnTo>
                  <a:lnTo>
                    <a:pt x="1852" y="3151"/>
                  </a:lnTo>
                  <a:lnTo>
                    <a:pt x="2600" y="3309"/>
                  </a:lnTo>
                  <a:lnTo>
                    <a:pt x="3387" y="3427"/>
                  </a:lnTo>
                  <a:lnTo>
                    <a:pt x="4175" y="3545"/>
                  </a:lnTo>
                  <a:lnTo>
                    <a:pt x="4923" y="3585"/>
                  </a:lnTo>
                  <a:lnTo>
                    <a:pt x="5711" y="3624"/>
                  </a:lnTo>
                  <a:lnTo>
                    <a:pt x="6499" y="3624"/>
                  </a:lnTo>
                  <a:lnTo>
                    <a:pt x="7286" y="3585"/>
                  </a:lnTo>
                  <a:lnTo>
                    <a:pt x="8074" y="3506"/>
                  </a:lnTo>
                  <a:lnTo>
                    <a:pt x="8822" y="3388"/>
                  </a:lnTo>
                  <a:lnTo>
                    <a:pt x="9610" y="3270"/>
                  </a:lnTo>
                  <a:lnTo>
                    <a:pt x="10358" y="3112"/>
                  </a:lnTo>
                  <a:lnTo>
                    <a:pt x="11106" y="2915"/>
                  </a:lnTo>
                  <a:lnTo>
                    <a:pt x="11855" y="2679"/>
                  </a:lnTo>
                  <a:lnTo>
                    <a:pt x="12603" y="2403"/>
                  </a:lnTo>
                  <a:lnTo>
                    <a:pt x="12682" y="1773"/>
                  </a:lnTo>
                  <a:lnTo>
                    <a:pt x="12800" y="1104"/>
                  </a:lnTo>
                  <a:lnTo>
                    <a:pt x="12878" y="158"/>
                  </a:lnTo>
                  <a:lnTo>
                    <a:pt x="11973" y="434"/>
                  </a:lnTo>
                  <a:lnTo>
                    <a:pt x="11067" y="670"/>
                  </a:lnTo>
                  <a:lnTo>
                    <a:pt x="10122" y="828"/>
                  </a:lnTo>
                  <a:lnTo>
                    <a:pt x="9216" y="946"/>
                  </a:lnTo>
                  <a:lnTo>
                    <a:pt x="8074" y="1025"/>
                  </a:lnTo>
                  <a:lnTo>
                    <a:pt x="6971" y="1064"/>
                  </a:lnTo>
                  <a:lnTo>
                    <a:pt x="5278" y="1064"/>
                  </a:lnTo>
                  <a:lnTo>
                    <a:pt x="4451" y="1025"/>
                  </a:lnTo>
                  <a:lnTo>
                    <a:pt x="3663" y="946"/>
                  </a:lnTo>
                  <a:lnTo>
                    <a:pt x="2876" y="867"/>
                  </a:lnTo>
                  <a:lnTo>
                    <a:pt x="2127" y="710"/>
                  </a:lnTo>
                  <a:lnTo>
                    <a:pt x="1379" y="552"/>
                  </a:lnTo>
                  <a:lnTo>
                    <a:pt x="670" y="2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C94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066;p33">
              <a:extLst>
                <a:ext uri="{FF2B5EF4-FFF2-40B4-BE49-F238E27FC236}">
                  <a16:creationId xmlns:a16="http://schemas.microsoft.com/office/drawing/2014/main" id="{F8D6B248-174D-478B-B64A-CCC7D000C1D2}"/>
                </a:ext>
              </a:extLst>
            </p:cNvPr>
            <p:cNvSpPr/>
            <p:nvPr/>
          </p:nvSpPr>
          <p:spPr>
            <a:xfrm>
              <a:off x="5921724" y="3464126"/>
              <a:ext cx="348505" cy="89981"/>
            </a:xfrm>
            <a:custGeom>
              <a:avLst/>
              <a:gdLst/>
              <a:ahLst/>
              <a:cxnLst/>
              <a:rect l="l" t="t" r="r" b="b"/>
              <a:pathLst>
                <a:path w="13273" h="3427" extrusionOk="0">
                  <a:moveTo>
                    <a:pt x="13272" y="0"/>
                  </a:moveTo>
                  <a:lnTo>
                    <a:pt x="12445" y="355"/>
                  </a:lnTo>
                  <a:lnTo>
                    <a:pt x="11618" y="630"/>
                  </a:lnTo>
                  <a:lnTo>
                    <a:pt x="10791" y="867"/>
                  </a:lnTo>
                  <a:lnTo>
                    <a:pt x="9925" y="1063"/>
                  </a:lnTo>
                  <a:lnTo>
                    <a:pt x="9059" y="1221"/>
                  </a:lnTo>
                  <a:lnTo>
                    <a:pt x="8192" y="1339"/>
                  </a:lnTo>
                  <a:lnTo>
                    <a:pt x="7326" y="1418"/>
                  </a:lnTo>
                  <a:lnTo>
                    <a:pt x="6459" y="1457"/>
                  </a:lnTo>
                  <a:lnTo>
                    <a:pt x="5632" y="1418"/>
                  </a:lnTo>
                  <a:lnTo>
                    <a:pt x="4805" y="1339"/>
                  </a:lnTo>
                  <a:lnTo>
                    <a:pt x="3978" y="1260"/>
                  </a:lnTo>
                  <a:lnTo>
                    <a:pt x="3151" y="1103"/>
                  </a:lnTo>
                  <a:lnTo>
                    <a:pt x="2364" y="945"/>
                  </a:lnTo>
                  <a:lnTo>
                    <a:pt x="1537" y="709"/>
                  </a:lnTo>
                  <a:lnTo>
                    <a:pt x="788" y="473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119" y="1851"/>
                  </a:lnTo>
                  <a:lnTo>
                    <a:pt x="119" y="2206"/>
                  </a:lnTo>
                  <a:lnTo>
                    <a:pt x="473" y="2402"/>
                  </a:lnTo>
                  <a:lnTo>
                    <a:pt x="867" y="2599"/>
                  </a:lnTo>
                  <a:lnTo>
                    <a:pt x="1261" y="2757"/>
                  </a:lnTo>
                  <a:lnTo>
                    <a:pt x="1655" y="2914"/>
                  </a:lnTo>
                  <a:lnTo>
                    <a:pt x="2521" y="3111"/>
                  </a:lnTo>
                  <a:lnTo>
                    <a:pt x="3388" y="3269"/>
                  </a:lnTo>
                  <a:lnTo>
                    <a:pt x="4293" y="3348"/>
                  </a:lnTo>
                  <a:lnTo>
                    <a:pt x="5239" y="3426"/>
                  </a:lnTo>
                  <a:lnTo>
                    <a:pt x="7168" y="3426"/>
                  </a:lnTo>
                  <a:lnTo>
                    <a:pt x="8232" y="3387"/>
                  </a:lnTo>
                  <a:lnTo>
                    <a:pt x="9334" y="3348"/>
                  </a:lnTo>
                  <a:lnTo>
                    <a:pt x="10279" y="3229"/>
                  </a:lnTo>
                  <a:lnTo>
                    <a:pt x="11264" y="3033"/>
                  </a:lnTo>
                  <a:lnTo>
                    <a:pt x="12209" y="2796"/>
                  </a:lnTo>
                  <a:lnTo>
                    <a:pt x="13115" y="2481"/>
                  </a:lnTo>
                  <a:lnTo>
                    <a:pt x="13154" y="1851"/>
                  </a:lnTo>
                  <a:lnTo>
                    <a:pt x="13272" y="0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067;p33">
              <a:extLst>
                <a:ext uri="{FF2B5EF4-FFF2-40B4-BE49-F238E27FC236}">
                  <a16:creationId xmlns:a16="http://schemas.microsoft.com/office/drawing/2014/main" id="{7D0AC75A-9A90-4BBB-BB32-A19FBB3AF661}"/>
                </a:ext>
              </a:extLst>
            </p:cNvPr>
            <p:cNvSpPr/>
            <p:nvPr/>
          </p:nvSpPr>
          <p:spPr>
            <a:xfrm>
              <a:off x="5802813" y="2397091"/>
              <a:ext cx="579091" cy="215095"/>
            </a:xfrm>
            <a:custGeom>
              <a:avLst/>
              <a:gdLst/>
              <a:ahLst/>
              <a:cxnLst/>
              <a:rect l="l" t="t" r="r" b="b"/>
              <a:pathLst>
                <a:path w="22055" h="8192" extrusionOk="0">
                  <a:moveTo>
                    <a:pt x="10398" y="0"/>
                  </a:moveTo>
                  <a:lnTo>
                    <a:pt x="9689" y="40"/>
                  </a:lnTo>
                  <a:lnTo>
                    <a:pt x="9019" y="118"/>
                  </a:lnTo>
                  <a:lnTo>
                    <a:pt x="8310" y="237"/>
                  </a:lnTo>
                  <a:lnTo>
                    <a:pt x="7602" y="394"/>
                  </a:lnTo>
                  <a:lnTo>
                    <a:pt x="6893" y="591"/>
                  </a:lnTo>
                  <a:lnTo>
                    <a:pt x="6223" y="827"/>
                  </a:lnTo>
                  <a:lnTo>
                    <a:pt x="5514" y="1103"/>
                  </a:lnTo>
                  <a:lnTo>
                    <a:pt x="4845" y="1418"/>
                  </a:lnTo>
                  <a:lnTo>
                    <a:pt x="4175" y="1733"/>
                  </a:lnTo>
                  <a:lnTo>
                    <a:pt x="3506" y="2127"/>
                  </a:lnTo>
                  <a:lnTo>
                    <a:pt x="2876" y="2560"/>
                  </a:lnTo>
                  <a:lnTo>
                    <a:pt x="2246" y="2993"/>
                  </a:lnTo>
                  <a:lnTo>
                    <a:pt x="1616" y="3505"/>
                  </a:lnTo>
                  <a:lnTo>
                    <a:pt x="985" y="4057"/>
                  </a:lnTo>
                  <a:lnTo>
                    <a:pt x="395" y="4608"/>
                  </a:lnTo>
                  <a:lnTo>
                    <a:pt x="237" y="4844"/>
                  </a:lnTo>
                  <a:lnTo>
                    <a:pt x="119" y="5041"/>
                  </a:lnTo>
                  <a:lnTo>
                    <a:pt x="40" y="5317"/>
                  </a:lnTo>
                  <a:lnTo>
                    <a:pt x="1" y="5553"/>
                  </a:lnTo>
                  <a:lnTo>
                    <a:pt x="40" y="5789"/>
                  </a:lnTo>
                  <a:lnTo>
                    <a:pt x="80" y="5986"/>
                  </a:lnTo>
                  <a:lnTo>
                    <a:pt x="198" y="6223"/>
                  </a:lnTo>
                  <a:lnTo>
                    <a:pt x="316" y="6419"/>
                  </a:lnTo>
                  <a:lnTo>
                    <a:pt x="473" y="6577"/>
                  </a:lnTo>
                  <a:lnTo>
                    <a:pt x="670" y="6735"/>
                  </a:lnTo>
                  <a:lnTo>
                    <a:pt x="828" y="6813"/>
                  </a:lnTo>
                  <a:lnTo>
                    <a:pt x="1064" y="6853"/>
                  </a:lnTo>
                  <a:lnTo>
                    <a:pt x="1261" y="6892"/>
                  </a:lnTo>
                  <a:lnTo>
                    <a:pt x="1497" y="6813"/>
                  </a:lnTo>
                  <a:lnTo>
                    <a:pt x="1734" y="6735"/>
                  </a:lnTo>
                  <a:lnTo>
                    <a:pt x="1970" y="6538"/>
                  </a:lnTo>
                  <a:lnTo>
                    <a:pt x="2443" y="6144"/>
                  </a:lnTo>
                  <a:lnTo>
                    <a:pt x="2915" y="5789"/>
                  </a:lnTo>
                  <a:lnTo>
                    <a:pt x="3388" y="5435"/>
                  </a:lnTo>
                  <a:lnTo>
                    <a:pt x="3900" y="5120"/>
                  </a:lnTo>
                  <a:lnTo>
                    <a:pt x="4412" y="4844"/>
                  </a:lnTo>
                  <a:lnTo>
                    <a:pt x="4924" y="4569"/>
                  </a:lnTo>
                  <a:lnTo>
                    <a:pt x="5475" y="4332"/>
                  </a:lnTo>
                  <a:lnTo>
                    <a:pt x="6026" y="4135"/>
                  </a:lnTo>
                  <a:lnTo>
                    <a:pt x="6538" y="3978"/>
                  </a:lnTo>
                  <a:lnTo>
                    <a:pt x="7129" y="3820"/>
                  </a:lnTo>
                  <a:lnTo>
                    <a:pt x="7680" y="3702"/>
                  </a:lnTo>
                  <a:lnTo>
                    <a:pt x="8232" y="3623"/>
                  </a:lnTo>
                  <a:lnTo>
                    <a:pt x="8783" y="3545"/>
                  </a:lnTo>
                  <a:lnTo>
                    <a:pt x="9374" y="3545"/>
                  </a:lnTo>
                  <a:lnTo>
                    <a:pt x="9925" y="3505"/>
                  </a:lnTo>
                  <a:lnTo>
                    <a:pt x="10516" y="3545"/>
                  </a:lnTo>
                  <a:lnTo>
                    <a:pt x="11067" y="3584"/>
                  </a:lnTo>
                  <a:lnTo>
                    <a:pt x="11618" y="3663"/>
                  </a:lnTo>
                  <a:lnTo>
                    <a:pt x="12170" y="3781"/>
                  </a:lnTo>
                  <a:lnTo>
                    <a:pt x="12761" y="3899"/>
                  </a:lnTo>
                  <a:lnTo>
                    <a:pt x="13272" y="4057"/>
                  </a:lnTo>
                  <a:lnTo>
                    <a:pt x="13824" y="4253"/>
                  </a:lnTo>
                  <a:lnTo>
                    <a:pt x="14375" y="4450"/>
                  </a:lnTo>
                  <a:lnTo>
                    <a:pt x="14887" y="4687"/>
                  </a:lnTo>
                  <a:lnTo>
                    <a:pt x="15399" y="4962"/>
                  </a:lnTo>
                  <a:lnTo>
                    <a:pt x="15911" y="5238"/>
                  </a:lnTo>
                  <a:lnTo>
                    <a:pt x="16384" y="5553"/>
                  </a:lnTo>
                  <a:lnTo>
                    <a:pt x="16896" y="5908"/>
                  </a:lnTo>
                  <a:lnTo>
                    <a:pt x="17329" y="6262"/>
                  </a:lnTo>
                  <a:lnTo>
                    <a:pt x="17801" y="6656"/>
                  </a:lnTo>
                  <a:lnTo>
                    <a:pt x="18235" y="7089"/>
                  </a:lnTo>
                  <a:lnTo>
                    <a:pt x="18628" y="7522"/>
                  </a:lnTo>
                  <a:lnTo>
                    <a:pt x="18943" y="7837"/>
                  </a:lnTo>
                  <a:lnTo>
                    <a:pt x="19298" y="8034"/>
                  </a:lnTo>
                  <a:lnTo>
                    <a:pt x="19652" y="8152"/>
                  </a:lnTo>
                  <a:lnTo>
                    <a:pt x="20007" y="8192"/>
                  </a:lnTo>
                  <a:lnTo>
                    <a:pt x="20361" y="8152"/>
                  </a:lnTo>
                  <a:lnTo>
                    <a:pt x="20716" y="8074"/>
                  </a:lnTo>
                  <a:lnTo>
                    <a:pt x="21031" y="7916"/>
                  </a:lnTo>
                  <a:lnTo>
                    <a:pt x="21306" y="7719"/>
                  </a:lnTo>
                  <a:lnTo>
                    <a:pt x="21582" y="7483"/>
                  </a:lnTo>
                  <a:lnTo>
                    <a:pt x="21779" y="7207"/>
                  </a:lnTo>
                  <a:lnTo>
                    <a:pt x="21936" y="6892"/>
                  </a:lnTo>
                  <a:lnTo>
                    <a:pt x="22015" y="6577"/>
                  </a:lnTo>
                  <a:lnTo>
                    <a:pt x="22055" y="6223"/>
                  </a:lnTo>
                  <a:lnTo>
                    <a:pt x="21976" y="5868"/>
                  </a:lnTo>
                  <a:lnTo>
                    <a:pt x="21818" y="5514"/>
                  </a:lnTo>
                  <a:lnTo>
                    <a:pt x="21582" y="5159"/>
                  </a:lnTo>
                  <a:lnTo>
                    <a:pt x="21031" y="4569"/>
                  </a:lnTo>
                  <a:lnTo>
                    <a:pt x="20440" y="3978"/>
                  </a:lnTo>
                  <a:lnTo>
                    <a:pt x="19849" y="3466"/>
                  </a:lnTo>
                  <a:lnTo>
                    <a:pt x="19219" y="2954"/>
                  </a:lnTo>
                  <a:lnTo>
                    <a:pt x="18589" y="2521"/>
                  </a:lnTo>
                  <a:lnTo>
                    <a:pt x="17959" y="2087"/>
                  </a:lnTo>
                  <a:lnTo>
                    <a:pt x="17289" y="1733"/>
                  </a:lnTo>
                  <a:lnTo>
                    <a:pt x="16659" y="1379"/>
                  </a:lnTo>
                  <a:lnTo>
                    <a:pt x="15990" y="1064"/>
                  </a:lnTo>
                  <a:lnTo>
                    <a:pt x="15281" y="788"/>
                  </a:lnTo>
                  <a:lnTo>
                    <a:pt x="14611" y="591"/>
                  </a:lnTo>
                  <a:lnTo>
                    <a:pt x="13942" y="394"/>
                  </a:lnTo>
                  <a:lnTo>
                    <a:pt x="13233" y="237"/>
                  </a:lnTo>
                  <a:lnTo>
                    <a:pt x="12524" y="118"/>
                  </a:lnTo>
                  <a:lnTo>
                    <a:pt x="11815" y="40"/>
                  </a:lnTo>
                  <a:lnTo>
                    <a:pt x="11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068;p33">
              <a:extLst>
                <a:ext uri="{FF2B5EF4-FFF2-40B4-BE49-F238E27FC236}">
                  <a16:creationId xmlns:a16="http://schemas.microsoft.com/office/drawing/2014/main" id="{08337AA8-371D-4ED8-B1C9-1636FD99BA32}"/>
                </a:ext>
              </a:extLst>
            </p:cNvPr>
            <p:cNvSpPr/>
            <p:nvPr/>
          </p:nvSpPr>
          <p:spPr>
            <a:xfrm>
              <a:off x="5606372" y="2298872"/>
              <a:ext cx="979243" cy="1524173"/>
            </a:xfrm>
            <a:custGeom>
              <a:avLst/>
              <a:gdLst/>
              <a:ahLst/>
              <a:cxnLst/>
              <a:rect l="l" t="t" r="r" b="b"/>
              <a:pathLst>
                <a:path w="37295" h="58049" extrusionOk="0">
                  <a:moveTo>
                    <a:pt x="21897" y="17604"/>
                  </a:moveTo>
                  <a:lnTo>
                    <a:pt x="22015" y="17761"/>
                  </a:lnTo>
                  <a:lnTo>
                    <a:pt x="22133" y="17997"/>
                  </a:lnTo>
                  <a:lnTo>
                    <a:pt x="22251" y="18273"/>
                  </a:lnTo>
                  <a:lnTo>
                    <a:pt x="22290" y="18588"/>
                  </a:lnTo>
                  <a:lnTo>
                    <a:pt x="22330" y="18903"/>
                  </a:lnTo>
                  <a:lnTo>
                    <a:pt x="22330" y="19218"/>
                  </a:lnTo>
                  <a:lnTo>
                    <a:pt x="22290" y="19533"/>
                  </a:lnTo>
                  <a:lnTo>
                    <a:pt x="22172" y="19888"/>
                  </a:lnTo>
                  <a:lnTo>
                    <a:pt x="22054" y="20242"/>
                  </a:lnTo>
                  <a:lnTo>
                    <a:pt x="21897" y="20597"/>
                  </a:lnTo>
                  <a:lnTo>
                    <a:pt x="21818" y="19888"/>
                  </a:lnTo>
                  <a:lnTo>
                    <a:pt x="21778" y="19179"/>
                  </a:lnTo>
                  <a:lnTo>
                    <a:pt x="21818" y="18431"/>
                  </a:lnTo>
                  <a:lnTo>
                    <a:pt x="21897" y="17761"/>
                  </a:lnTo>
                  <a:lnTo>
                    <a:pt x="21897" y="17604"/>
                  </a:lnTo>
                  <a:close/>
                  <a:moveTo>
                    <a:pt x="18352" y="1772"/>
                  </a:moveTo>
                  <a:lnTo>
                    <a:pt x="18943" y="1812"/>
                  </a:lnTo>
                  <a:lnTo>
                    <a:pt x="19573" y="1851"/>
                  </a:lnTo>
                  <a:lnTo>
                    <a:pt x="20282" y="1930"/>
                  </a:lnTo>
                  <a:lnTo>
                    <a:pt x="20951" y="2048"/>
                  </a:lnTo>
                  <a:lnTo>
                    <a:pt x="21660" y="2205"/>
                  </a:lnTo>
                  <a:lnTo>
                    <a:pt x="22330" y="2363"/>
                  </a:lnTo>
                  <a:lnTo>
                    <a:pt x="23039" y="2599"/>
                  </a:lnTo>
                  <a:lnTo>
                    <a:pt x="23708" y="2835"/>
                  </a:lnTo>
                  <a:lnTo>
                    <a:pt x="24378" y="3111"/>
                  </a:lnTo>
                  <a:lnTo>
                    <a:pt x="25008" y="3426"/>
                  </a:lnTo>
                  <a:lnTo>
                    <a:pt x="25677" y="3781"/>
                  </a:lnTo>
                  <a:lnTo>
                    <a:pt x="26307" y="4135"/>
                  </a:lnTo>
                  <a:lnTo>
                    <a:pt x="26898" y="4529"/>
                  </a:lnTo>
                  <a:lnTo>
                    <a:pt x="27528" y="4923"/>
                  </a:lnTo>
                  <a:lnTo>
                    <a:pt x="28119" y="5395"/>
                  </a:lnTo>
                  <a:lnTo>
                    <a:pt x="28710" y="5828"/>
                  </a:lnTo>
                  <a:lnTo>
                    <a:pt x="29261" y="6340"/>
                  </a:lnTo>
                  <a:lnTo>
                    <a:pt x="29812" y="6852"/>
                  </a:lnTo>
                  <a:lnTo>
                    <a:pt x="30324" y="7364"/>
                  </a:lnTo>
                  <a:lnTo>
                    <a:pt x="30836" y="7916"/>
                  </a:lnTo>
                  <a:lnTo>
                    <a:pt x="31309" y="8506"/>
                  </a:lnTo>
                  <a:lnTo>
                    <a:pt x="31781" y="9097"/>
                  </a:lnTo>
                  <a:lnTo>
                    <a:pt x="32215" y="9688"/>
                  </a:lnTo>
                  <a:lnTo>
                    <a:pt x="32648" y="10318"/>
                  </a:lnTo>
                  <a:lnTo>
                    <a:pt x="33042" y="10948"/>
                  </a:lnTo>
                  <a:lnTo>
                    <a:pt x="33396" y="11618"/>
                  </a:lnTo>
                  <a:lnTo>
                    <a:pt x="33750" y="12287"/>
                  </a:lnTo>
                  <a:lnTo>
                    <a:pt x="34065" y="12957"/>
                  </a:lnTo>
                  <a:lnTo>
                    <a:pt x="34341" y="13626"/>
                  </a:lnTo>
                  <a:lnTo>
                    <a:pt x="34617" y="14335"/>
                  </a:lnTo>
                  <a:lnTo>
                    <a:pt x="34814" y="15044"/>
                  </a:lnTo>
                  <a:lnTo>
                    <a:pt x="35011" y="15753"/>
                  </a:lnTo>
                  <a:lnTo>
                    <a:pt x="35208" y="16462"/>
                  </a:lnTo>
                  <a:lnTo>
                    <a:pt x="35326" y="17210"/>
                  </a:lnTo>
                  <a:lnTo>
                    <a:pt x="35404" y="17997"/>
                  </a:lnTo>
                  <a:lnTo>
                    <a:pt x="35483" y="18824"/>
                  </a:lnTo>
                  <a:lnTo>
                    <a:pt x="35523" y="19612"/>
                  </a:lnTo>
                  <a:lnTo>
                    <a:pt x="35483" y="20439"/>
                  </a:lnTo>
                  <a:lnTo>
                    <a:pt x="35444" y="21266"/>
                  </a:lnTo>
                  <a:lnTo>
                    <a:pt x="35365" y="22054"/>
                  </a:lnTo>
                  <a:lnTo>
                    <a:pt x="35208" y="22881"/>
                  </a:lnTo>
                  <a:lnTo>
                    <a:pt x="35050" y="23708"/>
                  </a:lnTo>
                  <a:lnTo>
                    <a:pt x="34853" y="24535"/>
                  </a:lnTo>
                  <a:lnTo>
                    <a:pt x="34617" y="25322"/>
                  </a:lnTo>
                  <a:lnTo>
                    <a:pt x="34341" y="26149"/>
                  </a:lnTo>
                  <a:lnTo>
                    <a:pt x="34026" y="26937"/>
                  </a:lnTo>
                  <a:lnTo>
                    <a:pt x="33672" y="27725"/>
                  </a:lnTo>
                  <a:lnTo>
                    <a:pt x="33278" y="28512"/>
                  </a:lnTo>
                  <a:lnTo>
                    <a:pt x="32884" y="29300"/>
                  </a:lnTo>
                  <a:lnTo>
                    <a:pt x="32411" y="30048"/>
                  </a:lnTo>
                  <a:lnTo>
                    <a:pt x="31860" y="30915"/>
                  </a:lnTo>
                  <a:lnTo>
                    <a:pt x="31309" y="31702"/>
                  </a:lnTo>
                  <a:lnTo>
                    <a:pt x="30127" y="33317"/>
                  </a:lnTo>
                  <a:lnTo>
                    <a:pt x="28867" y="35010"/>
                  </a:lnTo>
                  <a:lnTo>
                    <a:pt x="28276" y="35877"/>
                  </a:lnTo>
                  <a:lnTo>
                    <a:pt x="27725" y="36783"/>
                  </a:lnTo>
                  <a:lnTo>
                    <a:pt x="27174" y="37688"/>
                  </a:lnTo>
                  <a:lnTo>
                    <a:pt x="26701" y="38594"/>
                  </a:lnTo>
                  <a:lnTo>
                    <a:pt x="26268" y="39579"/>
                  </a:lnTo>
                  <a:lnTo>
                    <a:pt x="25913" y="40563"/>
                  </a:lnTo>
                  <a:lnTo>
                    <a:pt x="25756" y="41272"/>
                  </a:lnTo>
                  <a:lnTo>
                    <a:pt x="25598" y="41942"/>
                  </a:lnTo>
                  <a:lnTo>
                    <a:pt x="25480" y="42650"/>
                  </a:lnTo>
                  <a:lnTo>
                    <a:pt x="25362" y="43359"/>
                  </a:lnTo>
                  <a:lnTo>
                    <a:pt x="24653" y="43674"/>
                  </a:lnTo>
                  <a:lnTo>
                    <a:pt x="23905" y="43989"/>
                  </a:lnTo>
                  <a:lnTo>
                    <a:pt x="23157" y="44226"/>
                  </a:lnTo>
                  <a:lnTo>
                    <a:pt x="22409" y="44462"/>
                  </a:lnTo>
                  <a:lnTo>
                    <a:pt x="22487" y="32451"/>
                  </a:lnTo>
                  <a:lnTo>
                    <a:pt x="22487" y="29969"/>
                  </a:lnTo>
                  <a:lnTo>
                    <a:pt x="22448" y="27449"/>
                  </a:lnTo>
                  <a:lnTo>
                    <a:pt x="22409" y="26189"/>
                  </a:lnTo>
                  <a:lnTo>
                    <a:pt x="22330" y="24929"/>
                  </a:lnTo>
                  <a:lnTo>
                    <a:pt x="22251" y="23629"/>
                  </a:lnTo>
                  <a:lnTo>
                    <a:pt x="22093" y="22369"/>
                  </a:lnTo>
                  <a:lnTo>
                    <a:pt x="22054" y="21975"/>
                  </a:lnTo>
                  <a:lnTo>
                    <a:pt x="22527" y="21306"/>
                  </a:lnTo>
                  <a:lnTo>
                    <a:pt x="22724" y="20951"/>
                  </a:lnTo>
                  <a:lnTo>
                    <a:pt x="22881" y="20557"/>
                  </a:lnTo>
                  <a:lnTo>
                    <a:pt x="23039" y="20124"/>
                  </a:lnTo>
                  <a:lnTo>
                    <a:pt x="23157" y="19691"/>
                  </a:lnTo>
                  <a:lnTo>
                    <a:pt x="23196" y="19258"/>
                  </a:lnTo>
                  <a:lnTo>
                    <a:pt x="23236" y="18824"/>
                  </a:lnTo>
                  <a:lnTo>
                    <a:pt x="23196" y="18391"/>
                  </a:lnTo>
                  <a:lnTo>
                    <a:pt x="23078" y="17997"/>
                  </a:lnTo>
                  <a:lnTo>
                    <a:pt x="22960" y="17643"/>
                  </a:lnTo>
                  <a:lnTo>
                    <a:pt x="22763" y="17289"/>
                  </a:lnTo>
                  <a:lnTo>
                    <a:pt x="22645" y="17092"/>
                  </a:lnTo>
                  <a:lnTo>
                    <a:pt x="22487" y="16974"/>
                  </a:lnTo>
                  <a:lnTo>
                    <a:pt x="22330" y="16855"/>
                  </a:lnTo>
                  <a:lnTo>
                    <a:pt x="22172" y="16737"/>
                  </a:lnTo>
                  <a:lnTo>
                    <a:pt x="22015" y="16698"/>
                  </a:lnTo>
                  <a:lnTo>
                    <a:pt x="21660" y="16698"/>
                  </a:lnTo>
                  <a:lnTo>
                    <a:pt x="21503" y="16777"/>
                  </a:lnTo>
                  <a:lnTo>
                    <a:pt x="21385" y="16855"/>
                  </a:lnTo>
                  <a:lnTo>
                    <a:pt x="21266" y="16974"/>
                  </a:lnTo>
                  <a:lnTo>
                    <a:pt x="21109" y="17210"/>
                  </a:lnTo>
                  <a:lnTo>
                    <a:pt x="21030" y="17446"/>
                  </a:lnTo>
                  <a:lnTo>
                    <a:pt x="20991" y="17604"/>
                  </a:lnTo>
                  <a:lnTo>
                    <a:pt x="20951" y="18116"/>
                  </a:lnTo>
                  <a:lnTo>
                    <a:pt x="20912" y="18628"/>
                  </a:lnTo>
                  <a:lnTo>
                    <a:pt x="20912" y="19179"/>
                  </a:lnTo>
                  <a:lnTo>
                    <a:pt x="20912" y="19691"/>
                  </a:lnTo>
                  <a:lnTo>
                    <a:pt x="20991" y="20715"/>
                  </a:lnTo>
                  <a:lnTo>
                    <a:pt x="21109" y="21699"/>
                  </a:lnTo>
                  <a:lnTo>
                    <a:pt x="20991" y="21896"/>
                  </a:lnTo>
                  <a:lnTo>
                    <a:pt x="19888" y="17289"/>
                  </a:lnTo>
                  <a:lnTo>
                    <a:pt x="19849" y="17170"/>
                  </a:lnTo>
                  <a:lnTo>
                    <a:pt x="19731" y="17052"/>
                  </a:lnTo>
                  <a:lnTo>
                    <a:pt x="19612" y="16974"/>
                  </a:lnTo>
                  <a:lnTo>
                    <a:pt x="19494" y="16934"/>
                  </a:lnTo>
                  <a:lnTo>
                    <a:pt x="19337" y="16974"/>
                  </a:lnTo>
                  <a:lnTo>
                    <a:pt x="19219" y="17052"/>
                  </a:lnTo>
                  <a:lnTo>
                    <a:pt x="19100" y="17131"/>
                  </a:lnTo>
                  <a:lnTo>
                    <a:pt x="19022" y="17289"/>
                  </a:lnTo>
                  <a:lnTo>
                    <a:pt x="17565" y="22881"/>
                  </a:lnTo>
                  <a:lnTo>
                    <a:pt x="15635" y="18076"/>
                  </a:lnTo>
                  <a:lnTo>
                    <a:pt x="15556" y="17958"/>
                  </a:lnTo>
                  <a:lnTo>
                    <a:pt x="15438" y="17879"/>
                  </a:lnTo>
                  <a:lnTo>
                    <a:pt x="15320" y="17840"/>
                  </a:lnTo>
                  <a:lnTo>
                    <a:pt x="15202" y="17801"/>
                  </a:lnTo>
                  <a:lnTo>
                    <a:pt x="15044" y="17840"/>
                  </a:lnTo>
                  <a:lnTo>
                    <a:pt x="14926" y="17919"/>
                  </a:lnTo>
                  <a:lnTo>
                    <a:pt x="14847" y="18037"/>
                  </a:lnTo>
                  <a:lnTo>
                    <a:pt x="14808" y="18194"/>
                  </a:lnTo>
                  <a:lnTo>
                    <a:pt x="13981" y="22408"/>
                  </a:lnTo>
                  <a:lnTo>
                    <a:pt x="11854" y="18076"/>
                  </a:lnTo>
                  <a:lnTo>
                    <a:pt x="11775" y="17919"/>
                  </a:lnTo>
                  <a:lnTo>
                    <a:pt x="11657" y="17840"/>
                  </a:lnTo>
                  <a:lnTo>
                    <a:pt x="11500" y="17801"/>
                  </a:lnTo>
                  <a:lnTo>
                    <a:pt x="11342" y="17840"/>
                  </a:lnTo>
                  <a:lnTo>
                    <a:pt x="11185" y="17919"/>
                  </a:lnTo>
                  <a:lnTo>
                    <a:pt x="11106" y="18037"/>
                  </a:lnTo>
                  <a:lnTo>
                    <a:pt x="11027" y="18194"/>
                  </a:lnTo>
                  <a:lnTo>
                    <a:pt x="11027" y="18352"/>
                  </a:lnTo>
                  <a:lnTo>
                    <a:pt x="12130" y="24850"/>
                  </a:lnTo>
                  <a:lnTo>
                    <a:pt x="13154" y="31427"/>
                  </a:lnTo>
                  <a:lnTo>
                    <a:pt x="14138" y="38003"/>
                  </a:lnTo>
                  <a:lnTo>
                    <a:pt x="15044" y="44580"/>
                  </a:lnTo>
                  <a:lnTo>
                    <a:pt x="14257" y="44383"/>
                  </a:lnTo>
                  <a:lnTo>
                    <a:pt x="13469" y="44147"/>
                  </a:lnTo>
                  <a:lnTo>
                    <a:pt x="12681" y="43871"/>
                  </a:lnTo>
                  <a:lnTo>
                    <a:pt x="11933" y="43517"/>
                  </a:lnTo>
                  <a:lnTo>
                    <a:pt x="11815" y="42808"/>
                  </a:lnTo>
                  <a:lnTo>
                    <a:pt x="11697" y="42060"/>
                  </a:lnTo>
                  <a:lnTo>
                    <a:pt x="11539" y="41311"/>
                  </a:lnTo>
                  <a:lnTo>
                    <a:pt x="11342" y="40563"/>
                  </a:lnTo>
                  <a:lnTo>
                    <a:pt x="10988" y="39579"/>
                  </a:lnTo>
                  <a:lnTo>
                    <a:pt x="10594" y="38594"/>
                  </a:lnTo>
                  <a:lnTo>
                    <a:pt x="10121" y="37688"/>
                  </a:lnTo>
                  <a:lnTo>
                    <a:pt x="9570" y="36783"/>
                  </a:lnTo>
                  <a:lnTo>
                    <a:pt x="9019" y="35877"/>
                  </a:lnTo>
                  <a:lnTo>
                    <a:pt x="8389" y="35010"/>
                  </a:lnTo>
                  <a:lnTo>
                    <a:pt x="7168" y="33317"/>
                  </a:lnTo>
                  <a:lnTo>
                    <a:pt x="5986" y="31702"/>
                  </a:lnTo>
                  <a:lnTo>
                    <a:pt x="5396" y="30915"/>
                  </a:lnTo>
                  <a:lnTo>
                    <a:pt x="4884" y="30048"/>
                  </a:lnTo>
                  <a:lnTo>
                    <a:pt x="4411" y="29300"/>
                  </a:lnTo>
                  <a:lnTo>
                    <a:pt x="3978" y="28512"/>
                  </a:lnTo>
                  <a:lnTo>
                    <a:pt x="3584" y="27725"/>
                  </a:lnTo>
                  <a:lnTo>
                    <a:pt x="3269" y="26937"/>
                  </a:lnTo>
                  <a:lnTo>
                    <a:pt x="2954" y="26149"/>
                  </a:lnTo>
                  <a:lnTo>
                    <a:pt x="2678" y="25322"/>
                  </a:lnTo>
                  <a:lnTo>
                    <a:pt x="2403" y="24535"/>
                  </a:lnTo>
                  <a:lnTo>
                    <a:pt x="2206" y="23708"/>
                  </a:lnTo>
                  <a:lnTo>
                    <a:pt x="2048" y="22881"/>
                  </a:lnTo>
                  <a:lnTo>
                    <a:pt x="1930" y="22054"/>
                  </a:lnTo>
                  <a:lnTo>
                    <a:pt x="1851" y="21266"/>
                  </a:lnTo>
                  <a:lnTo>
                    <a:pt x="1773" y="20439"/>
                  </a:lnTo>
                  <a:lnTo>
                    <a:pt x="1773" y="19612"/>
                  </a:lnTo>
                  <a:lnTo>
                    <a:pt x="1773" y="18824"/>
                  </a:lnTo>
                  <a:lnTo>
                    <a:pt x="1851" y="17997"/>
                  </a:lnTo>
                  <a:lnTo>
                    <a:pt x="1969" y="17210"/>
                  </a:lnTo>
                  <a:lnTo>
                    <a:pt x="2088" y="16501"/>
                  </a:lnTo>
                  <a:lnTo>
                    <a:pt x="2245" y="15753"/>
                  </a:lnTo>
                  <a:lnTo>
                    <a:pt x="2442" y="15044"/>
                  </a:lnTo>
                  <a:lnTo>
                    <a:pt x="2639" y="14335"/>
                  </a:lnTo>
                  <a:lnTo>
                    <a:pt x="2915" y="13626"/>
                  </a:lnTo>
                  <a:lnTo>
                    <a:pt x="3190" y="12917"/>
                  </a:lnTo>
                  <a:lnTo>
                    <a:pt x="3505" y="12248"/>
                  </a:lnTo>
                  <a:lnTo>
                    <a:pt x="3820" y="11539"/>
                  </a:lnTo>
                  <a:lnTo>
                    <a:pt x="4214" y="10869"/>
                  </a:lnTo>
                  <a:lnTo>
                    <a:pt x="4569" y="10239"/>
                  </a:lnTo>
                  <a:lnTo>
                    <a:pt x="5002" y="9570"/>
                  </a:lnTo>
                  <a:lnTo>
                    <a:pt x="5435" y="8940"/>
                  </a:lnTo>
                  <a:lnTo>
                    <a:pt x="5908" y="8349"/>
                  </a:lnTo>
                  <a:lnTo>
                    <a:pt x="6380" y="7758"/>
                  </a:lnTo>
                  <a:lnTo>
                    <a:pt x="6892" y="7167"/>
                  </a:lnTo>
                  <a:lnTo>
                    <a:pt x="7443" y="6616"/>
                  </a:lnTo>
                  <a:lnTo>
                    <a:pt x="7995" y="6065"/>
                  </a:lnTo>
                  <a:lnTo>
                    <a:pt x="8546" y="5553"/>
                  </a:lnTo>
                  <a:lnTo>
                    <a:pt x="9137" y="5080"/>
                  </a:lnTo>
                  <a:lnTo>
                    <a:pt x="9767" y="4647"/>
                  </a:lnTo>
                  <a:lnTo>
                    <a:pt x="10397" y="4214"/>
                  </a:lnTo>
                  <a:lnTo>
                    <a:pt x="11027" y="3820"/>
                  </a:lnTo>
                  <a:lnTo>
                    <a:pt x="11697" y="3466"/>
                  </a:lnTo>
                  <a:lnTo>
                    <a:pt x="12406" y="3111"/>
                  </a:lnTo>
                  <a:lnTo>
                    <a:pt x="13075" y="2796"/>
                  </a:lnTo>
                  <a:lnTo>
                    <a:pt x="13784" y="2560"/>
                  </a:lnTo>
                  <a:lnTo>
                    <a:pt x="14532" y="2324"/>
                  </a:lnTo>
                  <a:lnTo>
                    <a:pt x="15280" y="2127"/>
                  </a:lnTo>
                  <a:lnTo>
                    <a:pt x="16029" y="1969"/>
                  </a:lnTo>
                  <a:lnTo>
                    <a:pt x="16777" y="1890"/>
                  </a:lnTo>
                  <a:lnTo>
                    <a:pt x="17565" y="1812"/>
                  </a:lnTo>
                  <a:lnTo>
                    <a:pt x="18352" y="1772"/>
                  </a:lnTo>
                  <a:close/>
                  <a:moveTo>
                    <a:pt x="19455" y="19218"/>
                  </a:moveTo>
                  <a:lnTo>
                    <a:pt x="20321" y="22920"/>
                  </a:lnTo>
                  <a:lnTo>
                    <a:pt x="20361" y="23038"/>
                  </a:lnTo>
                  <a:lnTo>
                    <a:pt x="20439" y="23156"/>
                  </a:lnTo>
                  <a:lnTo>
                    <a:pt x="20558" y="23235"/>
                  </a:lnTo>
                  <a:lnTo>
                    <a:pt x="20676" y="23275"/>
                  </a:lnTo>
                  <a:lnTo>
                    <a:pt x="20912" y="23275"/>
                  </a:lnTo>
                  <a:lnTo>
                    <a:pt x="20991" y="23196"/>
                  </a:lnTo>
                  <a:lnTo>
                    <a:pt x="21109" y="23117"/>
                  </a:lnTo>
                  <a:lnTo>
                    <a:pt x="21266" y="22920"/>
                  </a:lnTo>
                  <a:lnTo>
                    <a:pt x="21385" y="24102"/>
                  </a:lnTo>
                  <a:lnTo>
                    <a:pt x="21463" y="25322"/>
                  </a:lnTo>
                  <a:lnTo>
                    <a:pt x="21581" y="27685"/>
                  </a:lnTo>
                  <a:lnTo>
                    <a:pt x="21581" y="30088"/>
                  </a:lnTo>
                  <a:lnTo>
                    <a:pt x="21581" y="32451"/>
                  </a:lnTo>
                  <a:lnTo>
                    <a:pt x="21503" y="44619"/>
                  </a:lnTo>
                  <a:lnTo>
                    <a:pt x="20833" y="44738"/>
                  </a:lnTo>
                  <a:lnTo>
                    <a:pt x="20124" y="44856"/>
                  </a:lnTo>
                  <a:lnTo>
                    <a:pt x="19416" y="44895"/>
                  </a:lnTo>
                  <a:lnTo>
                    <a:pt x="18746" y="44935"/>
                  </a:lnTo>
                  <a:lnTo>
                    <a:pt x="18037" y="44935"/>
                  </a:lnTo>
                  <a:lnTo>
                    <a:pt x="17368" y="44895"/>
                  </a:lnTo>
                  <a:lnTo>
                    <a:pt x="16659" y="44816"/>
                  </a:lnTo>
                  <a:lnTo>
                    <a:pt x="15989" y="44738"/>
                  </a:lnTo>
                  <a:lnTo>
                    <a:pt x="15162" y="38870"/>
                  </a:lnTo>
                  <a:lnTo>
                    <a:pt x="14296" y="33002"/>
                  </a:lnTo>
                  <a:lnTo>
                    <a:pt x="13390" y="27134"/>
                  </a:lnTo>
                  <a:lnTo>
                    <a:pt x="12445" y="21306"/>
                  </a:lnTo>
                  <a:lnTo>
                    <a:pt x="12445" y="21306"/>
                  </a:lnTo>
                  <a:lnTo>
                    <a:pt x="13745" y="24023"/>
                  </a:lnTo>
                  <a:lnTo>
                    <a:pt x="13823" y="24141"/>
                  </a:lnTo>
                  <a:lnTo>
                    <a:pt x="13941" y="24220"/>
                  </a:lnTo>
                  <a:lnTo>
                    <a:pt x="14060" y="24259"/>
                  </a:lnTo>
                  <a:lnTo>
                    <a:pt x="14217" y="24259"/>
                  </a:lnTo>
                  <a:lnTo>
                    <a:pt x="14335" y="24220"/>
                  </a:lnTo>
                  <a:lnTo>
                    <a:pt x="14453" y="24141"/>
                  </a:lnTo>
                  <a:lnTo>
                    <a:pt x="14532" y="24062"/>
                  </a:lnTo>
                  <a:lnTo>
                    <a:pt x="14611" y="23905"/>
                  </a:lnTo>
                  <a:lnTo>
                    <a:pt x="15359" y="19848"/>
                  </a:lnTo>
                  <a:lnTo>
                    <a:pt x="17210" y="24456"/>
                  </a:lnTo>
                  <a:lnTo>
                    <a:pt x="17289" y="24574"/>
                  </a:lnTo>
                  <a:lnTo>
                    <a:pt x="17407" y="24653"/>
                  </a:lnTo>
                  <a:lnTo>
                    <a:pt x="17525" y="24732"/>
                  </a:lnTo>
                  <a:lnTo>
                    <a:pt x="17683" y="24732"/>
                  </a:lnTo>
                  <a:lnTo>
                    <a:pt x="17801" y="24692"/>
                  </a:lnTo>
                  <a:lnTo>
                    <a:pt x="17919" y="24614"/>
                  </a:lnTo>
                  <a:lnTo>
                    <a:pt x="17998" y="24535"/>
                  </a:lnTo>
                  <a:lnTo>
                    <a:pt x="18077" y="24417"/>
                  </a:lnTo>
                  <a:lnTo>
                    <a:pt x="19455" y="19218"/>
                  </a:lnTo>
                  <a:close/>
                  <a:moveTo>
                    <a:pt x="25283" y="44383"/>
                  </a:moveTo>
                  <a:lnTo>
                    <a:pt x="25165" y="46234"/>
                  </a:lnTo>
                  <a:lnTo>
                    <a:pt x="25126" y="46864"/>
                  </a:lnTo>
                  <a:lnTo>
                    <a:pt x="24220" y="47179"/>
                  </a:lnTo>
                  <a:lnTo>
                    <a:pt x="23275" y="47416"/>
                  </a:lnTo>
                  <a:lnTo>
                    <a:pt x="22290" y="47612"/>
                  </a:lnTo>
                  <a:lnTo>
                    <a:pt x="21345" y="47731"/>
                  </a:lnTo>
                  <a:lnTo>
                    <a:pt x="20243" y="47770"/>
                  </a:lnTo>
                  <a:lnTo>
                    <a:pt x="19179" y="47809"/>
                  </a:lnTo>
                  <a:lnTo>
                    <a:pt x="17250" y="47809"/>
                  </a:lnTo>
                  <a:lnTo>
                    <a:pt x="16304" y="47731"/>
                  </a:lnTo>
                  <a:lnTo>
                    <a:pt x="15399" y="47652"/>
                  </a:lnTo>
                  <a:lnTo>
                    <a:pt x="14532" y="47494"/>
                  </a:lnTo>
                  <a:lnTo>
                    <a:pt x="13666" y="47297"/>
                  </a:lnTo>
                  <a:lnTo>
                    <a:pt x="13272" y="47140"/>
                  </a:lnTo>
                  <a:lnTo>
                    <a:pt x="12878" y="46982"/>
                  </a:lnTo>
                  <a:lnTo>
                    <a:pt x="12484" y="46785"/>
                  </a:lnTo>
                  <a:lnTo>
                    <a:pt x="12130" y="46589"/>
                  </a:lnTo>
                  <a:lnTo>
                    <a:pt x="12130" y="46234"/>
                  </a:lnTo>
                  <a:lnTo>
                    <a:pt x="12012" y="44541"/>
                  </a:lnTo>
                  <a:lnTo>
                    <a:pt x="12012" y="44541"/>
                  </a:lnTo>
                  <a:lnTo>
                    <a:pt x="12799" y="44856"/>
                  </a:lnTo>
                  <a:lnTo>
                    <a:pt x="13548" y="45092"/>
                  </a:lnTo>
                  <a:lnTo>
                    <a:pt x="14375" y="45328"/>
                  </a:lnTo>
                  <a:lnTo>
                    <a:pt x="15162" y="45486"/>
                  </a:lnTo>
                  <a:lnTo>
                    <a:pt x="15989" y="45643"/>
                  </a:lnTo>
                  <a:lnTo>
                    <a:pt x="16816" y="45722"/>
                  </a:lnTo>
                  <a:lnTo>
                    <a:pt x="17643" y="45801"/>
                  </a:lnTo>
                  <a:lnTo>
                    <a:pt x="19337" y="45801"/>
                  </a:lnTo>
                  <a:lnTo>
                    <a:pt x="20203" y="45722"/>
                  </a:lnTo>
                  <a:lnTo>
                    <a:pt x="21070" y="45604"/>
                  </a:lnTo>
                  <a:lnTo>
                    <a:pt x="21936" y="45446"/>
                  </a:lnTo>
                  <a:lnTo>
                    <a:pt x="22802" y="45250"/>
                  </a:lnTo>
                  <a:lnTo>
                    <a:pt x="23629" y="45013"/>
                  </a:lnTo>
                  <a:lnTo>
                    <a:pt x="24456" y="44738"/>
                  </a:lnTo>
                  <a:lnTo>
                    <a:pt x="25283" y="44383"/>
                  </a:lnTo>
                  <a:close/>
                  <a:moveTo>
                    <a:pt x="12209" y="47652"/>
                  </a:moveTo>
                  <a:lnTo>
                    <a:pt x="12878" y="47928"/>
                  </a:lnTo>
                  <a:lnTo>
                    <a:pt x="13587" y="48164"/>
                  </a:lnTo>
                  <a:lnTo>
                    <a:pt x="14335" y="48361"/>
                  </a:lnTo>
                  <a:lnTo>
                    <a:pt x="15084" y="48518"/>
                  </a:lnTo>
                  <a:lnTo>
                    <a:pt x="15871" y="48597"/>
                  </a:lnTo>
                  <a:lnTo>
                    <a:pt x="16659" y="48676"/>
                  </a:lnTo>
                  <a:lnTo>
                    <a:pt x="17446" y="48715"/>
                  </a:lnTo>
                  <a:lnTo>
                    <a:pt x="19179" y="48715"/>
                  </a:lnTo>
                  <a:lnTo>
                    <a:pt x="20282" y="48676"/>
                  </a:lnTo>
                  <a:lnTo>
                    <a:pt x="21424" y="48597"/>
                  </a:lnTo>
                  <a:lnTo>
                    <a:pt x="22330" y="48479"/>
                  </a:lnTo>
                  <a:lnTo>
                    <a:pt x="23275" y="48321"/>
                  </a:lnTo>
                  <a:lnTo>
                    <a:pt x="24181" y="48085"/>
                  </a:lnTo>
                  <a:lnTo>
                    <a:pt x="25086" y="47809"/>
                  </a:lnTo>
                  <a:lnTo>
                    <a:pt x="25008" y="48755"/>
                  </a:lnTo>
                  <a:lnTo>
                    <a:pt x="24890" y="49424"/>
                  </a:lnTo>
                  <a:lnTo>
                    <a:pt x="24811" y="50054"/>
                  </a:lnTo>
                  <a:lnTo>
                    <a:pt x="24063" y="50330"/>
                  </a:lnTo>
                  <a:lnTo>
                    <a:pt x="23314" y="50566"/>
                  </a:lnTo>
                  <a:lnTo>
                    <a:pt x="22566" y="50763"/>
                  </a:lnTo>
                  <a:lnTo>
                    <a:pt x="21818" y="50921"/>
                  </a:lnTo>
                  <a:lnTo>
                    <a:pt x="21030" y="51039"/>
                  </a:lnTo>
                  <a:lnTo>
                    <a:pt x="20243" y="51157"/>
                  </a:lnTo>
                  <a:lnTo>
                    <a:pt x="19494" y="51236"/>
                  </a:lnTo>
                  <a:lnTo>
                    <a:pt x="18707" y="51275"/>
                  </a:lnTo>
                  <a:lnTo>
                    <a:pt x="17919" y="51275"/>
                  </a:lnTo>
                  <a:lnTo>
                    <a:pt x="17131" y="51236"/>
                  </a:lnTo>
                  <a:lnTo>
                    <a:pt x="16383" y="51196"/>
                  </a:lnTo>
                  <a:lnTo>
                    <a:pt x="15595" y="51078"/>
                  </a:lnTo>
                  <a:lnTo>
                    <a:pt x="14808" y="50960"/>
                  </a:lnTo>
                  <a:lnTo>
                    <a:pt x="14060" y="50802"/>
                  </a:lnTo>
                  <a:lnTo>
                    <a:pt x="13311" y="50605"/>
                  </a:lnTo>
                  <a:lnTo>
                    <a:pt x="12563" y="50409"/>
                  </a:lnTo>
                  <a:lnTo>
                    <a:pt x="12406" y="49582"/>
                  </a:lnTo>
                  <a:lnTo>
                    <a:pt x="12287" y="48755"/>
                  </a:lnTo>
                  <a:lnTo>
                    <a:pt x="12209" y="47652"/>
                  </a:lnTo>
                  <a:close/>
                  <a:moveTo>
                    <a:pt x="24575" y="51078"/>
                  </a:moveTo>
                  <a:lnTo>
                    <a:pt x="24378" y="51708"/>
                  </a:lnTo>
                  <a:lnTo>
                    <a:pt x="24181" y="52260"/>
                  </a:lnTo>
                  <a:lnTo>
                    <a:pt x="23944" y="52811"/>
                  </a:lnTo>
                  <a:lnTo>
                    <a:pt x="23669" y="53283"/>
                  </a:lnTo>
                  <a:lnTo>
                    <a:pt x="22527" y="53559"/>
                  </a:lnTo>
                  <a:lnTo>
                    <a:pt x="21385" y="53795"/>
                  </a:lnTo>
                  <a:lnTo>
                    <a:pt x="20243" y="53914"/>
                  </a:lnTo>
                  <a:lnTo>
                    <a:pt x="19061" y="54032"/>
                  </a:lnTo>
                  <a:lnTo>
                    <a:pt x="17880" y="54032"/>
                  </a:lnTo>
                  <a:lnTo>
                    <a:pt x="16738" y="53992"/>
                  </a:lnTo>
                  <a:lnTo>
                    <a:pt x="15556" y="53874"/>
                  </a:lnTo>
                  <a:lnTo>
                    <a:pt x="14414" y="53717"/>
                  </a:lnTo>
                  <a:lnTo>
                    <a:pt x="14060" y="53638"/>
                  </a:lnTo>
                  <a:lnTo>
                    <a:pt x="13705" y="53520"/>
                  </a:lnTo>
                  <a:lnTo>
                    <a:pt x="13469" y="53047"/>
                  </a:lnTo>
                  <a:lnTo>
                    <a:pt x="13233" y="52535"/>
                  </a:lnTo>
                  <a:lnTo>
                    <a:pt x="12996" y="51984"/>
                  </a:lnTo>
                  <a:lnTo>
                    <a:pt x="12799" y="51433"/>
                  </a:lnTo>
                  <a:lnTo>
                    <a:pt x="14138" y="51748"/>
                  </a:lnTo>
                  <a:lnTo>
                    <a:pt x="15477" y="51984"/>
                  </a:lnTo>
                  <a:lnTo>
                    <a:pt x="16147" y="52063"/>
                  </a:lnTo>
                  <a:lnTo>
                    <a:pt x="16816" y="52141"/>
                  </a:lnTo>
                  <a:lnTo>
                    <a:pt x="17486" y="52181"/>
                  </a:lnTo>
                  <a:lnTo>
                    <a:pt x="18195" y="52181"/>
                  </a:lnTo>
                  <a:lnTo>
                    <a:pt x="18982" y="52141"/>
                  </a:lnTo>
                  <a:lnTo>
                    <a:pt x="19809" y="52102"/>
                  </a:lnTo>
                  <a:lnTo>
                    <a:pt x="20597" y="52023"/>
                  </a:lnTo>
                  <a:lnTo>
                    <a:pt x="21424" y="51905"/>
                  </a:lnTo>
                  <a:lnTo>
                    <a:pt x="22212" y="51748"/>
                  </a:lnTo>
                  <a:lnTo>
                    <a:pt x="22999" y="51551"/>
                  </a:lnTo>
                  <a:lnTo>
                    <a:pt x="23787" y="51314"/>
                  </a:lnTo>
                  <a:lnTo>
                    <a:pt x="24575" y="51078"/>
                  </a:lnTo>
                  <a:close/>
                  <a:moveTo>
                    <a:pt x="22920" y="54386"/>
                  </a:moveTo>
                  <a:lnTo>
                    <a:pt x="22448" y="54859"/>
                  </a:lnTo>
                  <a:lnTo>
                    <a:pt x="21975" y="55292"/>
                  </a:lnTo>
                  <a:lnTo>
                    <a:pt x="21660" y="55489"/>
                  </a:lnTo>
                  <a:lnTo>
                    <a:pt x="21345" y="55686"/>
                  </a:lnTo>
                  <a:lnTo>
                    <a:pt x="20991" y="55843"/>
                  </a:lnTo>
                  <a:lnTo>
                    <a:pt x="20636" y="55961"/>
                  </a:lnTo>
                  <a:lnTo>
                    <a:pt x="20243" y="56080"/>
                  </a:lnTo>
                  <a:lnTo>
                    <a:pt x="19849" y="56158"/>
                  </a:lnTo>
                  <a:lnTo>
                    <a:pt x="19416" y="56237"/>
                  </a:lnTo>
                  <a:lnTo>
                    <a:pt x="18982" y="56276"/>
                  </a:lnTo>
                  <a:lnTo>
                    <a:pt x="18273" y="56276"/>
                  </a:lnTo>
                  <a:lnTo>
                    <a:pt x="17840" y="56237"/>
                  </a:lnTo>
                  <a:lnTo>
                    <a:pt x="17446" y="56198"/>
                  </a:lnTo>
                  <a:lnTo>
                    <a:pt x="17053" y="56080"/>
                  </a:lnTo>
                  <a:lnTo>
                    <a:pt x="16659" y="55961"/>
                  </a:lnTo>
                  <a:lnTo>
                    <a:pt x="16304" y="55843"/>
                  </a:lnTo>
                  <a:lnTo>
                    <a:pt x="15950" y="55686"/>
                  </a:lnTo>
                  <a:lnTo>
                    <a:pt x="15595" y="55489"/>
                  </a:lnTo>
                  <a:lnTo>
                    <a:pt x="15320" y="55292"/>
                  </a:lnTo>
                  <a:lnTo>
                    <a:pt x="14926" y="54977"/>
                  </a:lnTo>
                  <a:lnTo>
                    <a:pt x="14572" y="54662"/>
                  </a:lnTo>
                  <a:lnTo>
                    <a:pt x="14572" y="54662"/>
                  </a:lnTo>
                  <a:lnTo>
                    <a:pt x="15438" y="54780"/>
                  </a:lnTo>
                  <a:lnTo>
                    <a:pt x="16344" y="54859"/>
                  </a:lnTo>
                  <a:lnTo>
                    <a:pt x="17210" y="54898"/>
                  </a:lnTo>
                  <a:lnTo>
                    <a:pt x="18077" y="54937"/>
                  </a:lnTo>
                  <a:lnTo>
                    <a:pt x="19297" y="54898"/>
                  </a:lnTo>
                  <a:lnTo>
                    <a:pt x="20518" y="54780"/>
                  </a:lnTo>
                  <a:lnTo>
                    <a:pt x="21700" y="54622"/>
                  </a:lnTo>
                  <a:lnTo>
                    <a:pt x="22920" y="54386"/>
                  </a:lnTo>
                  <a:close/>
                  <a:moveTo>
                    <a:pt x="17880" y="0"/>
                  </a:moveTo>
                  <a:lnTo>
                    <a:pt x="16974" y="79"/>
                  </a:lnTo>
                  <a:lnTo>
                    <a:pt x="16068" y="158"/>
                  </a:lnTo>
                  <a:lnTo>
                    <a:pt x="15202" y="315"/>
                  </a:lnTo>
                  <a:lnTo>
                    <a:pt x="14335" y="551"/>
                  </a:lnTo>
                  <a:lnTo>
                    <a:pt x="13469" y="788"/>
                  </a:lnTo>
                  <a:lnTo>
                    <a:pt x="12642" y="1103"/>
                  </a:lnTo>
                  <a:lnTo>
                    <a:pt x="11854" y="1418"/>
                  </a:lnTo>
                  <a:lnTo>
                    <a:pt x="11067" y="1812"/>
                  </a:lnTo>
                  <a:lnTo>
                    <a:pt x="10279" y="2205"/>
                  </a:lnTo>
                  <a:lnTo>
                    <a:pt x="9531" y="2678"/>
                  </a:lnTo>
                  <a:lnTo>
                    <a:pt x="8782" y="3190"/>
                  </a:lnTo>
                  <a:lnTo>
                    <a:pt x="8074" y="3702"/>
                  </a:lnTo>
                  <a:lnTo>
                    <a:pt x="7404" y="4253"/>
                  </a:lnTo>
                  <a:lnTo>
                    <a:pt x="6735" y="4844"/>
                  </a:lnTo>
                  <a:lnTo>
                    <a:pt x="6105" y="5474"/>
                  </a:lnTo>
                  <a:lnTo>
                    <a:pt x="5474" y="6104"/>
                  </a:lnTo>
                  <a:lnTo>
                    <a:pt x="4884" y="6774"/>
                  </a:lnTo>
                  <a:lnTo>
                    <a:pt x="4332" y="7483"/>
                  </a:lnTo>
                  <a:lnTo>
                    <a:pt x="3820" y="8191"/>
                  </a:lnTo>
                  <a:lnTo>
                    <a:pt x="3308" y="8900"/>
                  </a:lnTo>
                  <a:lnTo>
                    <a:pt x="2875" y="9688"/>
                  </a:lnTo>
                  <a:lnTo>
                    <a:pt x="2442" y="10436"/>
                  </a:lnTo>
                  <a:lnTo>
                    <a:pt x="2009" y="11224"/>
                  </a:lnTo>
                  <a:lnTo>
                    <a:pt x="1654" y="12011"/>
                  </a:lnTo>
                  <a:lnTo>
                    <a:pt x="1339" y="12799"/>
                  </a:lnTo>
                  <a:lnTo>
                    <a:pt x="1024" y="13626"/>
                  </a:lnTo>
                  <a:lnTo>
                    <a:pt x="749" y="14453"/>
                  </a:lnTo>
                  <a:lnTo>
                    <a:pt x="552" y="15280"/>
                  </a:lnTo>
                  <a:lnTo>
                    <a:pt x="355" y="16107"/>
                  </a:lnTo>
                  <a:lnTo>
                    <a:pt x="197" y="16934"/>
                  </a:lnTo>
                  <a:lnTo>
                    <a:pt x="79" y="17801"/>
                  </a:lnTo>
                  <a:lnTo>
                    <a:pt x="0" y="18706"/>
                  </a:lnTo>
                  <a:lnTo>
                    <a:pt x="0" y="19573"/>
                  </a:lnTo>
                  <a:lnTo>
                    <a:pt x="0" y="20478"/>
                  </a:lnTo>
                  <a:lnTo>
                    <a:pt x="40" y="21384"/>
                  </a:lnTo>
                  <a:lnTo>
                    <a:pt x="158" y="22251"/>
                  </a:lnTo>
                  <a:lnTo>
                    <a:pt x="276" y="23156"/>
                  </a:lnTo>
                  <a:lnTo>
                    <a:pt x="473" y="24062"/>
                  </a:lnTo>
                  <a:lnTo>
                    <a:pt x="709" y="24968"/>
                  </a:lnTo>
                  <a:lnTo>
                    <a:pt x="946" y="25834"/>
                  </a:lnTo>
                  <a:lnTo>
                    <a:pt x="1261" y="26740"/>
                  </a:lnTo>
                  <a:lnTo>
                    <a:pt x="1615" y="27607"/>
                  </a:lnTo>
                  <a:lnTo>
                    <a:pt x="1969" y="28473"/>
                  </a:lnTo>
                  <a:lnTo>
                    <a:pt x="2403" y="29339"/>
                  </a:lnTo>
                  <a:lnTo>
                    <a:pt x="2875" y="30166"/>
                  </a:lnTo>
                  <a:lnTo>
                    <a:pt x="3348" y="30993"/>
                  </a:lnTo>
                  <a:lnTo>
                    <a:pt x="3939" y="31860"/>
                  </a:lnTo>
                  <a:lnTo>
                    <a:pt x="4529" y="32726"/>
                  </a:lnTo>
                  <a:lnTo>
                    <a:pt x="5750" y="34380"/>
                  </a:lnTo>
                  <a:lnTo>
                    <a:pt x="6932" y="36034"/>
                  </a:lnTo>
                  <a:lnTo>
                    <a:pt x="7483" y="36861"/>
                  </a:lnTo>
                  <a:lnTo>
                    <a:pt x="8034" y="37649"/>
                  </a:lnTo>
                  <a:lnTo>
                    <a:pt x="8507" y="38476"/>
                  </a:lnTo>
                  <a:lnTo>
                    <a:pt x="8940" y="39342"/>
                  </a:lnTo>
                  <a:lnTo>
                    <a:pt x="9334" y="40209"/>
                  </a:lnTo>
                  <a:lnTo>
                    <a:pt x="9649" y="41075"/>
                  </a:lnTo>
                  <a:lnTo>
                    <a:pt x="9806" y="41705"/>
                  </a:lnTo>
                  <a:lnTo>
                    <a:pt x="9964" y="42335"/>
                  </a:lnTo>
                  <a:lnTo>
                    <a:pt x="10043" y="43005"/>
                  </a:lnTo>
                  <a:lnTo>
                    <a:pt x="10161" y="43635"/>
                  </a:lnTo>
                  <a:lnTo>
                    <a:pt x="10240" y="44974"/>
                  </a:lnTo>
                  <a:lnTo>
                    <a:pt x="10318" y="46313"/>
                  </a:lnTo>
                  <a:lnTo>
                    <a:pt x="10397" y="47612"/>
                  </a:lnTo>
                  <a:lnTo>
                    <a:pt x="10515" y="48912"/>
                  </a:lnTo>
                  <a:lnTo>
                    <a:pt x="10594" y="49582"/>
                  </a:lnTo>
                  <a:lnTo>
                    <a:pt x="10712" y="50251"/>
                  </a:lnTo>
                  <a:lnTo>
                    <a:pt x="10830" y="50842"/>
                  </a:lnTo>
                  <a:lnTo>
                    <a:pt x="10948" y="51472"/>
                  </a:lnTo>
                  <a:lnTo>
                    <a:pt x="11106" y="52023"/>
                  </a:lnTo>
                  <a:lnTo>
                    <a:pt x="11303" y="52575"/>
                  </a:lnTo>
                  <a:lnTo>
                    <a:pt x="11500" y="53087"/>
                  </a:lnTo>
                  <a:lnTo>
                    <a:pt x="11736" y="53598"/>
                  </a:lnTo>
                  <a:lnTo>
                    <a:pt x="11972" y="54071"/>
                  </a:lnTo>
                  <a:lnTo>
                    <a:pt x="12248" y="54544"/>
                  </a:lnTo>
                  <a:lnTo>
                    <a:pt x="12524" y="54937"/>
                  </a:lnTo>
                  <a:lnTo>
                    <a:pt x="12839" y="55371"/>
                  </a:lnTo>
                  <a:lnTo>
                    <a:pt x="13154" y="55725"/>
                  </a:lnTo>
                  <a:lnTo>
                    <a:pt x="13508" y="56080"/>
                  </a:lnTo>
                  <a:lnTo>
                    <a:pt x="13863" y="56434"/>
                  </a:lnTo>
                  <a:lnTo>
                    <a:pt x="14257" y="56710"/>
                  </a:lnTo>
                  <a:lnTo>
                    <a:pt x="14650" y="56985"/>
                  </a:lnTo>
                  <a:lnTo>
                    <a:pt x="15084" y="57261"/>
                  </a:lnTo>
                  <a:lnTo>
                    <a:pt x="15556" y="57458"/>
                  </a:lnTo>
                  <a:lnTo>
                    <a:pt x="16068" y="57655"/>
                  </a:lnTo>
                  <a:lnTo>
                    <a:pt x="16541" y="57812"/>
                  </a:lnTo>
                  <a:lnTo>
                    <a:pt x="17092" y="57930"/>
                  </a:lnTo>
                  <a:lnTo>
                    <a:pt x="17643" y="58009"/>
                  </a:lnTo>
                  <a:lnTo>
                    <a:pt x="18195" y="58049"/>
                  </a:lnTo>
                  <a:lnTo>
                    <a:pt x="19100" y="58049"/>
                  </a:lnTo>
                  <a:lnTo>
                    <a:pt x="19652" y="58009"/>
                  </a:lnTo>
                  <a:lnTo>
                    <a:pt x="20203" y="57930"/>
                  </a:lnTo>
                  <a:lnTo>
                    <a:pt x="20715" y="57812"/>
                  </a:lnTo>
                  <a:lnTo>
                    <a:pt x="21227" y="57655"/>
                  </a:lnTo>
                  <a:lnTo>
                    <a:pt x="21700" y="57458"/>
                  </a:lnTo>
                  <a:lnTo>
                    <a:pt x="22172" y="57261"/>
                  </a:lnTo>
                  <a:lnTo>
                    <a:pt x="22605" y="56985"/>
                  </a:lnTo>
                  <a:lnTo>
                    <a:pt x="23039" y="56710"/>
                  </a:lnTo>
                  <a:lnTo>
                    <a:pt x="23432" y="56434"/>
                  </a:lnTo>
                  <a:lnTo>
                    <a:pt x="23787" y="56080"/>
                  </a:lnTo>
                  <a:lnTo>
                    <a:pt x="24141" y="55725"/>
                  </a:lnTo>
                  <a:lnTo>
                    <a:pt x="24456" y="55371"/>
                  </a:lnTo>
                  <a:lnTo>
                    <a:pt x="24771" y="54937"/>
                  </a:lnTo>
                  <a:lnTo>
                    <a:pt x="25047" y="54544"/>
                  </a:lnTo>
                  <a:lnTo>
                    <a:pt x="25283" y="54071"/>
                  </a:lnTo>
                  <a:lnTo>
                    <a:pt x="25559" y="53598"/>
                  </a:lnTo>
                  <a:lnTo>
                    <a:pt x="25756" y="53087"/>
                  </a:lnTo>
                  <a:lnTo>
                    <a:pt x="25953" y="52575"/>
                  </a:lnTo>
                  <a:lnTo>
                    <a:pt x="26150" y="52023"/>
                  </a:lnTo>
                  <a:lnTo>
                    <a:pt x="26307" y="51472"/>
                  </a:lnTo>
                  <a:lnTo>
                    <a:pt x="26465" y="50842"/>
                  </a:lnTo>
                  <a:lnTo>
                    <a:pt x="26583" y="50251"/>
                  </a:lnTo>
                  <a:lnTo>
                    <a:pt x="26780" y="48912"/>
                  </a:lnTo>
                  <a:lnTo>
                    <a:pt x="26859" y="47612"/>
                  </a:lnTo>
                  <a:lnTo>
                    <a:pt x="26937" y="46313"/>
                  </a:lnTo>
                  <a:lnTo>
                    <a:pt x="27016" y="44974"/>
                  </a:lnTo>
                  <a:lnTo>
                    <a:pt x="27134" y="43635"/>
                  </a:lnTo>
                  <a:lnTo>
                    <a:pt x="27213" y="43005"/>
                  </a:lnTo>
                  <a:lnTo>
                    <a:pt x="27331" y="42335"/>
                  </a:lnTo>
                  <a:lnTo>
                    <a:pt x="27449" y="41705"/>
                  </a:lnTo>
                  <a:lnTo>
                    <a:pt x="27646" y="41075"/>
                  </a:lnTo>
                  <a:lnTo>
                    <a:pt x="27961" y="40209"/>
                  </a:lnTo>
                  <a:lnTo>
                    <a:pt x="28316" y="39342"/>
                  </a:lnTo>
                  <a:lnTo>
                    <a:pt x="28749" y="38476"/>
                  </a:lnTo>
                  <a:lnTo>
                    <a:pt x="29261" y="37649"/>
                  </a:lnTo>
                  <a:lnTo>
                    <a:pt x="29773" y="36861"/>
                  </a:lnTo>
                  <a:lnTo>
                    <a:pt x="30364" y="36034"/>
                  </a:lnTo>
                  <a:lnTo>
                    <a:pt x="31545" y="34380"/>
                  </a:lnTo>
                  <a:lnTo>
                    <a:pt x="32766" y="32726"/>
                  </a:lnTo>
                  <a:lnTo>
                    <a:pt x="33357" y="31860"/>
                  </a:lnTo>
                  <a:lnTo>
                    <a:pt x="33908" y="30993"/>
                  </a:lnTo>
                  <a:lnTo>
                    <a:pt x="34420" y="30166"/>
                  </a:lnTo>
                  <a:lnTo>
                    <a:pt x="34892" y="29339"/>
                  </a:lnTo>
                  <a:lnTo>
                    <a:pt x="35286" y="28473"/>
                  </a:lnTo>
                  <a:lnTo>
                    <a:pt x="35680" y="27607"/>
                  </a:lnTo>
                  <a:lnTo>
                    <a:pt x="36035" y="26740"/>
                  </a:lnTo>
                  <a:lnTo>
                    <a:pt x="36310" y="25834"/>
                  </a:lnTo>
                  <a:lnTo>
                    <a:pt x="36586" y="24968"/>
                  </a:lnTo>
                  <a:lnTo>
                    <a:pt x="36822" y="24062"/>
                  </a:lnTo>
                  <a:lnTo>
                    <a:pt x="36980" y="23156"/>
                  </a:lnTo>
                  <a:lnTo>
                    <a:pt x="37137" y="22251"/>
                  </a:lnTo>
                  <a:lnTo>
                    <a:pt x="37216" y="21384"/>
                  </a:lnTo>
                  <a:lnTo>
                    <a:pt x="37295" y="20478"/>
                  </a:lnTo>
                  <a:lnTo>
                    <a:pt x="37295" y="19573"/>
                  </a:lnTo>
                  <a:lnTo>
                    <a:pt x="37255" y="18706"/>
                  </a:lnTo>
                  <a:lnTo>
                    <a:pt x="37177" y="17801"/>
                  </a:lnTo>
                  <a:lnTo>
                    <a:pt x="37098" y="16934"/>
                  </a:lnTo>
                  <a:lnTo>
                    <a:pt x="36940" y="16107"/>
                  </a:lnTo>
                  <a:lnTo>
                    <a:pt x="36743" y="15319"/>
                  </a:lnTo>
                  <a:lnTo>
                    <a:pt x="36547" y="14532"/>
                  </a:lnTo>
                  <a:lnTo>
                    <a:pt x="36310" y="13744"/>
                  </a:lnTo>
                  <a:lnTo>
                    <a:pt x="35995" y="12957"/>
                  </a:lnTo>
                  <a:lnTo>
                    <a:pt x="35680" y="12208"/>
                  </a:lnTo>
                  <a:lnTo>
                    <a:pt x="35365" y="11460"/>
                  </a:lnTo>
                  <a:lnTo>
                    <a:pt x="34971" y="10712"/>
                  </a:lnTo>
                  <a:lnTo>
                    <a:pt x="34577" y="10003"/>
                  </a:lnTo>
                  <a:lnTo>
                    <a:pt x="34144" y="9294"/>
                  </a:lnTo>
                  <a:lnTo>
                    <a:pt x="33672" y="8625"/>
                  </a:lnTo>
                  <a:lnTo>
                    <a:pt x="33199" y="7955"/>
                  </a:lnTo>
                  <a:lnTo>
                    <a:pt x="32687" y="7325"/>
                  </a:lnTo>
                  <a:lnTo>
                    <a:pt x="32175" y="6695"/>
                  </a:lnTo>
                  <a:lnTo>
                    <a:pt x="31624" y="6104"/>
                  </a:lnTo>
                  <a:lnTo>
                    <a:pt x="31033" y="5513"/>
                  </a:lnTo>
                  <a:lnTo>
                    <a:pt x="30442" y="4962"/>
                  </a:lnTo>
                  <a:lnTo>
                    <a:pt x="29812" y="4411"/>
                  </a:lnTo>
                  <a:lnTo>
                    <a:pt x="29182" y="3899"/>
                  </a:lnTo>
                  <a:lnTo>
                    <a:pt x="28552" y="3426"/>
                  </a:lnTo>
                  <a:lnTo>
                    <a:pt x="27883" y="2993"/>
                  </a:lnTo>
                  <a:lnTo>
                    <a:pt x="27213" y="2560"/>
                  </a:lnTo>
                  <a:lnTo>
                    <a:pt x="26504" y="2166"/>
                  </a:lnTo>
                  <a:lnTo>
                    <a:pt x="25795" y="1812"/>
                  </a:lnTo>
                  <a:lnTo>
                    <a:pt x="25047" y="1457"/>
                  </a:lnTo>
                  <a:lnTo>
                    <a:pt x="24338" y="1142"/>
                  </a:lnTo>
                  <a:lnTo>
                    <a:pt x="23590" y="866"/>
                  </a:lnTo>
                  <a:lnTo>
                    <a:pt x="22802" y="630"/>
                  </a:lnTo>
                  <a:lnTo>
                    <a:pt x="22054" y="433"/>
                  </a:lnTo>
                  <a:lnTo>
                    <a:pt x="21266" y="276"/>
                  </a:lnTo>
                  <a:lnTo>
                    <a:pt x="20518" y="158"/>
                  </a:lnTo>
                  <a:lnTo>
                    <a:pt x="19731" y="79"/>
                  </a:lnTo>
                  <a:lnTo>
                    <a:pt x="18785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2790D-E97A-42B0-BD13-F611AAF4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83" y="3308495"/>
            <a:ext cx="3899048" cy="292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AFFA7-5B6F-43B9-B45D-395BD1D3A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07" y="3966126"/>
            <a:ext cx="5930066" cy="2923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20B8A-49C2-4A10-B6B4-BCC660FF9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8" y="2390274"/>
            <a:ext cx="3421196" cy="1650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C6B6E-B08B-4F5A-9590-41459935C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98" y="4595209"/>
            <a:ext cx="3550917" cy="640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DBB6C5-BBDB-4719-A6EA-74B93B117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75" y="626131"/>
            <a:ext cx="6841657" cy="28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36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78EBE-8CC8-4E92-A5B0-B9541C664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6" y="815738"/>
            <a:ext cx="2556521" cy="1762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AF9AAD-B05E-4C05-B7D7-C116EBB43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7" y="799306"/>
            <a:ext cx="3470439" cy="752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96931E-D292-4FE1-9DFB-FC9A4BE3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25" y="799306"/>
            <a:ext cx="2556521" cy="1762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983EC7-3019-4E71-AA81-248A87247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747" y="799306"/>
            <a:ext cx="2556521" cy="176220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347653-8D88-4166-B748-D83E770C2640}"/>
              </a:ext>
            </a:extLst>
          </p:cNvPr>
          <p:cNvCxnSpPr>
            <a:cxnSpLocks/>
          </p:cNvCxnSpPr>
          <p:nvPr/>
        </p:nvCxnSpPr>
        <p:spPr>
          <a:xfrm>
            <a:off x="3256547" y="1696841"/>
            <a:ext cx="3330166" cy="2321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759B504-1AA1-4657-A0EC-97F5D79CC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03" y="3792707"/>
            <a:ext cx="1402765" cy="14027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7DE08D-6156-49F6-BDC1-8CBF62A05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30" y="3373953"/>
            <a:ext cx="3245519" cy="752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8A5E8E-C67C-4EE8-A43D-27D9015DA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86" y="3792708"/>
            <a:ext cx="1402765" cy="14027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CEBD8D-215E-4439-B4DC-EB426075E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64" y="3792708"/>
            <a:ext cx="1402765" cy="14027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5C3195-C9C4-4552-938A-22FF3B4EA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56" y="3792708"/>
            <a:ext cx="1402765" cy="140276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93C9EE-6D58-4B73-8D62-1F5F994F524C}"/>
              </a:ext>
            </a:extLst>
          </p:cNvPr>
          <p:cNvCxnSpPr>
            <a:cxnSpLocks/>
          </p:cNvCxnSpPr>
          <p:nvPr/>
        </p:nvCxnSpPr>
        <p:spPr>
          <a:xfrm>
            <a:off x="3180207" y="4467487"/>
            <a:ext cx="3330166" cy="2321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A98618B-DC95-4C9F-BD77-1C331D14C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85" y="2704567"/>
            <a:ext cx="2163405" cy="6456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98029-3D06-43B3-8622-A9510F222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80" y="5434953"/>
            <a:ext cx="2163427" cy="75223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3EEF71A-594B-4526-A32E-5276C706A1FB}"/>
              </a:ext>
            </a:extLst>
          </p:cNvPr>
          <p:cNvGrpSpPr/>
          <p:nvPr/>
        </p:nvGrpSpPr>
        <p:grpSpPr>
          <a:xfrm>
            <a:off x="8129751" y="5414426"/>
            <a:ext cx="2678887" cy="711949"/>
            <a:chOff x="5798614" y="5475239"/>
            <a:chExt cx="2678887" cy="71194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C74DA6-A732-4290-887A-F18F78C1B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14" y="5475239"/>
              <a:ext cx="2047562" cy="71194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71BB89-ED34-4FE1-B484-F5131F3B5C53}"/>
                </a:ext>
              </a:extLst>
            </p:cNvPr>
            <p:cNvSpPr txBox="1"/>
            <p:nvPr/>
          </p:nvSpPr>
          <p:spPr>
            <a:xfrm>
              <a:off x="6314074" y="5508047"/>
              <a:ext cx="2163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5 x </a:t>
              </a:r>
              <a:r>
                <a:rPr lang="en-US" sz="36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E59C79-B8DC-48BC-AC2D-EC4562206267}"/>
              </a:ext>
            </a:extLst>
          </p:cNvPr>
          <p:cNvGrpSpPr/>
          <p:nvPr/>
        </p:nvGrpSpPr>
        <p:grpSpPr>
          <a:xfrm>
            <a:off x="7693984" y="2661171"/>
            <a:ext cx="2707523" cy="711949"/>
            <a:chOff x="5798613" y="5475239"/>
            <a:chExt cx="2707523" cy="7119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BD44EA-D833-4770-A1CE-DDB8B2682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13" y="5475239"/>
              <a:ext cx="2707523" cy="71194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A52556-0C6A-4ACB-AD62-DB8F4E3153F8}"/>
                </a:ext>
              </a:extLst>
            </p:cNvPr>
            <p:cNvSpPr txBox="1"/>
            <p:nvPr/>
          </p:nvSpPr>
          <p:spPr>
            <a:xfrm>
              <a:off x="6098474" y="5502201"/>
              <a:ext cx="2163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3 x </a:t>
              </a:r>
              <a:r>
                <a:rPr lang="en-US" sz="3600" b="1">
                  <a:solidFill>
                    <a:srgbClr val="FF0000"/>
                  </a:solidFill>
                </a:rPr>
                <a:t>2 </a:t>
              </a:r>
              <a:r>
                <a:rPr lang="en-US" sz="3600" b="1">
                  <a:solidFill>
                    <a:sysClr val="windowText" lastClr="000000"/>
                  </a:solidFill>
                </a:rPr>
                <a:t>= 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A2388F-A406-404A-9538-51C8C07D322A}"/>
              </a:ext>
            </a:extLst>
          </p:cNvPr>
          <p:cNvGrpSpPr/>
          <p:nvPr/>
        </p:nvGrpSpPr>
        <p:grpSpPr>
          <a:xfrm>
            <a:off x="7693984" y="5451525"/>
            <a:ext cx="2740352" cy="711949"/>
            <a:chOff x="5798613" y="5475239"/>
            <a:chExt cx="2740352" cy="71194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CD597C7-B048-4A8D-8526-9B55EF45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13" y="5475239"/>
              <a:ext cx="2707523" cy="7119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210921-D463-4968-AFA2-CDB2651E7B60}"/>
                </a:ext>
              </a:extLst>
            </p:cNvPr>
            <p:cNvSpPr txBox="1"/>
            <p:nvPr/>
          </p:nvSpPr>
          <p:spPr>
            <a:xfrm>
              <a:off x="6098474" y="5502201"/>
              <a:ext cx="2440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5 x </a:t>
              </a:r>
              <a:r>
                <a:rPr lang="en-US" sz="3600" b="1">
                  <a:solidFill>
                    <a:srgbClr val="FF0000"/>
                  </a:solidFill>
                </a:rPr>
                <a:t>3 </a:t>
              </a:r>
              <a:r>
                <a:rPr lang="en-US" sz="3600" b="1">
                  <a:solidFill>
                    <a:sysClr val="windowText" lastClr="000000"/>
                  </a:solidFill>
                </a:rPr>
                <a:t>=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2619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93C9EE-6D58-4B73-8D62-1F5F994F524C}"/>
              </a:ext>
            </a:extLst>
          </p:cNvPr>
          <p:cNvCxnSpPr>
            <a:cxnSpLocks/>
          </p:cNvCxnSpPr>
          <p:nvPr/>
        </p:nvCxnSpPr>
        <p:spPr>
          <a:xfrm>
            <a:off x="2560654" y="2173737"/>
            <a:ext cx="50801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A569AB9-E1AB-4376-BBD0-21BAEC83E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6" y="2043548"/>
            <a:ext cx="1858172" cy="687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E9A2E-05E9-4A1C-954D-30E94033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07" y="2043549"/>
            <a:ext cx="8654274" cy="687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654FC-89CA-41CD-819C-2FF0EF2B0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89" y="1136239"/>
            <a:ext cx="3235750" cy="74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8673D-F561-4AE7-B01F-288B3AD8F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97" y="2888141"/>
            <a:ext cx="2657093" cy="82059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3EEF71A-594B-4526-A32E-5276C706A1FB}"/>
              </a:ext>
            </a:extLst>
          </p:cNvPr>
          <p:cNvGrpSpPr/>
          <p:nvPr/>
        </p:nvGrpSpPr>
        <p:grpSpPr>
          <a:xfrm>
            <a:off x="6095999" y="2795030"/>
            <a:ext cx="3351186" cy="1006820"/>
            <a:chOff x="5798614" y="5475239"/>
            <a:chExt cx="2369712" cy="71194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C74DA6-A732-4290-887A-F18F78C1B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14" y="5475239"/>
              <a:ext cx="2047562" cy="71194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71BB89-ED34-4FE1-B484-F5131F3B5C53}"/>
                </a:ext>
              </a:extLst>
            </p:cNvPr>
            <p:cNvSpPr txBox="1"/>
            <p:nvPr/>
          </p:nvSpPr>
          <p:spPr>
            <a:xfrm>
              <a:off x="6004899" y="5540857"/>
              <a:ext cx="2163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cm x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DAD187-B5FD-479C-82A5-981EA822DD6C}"/>
              </a:ext>
            </a:extLst>
          </p:cNvPr>
          <p:cNvGrpSpPr/>
          <p:nvPr/>
        </p:nvGrpSpPr>
        <p:grpSpPr>
          <a:xfrm>
            <a:off x="5392951" y="2942465"/>
            <a:ext cx="4301705" cy="711949"/>
            <a:chOff x="5798613" y="5475239"/>
            <a:chExt cx="4301705" cy="71194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2A303A-B362-45DE-8243-950A1E325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13" y="5475239"/>
              <a:ext cx="4162220" cy="71194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D3995E-C677-42C5-AAB8-6590745BB5D2}"/>
                </a:ext>
              </a:extLst>
            </p:cNvPr>
            <p:cNvSpPr txBox="1"/>
            <p:nvPr/>
          </p:nvSpPr>
          <p:spPr>
            <a:xfrm>
              <a:off x="6098474" y="5502201"/>
              <a:ext cx="4001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2 cm x </a:t>
              </a:r>
              <a:r>
                <a:rPr lang="en-US" sz="3600" b="1">
                  <a:solidFill>
                    <a:srgbClr val="FF0000"/>
                  </a:solidFill>
                </a:rPr>
                <a:t>4 </a:t>
              </a:r>
              <a:r>
                <a:rPr lang="en-US" sz="3600" b="1">
                  <a:solidFill>
                    <a:sysClr val="windowText" lastClr="000000"/>
                  </a:solidFill>
                </a:rPr>
                <a:t>= 8 cm</a:t>
              </a:r>
            </a:p>
          </p:txBody>
        </p:sp>
      </p:grp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1207069C-FF4D-442B-B809-638B85477839}"/>
              </a:ext>
            </a:extLst>
          </p:cNvPr>
          <p:cNvSpPr/>
          <p:nvPr/>
        </p:nvSpPr>
        <p:spPr>
          <a:xfrm>
            <a:off x="403484" y="4415994"/>
            <a:ext cx="11385030" cy="678873"/>
          </a:xfrm>
          <a:prstGeom prst="flowChartAlternateProcess">
            <a:avLst/>
          </a:prstGeom>
          <a:solidFill>
            <a:srgbClr val="FDFEC2"/>
          </a:solidFill>
          <a:ln w="952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lần, ta lấy số đó nhân với số lần.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D18193B3-F982-4F95-8531-C4741CA4122B}"/>
              </a:ext>
            </a:extLst>
          </p:cNvPr>
          <p:cNvSpPr/>
          <p:nvPr/>
        </p:nvSpPr>
        <p:spPr>
          <a:xfrm>
            <a:off x="2479728" y="5382324"/>
            <a:ext cx="6859915" cy="67887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lên hai lần ta còn gọi là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đôi.</a:t>
            </a:r>
          </a:p>
        </p:txBody>
      </p:sp>
    </p:spTree>
    <p:extLst>
      <p:ext uri="{BB962C8B-B14F-4D97-AF65-F5344CB8AC3E}">
        <p14:creationId xmlns:p14="http://schemas.microsoft.com/office/powerpoint/2010/main" val="2551473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1"/>
  <p:tag name="ISPRING_FIRST_PUBLI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per Comic Book Style Consulting Toolkit by Slidesgo">
  <a:themeElements>
    <a:clrScheme name="Simple Light">
      <a:dk1>
        <a:srgbClr val="000000"/>
      </a:dk1>
      <a:lt1>
        <a:srgbClr val="FFFFFF"/>
      </a:lt1>
      <a:dk2>
        <a:srgbClr val="EC1E6C"/>
      </a:dk2>
      <a:lt2>
        <a:srgbClr val="94E76E"/>
      </a:lt2>
      <a:accent1>
        <a:srgbClr val="51C4F4"/>
      </a:accent1>
      <a:accent2>
        <a:srgbClr val="EFE4C7"/>
      </a:accent2>
      <a:accent3>
        <a:srgbClr val="FAF3E3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keting Plan PowerPoint Template by SlideWin">
  <a:themeElements>
    <a:clrScheme name="SlideWin Comic Superhero">
      <a:dk1>
        <a:srgbClr val="293B3F"/>
      </a:dk1>
      <a:lt1>
        <a:sysClr val="window" lastClr="FFFFFF"/>
      </a:lt1>
      <a:dk2>
        <a:srgbClr val="73D6F8"/>
      </a:dk2>
      <a:lt2>
        <a:srgbClr val="FFFFFF"/>
      </a:lt2>
      <a:accent1>
        <a:srgbClr val="0161A6"/>
      </a:accent1>
      <a:accent2>
        <a:srgbClr val="04AB67"/>
      </a:accent2>
      <a:accent3>
        <a:srgbClr val="FFD200"/>
      </a:accent3>
      <a:accent4>
        <a:srgbClr val="F56D19"/>
      </a:accent4>
      <a:accent5>
        <a:srgbClr val="E32127"/>
      </a:accent5>
      <a:accent6>
        <a:srgbClr val="EF559E"/>
      </a:accent6>
      <a:hlink>
        <a:srgbClr val="57C1F4"/>
      </a:hlink>
      <a:folHlink>
        <a:srgbClr val="954F72"/>
      </a:folHlink>
    </a:clrScheme>
    <a:fontScheme name="SlideWin Comic Superhero">
      <a:majorFont>
        <a:latin typeface="Bangers"/>
        <a:ea typeface=""/>
        <a:cs typeface=""/>
      </a:majorFont>
      <a:minorFont>
        <a:latin typeface="Barlow Semi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>
          <a:lnSpc>
            <a:spcPct val="1300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mic Style by Slidesgo">
  <a:themeElements>
    <a:clrScheme name="Simple Light">
      <a:dk1>
        <a:srgbClr val="162130"/>
      </a:dk1>
      <a:lt1>
        <a:srgbClr val="FFFFFF"/>
      </a:lt1>
      <a:dk2>
        <a:srgbClr val="A81916"/>
      </a:dk2>
      <a:lt2>
        <a:srgbClr val="EEEEEE"/>
      </a:lt2>
      <a:accent1>
        <a:srgbClr val="FDC324"/>
      </a:accent1>
      <a:accent2>
        <a:srgbClr val="4EBDCF"/>
      </a:accent2>
      <a:accent3>
        <a:srgbClr val="CC1D2D"/>
      </a:accent3>
      <a:accent4>
        <a:srgbClr val="E1AF25"/>
      </a:accent4>
      <a:accent5>
        <a:srgbClr val="88D7E8"/>
      </a:accent5>
      <a:accent6>
        <a:srgbClr val="5CC1D6"/>
      </a:accent6>
      <a:hlink>
        <a:srgbClr val="1621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</TotalTime>
  <Words>432</Words>
  <Application>Microsoft Office PowerPoint</Application>
  <PresentationFormat>Widescreen</PresentationFormat>
  <Paragraphs>75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等线</vt:lpstr>
      <vt:lpstr>#9Slide03 AmpleSoft Bold</vt:lpstr>
      <vt:lpstr>#9Slide04 HLT Aquus</vt:lpstr>
      <vt:lpstr>#9Slide04 SVNParis Pro</vt:lpstr>
      <vt:lpstr>#9Slide07 SVNRevolution</vt:lpstr>
      <vt:lpstr>Anaheim</vt:lpstr>
      <vt:lpstr>Architects Daughter</vt:lpstr>
      <vt:lpstr>Arial</vt:lpstr>
      <vt:lpstr>Bangers</vt:lpstr>
      <vt:lpstr>Barlow Semi Condensed</vt:lpstr>
      <vt:lpstr>Boogaloo</vt:lpstr>
      <vt:lpstr>Calibri</vt:lpstr>
      <vt:lpstr>Calibri Light</vt:lpstr>
      <vt:lpstr>Comic Neue</vt:lpstr>
      <vt:lpstr>DFPOP1-W9</vt:lpstr>
      <vt:lpstr>Montserrat Alternates Black</vt:lpstr>
      <vt:lpstr>Roboto Condensed Light</vt:lpstr>
      <vt:lpstr>Slackey</vt:lpstr>
      <vt:lpstr>Times New Roman</vt:lpstr>
      <vt:lpstr>1_Office Theme</vt:lpstr>
      <vt:lpstr>Super Comic Book Style Consulting Toolkit by Slidesgo</vt:lpstr>
      <vt:lpstr>Marketing Plan PowerPoint Template by SlideWin</vt:lpstr>
      <vt:lpstr>Comic Style by Slidesgo</vt:lpstr>
      <vt:lpstr>Gấp một số lên một số lần</vt:lpstr>
      <vt:lpstr>PowerPoint Presentation</vt:lpstr>
      <vt:lpstr>Câu 1: 24 : 6 = ?</vt:lpstr>
      <vt:lpstr>Câu 2:  54 : 6 = ?</vt:lpstr>
      <vt:lpstr>Câu 3: 42 : 6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GIANG</cp:lastModifiedBy>
  <cp:revision>1</cp:revision>
  <dcterms:created xsi:type="dcterms:W3CDTF">2019-03-01T11:49:06Z</dcterms:created>
  <dcterms:modified xsi:type="dcterms:W3CDTF">2024-11-24T00:11:12Z</dcterms:modified>
</cp:coreProperties>
</file>