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8" r:id="rId2"/>
    <p:sldId id="262" r:id="rId3"/>
    <p:sldId id="269" r:id="rId4"/>
    <p:sldId id="271" r:id="rId5"/>
    <p:sldId id="274" r:id="rId6"/>
    <p:sldId id="263" r:id="rId7"/>
    <p:sldId id="275" r:id="rId8"/>
    <p:sldId id="276" r:id="rId9"/>
    <p:sldId id="279" r:id="rId10"/>
    <p:sldId id="280" r:id="rId11"/>
    <p:sldId id="281" r:id="rId12"/>
    <p:sldId id="283" r:id="rId13"/>
    <p:sldId id="284" r:id="rId14"/>
    <p:sldId id="286" r:id="rId15"/>
    <p:sldId id="278" r:id="rId16"/>
    <p:sldId id="290" r:id="rId17"/>
    <p:sldId id="285" r:id="rId18"/>
    <p:sldId id="291" r:id="rId19"/>
    <p:sldId id="264" r:id="rId20"/>
    <p:sldId id="293" r:id="rId21"/>
    <p:sldId id="295" r:id="rId22"/>
    <p:sldId id="320" r:id="rId23"/>
    <p:sldId id="305" r:id="rId24"/>
    <p:sldId id="317" r:id="rId25"/>
    <p:sldId id="318" r:id="rId26"/>
    <p:sldId id="321" r:id="rId27"/>
    <p:sldId id="315" r:id="rId28"/>
  </p:sldIdLst>
  <p:sldSz cx="12192000" cy="6858000"/>
  <p:notesSz cx="6858000" cy="9144000"/>
  <p:embeddedFontLst>
    <p:embeddedFont>
      <p:font typeface="#9Slide05 Phobia" panose="020B0604020202020204" charset="0"/>
      <p:regular r:id="rId29"/>
    </p:embeddedFont>
    <p:embeddedFont>
      <p:font typeface="LNTH-Hoa Nho LNTH" panose="020B0604020202020204" charset="0"/>
      <p:regular r:id="rId30"/>
    </p:embeddedFont>
    <p:embeddedFont>
      <p:font typeface="SVN-Poky's" panose="020B0604020202020204" charset="0"/>
      <p:regular r:id="rId31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FFFF"/>
    <a:srgbClr val="FF5050"/>
    <a:srgbClr val="00FFFF"/>
    <a:srgbClr val="CC66FF"/>
    <a:srgbClr val="66FF99"/>
    <a:srgbClr val="9900FF"/>
    <a:srgbClr val="FFFAC0"/>
    <a:srgbClr val="FF0000"/>
    <a:srgbClr val="58E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1" autoAdjust="0"/>
    <p:restoredTop sz="94216" autoAdjust="0"/>
  </p:normalViewPr>
  <p:slideViewPr>
    <p:cSldViewPr snapToGrid="0">
      <p:cViewPr varScale="1">
        <p:scale>
          <a:sx n="83" d="100"/>
          <a:sy n="83" d="100"/>
        </p:scale>
        <p:origin x="33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040A-4559-4061-AFD1-C36F19B19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65A19-20C0-44A3-8AF7-5E858B182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CE2F6-6E7A-4125-9278-1999BF93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BDFB-919B-4BB4-A284-465D739E90B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CC27C-F210-4D95-84AE-990ADB77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E7A4F-AC42-45A2-9E74-80DEBCCC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D1F4-ED33-481A-8EBF-1DA30B751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4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770DE-B177-40ED-83D2-E658A76C6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A3726-178F-4422-9A18-2F0887142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570F8-31F0-4736-B162-A33AF28A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BDFB-919B-4BB4-A284-465D739E90B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D6BCC-2D93-484D-9CBD-58B62774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3DDF7-AF42-4B8D-8DC4-06678689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D1F4-ED33-481A-8EBF-1DA30B7516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E092C2-564C-415D-AD29-C089714D4B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C1F93C-57CD-4B22-82BA-60D056156F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899513-21BC-4850-9C75-06F61BC6D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FF8E0F-51D9-4E87-BFFF-F0E9F846B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961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51CE3-9CCC-49F4-A28F-97E221EB7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3B4DA-550A-4A95-B1A1-41D242E7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6CFAF-85F8-48FE-83E3-6564B5E27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BDFB-919B-4BB4-A284-465D739E90B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5F682-191A-4DAA-85B8-1284421A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1C86C-9D58-43D9-AB18-6FD70E9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D1F4-ED33-481A-8EBF-1DA30B751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6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50F1-1395-43E9-AAE1-24973C61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DE507-AC7D-48C5-9E37-CA804436A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8C1C5-8C4D-4AA0-8F9F-7CA78C2B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BDFB-919B-4BB4-A284-465D739E90B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3F13D-4A6B-47A6-A6C6-920C9661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2FB0B-D953-407B-A54B-DC239A95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D1F4-ED33-481A-8EBF-1DA30B751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6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6353-B0F2-454D-85D9-54B331E4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F44CE-F079-4FE1-9C19-296ED7D81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D637D-1E35-4F89-B46A-B90BD85E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BDFB-919B-4BB4-A284-465D739E90B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1E377-6DA2-4AC9-9D23-04A3F2C55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B4B15-A9C0-463A-8D06-0A0433AE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D1F4-ED33-481A-8EBF-1DA30B751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3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BB744-B77F-4E26-8E03-FAE72F02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29492-92A0-4D3F-A166-723C9466C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03AAE-E621-449D-92BB-47D9E1219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9D07-1F17-4941-8E4D-7F5FFF6E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BDFB-919B-4BB4-A284-465D739E90B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205E6-DD61-4CB5-8BE1-4B1484D1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AB17E-BFD2-452D-A463-33AA8EA4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D1F4-ED33-481A-8EBF-1DA30B751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8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AE059-5451-4D9B-8110-29BE7B78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8DD12-91AA-4E9E-9E28-0248B5A4A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778BC-A3CE-41C4-BDA8-67C169BC9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D7408B-3B5E-408D-87DD-04BEB1ABE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21CA72-2A7C-448E-A9CE-C0F689BAF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08F0C7-760D-4D96-8089-0B4421004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BDFB-919B-4BB4-A284-465D739E90B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E65E3D-6861-4F5E-96CC-E60D5622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BD486-B78D-4C1A-9569-983C1C6A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D1F4-ED33-481A-8EBF-1DA30B751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1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D51A9-74D8-4270-8EEE-057BC3AE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A1A3AD-0AC5-4D16-B73A-A82573BD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BDFB-919B-4BB4-A284-465D739E90B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4B253-62C9-489F-B536-C60F0715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55992-BB6E-467A-BFD6-C9847F7E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D1F4-ED33-481A-8EBF-1DA30B751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9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0A90F-CE43-4286-8A7C-2AF7D885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BDFB-919B-4BB4-A284-465D739E90B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CC3991-070D-427D-836F-876C7F16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93AB0-4BA5-4881-9298-66498414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D1F4-ED33-481A-8EBF-1DA30B75160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E5BBBB-4C6E-4030-AB45-6ECBE3A467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4DFFA8-6C6B-4EE7-8680-04B8DB1D55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01F470-5103-4982-8FA4-7E3D12FC4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ECF78F-63BA-4188-AA87-010FABE2C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710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538C-65B1-4046-9445-6D3157337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41EF9-D1FF-461B-A1EC-A0945D9C4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28232-C92D-4800-B8AB-6FA8D48A0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094FD-5E7C-439A-9C83-B0F247FB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BDFB-919B-4BB4-A284-465D739E90B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39C82-D385-462E-8CEB-69CB2BB8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CBD2A-BF93-41E2-9D34-7BF85CD8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D1F4-ED33-481A-8EBF-1DA30B751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DA32-1762-4598-86D1-C6822DA12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697F3-6BDD-4EA8-8DF2-47F1273B1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7BB96-03C8-4EEE-8470-457A467B0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109A2-3336-4C54-A433-6F2882491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BDFB-919B-4BB4-A284-465D739E90B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A6B67-63AB-4472-9F18-6E3A5BBC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0431A-FF16-4556-97FD-BD0566EF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D1F4-ED33-481A-8EBF-1DA30B751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2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A379954-746C-48CE-ACE3-FFE7ECD7E37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50F655-4D25-4223-BFA1-4B13599D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A92A2-10AD-4CCB-8B32-B0144396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91437-346D-44AC-B506-81FA9DEA9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BBDFB-919B-4BB4-A284-465D739E90B8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FBC1C-3CF5-4E97-AC54-C84D551EE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8C6C6-8FE8-4786-BED0-BCAB47E0C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ED1F4-ED33-481A-8EBF-1DA30B75160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5AB34-48B7-44B7-A8CD-93DC3A0DA5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194375-5C78-418E-8479-058956DCEB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111141-963E-4B10-8C7D-5BC787B2C77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AF3802-3072-45C1-9064-488725D5412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845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F055AF-D83C-FBF8-F2F5-BD81E1FCD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88063" cy="6858000"/>
          </a:xfrm>
          <a:prstGeom prst="rect">
            <a:avLst/>
          </a:prstGeom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8571F227-906C-803E-AEDB-9979AFF50764}"/>
              </a:ext>
            </a:extLst>
          </p:cNvPr>
          <p:cNvSpPr/>
          <p:nvPr/>
        </p:nvSpPr>
        <p:spPr>
          <a:xfrm>
            <a:off x="534818" y="275209"/>
            <a:ext cx="7023449" cy="3153791"/>
          </a:xfrm>
          <a:prstGeom prst="round2DiagRect">
            <a:avLst>
              <a:gd name="adj1" fmla="val 17243"/>
              <a:gd name="adj2" fmla="val 4707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B2148-4DAD-120B-C1A9-ACCAD68BBDC3}"/>
              </a:ext>
            </a:extLst>
          </p:cNvPr>
          <p:cNvSpPr txBox="1"/>
          <p:nvPr/>
        </p:nvSpPr>
        <p:spPr>
          <a:xfrm>
            <a:off x="787078" y="390187"/>
            <a:ext cx="6771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Duepuntozero" panose="02040603050506020204" pitchFamily="18" charset="0"/>
              </a:rPr>
              <a:t>Thứ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Duepuntozero" panose="02040603050506020204" pitchFamily="18" charset="0"/>
              </a:rPr>
              <a:t>tư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Duepuntozero" panose="02040603050506020204" pitchFamily="18" charset="0"/>
              </a:rPr>
              <a:t>ngày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Duepuntozero" panose="02040603050506020204" pitchFamily="18" charset="0"/>
              </a:rPr>
              <a:t> 20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Duepuntozero" panose="02040603050506020204" pitchFamily="18" charset="0"/>
              </a:rPr>
              <a:t>tháng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Duepuntozero" panose="02040603050506020204" pitchFamily="18" charset="0"/>
              </a:rPr>
              <a:t> 11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Duepuntozero" panose="02040603050506020204" pitchFamily="18" charset="0"/>
              </a:rPr>
              <a:t>năm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Duepuntozero" panose="02040603050506020204" pitchFamily="18" charset="0"/>
              </a:rPr>
              <a:t> 2024</a:t>
            </a:r>
            <a:endParaRPr lang="vi-VN" sz="3600" dirty="0">
              <a:solidFill>
                <a:schemeClr val="accent2">
                  <a:lumMod val="75000"/>
                </a:schemeClr>
              </a:solidFill>
              <a:latin typeface="#9Slide05 Phobia" panose="02000506000000020003" pitchFamily="2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85B668-AC56-9B74-F703-43E5A8B97F21}"/>
              </a:ext>
            </a:extLst>
          </p:cNvPr>
          <p:cNvSpPr txBox="1"/>
          <p:nvPr/>
        </p:nvSpPr>
        <p:spPr>
          <a:xfrm>
            <a:off x="1756833" y="2002434"/>
            <a:ext cx="4831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Poky's" panose="020B0606040200020203" pitchFamily="34" charset="0"/>
              </a:rPr>
              <a:t>B</a:t>
            </a:r>
            <a:r>
              <a:rPr lang="en-US" sz="5400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Poky's" panose="020B0606040200020203" pitchFamily="34" charset="0"/>
              </a:rPr>
              <a:t>Ả</a:t>
            </a:r>
            <a:r>
              <a:rPr lang="en-US" sz="5400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6FF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Poky's" panose="020B0606040200020203" pitchFamily="34" charset="0"/>
              </a:rPr>
              <a:t>N</a:t>
            </a:r>
            <a:r>
              <a:rPr lang="en-US" sz="5400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C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Poky's" panose="020B0606040200020203" pitchFamily="34" charset="0"/>
              </a:rPr>
              <a:t>G</a:t>
            </a:r>
            <a:r>
              <a:rPr lang="en-US" sz="5400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Poky's" panose="020B0606040200020203" pitchFamily="34" charset="0"/>
              </a:rPr>
              <a:t> </a:t>
            </a:r>
            <a:r>
              <a:rPr lang="en-US" sz="540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Poky's" panose="020B0606040200020203" pitchFamily="34" charset="0"/>
              </a:rPr>
              <a:t>N</a:t>
            </a:r>
            <a:r>
              <a:rPr lang="en-US" sz="540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C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Poky's" panose="020B0606040200020203" pitchFamily="34" charset="0"/>
              </a:rPr>
              <a:t>H</a:t>
            </a:r>
            <a:r>
              <a:rPr lang="en-US" sz="540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Poky's" panose="020B0606040200020203" pitchFamily="34" charset="0"/>
              </a:rPr>
              <a:t>Â</a:t>
            </a:r>
            <a:r>
              <a:rPr lang="en-US" sz="540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6FF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Poky's" panose="020B0606040200020203" pitchFamily="34" charset="0"/>
              </a:rPr>
              <a:t>N</a:t>
            </a:r>
            <a:r>
              <a:rPr lang="en-US" sz="540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Poky's" panose="020B0606040200020203" pitchFamily="34" charset="0"/>
              </a:rPr>
              <a:t> </a:t>
            </a:r>
            <a:r>
              <a:rPr lang="en-US" sz="540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Poky's" panose="020B0606040200020203" pitchFamily="34" charset="0"/>
              </a:rPr>
              <a:t>6</a:t>
            </a:r>
            <a:endParaRPr lang="vi-VN" sz="5400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5 Phobia" panose="02000506000000020003" pitchFamily="2" charset="-93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904B66-74CB-05F2-C790-9B7596742C50}"/>
              </a:ext>
            </a:extLst>
          </p:cNvPr>
          <p:cNvSpPr txBox="1"/>
          <p:nvPr/>
        </p:nvSpPr>
        <p:spPr>
          <a:xfrm>
            <a:off x="3442114" y="896228"/>
            <a:ext cx="1461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6600">
                  <a:solidFill>
                    <a:srgbClr val="009999"/>
                  </a:solidFill>
                  <a:prstDash val="solid"/>
                </a:ln>
                <a:solidFill>
                  <a:srgbClr val="CCFFFF"/>
                </a:solidFill>
                <a:effectLst>
                  <a:outerShdw dist="76200" dir="2700000" algn="tl" rotWithShape="0">
                    <a:srgbClr val="009999"/>
                  </a:outerShdw>
                </a:effectLst>
                <a:latin typeface="LNTH-Hoa Nho LNTH" pitchFamily="2" charset="0"/>
              </a:rPr>
              <a:t>Toán</a:t>
            </a:r>
            <a:endParaRPr lang="vi-VN" sz="4800" b="1" dirty="0">
              <a:ln w="6600">
                <a:solidFill>
                  <a:srgbClr val="009999"/>
                </a:solidFill>
                <a:prstDash val="solid"/>
              </a:ln>
              <a:solidFill>
                <a:srgbClr val="CCFFFF"/>
              </a:solidFill>
              <a:effectLst>
                <a:outerShdw dist="76200" dir="2700000" algn="tl" rotWithShape="0">
                  <a:srgbClr val="0099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959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F4162CB-9CD2-A0FC-7EBF-AD2ACEA2C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B08D9B0-8CFA-2228-910D-DB3F5431DE6D}"/>
              </a:ext>
            </a:extLst>
          </p:cNvPr>
          <p:cNvGrpSpPr/>
          <p:nvPr/>
        </p:nvGrpSpPr>
        <p:grpSpPr>
          <a:xfrm>
            <a:off x="7138776" y="374372"/>
            <a:ext cx="2950555" cy="6127011"/>
            <a:chOff x="7138776" y="374372"/>
            <a:chExt cx="2950555" cy="612701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59F037C-D249-D00F-93CA-6DE4F5A17F51}"/>
                </a:ext>
              </a:extLst>
            </p:cNvPr>
            <p:cNvSpPr/>
            <p:nvPr/>
          </p:nvSpPr>
          <p:spPr>
            <a:xfrm>
              <a:off x="7138776" y="374372"/>
              <a:ext cx="2658545" cy="6127011"/>
            </a:xfrm>
            <a:prstGeom prst="roundRect">
              <a:avLst/>
            </a:prstGeom>
            <a:solidFill>
              <a:srgbClr val="F2FB8B"/>
            </a:solidFill>
            <a:ln w="28575">
              <a:solidFill>
                <a:srgbClr val="A0102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DAC82A-36A4-1E89-58CF-E6D00C5C07A3}"/>
                </a:ext>
              </a:extLst>
            </p:cNvPr>
            <p:cNvSpPr txBox="1"/>
            <p:nvPr/>
          </p:nvSpPr>
          <p:spPr>
            <a:xfrm>
              <a:off x="7443126" y="688924"/>
              <a:ext cx="2646205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FF0000"/>
                  </a:solidFill>
                </a:rPr>
                <a:t>6 </a:t>
              </a:r>
              <a:r>
                <a:rPr lang="en-US" sz="3600" dirty="0">
                  <a:solidFill>
                    <a:srgbClr val="FF0000"/>
                  </a:solidFill>
                </a:rPr>
                <a:t>x 1   = </a:t>
              </a:r>
            </a:p>
            <a:p>
              <a:r>
                <a:rPr lang="en-US" sz="3600"/>
                <a:t>6 </a:t>
              </a:r>
              <a:r>
                <a:rPr lang="en-US" sz="3600" dirty="0"/>
                <a:t>x 2   = </a:t>
              </a:r>
              <a:endParaRPr lang="vi-VN" sz="3600" dirty="0"/>
            </a:p>
            <a:p>
              <a:r>
                <a:rPr lang="en-US" sz="3600"/>
                <a:t>6 </a:t>
              </a:r>
              <a:r>
                <a:rPr lang="en-US" sz="3600" dirty="0"/>
                <a:t>x 3   = </a:t>
              </a:r>
              <a:endParaRPr lang="vi-VN" sz="3600" dirty="0"/>
            </a:p>
            <a:p>
              <a:r>
                <a:rPr lang="en-US" sz="3600"/>
                <a:t>6 </a:t>
              </a:r>
              <a:r>
                <a:rPr lang="en-US" sz="3600" dirty="0"/>
                <a:t>x 4   = </a:t>
              </a:r>
              <a:endParaRPr lang="vi-VN" sz="3600" dirty="0"/>
            </a:p>
            <a:p>
              <a:r>
                <a:rPr lang="en-US" sz="3600">
                  <a:solidFill>
                    <a:srgbClr val="FF0000"/>
                  </a:solidFill>
                </a:rPr>
                <a:t>6 </a:t>
              </a:r>
              <a:r>
                <a:rPr lang="en-US" sz="3600" dirty="0">
                  <a:solidFill>
                    <a:srgbClr val="FF0000"/>
                  </a:solidFill>
                </a:rPr>
                <a:t>x 5   = </a:t>
              </a:r>
              <a:endParaRPr lang="vi-VN" sz="3600" dirty="0">
                <a:solidFill>
                  <a:srgbClr val="FF0000"/>
                </a:solidFill>
              </a:endParaRPr>
            </a:p>
            <a:p>
              <a:r>
                <a:rPr lang="en-US" sz="3600"/>
                <a:t>6 </a:t>
              </a:r>
              <a:r>
                <a:rPr lang="en-US" sz="3600" dirty="0"/>
                <a:t>x 6   = </a:t>
              </a:r>
              <a:endParaRPr lang="vi-VN" sz="3600" dirty="0"/>
            </a:p>
            <a:p>
              <a:r>
                <a:rPr lang="en-US" sz="3600"/>
                <a:t>6 </a:t>
              </a:r>
              <a:r>
                <a:rPr lang="en-US" sz="3600" dirty="0"/>
                <a:t>x 7   = </a:t>
              </a:r>
              <a:endParaRPr lang="vi-VN" sz="3600" dirty="0"/>
            </a:p>
            <a:p>
              <a:r>
                <a:rPr lang="en-US" sz="3600"/>
                <a:t>6 </a:t>
              </a:r>
              <a:r>
                <a:rPr lang="en-US" sz="3600" dirty="0"/>
                <a:t>x 8   = </a:t>
              </a:r>
              <a:endParaRPr lang="vi-VN" sz="3600" dirty="0"/>
            </a:p>
            <a:p>
              <a:r>
                <a:rPr lang="en-US" sz="3600"/>
                <a:t>6 </a:t>
              </a:r>
              <a:r>
                <a:rPr lang="en-US" sz="3600" dirty="0"/>
                <a:t>x 9   = </a:t>
              </a:r>
              <a:endParaRPr lang="vi-VN" sz="3600" dirty="0"/>
            </a:p>
            <a:p>
              <a:r>
                <a:rPr lang="en-US" sz="3600">
                  <a:solidFill>
                    <a:srgbClr val="FF0000"/>
                  </a:solidFill>
                </a:rPr>
                <a:t>6 </a:t>
              </a:r>
              <a:r>
                <a:rPr lang="en-US" sz="3600" dirty="0">
                  <a:solidFill>
                    <a:srgbClr val="FF0000"/>
                  </a:solidFill>
                </a:rPr>
                <a:t>x 10 = </a:t>
              </a:r>
              <a:endParaRPr lang="vi-VN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6C1C23A-AE58-5531-9079-F98438F2EADB}"/>
              </a:ext>
            </a:extLst>
          </p:cNvPr>
          <p:cNvSpPr/>
          <p:nvPr/>
        </p:nvSpPr>
        <p:spPr>
          <a:xfrm>
            <a:off x="1431353" y="466518"/>
            <a:ext cx="4276071" cy="1546210"/>
          </a:xfrm>
          <a:prstGeom prst="wedgeRoundRectCallout">
            <a:avLst>
              <a:gd name="adj1" fmla="val -20677"/>
              <a:gd name="adj2" fmla="val 74360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quả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phép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tính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err="1">
                <a:solidFill>
                  <a:schemeClr val="tx1"/>
                </a:solidFill>
              </a:rPr>
              <a:t>nhân</a:t>
            </a:r>
            <a:r>
              <a:rPr lang="en-US" sz="3200">
                <a:solidFill>
                  <a:schemeClr val="tx1"/>
                </a:solidFill>
              </a:rPr>
              <a:t> 6 </a:t>
            </a:r>
            <a:r>
              <a:rPr lang="en-US" sz="3200" dirty="0" err="1">
                <a:solidFill>
                  <a:schemeClr val="tx1"/>
                </a:solidFill>
              </a:rPr>
              <a:t>nhé</a:t>
            </a:r>
            <a:r>
              <a:rPr lang="en-US" sz="3200" dirty="0">
                <a:solidFill>
                  <a:schemeClr val="tx1"/>
                </a:solidFill>
              </a:rPr>
              <a:t>!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89DDFFA-C1F4-B1E7-ABDD-9EE0C857B147}"/>
              </a:ext>
            </a:extLst>
          </p:cNvPr>
          <p:cNvSpPr/>
          <p:nvPr/>
        </p:nvSpPr>
        <p:spPr>
          <a:xfrm>
            <a:off x="1632871" y="775222"/>
            <a:ext cx="3778006" cy="1088031"/>
          </a:xfrm>
          <a:prstGeom prst="wedgeRoundRectCallout">
            <a:avLst>
              <a:gd name="adj1" fmla="val -20677"/>
              <a:gd name="adj2" fmla="val 74360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Đây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err="1">
                <a:solidFill>
                  <a:schemeClr val="tx1"/>
                </a:solidFill>
              </a:rPr>
              <a:t>nhân</a:t>
            </a:r>
            <a:r>
              <a:rPr lang="en-US" sz="3200">
                <a:solidFill>
                  <a:schemeClr val="tx1"/>
                </a:solidFill>
              </a:rPr>
              <a:t> 6 đã </a:t>
            </a:r>
            <a:r>
              <a:rPr lang="en-US" sz="3200" dirty="0" err="1">
                <a:solidFill>
                  <a:schemeClr val="tx1"/>
                </a:solidFill>
              </a:rPr>
              <a:t>hoàn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thiện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012E4D-7683-C10B-1823-122242E4C3F8}"/>
              </a:ext>
            </a:extLst>
          </p:cNvPr>
          <p:cNvSpPr/>
          <p:nvPr/>
        </p:nvSpPr>
        <p:spPr>
          <a:xfrm>
            <a:off x="8800792" y="688924"/>
            <a:ext cx="780656" cy="630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6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9DC1C7-9683-ACB9-40A9-2CA318C68CF7}"/>
              </a:ext>
            </a:extLst>
          </p:cNvPr>
          <p:cNvSpPr/>
          <p:nvPr/>
        </p:nvSpPr>
        <p:spPr>
          <a:xfrm>
            <a:off x="8800792" y="1249530"/>
            <a:ext cx="780656" cy="630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12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A153BA-861E-589E-4280-88F438207022}"/>
              </a:ext>
            </a:extLst>
          </p:cNvPr>
          <p:cNvSpPr/>
          <p:nvPr/>
        </p:nvSpPr>
        <p:spPr>
          <a:xfrm>
            <a:off x="8894816" y="1791918"/>
            <a:ext cx="780656" cy="630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18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5B6C65-5674-BC16-4986-1C55439C5C27}"/>
              </a:ext>
            </a:extLst>
          </p:cNvPr>
          <p:cNvSpPr/>
          <p:nvPr/>
        </p:nvSpPr>
        <p:spPr>
          <a:xfrm>
            <a:off x="8894816" y="2334250"/>
            <a:ext cx="780656" cy="630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24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7A8A31-5006-058E-AB9F-7BBCD97323AB}"/>
              </a:ext>
            </a:extLst>
          </p:cNvPr>
          <p:cNvSpPr/>
          <p:nvPr/>
        </p:nvSpPr>
        <p:spPr>
          <a:xfrm>
            <a:off x="8894816" y="2893315"/>
            <a:ext cx="780656" cy="630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30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BC05E4-A799-27AF-744A-22A2AD0C8E15}"/>
              </a:ext>
            </a:extLst>
          </p:cNvPr>
          <p:cNvSpPr/>
          <p:nvPr/>
        </p:nvSpPr>
        <p:spPr>
          <a:xfrm>
            <a:off x="8894816" y="3437877"/>
            <a:ext cx="780656" cy="630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36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696FA6-69E6-3FA5-9C75-DE2010B69AB2}"/>
              </a:ext>
            </a:extLst>
          </p:cNvPr>
          <p:cNvSpPr/>
          <p:nvPr/>
        </p:nvSpPr>
        <p:spPr>
          <a:xfrm>
            <a:off x="8894816" y="3983729"/>
            <a:ext cx="780656" cy="630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42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5A0D0A-E35D-6AA0-5CBB-30768A4A8DAA}"/>
              </a:ext>
            </a:extLst>
          </p:cNvPr>
          <p:cNvSpPr/>
          <p:nvPr/>
        </p:nvSpPr>
        <p:spPr>
          <a:xfrm>
            <a:off x="8894816" y="4565011"/>
            <a:ext cx="780656" cy="630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48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598248-5133-7AF7-2F0E-8F5A175C4C09}"/>
              </a:ext>
            </a:extLst>
          </p:cNvPr>
          <p:cNvSpPr/>
          <p:nvPr/>
        </p:nvSpPr>
        <p:spPr>
          <a:xfrm>
            <a:off x="8894816" y="5090633"/>
            <a:ext cx="780656" cy="630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54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875CA1-66EB-4B3F-15A9-ADA214C30381}"/>
              </a:ext>
            </a:extLst>
          </p:cNvPr>
          <p:cNvSpPr/>
          <p:nvPr/>
        </p:nvSpPr>
        <p:spPr>
          <a:xfrm>
            <a:off x="8894816" y="5650691"/>
            <a:ext cx="780656" cy="630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60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27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C07DF10E-F078-E320-FE39-417790951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4433" y="-10844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2465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7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6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4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3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  <p:bldP spid="13" grpId="2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9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8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7" dur="2808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  <p:bldP spid="13" grpId="2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CB7AEB-C41E-A1AD-FEC5-2D1E945F2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6C1C23A-AE58-5531-9079-F98438F2EADB}"/>
              </a:ext>
            </a:extLst>
          </p:cNvPr>
          <p:cNvSpPr/>
          <p:nvPr/>
        </p:nvSpPr>
        <p:spPr>
          <a:xfrm>
            <a:off x="1165781" y="508824"/>
            <a:ext cx="4470834" cy="1858835"/>
          </a:xfrm>
          <a:prstGeom prst="wedgeRoundRectCallout">
            <a:avLst>
              <a:gd name="adj1" fmla="val -20677"/>
              <a:gd name="adj2" fmla="val 74360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Hai </a:t>
            </a:r>
            <a:r>
              <a:rPr lang="en-US" sz="3200" dirty="0" err="1">
                <a:solidFill>
                  <a:schemeClr val="tx1"/>
                </a:solidFill>
              </a:rPr>
              <a:t>tích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liền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err="1">
                <a:solidFill>
                  <a:schemeClr val="tx1"/>
                </a:solidFill>
              </a:rPr>
              <a:t>nhân</a:t>
            </a:r>
            <a:r>
              <a:rPr lang="en-US" sz="3200">
                <a:solidFill>
                  <a:schemeClr val="tx1"/>
                </a:solidFill>
              </a:rPr>
              <a:t> 6 </a:t>
            </a:r>
            <a:r>
              <a:rPr lang="en-US" sz="3200" dirty="0" err="1">
                <a:solidFill>
                  <a:schemeClr val="tx1"/>
                </a:solidFill>
              </a:rPr>
              <a:t>hơn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kém</a:t>
            </a:r>
            <a:r>
              <a:rPr lang="en-US" sz="3200" dirty="0">
                <a:solidFill>
                  <a:schemeClr val="tx1"/>
                </a:solidFill>
              </a:rPr>
              <a:t> bao </a:t>
            </a:r>
            <a:r>
              <a:rPr lang="en-US" sz="3200" dirty="0" err="1">
                <a:solidFill>
                  <a:schemeClr val="tx1"/>
                </a:solidFill>
              </a:rPr>
              <a:t>nhiêu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vị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D54D56-7A5F-0E12-A470-B46B9A1907E9}"/>
              </a:ext>
            </a:extLst>
          </p:cNvPr>
          <p:cNvGrpSpPr/>
          <p:nvPr/>
        </p:nvGrpSpPr>
        <p:grpSpPr>
          <a:xfrm>
            <a:off x="7138776" y="374372"/>
            <a:ext cx="3114932" cy="6127011"/>
            <a:chOff x="7138776" y="374372"/>
            <a:chExt cx="3114932" cy="612701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B08D9B0-8CFA-2228-910D-DB3F5431DE6D}"/>
                </a:ext>
              </a:extLst>
            </p:cNvPr>
            <p:cNvGrpSpPr/>
            <p:nvPr/>
          </p:nvGrpSpPr>
          <p:grpSpPr>
            <a:xfrm>
              <a:off x="7138776" y="374372"/>
              <a:ext cx="3114932" cy="6127011"/>
              <a:chOff x="7138776" y="374372"/>
              <a:chExt cx="2950554" cy="6127011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59F037C-D249-D00F-93CA-6DE4F5A17F51}"/>
                  </a:ext>
                </a:extLst>
              </p:cNvPr>
              <p:cNvSpPr/>
              <p:nvPr/>
            </p:nvSpPr>
            <p:spPr>
              <a:xfrm>
                <a:off x="7138776" y="374372"/>
                <a:ext cx="2646205" cy="6127011"/>
              </a:xfrm>
              <a:prstGeom prst="roundRect">
                <a:avLst/>
              </a:prstGeom>
              <a:solidFill>
                <a:srgbClr val="F2FB8B"/>
              </a:solidFill>
              <a:ln w="28575">
                <a:solidFill>
                  <a:srgbClr val="A0102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DAC82A-36A4-1E89-58CF-E6D00C5C07A3}"/>
                  </a:ext>
                </a:extLst>
              </p:cNvPr>
              <p:cNvSpPr txBox="1"/>
              <p:nvPr/>
            </p:nvSpPr>
            <p:spPr>
              <a:xfrm>
                <a:off x="7443125" y="688924"/>
                <a:ext cx="2646205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rgbClr val="FF0000"/>
                    </a:solidFill>
                  </a:rPr>
                  <a:t>6 </a:t>
                </a:r>
                <a:r>
                  <a:rPr lang="en-US" sz="3600" dirty="0">
                    <a:solidFill>
                      <a:srgbClr val="FF0000"/>
                    </a:solidFill>
                  </a:rPr>
                  <a:t>x 1   = </a:t>
                </a:r>
              </a:p>
              <a:p>
                <a:r>
                  <a:rPr lang="en-US" sz="3600"/>
                  <a:t>6 </a:t>
                </a:r>
                <a:r>
                  <a:rPr lang="en-US" sz="3600" dirty="0"/>
                  <a:t>x 2   = </a:t>
                </a:r>
                <a:endParaRPr lang="vi-VN" sz="3600" dirty="0"/>
              </a:p>
              <a:p>
                <a:r>
                  <a:rPr lang="en-US" sz="3600"/>
                  <a:t>6 </a:t>
                </a:r>
                <a:r>
                  <a:rPr lang="en-US" sz="3600" dirty="0"/>
                  <a:t>x 3   = </a:t>
                </a:r>
                <a:endParaRPr lang="vi-VN" sz="3600" dirty="0"/>
              </a:p>
              <a:p>
                <a:r>
                  <a:rPr lang="en-US" sz="3600"/>
                  <a:t>6 </a:t>
                </a:r>
                <a:r>
                  <a:rPr lang="en-US" sz="3600" dirty="0"/>
                  <a:t>x 4   = </a:t>
                </a:r>
                <a:endParaRPr lang="vi-VN" sz="3600" dirty="0"/>
              </a:p>
              <a:p>
                <a:r>
                  <a:rPr lang="en-US" sz="3600">
                    <a:solidFill>
                      <a:srgbClr val="FF0000"/>
                    </a:solidFill>
                  </a:rPr>
                  <a:t>6 </a:t>
                </a:r>
                <a:r>
                  <a:rPr lang="en-US" sz="3600" dirty="0">
                    <a:solidFill>
                      <a:srgbClr val="FF0000"/>
                    </a:solidFill>
                  </a:rPr>
                  <a:t>x 5   = </a:t>
                </a:r>
                <a:endParaRPr lang="vi-VN" sz="3600" dirty="0">
                  <a:solidFill>
                    <a:srgbClr val="FF0000"/>
                  </a:solidFill>
                </a:endParaRPr>
              </a:p>
              <a:p>
                <a:r>
                  <a:rPr lang="en-US" sz="3600"/>
                  <a:t>6 </a:t>
                </a:r>
                <a:r>
                  <a:rPr lang="en-US" sz="3600" dirty="0"/>
                  <a:t>x 6   = </a:t>
                </a:r>
                <a:endParaRPr lang="vi-VN" sz="3600" dirty="0"/>
              </a:p>
              <a:p>
                <a:r>
                  <a:rPr lang="en-US" sz="3600"/>
                  <a:t>6 </a:t>
                </a:r>
                <a:r>
                  <a:rPr lang="en-US" sz="3600" dirty="0"/>
                  <a:t>x 7   = </a:t>
                </a:r>
                <a:endParaRPr lang="vi-VN" sz="3600" dirty="0"/>
              </a:p>
              <a:p>
                <a:r>
                  <a:rPr lang="en-US" sz="3600"/>
                  <a:t>6 </a:t>
                </a:r>
                <a:r>
                  <a:rPr lang="en-US" sz="3600" dirty="0"/>
                  <a:t>x 8   = </a:t>
                </a:r>
                <a:endParaRPr lang="vi-VN" sz="3600" dirty="0"/>
              </a:p>
              <a:p>
                <a:r>
                  <a:rPr lang="en-US" sz="3600"/>
                  <a:t>6 </a:t>
                </a:r>
                <a:r>
                  <a:rPr lang="en-US" sz="3600" dirty="0"/>
                  <a:t>x 9   = </a:t>
                </a:r>
                <a:endParaRPr lang="vi-VN" sz="3600" dirty="0"/>
              </a:p>
              <a:p>
                <a:r>
                  <a:rPr lang="en-US" sz="3600">
                    <a:solidFill>
                      <a:srgbClr val="FF0000"/>
                    </a:solidFill>
                  </a:rPr>
                  <a:t>6 </a:t>
                </a:r>
                <a:r>
                  <a:rPr lang="en-US" sz="3600" dirty="0">
                    <a:solidFill>
                      <a:srgbClr val="FF0000"/>
                    </a:solidFill>
                  </a:rPr>
                  <a:t>x 10 = </a:t>
                </a:r>
                <a:endParaRPr lang="vi-VN" sz="36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012E4D-7683-C10B-1823-122242E4C3F8}"/>
                </a:ext>
              </a:extLst>
            </p:cNvPr>
            <p:cNvSpPr/>
            <p:nvPr/>
          </p:nvSpPr>
          <p:spPr>
            <a:xfrm>
              <a:off x="8800792" y="688924"/>
              <a:ext cx="780656" cy="630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6</a:t>
              </a:r>
              <a:endParaRPr lang="vi-VN" sz="36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DC1C7-9683-ACB9-40A9-2CA318C68CF7}"/>
                </a:ext>
              </a:extLst>
            </p:cNvPr>
            <p:cNvSpPr/>
            <p:nvPr/>
          </p:nvSpPr>
          <p:spPr>
            <a:xfrm>
              <a:off x="8800792" y="1258408"/>
              <a:ext cx="780656" cy="630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</a:rPr>
                <a:t>12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A153BA-861E-589E-4280-88F438207022}"/>
                </a:ext>
              </a:extLst>
            </p:cNvPr>
            <p:cNvSpPr/>
            <p:nvPr/>
          </p:nvSpPr>
          <p:spPr>
            <a:xfrm>
              <a:off x="8894816" y="1791918"/>
              <a:ext cx="780656" cy="630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</a:rPr>
                <a:t>18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5B6C65-5674-BC16-4986-1C55439C5C27}"/>
                </a:ext>
              </a:extLst>
            </p:cNvPr>
            <p:cNvSpPr/>
            <p:nvPr/>
          </p:nvSpPr>
          <p:spPr>
            <a:xfrm>
              <a:off x="8894816" y="2334250"/>
              <a:ext cx="780656" cy="630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</a:rPr>
                <a:t>24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7A8A31-5006-058E-AB9F-7BBCD97323AB}"/>
                </a:ext>
              </a:extLst>
            </p:cNvPr>
            <p:cNvSpPr/>
            <p:nvPr/>
          </p:nvSpPr>
          <p:spPr>
            <a:xfrm>
              <a:off x="8894816" y="2884437"/>
              <a:ext cx="780656" cy="630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30</a:t>
              </a:r>
              <a:endParaRPr lang="vi-VN" sz="3600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BC05E4-A799-27AF-744A-22A2AD0C8E15}"/>
                </a:ext>
              </a:extLst>
            </p:cNvPr>
            <p:cNvSpPr/>
            <p:nvPr/>
          </p:nvSpPr>
          <p:spPr>
            <a:xfrm>
              <a:off x="8894816" y="3428999"/>
              <a:ext cx="780656" cy="630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</a:rPr>
                <a:t>36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696FA6-69E6-3FA5-9C75-DE2010B69AB2}"/>
                </a:ext>
              </a:extLst>
            </p:cNvPr>
            <p:cNvSpPr/>
            <p:nvPr/>
          </p:nvSpPr>
          <p:spPr>
            <a:xfrm>
              <a:off x="8894816" y="4001485"/>
              <a:ext cx="780656" cy="630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</a:rPr>
                <a:t>42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5A0D0A-E35D-6AA0-5CBB-30768A4A8DAA}"/>
                </a:ext>
              </a:extLst>
            </p:cNvPr>
            <p:cNvSpPr/>
            <p:nvPr/>
          </p:nvSpPr>
          <p:spPr>
            <a:xfrm>
              <a:off x="8894816" y="4565011"/>
              <a:ext cx="780656" cy="630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</a:rPr>
                <a:t>48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598248-5133-7AF7-2F0E-8F5A175C4C09}"/>
                </a:ext>
              </a:extLst>
            </p:cNvPr>
            <p:cNvSpPr/>
            <p:nvPr/>
          </p:nvSpPr>
          <p:spPr>
            <a:xfrm>
              <a:off x="8894816" y="5090633"/>
              <a:ext cx="780656" cy="630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</a:rPr>
                <a:t>54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875CA1-66EB-4B3F-15A9-ADA214C30381}"/>
                </a:ext>
              </a:extLst>
            </p:cNvPr>
            <p:cNvSpPr/>
            <p:nvPr/>
          </p:nvSpPr>
          <p:spPr>
            <a:xfrm>
              <a:off x="8894816" y="5650691"/>
              <a:ext cx="780656" cy="630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</a:rPr>
                <a:t>60</a:t>
              </a:r>
              <a:endParaRPr lang="vi-VN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D906B3E-754D-46E7-5B63-DDE06435E01C}"/>
              </a:ext>
            </a:extLst>
          </p:cNvPr>
          <p:cNvSpPr/>
          <p:nvPr/>
        </p:nvSpPr>
        <p:spPr>
          <a:xfrm>
            <a:off x="8998825" y="742505"/>
            <a:ext cx="587414" cy="5578730"/>
          </a:xfrm>
          <a:prstGeom prst="rect">
            <a:avLst/>
          </a:prstGeom>
          <a:noFill/>
          <a:ln w="57150">
            <a:solidFill>
              <a:srgbClr val="5D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786FFDAC-E82D-C270-DE13-EC6FBAE78224}"/>
              </a:ext>
            </a:extLst>
          </p:cNvPr>
          <p:cNvSpPr/>
          <p:nvPr/>
        </p:nvSpPr>
        <p:spPr>
          <a:xfrm>
            <a:off x="1503919" y="774257"/>
            <a:ext cx="3375260" cy="1114465"/>
          </a:xfrm>
          <a:prstGeom prst="wedgeRoundRectCallout">
            <a:avLst>
              <a:gd name="adj1" fmla="val -20677"/>
              <a:gd name="adj2" fmla="val 74360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Hai </a:t>
            </a:r>
            <a:r>
              <a:rPr lang="en-US" sz="3200" dirty="0" err="1">
                <a:solidFill>
                  <a:schemeClr val="tx1"/>
                </a:solidFill>
              </a:rPr>
              <a:t>tích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liền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err="1">
                <a:solidFill>
                  <a:schemeClr val="tx1"/>
                </a:solidFill>
              </a:rPr>
              <a:t>kém</a:t>
            </a: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6 </a:t>
            </a:r>
            <a:r>
              <a:rPr lang="en-US" sz="3200" dirty="0" err="1">
                <a:solidFill>
                  <a:srgbClr val="FF0000"/>
                </a:solidFill>
              </a:rPr>
              <a:t>đơn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vị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0338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25" grpId="0" animBg="1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25" grpId="0" animBg="1"/>
          <p:bldP spid="28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>
            <a:extLst>
              <a:ext uri="{FF2B5EF4-FFF2-40B4-BE49-F238E27FC236}">
                <a16:creationId xmlns:a16="http://schemas.microsoft.com/office/drawing/2014/main" id="{82A68488-D9A8-9D02-A9EE-4499CB0EBF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081B407-02D4-E24B-1CB4-9375D1583FA5}"/>
              </a:ext>
            </a:extLst>
          </p:cNvPr>
          <p:cNvGrpSpPr/>
          <p:nvPr/>
        </p:nvGrpSpPr>
        <p:grpSpPr>
          <a:xfrm>
            <a:off x="1285264" y="5511973"/>
            <a:ext cx="9312453" cy="857862"/>
            <a:chOff x="2613477" y="5217917"/>
            <a:chExt cx="9312453" cy="85786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2018C0-321F-CA87-458E-D9CD5E473391}"/>
                </a:ext>
              </a:extLst>
            </p:cNvPr>
            <p:cNvSpPr/>
            <p:nvPr/>
          </p:nvSpPr>
          <p:spPr>
            <a:xfrm>
              <a:off x="2613477" y="5217917"/>
              <a:ext cx="857862" cy="8578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</a:rPr>
                <a:t>6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E732E71-6F41-1CE0-2703-E2095BBD7DC1}"/>
                </a:ext>
              </a:extLst>
            </p:cNvPr>
            <p:cNvSpPr/>
            <p:nvPr/>
          </p:nvSpPr>
          <p:spPr>
            <a:xfrm>
              <a:off x="3552876" y="5217917"/>
              <a:ext cx="857862" cy="8578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</a:rPr>
                <a:t>12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91B51E3-D993-3D8F-A47B-FD181A42DEE0}"/>
                </a:ext>
              </a:extLst>
            </p:cNvPr>
            <p:cNvSpPr/>
            <p:nvPr/>
          </p:nvSpPr>
          <p:spPr>
            <a:xfrm>
              <a:off x="4489946" y="5217917"/>
              <a:ext cx="857862" cy="8578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.?.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246A0E1-2C33-3B9F-0619-2460EE2247C1}"/>
                </a:ext>
              </a:extLst>
            </p:cNvPr>
            <p:cNvSpPr/>
            <p:nvPr/>
          </p:nvSpPr>
          <p:spPr>
            <a:xfrm>
              <a:off x="5431674" y="5217917"/>
              <a:ext cx="857862" cy="8578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</a:rPr>
                <a:t>24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B0C327A-DC16-BF4B-9CD5-8D84BD2CDC40}"/>
                </a:ext>
              </a:extLst>
            </p:cNvPr>
            <p:cNvSpPr/>
            <p:nvPr/>
          </p:nvSpPr>
          <p:spPr>
            <a:xfrm>
              <a:off x="6371073" y="5217917"/>
              <a:ext cx="857862" cy="8578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.?.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E9FD9B9-E65D-3D17-A70E-9DAD567AB66F}"/>
                </a:ext>
              </a:extLst>
            </p:cNvPr>
            <p:cNvSpPr/>
            <p:nvPr/>
          </p:nvSpPr>
          <p:spPr>
            <a:xfrm>
              <a:off x="7310472" y="5217917"/>
              <a:ext cx="857862" cy="8578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</a:rPr>
                <a:t>36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6726AD8-FA80-FE4D-51D4-0CBDA08A7258}"/>
                </a:ext>
              </a:extLst>
            </p:cNvPr>
            <p:cNvSpPr/>
            <p:nvPr/>
          </p:nvSpPr>
          <p:spPr>
            <a:xfrm>
              <a:off x="8249871" y="5217917"/>
              <a:ext cx="857862" cy="8578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?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0E9E77F-9362-C4BD-B35F-39CBA9596EEC}"/>
                </a:ext>
              </a:extLst>
            </p:cNvPr>
            <p:cNvSpPr/>
            <p:nvPr/>
          </p:nvSpPr>
          <p:spPr>
            <a:xfrm>
              <a:off x="9189270" y="5217917"/>
              <a:ext cx="857862" cy="8578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.?.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291F76F-3304-0603-5047-3A20AC65755A}"/>
                </a:ext>
              </a:extLst>
            </p:cNvPr>
            <p:cNvSpPr/>
            <p:nvPr/>
          </p:nvSpPr>
          <p:spPr>
            <a:xfrm>
              <a:off x="10128669" y="5217917"/>
              <a:ext cx="857862" cy="8578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</a:rPr>
                <a:t>54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E00F6EA-6F84-F1E4-7BF3-5CEDD039485E}"/>
                </a:ext>
              </a:extLst>
            </p:cNvPr>
            <p:cNvSpPr/>
            <p:nvPr/>
          </p:nvSpPr>
          <p:spPr>
            <a:xfrm>
              <a:off x="11068068" y="5217917"/>
              <a:ext cx="857862" cy="8578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.?.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83692A6-5C20-0256-56B8-6B0D956784A6}"/>
                </a:ext>
              </a:extLst>
            </p:cNvPr>
            <p:cNvSpPr/>
            <p:nvPr/>
          </p:nvSpPr>
          <p:spPr>
            <a:xfrm>
              <a:off x="6361888" y="5217917"/>
              <a:ext cx="857862" cy="8578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.?.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C0E442F-153D-BA0B-801F-4D012F8450EA}"/>
                </a:ext>
              </a:extLst>
            </p:cNvPr>
            <p:cNvSpPr/>
            <p:nvPr/>
          </p:nvSpPr>
          <p:spPr>
            <a:xfrm>
              <a:off x="9189270" y="5217917"/>
              <a:ext cx="857862" cy="8578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.?.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2A7B024-825C-946A-56B5-B998E2846F35}"/>
                </a:ext>
              </a:extLst>
            </p:cNvPr>
            <p:cNvSpPr/>
            <p:nvPr/>
          </p:nvSpPr>
          <p:spPr>
            <a:xfrm>
              <a:off x="9189270" y="5217917"/>
              <a:ext cx="857862" cy="8578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</a:rPr>
                <a:t>48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8BAEBF3-3EB3-C340-E37E-67A5A9454898}"/>
                </a:ext>
              </a:extLst>
            </p:cNvPr>
            <p:cNvSpPr/>
            <p:nvPr/>
          </p:nvSpPr>
          <p:spPr>
            <a:xfrm>
              <a:off x="11057773" y="5217917"/>
              <a:ext cx="857862" cy="8578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.?.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AE85EB59-FCB8-687B-833C-D5AA8678B18A}"/>
              </a:ext>
            </a:extLst>
          </p:cNvPr>
          <p:cNvSpPr/>
          <p:nvPr/>
        </p:nvSpPr>
        <p:spPr>
          <a:xfrm>
            <a:off x="6921658" y="5511973"/>
            <a:ext cx="857862" cy="857862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42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DCD0391-3382-3957-BC63-3FDF20560670}"/>
              </a:ext>
            </a:extLst>
          </p:cNvPr>
          <p:cNvSpPr/>
          <p:nvPr/>
        </p:nvSpPr>
        <p:spPr>
          <a:xfrm>
            <a:off x="3161733" y="5511973"/>
            <a:ext cx="857862" cy="857862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18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9AF07E5-4594-86D0-F042-F577AE5CE78D}"/>
              </a:ext>
            </a:extLst>
          </p:cNvPr>
          <p:cNvSpPr/>
          <p:nvPr/>
        </p:nvSpPr>
        <p:spPr>
          <a:xfrm>
            <a:off x="5033675" y="5511973"/>
            <a:ext cx="857862" cy="857862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30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FC09429-AF10-FA73-459C-3B05A8CEBCB4}"/>
              </a:ext>
            </a:extLst>
          </p:cNvPr>
          <p:cNvSpPr/>
          <p:nvPr/>
        </p:nvSpPr>
        <p:spPr>
          <a:xfrm>
            <a:off x="9729560" y="5511973"/>
            <a:ext cx="857862" cy="857862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60</a:t>
            </a:r>
            <a:endParaRPr lang="vi-VN" sz="3200" b="1" dirty="0">
              <a:solidFill>
                <a:schemeClr val="tx1"/>
              </a:solidFill>
            </a:endParaRPr>
          </a:p>
        </p:txBody>
      </p:sp>
      <p:pic>
        <p:nvPicPr>
          <p:cNvPr id="95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2AF217F9-F978-FD41-8D0A-4F3E1E7F4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4433" y="-1084426"/>
            <a:ext cx="487363" cy="487363"/>
          </a:xfrm>
          <a:prstGeom prst="rect">
            <a:avLst/>
          </a:prstGeom>
        </p:spPr>
      </p:pic>
      <p:pic>
        <p:nvPicPr>
          <p:cNvPr id="15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55685F57-1B75-00B4-9969-B69E4A21C4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62339" y="-487363"/>
            <a:ext cx="487363" cy="487363"/>
          </a:xfrm>
          <a:prstGeom prst="rect">
            <a:avLst/>
          </a:prstGeom>
        </p:spPr>
      </p:pic>
      <p:sp>
        <p:nvSpPr>
          <p:cNvPr id="100" name="Speech Bubble: Rectangle with Corners Rounded 99">
            <a:extLst>
              <a:ext uri="{FF2B5EF4-FFF2-40B4-BE49-F238E27FC236}">
                <a16:creationId xmlns:a16="http://schemas.microsoft.com/office/drawing/2014/main" id="{D10A73E7-7D6D-4718-C6B8-7EFDC56F9351}"/>
              </a:ext>
            </a:extLst>
          </p:cNvPr>
          <p:cNvSpPr/>
          <p:nvPr/>
        </p:nvSpPr>
        <p:spPr>
          <a:xfrm>
            <a:off x="5502218" y="1082581"/>
            <a:ext cx="5842730" cy="1086744"/>
          </a:xfrm>
          <a:prstGeom prst="wedgeRoundRectCallout">
            <a:avLst>
              <a:gd name="adj1" fmla="val 15126"/>
              <a:gd name="adj2" fmla="val 69912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thích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hợp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chỗ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trống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nhé</a:t>
            </a:r>
            <a:r>
              <a:rPr lang="en-US" sz="3200" dirty="0">
                <a:solidFill>
                  <a:schemeClr val="tx1"/>
                </a:solidFill>
              </a:rPr>
              <a:t>!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99" name="Speech Bubble: Rectangle with Corners Rounded 98">
            <a:extLst>
              <a:ext uri="{FF2B5EF4-FFF2-40B4-BE49-F238E27FC236}">
                <a16:creationId xmlns:a16="http://schemas.microsoft.com/office/drawing/2014/main" id="{D08151AF-7C6A-9C1E-CDBF-18CD4ED428D5}"/>
              </a:ext>
            </a:extLst>
          </p:cNvPr>
          <p:cNvSpPr/>
          <p:nvPr/>
        </p:nvSpPr>
        <p:spPr>
          <a:xfrm>
            <a:off x="5245377" y="606661"/>
            <a:ext cx="6356411" cy="1683746"/>
          </a:xfrm>
          <a:prstGeom prst="wedgeRoundRectCallout">
            <a:avLst>
              <a:gd name="adj1" fmla="val 15126"/>
              <a:gd name="adj2" fmla="val 69912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Đây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đếm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err="1">
                <a:solidFill>
                  <a:schemeClr val="tx1"/>
                </a:solidFill>
              </a:rPr>
              <a:t>thêm</a:t>
            </a:r>
            <a:r>
              <a:rPr lang="en-US" sz="3200">
                <a:solidFill>
                  <a:schemeClr val="tx1"/>
                </a:solidFill>
              </a:rPr>
              <a:t> 6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cũng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tích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err="1">
                <a:solidFill>
                  <a:schemeClr val="tx1"/>
                </a:solidFill>
              </a:rPr>
              <a:t>nhân</a:t>
            </a:r>
            <a:r>
              <a:rPr lang="en-US" sz="3200">
                <a:solidFill>
                  <a:schemeClr val="tx1"/>
                </a:solidFill>
              </a:rPr>
              <a:t> 6 </a:t>
            </a:r>
            <a:r>
              <a:rPr lang="en-US" sz="3200" dirty="0" err="1">
                <a:solidFill>
                  <a:schemeClr val="tx1"/>
                </a:solidFill>
              </a:rPr>
              <a:t>đấy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08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08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808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808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4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4" grpId="0" animBg="1"/>
      <p:bldP spid="87" grpId="0" animBg="1"/>
      <p:bldP spid="89" grpId="0" animBg="1"/>
      <p:bldP spid="93" grpId="0" animBg="1"/>
      <p:bldP spid="100" grpId="0" animBg="1"/>
      <p:bldP spid="100" grpId="1" animBg="1"/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882F262F-0C0C-3576-EFD7-9408391ECE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A3FE86D-6ED2-4002-C14D-4A4BA7B77696}"/>
              </a:ext>
            </a:extLst>
          </p:cNvPr>
          <p:cNvGrpSpPr/>
          <p:nvPr/>
        </p:nvGrpSpPr>
        <p:grpSpPr>
          <a:xfrm>
            <a:off x="1285264" y="5360856"/>
            <a:ext cx="9312453" cy="857862"/>
            <a:chOff x="1285264" y="5360856"/>
            <a:chExt cx="9312453" cy="857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081B407-02D4-E24B-1CB4-9375D1583FA5}"/>
                </a:ext>
              </a:extLst>
            </p:cNvPr>
            <p:cNvGrpSpPr/>
            <p:nvPr/>
          </p:nvGrpSpPr>
          <p:grpSpPr>
            <a:xfrm flipH="1">
              <a:off x="1285264" y="5360856"/>
              <a:ext cx="9312453" cy="857862"/>
              <a:chOff x="2613477" y="5217917"/>
              <a:chExt cx="9312453" cy="857862"/>
            </a:xfrm>
            <a:solidFill>
              <a:srgbClr val="CCFFFF"/>
            </a:solidFill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B2018C0-321F-CA87-458E-D9CD5E473391}"/>
                  </a:ext>
                </a:extLst>
              </p:cNvPr>
              <p:cNvSpPr/>
              <p:nvPr/>
            </p:nvSpPr>
            <p:spPr>
              <a:xfrm>
                <a:off x="2613477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</a:rPr>
                  <a:t>6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E732E71-6F41-1CE0-2703-E2095BBD7DC1}"/>
                  </a:ext>
                </a:extLst>
              </p:cNvPr>
              <p:cNvSpPr/>
              <p:nvPr/>
            </p:nvSpPr>
            <p:spPr>
              <a:xfrm>
                <a:off x="3552876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91B51E3-D993-3D8F-A47B-FD181A42DEE0}"/>
                  </a:ext>
                </a:extLst>
              </p:cNvPr>
              <p:cNvSpPr/>
              <p:nvPr/>
            </p:nvSpPr>
            <p:spPr>
              <a:xfrm>
                <a:off x="4489946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</a:rPr>
                  <a:t>18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246A0E1-2C33-3B9F-0619-2460EE2247C1}"/>
                  </a:ext>
                </a:extLst>
              </p:cNvPr>
              <p:cNvSpPr/>
              <p:nvPr/>
            </p:nvSpPr>
            <p:spPr>
              <a:xfrm>
                <a:off x="5431674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16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B0C327A-DC16-BF4B-9CD5-8D84BD2CDC40}"/>
                  </a:ext>
                </a:extLst>
              </p:cNvPr>
              <p:cNvSpPr/>
              <p:nvPr/>
            </p:nvSpPr>
            <p:spPr>
              <a:xfrm>
                <a:off x="6371073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E9FD9B9-E65D-3D17-A70E-9DAD567AB66F}"/>
                  </a:ext>
                </a:extLst>
              </p:cNvPr>
              <p:cNvSpPr/>
              <p:nvPr/>
            </p:nvSpPr>
            <p:spPr>
              <a:xfrm>
                <a:off x="7310472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6726AD8-FA80-FE4D-51D4-0CBDA08A7258}"/>
                  </a:ext>
                </a:extLst>
              </p:cNvPr>
              <p:cNvSpPr/>
              <p:nvPr/>
            </p:nvSpPr>
            <p:spPr>
              <a:xfrm>
                <a:off x="8249871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</a:rPr>
                  <a:t>42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0E9E77F-9362-C4BD-B35F-39CBA9596EEC}"/>
                  </a:ext>
                </a:extLst>
              </p:cNvPr>
              <p:cNvSpPr/>
              <p:nvPr/>
            </p:nvSpPr>
            <p:spPr>
              <a:xfrm>
                <a:off x="9189270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291F76F-3304-0603-5047-3A20AC65755A}"/>
                  </a:ext>
                </a:extLst>
              </p:cNvPr>
              <p:cNvSpPr/>
              <p:nvPr/>
            </p:nvSpPr>
            <p:spPr>
              <a:xfrm>
                <a:off x="10128669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00F6EA-6F84-F1E4-7BF3-5CEDD039485E}"/>
                  </a:ext>
                </a:extLst>
              </p:cNvPr>
              <p:cNvSpPr/>
              <p:nvPr/>
            </p:nvSpPr>
            <p:spPr>
              <a:xfrm>
                <a:off x="11068068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83692A6-5C20-0256-56B8-6B0D956784A6}"/>
                  </a:ext>
                </a:extLst>
              </p:cNvPr>
              <p:cNvSpPr/>
              <p:nvPr/>
            </p:nvSpPr>
            <p:spPr>
              <a:xfrm>
                <a:off x="6361888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</a:rPr>
                  <a:t>30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BC0E442F-153D-BA0B-801F-4D012F8450EA}"/>
                  </a:ext>
                </a:extLst>
              </p:cNvPr>
              <p:cNvSpPr/>
              <p:nvPr/>
            </p:nvSpPr>
            <p:spPr>
              <a:xfrm>
                <a:off x="9189270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2A7B024-825C-946A-56B5-B998E2846F35}"/>
                  </a:ext>
                </a:extLst>
              </p:cNvPr>
              <p:cNvSpPr/>
              <p:nvPr/>
            </p:nvSpPr>
            <p:spPr>
              <a:xfrm>
                <a:off x="9189270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</a:rPr>
                  <a:t>48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D8BAEBF3-3EB3-C340-E37E-67A5A9454898}"/>
                  </a:ext>
                </a:extLst>
              </p:cNvPr>
              <p:cNvSpPr/>
              <p:nvPr/>
            </p:nvSpPr>
            <p:spPr>
              <a:xfrm>
                <a:off x="11057773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</a:rPr>
                  <a:t>60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E85EB59-FCB8-687B-833C-D5AA8678B18A}"/>
                </a:ext>
              </a:extLst>
            </p:cNvPr>
            <p:cNvSpPr/>
            <p:nvPr/>
          </p:nvSpPr>
          <p:spPr>
            <a:xfrm flipH="1">
              <a:off x="6921658" y="5360856"/>
              <a:ext cx="857862" cy="857862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.?.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BDCD0391-3382-3957-BC63-3FDF20560670}"/>
              </a:ext>
            </a:extLst>
          </p:cNvPr>
          <p:cNvSpPr/>
          <p:nvPr/>
        </p:nvSpPr>
        <p:spPr>
          <a:xfrm flipH="1">
            <a:off x="2224528" y="5360856"/>
            <a:ext cx="857862" cy="857862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54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9AF07E5-4594-86D0-F042-F577AE5CE78D}"/>
              </a:ext>
            </a:extLst>
          </p:cNvPr>
          <p:cNvSpPr/>
          <p:nvPr/>
        </p:nvSpPr>
        <p:spPr>
          <a:xfrm flipH="1">
            <a:off x="5036221" y="5360856"/>
            <a:ext cx="857862" cy="857862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36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FC09429-AF10-FA73-459C-3B05A8CEBCB4}"/>
              </a:ext>
            </a:extLst>
          </p:cNvPr>
          <p:cNvSpPr/>
          <p:nvPr/>
        </p:nvSpPr>
        <p:spPr>
          <a:xfrm flipH="1">
            <a:off x="6921658" y="5360856"/>
            <a:ext cx="857862" cy="857862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24</a:t>
            </a:r>
            <a:endParaRPr lang="vi-VN" sz="3200" b="1" dirty="0">
              <a:solidFill>
                <a:schemeClr val="tx1"/>
              </a:solidFill>
            </a:endParaRPr>
          </a:p>
        </p:txBody>
      </p:sp>
      <p:pic>
        <p:nvPicPr>
          <p:cNvPr id="95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2AF217F9-F978-FD41-8D0A-4F3E1E7F4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4433" y="-1084426"/>
            <a:ext cx="487363" cy="48736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79E579CB-CA98-263F-A6A6-FC536601FB35}"/>
              </a:ext>
            </a:extLst>
          </p:cNvPr>
          <p:cNvSpPr/>
          <p:nvPr/>
        </p:nvSpPr>
        <p:spPr>
          <a:xfrm flipH="1">
            <a:off x="8800456" y="5360856"/>
            <a:ext cx="857862" cy="857862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12</a:t>
            </a:r>
            <a:endParaRPr lang="vi-VN" sz="3200" b="1" dirty="0">
              <a:solidFill>
                <a:schemeClr val="tx1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49451F2-60A6-9BA5-7B46-8492AF479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09" y="4770311"/>
            <a:ext cx="761391" cy="7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5AF542BA-DB0C-217F-D566-F7343C6E5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98" y="4770311"/>
            <a:ext cx="761391" cy="7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FC1D54AC-0AAA-C002-FE56-C0670AAAF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83" y="4770311"/>
            <a:ext cx="761391" cy="7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158B8AA9-1B06-35F3-B850-25AD76722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857" y="4770311"/>
            <a:ext cx="761391" cy="7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DC084C0-C337-D942-FC03-A594CE3FF50A}"/>
              </a:ext>
            </a:extLst>
          </p:cNvPr>
          <p:cNvGrpSpPr/>
          <p:nvPr/>
        </p:nvGrpSpPr>
        <p:grpSpPr>
          <a:xfrm>
            <a:off x="1336121" y="4770311"/>
            <a:ext cx="9213360" cy="761391"/>
            <a:chOff x="1336121" y="4770311"/>
            <a:chExt cx="9213360" cy="761391"/>
          </a:xfrm>
        </p:grpSpPr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8554EB30-6BDA-51E7-29F5-869947B04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121" y="4770311"/>
              <a:ext cx="761391" cy="76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21CCB1E3-53AF-AB69-D0E6-423FA8900D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672" y="4770311"/>
              <a:ext cx="761391" cy="76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B0AB7807-D950-E1E9-62CB-7CBD385A5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435" y="4770311"/>
              <a:ext cx="761391" cy="76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4AB84AE3-F76E-F683-2873-574A3CE8F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146" y="4770311"/>
              <a:ext cx="761391" cy="76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7D4C1920-11DB-1D6D-8703-698340A59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7620" y="4770311"/>
              <a:ext cx="761391" cy="76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DD088B20-429B-FC30-B21A-F3C5525A9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8090" y="4770311"/>
              <a:ext cx="761391" cy="76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0DC97B82-0384-F48E-8282-BBFE2DB4CF18}"/>
              </a:ext>
            </a:extLst>
          </p:cNvPr>
          <p:cNvSpPr/>
          <p:nvPr/>
        </p:nvSpPr>
        <p:spPr>
          <a:xfrm>
            <a:off x="5662374" y="1021569"/>
            <a:ext cx="5842730" cy="1086744"/>
          </a:xfrm>
          <a:prstGeom prst="wedgeRoundRectCallout">
            <a:avLst>
              <a:gd name="adj1" fmla="val -54312"/>
              <a:gd name="adj2" fmla="val 42137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thích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hợp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chỗ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trống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nhé</a:t>
            </a:r>
            <a:r>
              <a:rPr lang="en-US" sz="3200" dirty="0">
                <a:solidFill>
                  <a:schemeClr val="tx1"/>
                </a:solidFill>
              </a:rPr>
              <a:t>!</a:t>
            </a:r>
            <a:endParaRPr lang="vi-VN" sz="3200" dirty="0">
              <a:solidFill>
                <a:schemeClr val="tx1"/>
              </a:solidFill>
            </a:endParaRPr>
          </a:p>
        </p:txBody>
      </p:sp>
      <p:pic>
        <p:nvPicPr>
          <p:cNvPr id="5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262E2DA6-6A02-6EC9-3AD4-2DAC85D4B1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62339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45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808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808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08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808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23541 -0.2946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1474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2.59259E-6 L 0.00325 -0.2946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74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2.59259E-6 L -0.08085 -0.2016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1009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59259E-6 L -0.22604 -0.2104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-1053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41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87" grpId="0" animBg="1"/>
      <p:bldP spid="89" grpId="0" animBg="1"/>
      <p:bldP spid="93" grpId="0" animBg="1"/>
      <p:bldP spid="33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65738F71-8B65-13E0-A8A1-2E162DE588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A3FE86D-6ED2-4002-C14D-4A4BA7B77696}"/>
              </a:ext>
            </a:extLst>
          </p:cNvPr>
          <p:cNvGrpSpPr/>
          <p:nvPr/>
        </p:nvGrpSpPr>
        <p:grpSpPr>
          <a:xfrm flipH="1">
            <a:off x="2740474" y="5525071"/>
            <a:ext cx="6494256" cy="857862"/>
            <a:chOff x="1285264" y="5360856"/>
            <a:chExt cx="6494256" cy="857862"/>
          </a:xfrm>
          <a:solidFill>
            <a:srgbClr val="CCFFFF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081B407-02D4-E24B-1CB4-9375D1583FA5}"/>
                </a:ext>
              </a:extLst>
            </p:cNvPr>
            <p:cNvGrpSpPr/>
            <p:nvPr/>
          </p:nvGrpSpPr>
          <p:grpSpPr>
            <a:xfrm flipH="1">
              <a:off x="1285264" y="5360856"/>
              <a:ext cx="6494256" cy="857862"/>
              <a:chOff x="5431674" y="5217917"/>
              <a:chExt cx="6494256" cy="857862"/>
            </a:xfrm>
            <a:grpFill/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246A0E1-2C33-3B9F-0619-2460EE2247C1}"/>
                  </a:ext>
                </a:extLst>
              </p:cNvPr>
              <p:cNvSpPr/>
              <p:nvPr/>
            </p:nvSpPr>
            <p:spPr>
              <a:xfrm>
                <a:off x="5431674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16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B0C327A-DC16-BF4B-9CD5-8D84BD2CDC40}"/>
                  </a:ext>
                </a:extLst>
              </p:cNvPr>
              <p:cNvSpPr/>
              <p:nvPr/>
            </p:nvSpPr>
            <p:spPr>
              <a:xfrm>
                <a:off x="6371073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E9FD9B9-E65D-3D17-A70E-9DAD567AB66F}"/>
                  </a:ext>
                </a:extLst>
              </p:cNvPr>
              <p:cNvSpPr/>
              <p:nvPr/>
            </p:nvSpPr>
            <p:spPr>
              <a:xfrm>
                <a:off x="7310472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</a:rPr>
                  <a:t>36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6726AD8-FA80-FE4D-51D4-0CBDA08A7258}"/>
                  </a:ext>
                </a:extLst>
              </p:cNvPr>
              <p:cNvSpPr/>
              <p:nvPr/>
            </p:nvSpPr>
            <p:spPr>
              <a:xfrm>
                <a:off x="8249871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0E9E77F-9362-C4BD-B35F-39CBA9596EEC}"/>
                  </a:ext>
                </a:extLst>
              </p:cNvPr>
              <p:cNvSpPr/>
              <p:nvPr/>
            </p:nvSpPr>
            <p:spPr>
              <a:xfrm>
                <a:off x="9189270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291F76F-3304-0603-5047-3A20AC65755A}"/>
                  </a:ext>
                </a:extLst>
              </p:cNvPr>
              <p:cNvSpPr/>
              <p:nvPr/>
            </p:nvSpPr>
            <p:spPr>
              <a:xfrm>
                <a:off x="10128669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</a:rPr>
                  <a:t>54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00F6EA-6F84-F1E4-7BF3-5CEDD039485E}"/>
                  </a:ext>
                </a:extLst>
              </p:cNvPr>
              <p:cNvSpPr/>
              <p:nvPr/>
            </p:nvSpPr>
            <p:spPr>
              <a:xfrm>
                <a:off x="11068068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83692A6-5C20-0256-56B8-6B0D956784A6}"/>
                  </a:ext>
                </a:extLst>
              </p:cNvPr>
              <p:cNvSpPr/>
              <p:nvPr/>
            </p:nvSpPr>
            <p:spPr>
              <a:xfrm>
                <a:off x="6361888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</a:rPr>
                  <a:t>30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BC0E442F-153D-BA0B-801F-4D012F8450EA}"/>
                  </a:ext>
                </a:extLst>
              </p:cNvPr>
              <p:cNvSpPr/>
              <p:nvPr/>
            </p:nvSpPr>
            <p:spPr>
              <a:xfrm>
                <a:off x="9189270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2A7B024-825C-946A-56B5-B998E2846F35}"/>
                  </a:ext>
                </a:extLst>
              </p:cNvPr>
              <p:cNvSpPr/>
              <p:nvPr/>
            </p:nvSpPr>
            <p:spPr>
              <a:xfrm>
                <a:off x="9189270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D8BAEBF3-3EB3-C340-E37E-67A5A9454898}"/>
                  </a:ext>
                </a:extLst>
              </p:cNvPr>
              <p:cNvSpPr/>
              <p:nvPr/>
            </p:nvSpPr>
            <p:spPr>
              <a:xfrm>
                <a:off x="11057773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E85EB59-FCB8-687B-833C-D5AA8678B18A}"/>
                </a:ext>
              </a:extLst>
            </p:cNvPr>
            <p:cNvSpPr/>
            <p:nvPr/>
          </p:nvSpPr>
          <p:spPr>
            <a:xfrm flipH="1">
              <a:off x="6921658" y="5360856"/>
              <a:ext cx="857862" cy="857862"/>
            </a:xfrm>
            <a:prstGeom prst="ellips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.?.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BDCD0391-3382-3957-BC63-3FDF20560670}"/>
              </a:ext>
            </a:extLst>
          </p:cNvPr>
          <p:cNvSpPr/>
          <p:nvPr/>
        </p:nvSpPr>
        <p:spPr>
          <a:xfrm flipH="1">
            <a:off x="6495447" y="5530879"/>
            <a:ext cx="857862" cy="857862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48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9AF07E5-4594-86D0-F042-F577AE5CE78D}"/>
              </a:ext>
            </a:extLst>
          </p:cNvPr>
          <p:cNvSpPr/>
          <p:nvPr/>
        </p:nvSpPr>
        <p:spPr>
          <a:xfrm flipH="1">
            <a:off x="5559539" y="5525071"/>
            <a:ext cx="857862" cy="857862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42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FC09429-AF10-FA73-459C-3B05A8CEBCB4}"/>
              </a:ext>
            </a:extLst>
          </p:cNvPr>
          <p:cNvSpPr/>
          <p:nvPr/>
        </p:nvSpPr>
        <p:spPr>
          <a:xfrm flipH="1">
            <a:off x="2736279" y="5525071"/>
            <a:ext cx="857862" cy="857862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24</a:t>
            </a:r>
            <a:endParaRPr lang="vi-VN" sz="3200" b="1" dirty="0">
              <a:solidFill>
                <a:schemeClr val="tx1"/>
              </a:solidFill>
            </a:endParaRPr>
          </a:p>
        </p:txBody>
      </p:sp>
      <p:pic>
        <p:nvPicPr>
          <p:cNvPr id="95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2AF217F9-F978-FD41-8D0A-4F3E1E7F4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4433" y="-1084426"/>
            <a:ext cx="487363" cy="487363"/>
          </a:xfrm>
          <a:prstGeom prst="rect">
            <a:avLst/>
          </a:prstGeom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4CF0D133-CA6C-AAC5-219C-625D4EE5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81" y="4855309"/>
            <a:ext cx="857862" cy="8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55DB1929-2DBE-3C8D-7666-E0726FCD7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20" y="4891597"/>
            <a:ext cx="857862" cy="8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34F720F4-4182-4337-86AF-FA65E052C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18" y="4891597"/>
            <a:ext cx="857862" cy="8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7377D9E-31F5-442C-971F-586282AC74F7}"/>
              </a:ext>
            </a:extLst>
          </p:cNvPr>
          <p:cNvGrpSpPr/>
          <p:nvPr/>
        </p:nvGrpSpPr>
        <p:grpSpPr>
          <a:xfrm>
            <a:off x="3520294" y="4891597"/>
            <a:ext cx="4740062" cy="857862"/>
            <a:chOff x="3871251" y="4721574"/>
            <a:chExt cx="4740062" cy="857862"/>
          </a:xfrm>
        </p:grpSpPr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3DC80214-395A-009A-509C-C45E19B54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251" y="4721574"/>
              <a:ext cx="857862" cy="857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9774BD5B-2938-3F0B-6860-4005A9C5F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727" y="4721574"/>
              <a:ext cx="857862" cy="857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A90BE158-36CC-64D4-345C-F2649B976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451" y="4721574"/>
              <a:ext cx="857862" cy="857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B2E89F4C-1578-4BB1-7498-74C9019C9F5B}"/>
              </a:ext>
            </a:extLst>
          </p:cNvPr>
          <p:cNvSpPr/>
          <p:nvPr/>
        </p:nvSpPr>
        <p:spPr>
          <a:xfrm flipH="1">
            <a:off x="8364114" y="5530879"/>
            <a:ext cx="857862" cy="857862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60</a:t>
            </a:r>
            <a:endParaRPr lang="vi-VN" sz="3200" b="1" dirty="0">
              <a:solidFill>
                <a:schemeClr val="tx1"/>
              </a:solidFill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47B44910-98C1-ABF3-CF60-97FE927DB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84" y="4891597"/>
            <a:ext cx="857862" cy="8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4841762B-754F-FFA1-86FC-A2DFB89B6521}"/>
              </a:ext>
            </a:extLst>
          </p:cNvPr>
          <p:cNvSpPr/>
          <p:nvPr/>
        </p:nvSpPr>
        <p:spPr>
          <a:xfrm>
            <a:off x="5662374" y="1021569"/>
            <a:ext cx="5842730" cy="1086744"/>
          </a:xfrm>
          <a:prstGeom prst="wedgeRoundRectCallout">
            <a:avLst>
              <a:gd name="adj1" fmla="val -54312"/>
              <a:gd name="adj2" fmla="val 42137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thích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hợp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chỗ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trống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nhé</a:t>
            </a:r>
            <a:r>
              <a:rPr lang="en-US" sz="3200" dirty="0">
                <a:solidFill>
                  <a:schemeClr val="tx1"/>
                </a:solidFill>
              </a:rPr>
              <a:t>!</a:t>
            </a:r>
            <a:endParaRPr lang="vi-VN" sz="3200" dirty="0">
              <a:solidFill>
                <a:schemeClr val="tx1"/>
              </a:solidFill>
            </a:endParaRPr>
          </a:p>
        </p:txBody>
      </p:sp>
      <p:pic>
        <p:nvPicPr>
          <p:cNvPr id="65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F82B7806-C407-EA1E-C2EB-4AE7C79B74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62339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08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808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08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808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3.7037E-7 L 0.20938 -0.3138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569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4.44444E-6 L -0.03346 -0.3192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1597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4.44444E-6 L -0.03685 -0.2187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1094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4.44444E-6 L -0.20221 -0.2127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7" y="-10648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4414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87" grpId="0" animBg="1"/>
      <p:bldP spid="89" grpId="0" animBg="1"/>
      <p:bldP spid="93" grpId="0" animBg="1"/>
      <p:bldP spid="62" grpId="0" animBg="1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11A7CB54-8DE1-2176-6A54-637746DFC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2A7E2D4-C804-0133-06AB-30EE16CBC3C8}"/>
              </a:ext>
            </a:extLst>
          </p:cNvPr>
          <p:cNvSpPr/>
          <p:nvPr/>
        </p:nvSpPr>
        <p:spPr>
          <a:xfrm>
            <a:off x="1200679" y="415057"/>
            <a:ext cx="4470834" cy="1483941"/>
          </a:xfrm>
          <a:prstGeom prst="wedgeRoundRectCallout">
            <a:avLst>
              <a:gd name="adj1" fmla="val -20677"/>
              <a:gd name="adj2" fmla="val 74360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học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thuộc</a:t>
            </a:r>
            <a:r>
              <a:rPr lang="en-US" sz="3200" dirty="0">
                <a:solidFill>
                  <a:schemeClr val="tx1"/>
                </a:solidFill>
              </a:rPr>
              <a:t> 3 </a:t>
            </a:r>
            <a:r>
              <a:rPr lang="en-US" sz="3200" dirty="0" err="1">
                <a:solidFill>
                  <a:schemeClr val="tx1"/>
                </a:solidFill>
              </a:rPr>
              <a:t>phép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tính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nhé</a:t>
            </a:r>
            <a:r>
              <a:rPr lang="en-US" sz="3200" dirty="0">
                <a:solidFill>
                  <a:schemeClr val="tx1"/>
                </a:solidFill>
              </a:rPr>
              <a:t>!</a:t>
            </a:r>
            <a:endParaRPr lang="vi-VN" sz="3200" dirty="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639A348-186D-FDCE-DF37-0E5615E95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3" b="90551" l="2452" r="96657">
                        <a14:foregroundMark x1="4309" y1="14764" x2="5349" y2="58071"/>
                        <a14:foregroundMark x1="5349" y1="58071" x2="7429" y2="68701"/>
                        <a14:foregroundMark x1="3938" y1="15748" x2="4012" y2="60827"/>
                        <a14:foregroundMark x1="4903" y1="89764" x2="21768" y2="89173"/>
                        <a14:foregroundMark x1="21768" y1="89173" x2="35215" y2="90551"/>
                        <a14:foregroundMark x1="35215" y1="90551" x2="47103" y2="89173"/>
                        <a14:foregroundMark x1="47103" y1="89173" x2="51932" y2="89173"/>
                        <a14:foregroundMark x1="51932" y1="89173" x2="59361" y2="88780"/>
                        <a14:foregroundMark x1="59361" y1="88780" x2="66122" y2="89764"/>
                        <a14:foregroundMark x1="66122" y1="89764" x2="70951" y2="89567"/>
                        <a14:foregroundMark x1="70951" y1="89567" x2="82764" y2="90945"/>
                        <a14:foregroundMark x1="82764" y1="90945" x2="88633" y2="89370"/>
                        <a14:foregroundMark x1="88633" y1="89370" x2="94131" y2="90157"/>
                        <a14:foregroundMark x1="94131" y1="90157" x2="96657" y2="50394"/>
                        <a14:foregroundMark x1="96657" y1="50394" x2="96657" y2="23425"/>
                        <a14:foregroundMark x1="96657" y1="23425" x2="88930" y2="15157"/>
                        <a14:foregroundMark x1="88930" y1="15157" x2="6018" y2="13780"/>
                        <a14:foregroundMark x1="91902" y1="90748" x2="94056" y2="90551"/>
                        <a14:foregroundMark x1="23997" y1="11220" x2="28752" y2="10827"/>
                        <a14:foregroundMark x1="28752" y1="10827" x2="33507" y2="10827"/>
                        <a14:foregroundMark x1="2452" y1="21063" x2="2600" y2="33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725" y="3015067"/>
            <a:ext cx="4258786" cy="327688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191F6D1-0529-2F4B-A19A-E027D54DDA27}"/>
              </a:ext>
            </a:extLst>
          </p:cNvPr>
          <p:cNvSpPr txBox="1"/>
          <p:nvPr/>
        </p:nvSpPr>
        <p:spPr>
          <a:xfrm>
            <a:off x="6513114" y="3613364"/>
            <a:ext cx="27936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01025"/>
                </a:solidFill>
              </a:rPr>
              <a:t>4 x 1   = 4 </a:t>
            </a:r>
          </a:p>
          <a:p>
            <a:r>
              <a:rPr lang="en-US" sz="4400" b="1" dirty="0">
                <a:solidFill>
                  <a:srgbClr val="A01025"/>
                </a:solidFill>
              </a:rPr>
              <a:t>4 x 5   = 20</a:t>
            </a:r>
            <a:endParaRPr lang="vi-VN" sz="4400" b="1" dirty="0">
              <a:solidFill>
                <a:srgbClr val="A01025"/>
              </a:solidFill>
            </a:endParaRPr>
          </a:p>
          <a:p>
            <a:r>
              <a:rPr lang="en-US" sz="4400" b="1" dirty="0">
                <a:solidFill>
                  <a:srgbClr val="A01025"/>
                </a:solidFill>
              </a:rPr>
              <a:t>4 x 10 = 40</a:t>
            </a:r>
            <a:endParaRPr lang="vi-VN" sz="4400" b="1" dirty="0">
              <a:solidFill>
                <a:srgbClr val="A01025"/>
              </a:solidFill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B0E557FC-8AEE-C9B5-8650-60FF4DE19DA9}"/>
              </a:ext>
            </a:extLst>
          </p:cNvPr>
          <p:cNvSpPr/>
          <p:nvPr/>
        </p:nvSpPr>
        <p:spPr>
          <a:xfrm>
            <a:off x="998153" y="277191"/>
            <a:ext cx="5453556" cy="1816224"/>
          </a:xfrm>
          <a:prstGeom prst="wedgeRoundRectCallout">
            <a:avLst>
              <a:gd name="adj1" fmla="val -20677"/>
              <a:gd name="adj2" fmla="val 74360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quả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phép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dựa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phép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nha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B604D46D-848A-7B2F-E7EB-2C13EFAD561E}"/>
              </a:ext>
            </a:extLst>
          </p:cNvPr>
          <p:cNvSpPr/>
          <p:nvPr/>
        </p:nvSpPr>
        <p:spPr>
          <a:xfrm>
            <a:off x="1296806" y="503033"/>
            <a:ext cx="3893112" cy="935070"/>
          </a:xfrm>
          <a:prstGeom prst="wedgeRoundRectCallout">
            <a:avLst>
              <a:gd name="adj1" fmla="val -20677"/>
              <a:gd name="adj2" fmla="val 74360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Mình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ví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dụ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thử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nhé</a:t>
            </a:r>
            <a:r>
              <a:rPr lang="en-US" sz="3200" dirty="0">
                <a:solidFill>
                  <a:schemeClr val="tx1"/>
                </a:solidFill>
              </a:rPr>
              <a:t>!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67A8663C-7DD6-81ED-1650-2CF2D6EC221E}"/>
              </a:ext>
            </a:extLst>
          </p:cNvPr>
          <p:cNvSpPr/>
          <p:nvPr/>
        </p:nvSpPr>
        <p:spPr>
          <a:xfrm>
            <a:off x="4853671" y="2773971"/>
            <a:ext cx="6949440" cy="3620458"/>
          </a:xfrm>
          <a:prstGeom prst="round2DiagRect">
            <a:avLst>
              <a:gd name="adj1" fmla="val 22301"/>
              <a:gd name="adj2" fmla="val 3521"/>
            </a:avLst>
          </a:prstGeom>
          <a:solidFill>
            <a:schemeClr val="bg1">
              <a:alpha val="96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6BC98-5672-C49B-1AA5-F3400C768347}"/>
              </a:ext>
            </a:extLst>
          </p:cNvPr>
          <p:cNvSpPr txBox="1"/>
          <p:nvPr/>
        </p:nvSpPr>
        <p:spPr>
          <a:xfrm>
            <a:off x="7433939" y="2938275"/>
            <a:ext cx="1924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A01025"/>
                </a:solidFill>
              </a:rPr>
              <a:t>6 </a:t>
            </a:r>
            <a:r>
              <a:rPr lang="en-US" sz="4000" b="1" dirty="0">
                <a:solidFill>
                  <a:srgbClr val="A01025"/>
                </a:solidFill>
              </a:rPr>
              <a:t>x 8 = ?</a:t>
            </a:r>
            <a:endParaRPr lang="vi-VN" sz="4000" b="1" dirty="0">
              <a:solidFill>
                <a:srgbClr val="A01025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8BA3968-F488-FE8F-DE61-C6434A356E50}"/>
              </a:ext>
            </a:extLst>
          </p:cNvPr>
          <p:cNvGrpSpPr/>
          <p:nvPr/>
        </p:nvGrpSpPr>
        <p:grpSpPr>
          <a:xfrm>
            <a:off x="4978246" y="3648382"/>
            <a:ext cx="6932287" cy="1077218"/>
            <a:chOff x="5102975" y="3410684"/>
            <a:chExt cx="6932287" cy="107721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0649094-F16B-24A0-E680-E026891844D6}"/>
                </a:ext>
              </a:extLst>
            </p:cNvPr>
            <p:cNvSpPr txBox="1"/>
            <p:nvPr/>
          </p:nvSpPr>
          <p:spPr>
            <a:xfrm>
              <a:off x="5459550" y="3410684"/>
              <a:ext cx="65757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Dựa</a:t>
              </a:r>
              <a:r>
                <a:rPr lang="en-US" sz="3200" dirty="0"/>
                <a:t> </a:t>
              </a:r>
              <a:r>
                <a:rPr lang="en-US" sz="3200" err="1"/>
                <a:t>vào</a:t>
              </a:r>
              <a:r>
                <a:rPr lang="en-US" sz="3200"/>
                <a:t> 6 </a:t>
              </a:r>
              <a:r>
                <a:rPr lang="en-US" sz="3200" dirty="0"/>
                <a:t>x 5 </a:t>
              </a:r>
              <a:r>
                <a:rPr lang="en-US" sz="3200"/>
                <a:t>= 30</a:t>
              </a:r>
              <a:r>
                <a:rPr lang="en-US" sz="3200" dirty="0"/>
                <a:t>, </a:t>
              </a:r>
              <a:r>
                <a:rPr lang="en-US" sz="3200" dirty="0" err="1"/>
                <a:t>đếm</a:t>
              </a:r>
              <a:r>
                <a:rPr lang="en-US" sz="3200" dirty="0"/>
                <a:t> </a:t>
              </a:r>
              <a:r>
                <a:rPr lang="en-US" sz="3200" err="1"/>
                <a:t>thêm</a:t>
              </a:r>
              <a:r>
                <a:rPr lang="en-US" sz="3200"/>
                <a:t> 6 </a:t>
              </a:r>
              <a:r>
                <a:rPr lang="en-US" sz="3200" dirty="0" err="1"/>
                <a:t>lần</a:t>
              </a:r>
              <a:r>
                <a:rPr lang="en-US" sz="3200" dirty="0"/>
                <a:t> 4</a:t>
              </a:r>
              <a:r>
                <a:rPr lang="en-US" sz="3200"/>
                <a:t>: </a:t>
              </a:r>
              <a:r>
                <a:rPr lang="en-US" sz="3200" b="1"/>
                <a:t>30</a:t>
              </a:r>
              <a:r>
                <a:rPr lang="en-US" sz="3200"/>
                <a:t>, 36, 42, </a:t>
              </a:r>
              <a:r>
                <a:rPr lang="en-US" sz="3200" b="1"/>
                <a:t>48</a:t>
              </a:r>
              <a:endParaRPr lang="vi-VN" sz="3200" b="1" dirty="0"/>
            </a:p>
          </p:txBody>
        </p:sp>
        <p:pic>
          <p:nvPicPr>
            <p:cNvPr id="11266" name="Picture 2">
              <a:extLst>
                <a:ext uri="{FF2B5EF4-FFF2-40B4-BE49-F238E27FC236}">
                  <a16:creationId xmlns:a16="http://schemas.microsoft.com/office/drawing/2014/main" id="{C0545ABC-253F-310D-1456-4FF94DD0E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975" y="3507918"/>
              <a:ext cx="399674" cy="399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A0A8B4E-ED52-11F2-7168-02CCFB84A2B3}"/>
              </a:ext>
            </a:extLst>
          </p:cNvPr>
          <p:cNvGrpSpPr/>
          <p:nvPr/>
        </p:nvGrpSpPr>
        <p:grpSpPr>
          <a:xfrm>
            <a:off x="4978246" y="4675193"/>
            <a:ext cx="6928849" cy="1077218"/>
            <a:chOff x="5102975" y="4437495"/>
            <a:chExt cx="6928849" cy="107721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C718B9-F209-F8E7-73AD-D2D11C3F3B1D}"/>
                </a:ext>
              </a:extLst>
            </p:cNvPr>
            <p:cNvSpPr txBox="1"/>
            <p:nvPr/>
          </p:nvSpPr>
          <p:spPr>
            <a:xfrm>
              <a:off x="5456112" y="4437495"/>
              <a:ext cx="65757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Dựa</a:t>
              </a:r>
              <a:r>
                <a:rPr lang="en-US" sz="3200" dirty="0"/>
                <a:t> </a:t>
              </a:r>
              <a:r>
                <a:rPr lang="en-US" sz="3200" err="1"/>
                <a:t>vào</a:t>
              </a:r>
              <a:r>
                <a:rPr lang="en-US" sz="3200"/>
                <a:t> 6 </a:t>
              </a:r>
              <a:r>
                <a:rPr lang="en-US" sz="3200" dirty="0"/>
                <a:t>x 10 </a:t>
              </a:r>
              <a:r>
                <a:rPr lang="en-US" sz="3200"/>
                <a:t>= 60</a:t>
              </a:r>
              <a:r>
                <a:rPr lang="en-US" sz="3200" dirty="0"/>
                <a:t>, </a:t>
              </a:r>
              <a:r>
                <a:rPr lang="en-US" sz="3200" dirty="0" err="1"/>
                <a:t>đếm</a:t>
              </a:r>
              <a:r>
                <a:rPr lang="en-US" sz="3200" dirty="0"/>
                <a:t> </a:t>
              </a:r>
              <a:r>
                <a:rPr lang="en-US" sz="3200" dirty="0" err="1"/>
                <a:t>bớt</a:t>
              </a:r>
              <a:r>
                <a:rPr lang="en-US" sz="3200" dirty="0"/>
                <a:t> 2 </a:t>
              </a:r>
              <a:r>
                <a:rPr lang="en-US" sz="3200" dirty="0" err="1"/>
                <a:t>lần</a:t>
              </a:r>
              <a:r>
                <a:rPr lang="en-US" sz="3200" dirty="0"/>
                <a:t> 4</a:t>
              </a:r>
              <a:r>
                <a:rPr lang="en-US" sz="3200"/>
                <a:t>: </a:t>
              </a:r>
              <a:r>
                <a:rPr lang="en-US" sz="3200" b="1"/>
                <a:t>60</a:t>
              </a:r>
              <a:r>
                <a:rPr lang="en-US" sz="3200"/>
                <a:t>, 54, </a:t>
              </a:r>
              <a:r>
                <a:rPr lang="en-US" sz="3200" b="1"/>
                <a:t>48</a:t>
              </a:r>
              <a:endParaRPr lang="vi-VN" sz="3200" b="1" dirty="0"/>
            </a:p>
          </p:txBody>
        </p:sp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C9E5E4B3-B40D-F550-6937-CB5AA1A3E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975" y="4585136"/>
              <a:ext cx="399674" cy="399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349BD8E-FB6F-0CAC-8F35-F08ADA77D669}"/>
              </a:ext>
            </a:extLst>
          </p:cNvPr>
          <p:cNvSpPr txBox="1"/>
          <p:nvPr/>
        </p:nvSpPr>
        <p:spPr>
          <a:xfrm>
            <a:off x="7299960" y="5591529"/>
            <a:ext cx="218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A01025"/>
                </a:solidFill>
              </a:rPr>
              <a:t>6 </a:t>
            </a:r>
            <a:r>
              <a:rPr lang="en-US" sz="4000" b="1" dirty="0">
                <a:solidFill>
                  <a:srgbClr val="A01025"/>
                </a:solidFill>
              </a:rPr>
              <a:t>x 8 </a:t>
            </a:r>
            <a:r>
              <a:rPr lang="en-US" sz="4000" b="1">
                <a:solidFill>
                  <a:srgbClr val="A01025"/>
                </a:solidFill>
              </a:rPr>
              <a:t>= 48</a:t>
            </a:r>
            <a:endParaRPr lang="vi-VN" sz="4000" b="1" dirty="0">
              <a:solidFill>
                <a:srgbClr val="A01025"/>
              </a:solidFill>
            </a:endParaRPr>
          </a:p>
        </p:txBody>
      </p:sp>
      <p:pic>
        <p:nvPicPr>
          <p:cNvPr id="38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C3749E2-63A1-B022-ADC1-5F950D87E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3894" y="-1034570"/>
            <a:ext cx="487363" cy="4873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ABF00E9-0E90-AE67-6D7B-E3FA186662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126" y="8130121"/>
            <a:ext cx="6309907" cy="487722"/>
          </a:xfrm>
          <a:prstGeom prst="rect">
            <a:avLst/>
          </a:prstGeom>
        </p:spPr>
      </p:pic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57273CF1-7421-6564-A2F6-B5E39D616D66}"/>
              </a:ext>
            </a:extLst>
          </p:cNvPr>
          <p:cNvSpPr/>
          <p:nvPr/>
        </p:nvSpPr>
        <p:spPr>
          <a:xfrm>
            <a:off x="917401" y="70636"/>
            <a:ext cx="7617709" cy="2385670"/>
          </a:xfrm>
          <a:prstGeom prst="wedgeRoundRectCallout">
            <a:avLst>
              <a:gd name="adj1" fmla="val -53818"/>
              <a:gd name="adj2" fmla="val 32645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dựa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việc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thuộc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bảng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hoặc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sử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dụng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ngón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tay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đếm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err="1">
                <a:solidFill>
                  <a:schemeClr val="tx1"/>
                </a:solidFill>
              </a:rPr>
              <a:t>thêm</a:t>
            </a:r>
            <a:r>
              <a:rPr lang="en-US" sz="3200" b="1">
                <a:solidFill>
                  <a:schemeClr val="tx1"/>
                </a:solidFill>
              </a:rPr>
              <a:t> 6 </a:t>
            </a:r>
            <a:r>
              <a:rPr lang="en-US" sz="3200" dirty="0" err="1">
                <a:solidFill>
                  <a:schemeClr val="tx1"/>
                </a:solidFill>
              </a:rPr>
              <a:t>để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quả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phép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bảng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27716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8" dur="2808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</p:childTnLst>
            </p:cTn>
          </p:par>
        </p:tnLst>
        <p:bldLst>
          <p:bldP spid="10" grpId="0" animBg="1"/>
          <p:bldP spid="10" grpId="1" animBg="1"/>
          <p:bldP spid="28" grpId="0"/>
          <p:bldP spid="28" grpId="1"/>
          <p:bldP spid="29" grpId="0" animBg="1"/>
          <p:bldP spid="29" grpId="1" animBg="1"/>
          <p:bldP spid="31" grpId="0" animBg="1"/>
          <p:bldP spid="31" grpId="1" animBg="1"/>
          <p:bldP spid="32" grpId="0" animBg="1"/>
          <p:bldP spid="3" grpId="0"/>
          <p:bldP spid="40" grpId="0"/>
          <p:bldP spid="44" grpId="0" animBg="1"/>
          <p:bldP spid="4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3" dur="2808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</p:childTnLst>
            </p:cTn>
          </p:par>
        </p:tnLst>
        <p:bldLst>
          <p:bldP spid="10" grpId="0" animBg="1"/>
          <p:bldP spid="10" grpId="1" animBg="1"/>
          <p:bldP spid="28" grpId="0"/>
          <p:bldP spid="28" grpId="1"/>
          <p:bldP spid="29" grpId="0" animBg="1"/>
          <p:bldP spid="29" grpId="1" animBg="1"/>
          <p:bldP spid="31" grpId="0" animBg="1"/>
          <p:bldP spid="31" grpId="1" animBg="1"/>
          <p:bldP spid="32" grpId="0" animBg="1"/>
          <p:bldP spid="3" grpId="0"/>
          <p:bldP spid="40" grpId="0"/>
          <p:bldP spid="44" grpId="0" animBg="1"/>
          <p:bldP spid="44" grpId="1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EB65A6-C0F9-84A7-A42C-8A2D82909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2CA1BAE-7DA8-DA82-BBD7-886D3D1305F1}"/>
              </a:ext>
            </a:extLst>
          </p:cNvPr>
          <p:cNvGrpSpPr/>
          <p:nvPr/>
        </p:nvGrpSpPr>
        <p:grpSpPr>
          <a:xfrm>
            <a:off x="1740593" y="2082614"/>
            <a:ext cx="8442667" cy="1569660"/>
            <a:chOff x="3296210" y="2192785"/>
            <a:chExt cx="5678879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B8DCC4-3B87-2575-AAD6-912519E40146}"/>
                </a:ext>
              </a:extLst>
            </p:cNvPr>
            <p:cNvSpPr txBox="1"/>
            <p:nvPr/>
          </p:nvSpPr>
          <p:spPr>
            <a:xfrm>
              <a:off x="3480043" y="2192785"/>
              <a:ext cx="531121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>
                  <a:ln w="215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VN Banh Mi" pitchFamily="2" charset="0"/>
                </a:rPr>
                <a:t>Thực</a:t>
              </a:r>
              <a:r>
                <a:rPr lang="en-US" sz="9600" dirty="0">
                  <a:ln w="215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VN Banh Mi" pitchFamily="2" charset="0"/>
                </a:rPr>
                <a:t> </a:t>
              </a:r>
              <a:r>
                <a:rPr lang="en-US" sz="9600" dirty="0" err="1">
                  <a:ln w="215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VN Banh Mi" pitchFamily="2" charset="0"/>
                </a:rPr>
                <a:t>hành</a:t>
              </a:r>
              <a:endParaRPr lang="vi-VN" sz="9600" dirty="0">
                <a:ln w="2159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C9B012-1953-4695-D6B6-11B9114E7F30}"/>
                </a:ext>
              </a:extLst>
            </p:cNvPr>
            <p:cNvSpPr txBox="1"/>
            <p:nvPr/>
          </p:nvSpPr>
          <p:spPr>
            <a:xfrm>
              <a:off x="3296210" y="2192785"/>
              <a:ext cx="56788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>
                  <a:ln w="19050">
                    <a:solidFill>
                      <a:srgbClr val="008000"/>
                    </a:solidFill>
                  </a:ln>
                  <a:solidFill>
                    <a:srgbClr val="DBFF3D"/>
                  </a:solidFill>
                  <a:latin typeface="UVN Banh Mi" pitchFamily="2" charset="0"/>
                </a:rPr>
                <a:t>Thực</a:t>
              </a:r>
              <a:r>
                <a:rPr lang="en-US" sz="9600" dirty="0">
                  <a:ln w="19050">
                    <a:solidFill>
                      <a:srgbClr val="008000"/>
                    </a:solidFill>
                  </a:ln>
                  <a:solidFill>
                    <a:srgbClr val="DBFF3D"/>
                  </a:solidFill>
                  <a:latin typeface="UVN Banh Mi" pitchFamily="2" charset="0"/>
                </a:rPr>
                <a:t> </a:t>
              </a:r>
              <a:r>
                <a:rPr lang="en-US" sz="9600" dirty="0" err="1">
                  <a:ln w="19050">
                    <a:solidFill>
                      <a:srgbClr val="008000"/>
                    </a:solidFill>
                  </a:ln>
                  <a:solidFill>
                    <a:srgbClr val="DBFF3D"/>
                  </a:solidFill>
                  <a:latin typeface="UVN Banh Mi" pitchFamily="2" charset="0"/>
                </a:rPr>
                <a:t>hành</a:t>
              </a:r>
              <a:endParaRPr lang="vi-VN" sz="9600" dirty="0">
                <a:ln w="19050">
                  <a:solidFill>
                    <a:srgbClr val="008000"/>
                  </a:solidFill>
                </a:ln>
                <a:solidFill>
                  <a:srgbClr val="DBFF3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713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FD8366-CA64-269D-8F97-AC8C74D572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" r="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DB36B51-6328-A6E0-D997-65DA56A2B82A}"/>
              </a:ext>
            </a:extLst>
          </p:cNvPr>
          <p:cNvGrpSpPr/>
          <p:nvPr/>
        </p:nvGrpSpPr>
        <p:grpSpPr>
          <a:xfrm>
            <a:off x="2386880" y="4677471"/>
            <a:ext cx="9321368" cy="857862"/>
            <a:chOff x="2333612" y="4801759"/>
            <a:chExt cx="9321368" cy="857862"/>
          </a:xfrm>
          <a:solidFill>
            <a:srgbClr val="FFFAC0"/>
          </a:solidFill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1D07595-C68C-72DF-5039-CA70EF49AAA8}"/>
                </a:ext>
              </a:extLst>
            </p:cNvPr>
            <p:cNvCxnSpPr>
              <a:cxnSpLocks/>
            </p:cNvCxnSpPr>
            <p:nvPr/>
          </p:nvCxnSpPr>
          <p:spPr>
            <a:xfrm>
              <a:off x="2333612" y="5252706"/>
              <a:ext cx="9263757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D7857C-8EB6-7EDD-E88D-B0B8C6B3BD52}"/>
                </a:ext>
              </a:extLst>
            </p:cNvPr>
            <p:cNvGrpSpPr/>
            <p:nvPr/>
          </p:nvGrpSpPr>
          <p:grpSpPr>
            <a:xfrm>
              <a:off x="2342527" y="4801759"/>
              <a:ext cx="9312453" cy="857862"/>
              <a:chOff x="2613477" y="5217917"/>
              <a:chExt cx="9312453" cy="857862"/>
            </a:xfrm>
            <a:grpFill/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21FDD1C-941A-615F-B994-54AC761943B8}"/>
                  </a:ext>
                </a:extLst>
              </p:cNvPr>
              <p:cNvSpPr/>
              <p:nvPr/>
            </p:nvSpPr>
            <p:spPr>
              <a:xfrm>
                <a:off x="2613477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</a:rPr>
                  <a:t>6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8A62A97-6234-9360-9D2B-5F410D789251}"/>
                  </a:ext>
                </a:extLst>
              </p:cNvPr>
              <p:cNvSpPr/>
              <p:nvPr/>
            </p:nvSpPr>
            <p:spPr>
              <a:xfrm>
                <a:off x="3552876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</a:rPr>
                  <a:t>12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CF4A92B-710E-E61F-0A88-371F0DAB2560}"/>
                  </a:ext>
                </a:extLst>
              </p:cNvPr>
              <p:cNvSpPr/>
              <p:nvPr/>
            </p:nvSpPr>
            <p:spPr>
              <a:xfrm>
                <a:off x="4489946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</a:rPr>
                  <a:t>18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D246FBD-CD24-73E8-D13F-9C263FC0DFAB}"/>
                  </a:ext>
                </a:extLst>
              </p:cNvPr>
              <p:cNvSpPr/>
              <p:nvPr/>
            </p:nvSpPr>
            <p:spPr>
              <a:xfrm>
                <a:off x="5431674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78BD3C2-0350-8E62-E8E5-10FC0125147B}"/>
                  </a:ext>
                </a:extLst>
              </p:cNvPr>
              <p:cNvSpPr/>
              <p:nvPr/>
            </p:nvSpPr>
            <p:spPr>
              <a:xfrm>
                <a:off x="6371073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E7CDF44-F35A-F2C1-C867-75166C7C4CE3}"/>
                  </a:ext>
                </a:extLst>
              </p:cNvPr>
              <p:cNvSpPr/>
              <p:nvPr/>
            </p:nvSpPr>
            <p:spPr>
              <a:xfrm>
                <a:off x="7310472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</a:rPr>
                  <a:t>36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B2DCC76-A9CF-2427-787F-BC92E05F84EB}"/>
                  </a:ext>
                </a:extLst>
              </p:cNvPr>
              <p:cNvSpPr/>
              <p:nvPr/>
            </p:nvSpPr>
            <p:spPr>
              <a:xfrm>
                <a:off x="8249871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?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36D15CC-9ACB-11E9-B934-62AED77C7E2C}"/>
                  </a:ext>
                </a:extLst>
              </p:cNvPr>
              <p:cNvSpPr/>
              <p:nvPr/>
            </p:nvSpPr>
            <p:spPr>
              <a:xfrm>
                <a:off x="9189270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19A4E74-92CE-145C-7364-E0CE4E49C19C}"/>
                  </a:ext>
                </a:extLst>
              </p:cNvPr>
              <p:cNvSpPr/>
              <p:nvPr/>
            </p:nvSpPr>
            <p:spPr>
              <a:xfrm>
                <a:off x="10128669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7250E2F-5B6D-8D39-9D10-075A7631BFFE}"/>
                  </a:ext>
                </a:extLst>
              </p:cNvPr>
              <p:cNvSpPr/>
              <p:nvPr/>
            </p:nvSpPr>
            <p:spPr>
              <a:xfrm>
                <a:off x="11068068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43A997B-CC44-A600-A279-2DC68BC0ACCA}"/>
                  </a:ext>
                </a:extLst>
              </p:cNvPr>
              <p:cNvSpPr/>
              <p:nvPr/>
            </p:nvSpPr>
            <p:spPr>
              <a:xfrm>
                <a:off x="6361888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.?.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E0BBC1D-BCDE-1EA8-AB82-5E9B9786507C}"/>
                  </a:ext>
                </a:extLst>
              </p:cNvPr>
              <p:cNvSpPr/>
              <p:nvPr/>
            </p:nvSpPr>
            <p:spPr>
              <a:xfrm>
                <a:off x="9189270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</a:rPr>
                  <a:t>48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522A8A5-3C05-CD57-120C-60AE6FB51735}"/>
                  </a:ext>
                </a:extLst>
              </p:cNvPr>
              <p:cNvSpPr/>
              <p:nvPr/>
            </p:nvSpPr>
            <p:spPr>
              <a:xfrm>
                <a:off x="10127252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</a:rPr>
                  <a:t>?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DF2B941-484C-417A-D99F-F7832A51CFBE}"/>
                  </a:ext>
                </a:extLst>
              </p:cNvPr>
              <p:cNvSpPr/>
              <p:nvPr/>
            </p:nvSpPr>
            <p:spPr>
              <a:xfrm>
                <a:off x="11057773" y="5217917"/>
                <a:ext cx="857862" cy="857862"/>
              </a:xfrm>
              <a:prstGeom prst="ellipse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</a:rPr>
                  <a:t>60</a:t>
                </a:r>
                <a:endParaRPr lang="vi-VN" sz="32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D763C348-132A-2E23-C63F-B22066CA07AE}"/>
              </a:ext>
            </a:extLst>
          </p:cNvPr>
          <p:cNvSpPr/>
          <p:nvPr/>
        </p:nvSpPr>
        <p:spPr>
          <a:xfrm>
            <a:off x="8032189" y="4699487"/>
            <a:ext cx="857862" cy="857862"/>
          </a:xfrm>
          <a:prstGeom prst="ellipse">
            <a:avLst/>
          </a:prstGeom>
          <a:solidFill>
            <a:srgbClr val="CC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42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7BC1CBB-EC26-087A-4AB8-ECFCCA94D6A3}"/>
              </a:ext>
            </a:extLst>
          </p:cNvPr>
          <p:cNvSpPr/>
          <p:nvPr/>
        </p:nvSpPr>
        <p:spPr>
          <a:xfrm>
            <a:off x="6144206" y="4677471"/>
            <a:ext cx="857862" cy="857862"/>
          </a:xfrm>
          <a:prstGeom prst="ellipse">
            <a:avLst/>
          </a:prstGeom>
          <a:solidFill>
            <a:srgbClr val="CC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30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35F5958-27DD-B33E-00B4-18ADD45933E8}"/>
              </a:ext>
            </a:extLst>
          </p:cNvPr>
          <p:cNvSpPr/>
          <p:nvPr/>
        </p:nvSpPr>
        <p:spPr>
          <a:xfrm>
            <a:off x="9892803" y="4699487"/>
            <a:ext cx="857862" cy="857862"/>
          </a:xfrm>
          <a:prstGeom prst="ellipse">
            <a:avLst/>
          </a:prstGeom>
          <a:solidFill>
            <a:srgbClr val="CC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54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CF39FEE-9EA5-67D4-B83F-F3CDB5B8565F}"/>
              </a:ext>
            </a:extLst>
          </p:cNvPr>
          <p:cNvSpPr/>
          <p:nvPr/>
        </p:nvSpPr>
        <p:spPr>
          <a:xfrm>
            <a:off x="5214074" y="4683599"/>
            <a:ext cx="857862" cy="857862"/>
          </a:xfrm>
          <a:prstGeom prst="ellipse">
            <a:avLst/>
          </a:prstGeom>
          <a:solidFill>
            <a:srgbClr val="CC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24</a:t>
            </a:r>
            <a:endParaRPr lang="vi-VN" sz="3200" b="1" dirty="0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24AE4F-CFC4-5451-AA41-649D68EF6C44}"/>
              </a:ext>
            </a:extLst>
          </p:cNvPr>
          <p:cNvGrpSpPr/>
          <p:nvPr/>
        </p:nvGrpSpPr>
        <p:grpSpPr>
          <a:xfrm>
            <a:off x="539184" y="368235"/>
            <a:ext cx="2661205" cy="1245911"/>
            <a:chOff x="268426" y="74750"/>
            <a:chExt cx="2661205" cy="124591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6B6818A-0799-7949-6B4F-B5E8E40BF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43" b="90551" l="2452" r="96657">
                          <a14:foregroundMark x1="4309" y1="14764" x2="5349" y2="58071"/>
                          <a14:foregroundMark x1="5349" y1="58071" x2="7429" y2="68701"/>
                          <a14:foregroundMark x1="3938" y1="15748" x2="4012" y2="60827"/>
                          <a14:foregroundMark x1="4903" y1="89764" x2="21768" y2="89173"/>
                          <a14:foregroundMark x1="21768" y1="89173" x2="35215" y2="90551"/>
                          <a14:foregroundMark x1="35215" y1="90551" x2="47103" y2="89173"/>
                          <a14:foregroundMark x1="47103" y1="89173" x2="51932" y2="89173"/>
                          <a14:foregroundMark x1="51932" y1="89173" x2="59361" y2="88780"/>
                          <a14:foregroundMark x1="59361" y1="88780" x2="66122" y2="89764"/>
                          <a14:foregroundMark x1="66122" y1="89764" x2="70951" y2="89567"/>
                          <a14:foregroundMark x1="70951" y1="89567" x2="82764" y2="90945"/>
                          <a14:foregroundMark x1="82764" y1="90945" x2="88633" y2="89370"/>
                          <a14:foregroundMark x1="88633" y1="89370" x2="94131" y2="90157"/>
                          <a14:foregroundMark x1="94131" y1="90157" x2="96657" y2="50394"/>
                          <a14:foregroundMark x1="96657" y1="50394" x2="96657" y2="23425"/>
                          <a14:foregroundMark x1="96657" y1="23425" x2="88930" y2="15157"/>
                          <a14:foregroundMark x1="88930" y1="15157" x2="6018" y2="13780"/>
                          <a14:foregroundMark x1="91902" y1="90748" x2="94056" y2="90551"/>
                          <a14:foregroundMark x1="23997" y1="11220" x2="28752" y2="10827"/>
                          <a14:foregroundMark x1="28752" y1="10827" x2="33507" y2="10827"/>
                          <a14:foregroundMark x1="2452" y1="21063" x2="2600" y2="336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8426" y="74750"/>
              <a:ext cx="2661205" cy="1245911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9545C19-B076-D863-3256-FDD435984B88}"/>
                </a:ext>
              </a:extLst>
            </p:cNvPr>
            <p:cNvGrpSpPr/>
            <p:nvPr/>
          </p:nvGrpSpPr>
          <p:grpSpPr>
            <a:xfrm>
              <a:off x="766065" y="396628"/>
              <a:ext cx="1838561" cy="739068"/>
              <a:chOff x="2778711" y="1044196"/>
              <a:chExt cx="1838561" cy="73906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87A9393E-7C9E-D182-1052-342F0DAC95CB}"/>
                  </a:ext>
                </a:extLst>
              </p:cNvPr>
              <p:cNvGrpSpPr/>
              <p:nvPr/>
            </p:nvGrpSpPr>
            <p:grpSpPr>
              <a:xfrm>
                <a:off x="2778711" y="1044196"/>
                <a:ext cx="641609" cy="707886"/>
                <a:chOff x="2778711" y="1044196"/>
                <a:chExt cx="641609" cy="707886"/>
              </a:xfrm>
            </p:grpSpPr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186806FA-0682-7192-B4C9-FC8630053FFE}"/>
                    </a:ext>
                  </a:extLst>
                </p:cNvPr>
                <p:cNvSpPr/>
                <p:nvPr/>
              </p:nvSpPr>
              <p:spPr>
                <a:xfrm>
                  <a:off x="2778711" y="1074198"/>
                  <a:ext cx="641609" cy="553111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3200" dirty="0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CF89F10-CFA5-176C-739B-D70EAD4035DD}"/>
                    </a:ext>
                  </a:extLst>
                </p:cNvPr>
                <p:cNvSpPr txBox="1"/>
                <p:nvPr/>
              </p:nvSpPr>
              <p:spPr>
                <a:xfrm>
                  <a:off x="2896537" y="1044196"/>
                  <a:ext cx="52378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chemeClr val="bg1"/>
                      </a:solidFill>
                    </a:rPr>
                    <a:t>1</a:t>
                  </a:r>
                  <a:endParaRPr lang="vi-VN" sz="40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88C187-F0F6-EB16-49BD-968286CBF4C9}"/>
                  </a:ext>
                </a:extLst>
              </p:cNvPr>
              <p:cNvSpPr txBox="1"/>
              <p:nvPr/>
            </p:nvSpPr>
            <p:spPr>
              <a:xfrm>
                <a:off x="3454298" y="1075378"/>
                <a:ext cx="11629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A01025"/>
                    </a:solidFill>
                  </a:rPr>
                  <a:t>Số</a:t>
                </a:r>
                <a:r>
                  <a:rPr lang="en-US" sz="4000" b="1" dirty="0">
                    <a:solidFill>
                      <a:srgbClr val="A01025"/>
                    </a:solidFill>
                  </a:rPr>
                  <a:t>?</a:t>
                </a:r>
                <a:endParaRPr lang="vi-VN" sz="4000" b="1" dirty="0">
                  <a:solidFill>
                    <a:srgbClr val="A01025"/>
                  </a:solidFill>
                </a:endParaRPr>
              </a:p>
            </p:txBody>
          </p:sp>
        </p:grpSp>
      </p:grpSp>
      <p:pic>
        <p:nvPicPr>
          <p:cNvPr id="48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657E083A-A5A0-60F7-E3BA-2CB58139A2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4433" y="-1084426"/>
            <a:ext cx="487363" cy="487363"/>
          </a:xfrm>
          <a:prstGeom prst="rect">
            <a:avLst/>
          </a:prstGeom>
        </p:spPr>
      </p:pic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4631C967-7500-5400-229A-5E9832A94671}"/>
              </a:ext>
            </a:extLst>
          </p:cNvPr>
          <p:cNvSpPr/>
          <p:nvPr/>
        </p:nvSpPr>
        <p:spPr>
          <a:xfrm>
            <a:off x="2618390" y="2761340"/>
            <a:ext cx="5842730" cy="1086744"/>
          </a:xfrm>
          <a:prstGeom prst="wedgeRoundRectCallout">
            <a:avLst>
              <a:gd name="adj1" fmla="val -54312"/>
              <a:gd name="adj2" fmla="val 42137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thích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hợp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chỗ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trống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nhé</a:t>
            </a:r>
            <a:r>
              <a:rPr lang="en-US" sz="3200" dirty="0">
                <a:solidFill>
                  <a:schemeClr val="tx1"/>
                </a:solidFill>
              </a:rPr>
              <a:t>!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7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4" presetClass="entr" presetSubtype="1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3" dur="2808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2808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2808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2808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8"/>
                    </p:tgtEl>
                  </p:cMediaNode>
                </p:audio>
              </p:childTnLst>
            </p:cTn>
          </p:par>
        </p:tnLst>
        <p:bldLst>
          <p:bldP spid="22" grpId="0" animBg="1"/>
          <p:bldP spid="24" grpId="0" animBg="1"/>
          <p:bldP spid="25" grpId="0" animBg="1"/>
          <p:bldP spid="28" grpId="0" animBg="1"/>
          <p:bldP spid="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808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2808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2808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5" dur="2808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5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8"/>
                    </p:tgtEl>
                  </p:cMediaNode>
                </p:audio>
              </p:childTnLst>
            </p:cTn>
          </p:par>
        </p:tnLst>
        <p:bldLst>
          <p:bldP spid="22" grpId="0" animBg="1"/>
          <p:bldP spid="24" grpId="0" animBg="1"/>
          <p:bldP spid="25" grpId="0" animBg="1"/>
          <p:bldP spid="28" grpId="0" animBg="1"/>
          <p:bldP spid="51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EA68F580-C560-D0E2-5BC6-E8D162159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2910A38-DC32-3108-D870-648CE811CE52}"/>
              </a:ext>
            </a:extLst>
          </p:cNvPr>
          <p:cNvGrpSpPr/>
          <p:nvPr/>
        </p:nvGrpSpPr>
        <p:grpSpPr>
          <a:xfrm>
            <a:off x="539183" y="368235"/>
            <a:ext cx="9860853" cy="1245911"/>
            <a:chOff x="539183" y="368235"/>
            <a:chExt cx="9362627" cy="124591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6B6818A-0799-7949-6B4F-B5E8E40BF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3" b="90551" l="2452" r="96657">
                          <a14:foregroundMark x1="4309" y1="14764" x2="5349" y2="58071"/>
                          <a14:foregroundMark x1="5349" y1="58071" x2="7429" y2="68701"/>
                          <a14:foregroundMark x1="3938" y1="15748" x2="4012" y2="60827"/>
                          <a14:foregroundMark x1="4903" y1="89764" x2="21768" y2="89173"/>
                          <a14:foregroundMark x1="21768" y1="89173" x2="35215" y2="90551"/>
                          <a14:foregroundMark x1="35215" y1="90551" x2="47103" y2="89173"/>
                          <a14:foregroundMark x1="47103" y1="89173" x2="51932" y2="89173"/>
                          <a14:foregroundMark x1="51932" y1="89173" x2="59361" y2="88780"/>
                          <a14:foregroundMark x1="59361" y1="88780" x2="66122" y2="89764"/>
                          <a14:foregroundMark x1="66122" y1="89764" x2="70951" y2="89567"/>
                          <a14:foregroundMark x1="70951" y1="89567" x2="82764" y2="90945"/>
                          <a14:foregroundMark x1="82764" y1="90945" x2="88633" y2="89370"/>
                          <a14:foregroundMark x1="88633" y1="89370" x2="94131" y2="90157"/>
                          <a14:foregroundMark x1="94131" y1="90157" x2="96657" y2="50394"/>
                          <a14:foregroundMark x1="96657" y1="50394" x2="96657" y2="23425"/>
                          <a14:foregroundMark x1="96657" y1="23425" x2="88930" y2="15157"/>
                          <a14:foregroundMark x1="88930" y1="15157" x2="6018" y2="13780"/>
                          <a14:foregroundMark x1="91902" y1="90748" x2="94056" y2="90551"/>
                          <a14:foregroundMark x1="23997" y1="11220" x2="28752" y2="10827"/>
                          <a14:foregroundMark x1="28752" y1="10827" x2="33507" y2="10827"/>
                          <a14:foregroundMark x1="2452" y1="21063" x2="2600" y2="336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9183" y="368235"/>
              <a:ext cx="9362627" cy="1245911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41490DD-7B52-7B99-5B1F-48C7981284D0}"/>
                </a:ext>
              </a:extLst>
            </p:cNvPr>
            <p:cNvGrpSpPr/>
            <p:nvPr/>
          </p:nvGrpSpPr>
          <p:grpSpPr>
            <a:xfrm>
              <a:off x="1062852" y="672026"/>
              <a:ext cx="8628600" cy="656083"/>
              <a:chOff x="2367869" y="2402702"/>
              <a:chExt cx="8628600" cy="656083"/>
            </a:xfrm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DC25A675-B7E8-8115-2081-CC6D6E9E46B7}"/>
                  </a:ext>
                </a:extLst>
              </p:cNvPr>
              <p:cNvSpPr/>
              <p:nvPr/>
            </p:nvSpPr>
            <p:spPr>
              <a:xfrm>
                <a:off x="2367869" y="2408884"/>
                <a:ext cx="641609" cy="553111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FA738C1-0D4A-40FE-BDED-79C3AF9777A9}"/>
                  </a:ext>
                </a:extLst>
              </p:cNvPr>
              <p:cNvSpPr txBox="1"/>
              <p:nvPr/>
            </p:nvSpPr>
            <p:spPr>
              <a:xfrm>
                <a:off x="2509899" y="2412454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</a:rPr>
                  <a:t>2</a:t>
                </a:r>
                <a:endParaRPr lang="vi-VN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9E54518-6166-C8C3-6DD9-6C8FC9C87805}"/>
                  </a:ext>
                </a:extLst>
              </p:cNvPr>
              <p:cNvSpPr txBox="1"/>
              <p:nvPr/>
            </p:nvSpPr>
            <p:spPr>
              <a:xfrm>
                <a:off x="3033682" y="2402702"/>
                <a:ext cx="79627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A01025"/>
                    </a:solidFill>
                  </a:rPr>
                  <a:t>Đố</a:t>
                </a:r>
                <a:r>
                  <a:rPr lang="en-US" sz="3600" b="1" dirty="0">
                    <a:solidFill>
                      <a:srgbClr val="A01025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A01025"/>
                    </a:solidFill>
                  </a:rPr>
                  <a:t>bạn</a:t>
                </a:r>
                <a:r>
                  <a:rPr lang="en-US" sz="3600" b="1" dirty="0">
                    <a:solidFill>
                      <a:srgbClr val="A01025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A01025"/>
                    </a:solidFill>
                  </a:rPr>
                  <a:t>các</a:t>
                </a:r>
                <a:r>
                  <a:rPr lang="en-US" sz="3600" b="1" dirty="0">
                    <a:solidFill>
                      <a:srgbClr val="A01025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A01025"/>
                    </a:solidFill>
                  </a:rPr>
                  <a:t>phép</a:t>
                </a:r>
                <a:r>
                  <a:rPr lang="en-US" sz="3600" b="1" dirty="0">
                    <a:solidFill>
                      <a:srgbClr val="A01025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A01025"/>
                    </a:solidFill>
                  </a:rPr>
                  <a:t>nhân</a:t>
                </a:r>
                <a:r>
                  <a:rPr lang="en-US" sz="3600" b="1" dirty="0">
                    <a:solidFill>
                      <a:srgbClr val="A01025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A01025"/>
                    </a:solidFill>
                  </a:rPr>
                  <a:t>trong</a:t>
                </a:r>
                <a:r>
                  <a:rPr lang="en-US" sz="3600" b="1" dirty="0">
                    <a:solidFill>
                      <a:srgbClr val="A01025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A01025"/>
                    </a:solidFill>
                  </a:rPr>
                  <a:t>bảng</a:t>
                </a:r>
                <a:r>
                  <a:rPr lang="en-US" sz="3600" b="1" dirty="0">
                    <a:solidFill>
                      <a:srgbClr val="A01025"/>
                    </a:solidFill>
                  </a:rPr>
                  <a:t> </a:t>
                </a:r>
                <a:r>
                  <a:rPr lang="en-US" sz="3600" b="1" err="1">
                    <a:solidFill>
                      <a:srgbClr val="A01025"/>
                    </a:solidFill>
                  </a:rPr>
                  <a:t>nhân</a:t>
                </a:r>
                <a:r>
                  <a:rPr lang="en-US" sz="3600" b="1">
                    <a:solidFill>
                      <a:srgbClr val="A01025"/>
                    </a:solidFill>
                  </a:rPr>
                  <a:t> 6.</a:t>
                </a:r>
                <a:endParaRPr lang="en-US" sz="3600" b="1" dirty="0">
                  <a:solidFill>
                    <a:srgbClr val="A01025"/>
                  </a:solidFill>
                </a:endParaRPr>
              </a:p>
            </p:txBody>
          </p:sp>
        </p:grpSp>
      </p:grp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88DE421C-8F82-8089-9431-EC58FBD50C09}"/>
              </a:ext>
            </a:extLst>
          </p:cNvPr>
          <p:cNvSpPr/>
          <p:nvPr/>
        </p:nvSpPr>
        <p:spPr>
          <a:xfrm>
            <a:off x="2448566" y="1974060"/>
            <a:ext cx="3364600" cy="935070"/>
          </a:xfrm>
          <a:prstGeom prst="wedgeRoundRectCallout">
            <a:avLst>
              <a:gd name="adj1" fmla="val -30944"/>
              <a:gd name="adj2" fmla="val 75447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</a:rPr>
              <a:t>Đố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err="1">
                <a:solidFill>
                  <a:schemeClr val="tx1"/>
                </a:solidFill>
              </a:rPr>
              <a:t>bạn</a:t>
            </a:r>
            <a:r>
              <a:rPr lang="en-US" sz="3600">
                <a:solidFill>
                  <a:schemeClr val="tx1"/>
                </a:solidFill>
              </a:rPr>
              <a:t> 6 x 3 </a:t>
            </a:r>
            <a:r>
              <a:rPr lang="en-US" sz="3600" dirty="0">
                <a:solidFill>
                  <a:schemeClr val="tx1"/>
                </a:solidFill>
              </a:rPr>
              <a:t>= 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50" name="Plaque 49">
            <a:extLst>
              <a:ext uri="{FF2B5EF4-FFF2-40B4-BE49-F238E27FC236}">
                <a16:creationId xmlns:a16="http://schemas.microsoft.com/office/drawing/2014/main" id="{5E278F74-3D39-590A-73D1-178185B2DCC3}"/>
              </a:ext>
            </a:extLst>
          </p:cNvPr>
          <p:cNvSpPr/>
          <p:nvPr/>
        </p:nvSpPr>
        <p:spPr>
          <a:xfrm>
            <a:off x="766265" y="1669948"/>
            <a:ext cx="1401015" cy="771647"/>
          </a:xfrm>
          <a:prstGeom prst="plaque">
            <a:avLst>
              <a:gd name="adj" fmla="val 102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5D1B0A"/>
                </a:solidFill>
                <a:latin typeface="UTM Duepuntozero" panose="02040603050506020204" pitchFamily="18" charset="0"/>
              </a:rPr>
              <a:t>Ví</a:t>
            </a:r>
            <a:r>
              <a:rPr lang="en-US" sz="3200" b="1" dirty="0">
                <a:solidFill>
                  <a:srgbClr val="5D1B0A"/>
                </a:solidFill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5D1B0A"/>
                </a:solidFill>
                <a:latin typeface="UTM Duepuntozero" panose="02040603050506020204" pitchFamily="18" charset="0"/>
              </a:rPr>
              <a:t>dụ</a:t>
            </a:r>
            <a:endParaRPr lang="vi-VN" sz="3200" b="1" dirty="0">
              <a:solidFill>
                <a:srgbClr val="5D1B0A"/>
              </a:solidFill>
            </a:endParaRPr>
          </a:p>
        </p:txBody>
      </p: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B898488F-D1C4-6DA1-2F27-5745A67AAD71}"/>
              </a:ext>
            </a:extLst>
          </p:cNvPr>
          <p:cNvSpPr/>
          <p:nvPr/>
        </p:nvSpPr>
        <p:spPr>
          <a:xfrm>
            <a:off x="2448566" y="1990039"/>
            <a:ext cx="3627105" cy="935070"/>
          </a:xfrm>
          <a:prstGeom prst="wedgeRoundRectCallout">
            <a:avLst>
              <a:gd name="adj1" fmla="val -30944"/>
              <a:gd name="adj2" fmla="val 75447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</a:rPr>
              <a:t>Đố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err="1">
                <a:solidFill>
                  <a:schemeClr val="tx1"/>
                </a:solidFill>
              </a:rPr>
              <a:t>bạn</a:t>
            </a:r>
            <a:r>
              <a:rPr lang="en-US" sz="3600">
                <a:solidFill>
                  <a:schemeClr val="tx1"/>
                </a:solidFill>
              </a:rPr>
              <a:t> 6 x .. = 54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DFDD5E3A-8688-042A-9D71-21964DF5E7D8}"/>
              </a:ext>
            </a:extLst>
          </p:cNvPr>
          <p:cNvSpPr/>
          <p:nvPr/>
        </p:nvSpPr>
        <p:spPr>
          <a:xfrm>
            <a:off x="6298146" y="3301003"/>
            <a:ext cx="2187810" cy="935070"/>
          </a:xfrm>
          <a:prstGeom prst="wedgeRoundRectCallout">
            <a:avLst>
              <a:gd name="adj1" fmla="val 59612"/>
              <a:gd name="adj2" fmla="val 21119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</a:rPr>
              <a:t>6 x 3 = 18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B91B01D3-95BF-98C1-F51C-B4603933F56C}"/>
              </a:ext>
            </a:extLst>
          </p:cNvPr>
          <p:cNvSpPr/>
          <p:nvPr/>
        </p:nvSpPr>
        <p:spPr>
          <a:xfrm>
            <a:off x="6250758" y="3341804"/>
            <a:ext cx="2187810" cy="935070"/>
          </a:xfrm>
          <a:prstGeom prst="wedgeRoundRectCallout">
            <a:avLst>
              <a:gd name="adj1" fmla="val 59612"/>
              <a:gd name="adj2" fmla="val 21119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</a:rPr>
              <a:t>6 x 9 = 54</a:t>
            </a:r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0743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48" grpId="1" animBg="1"/>
          <p:bldP spid="50" grpId="0" animBg="1"/>
          <p:bldP spid="51" grpId="0" animBg="1"/>
          <p:bldP spid="52" grpId="0" animBg="1"/>
          <p:bldP spid="52" grpId="1" animBg="1"/>
          <p:bldP spid="4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48" grpId="1" animBg="1"/>
          <p:bldP spid="50" grpId="0" animBg="1"/>
          <p:bldP spid="51" grpId="0" animBg="1"/>
          <p:bldP spid="52" grpId="0" animBg="1"/>
          <p:bldP spid="52" grpId="1" animBg="1"/>
          <p:bldP spid="49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EB65A6-C0F9-84A7-A42C-8A2D82909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2CA1BAE-7DA8-DA82-BBD7-886D3D1305F1}"/>
              </a:ext>
            </a:extLst>
          </p:cNvPr>
          <p:cNvGrpSpPr/>
          <p:nvPr/>
        </p:nvGrpSpPr>
        <p:grpSpPr>
          <a:xfrm>
            <a:off x="3021867" y="1898757"/>
            <a:ext cx="7430612" cy="1862048"/>
            <a:chOff x="3480044" y="2192785"/>
            <a:chExt cx="4998130" cy="18620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B8DCC4-3B87-2575-AAD6-912519E40146}"/>
                </a:ext>
              </a:extLst>
            </p:cNvPr>
            <p:cNvSpPr txBox="1"/>
            <p:nvPr/>
          </p:nvSpPr>
          <p:spPr>
            <a:xfrm>
              <a:off x="3480044" y="2192785"/>
              <a:ext cx="499813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 err="1">
                  <a:ln w="215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VN Banh Mi" pitchFamily="2" charset="0"/>
                </a:rPr>
                <a:t>Luyện</a:t>
              </a:r>
              <a:r>
                <a:rPr lang="en-US" sz="11500" dirty="0">
                  <a:ln w="215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VN Banh Mi" pitchFamily="2" charset="0"/>
                </a:rPr>
                <a:t> </a:t>
              </a:r>
              <a:r>
                <a:rPr lang="en-US" sz="11500" dirty="0" err="1">
                  <a:ln w="215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VN Banh Mi" pitchFamily="2" charset="0"/>
                </a:rPr>
                <a:t>tập</a:t>
              </a:r>
              <a:endParaRPr lang="vi-VN" sz="11500" dirty="0">
                <a:ln w="2159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C9B012-1953-4695-D6B6-11B9114E7F30}"/>
                </a:ext>
              </a:extLst>
            </p:cNvPr>
            <p:cNvSpPr txBox="1"/>
            <p:nvPr/>
          </p:nvSpPr>
          <p:spPr>
            <a:xfrm>
              <a:off x="3480044" y="2192785"/>
              <a:ext cx="499813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 err="1">
                  <a:ln w="19050">
                    <a:solidFill>
                      <a:srgbClr val="008000"/>
                    </a:solidFill>
                  </a:ln>
                  <a:solidFill>
                    <a:srgbClr val="DBFF3D"/>
                  </a:solidFill>
                  <a:latin typeface="UVN Banh Mi" pitchFamily="2" charset="0"/>
                </a:rPr>
                <a:t>Luyện</a:t>
              </a:r>
              <a:r>
                <a:rPr lang="en-US" sz="11500" dirty="0">
                  <a:ln w="19050">
                    <a:solidFill>
                      <a:srgbClr val="008000"/>
                    </a:solidFill>
                  </a:ln>
                  <a:solidFill>
                    <a:srgbClr val="DBFF3D"/>
                  </a:solidFill>
                  <a:latin typeface="UVN Banh Mi" pitchFamily="2" charset="0"/>
                </a:rPr>
                <a:t> </a:t>
              </a:r>
              <a:r>
                <a:rPr lang="en-US" sz="11500" dirty="0" err="1">
                  <a:ln w="19050">
                    <a:solidFill>
                      <a:srgbClr val="008000"/>
                    </a:solidFill>
                  </a:ln>
                  <a:solidFill>
                    <a:srgbClr val="DBFF3D"/>
                  </a:solidFill>
                  <a:latin typeface="UVN Banh Mi" pitchFamily="2" charset="0"/>
                </a:rPr>
                <a:t>tập</a:t>
              </a:r>
              <a:endParaRPr lang="vi-VN" sz="11500" dirty="0">
                <a:ln w="19050">
                  <a:solidFill>
                    <a:srgbClr val="008000"/>
                  </a:solidFill>
                </a:ln>
                <a:solidFill>
                  <a:srgbClr val="DBFF3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4201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EB65A6-C0F9-84A7-A42C-8A2D82909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2CA1BAE-7DA8-DA82-BBD7-886D3D1305F1}"/>
              </a:ext>
            </a:extLst>
          </p:cNvPr>
          <p:cNvGrpSpPr/>
          <p:nvPr/>
        </p:nvGrpSpPr>
        <p:grpSpPr>
          <a:xfrm>
            <a:off x="2902995" y="1935333"/>
            <a:ext cx="7430612" cy="1862048"/>
            <a:chOff x="3480044" y="2192785"/>
            <a:chExt cx="4998130" cy="18620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B8DCC4-3B87-2575-AAD6-912519E40146}"/>
                </a:ext>
              </a:extLst>
            </p:cNvPr>
            <p:cNvSpPr txBox="1"/>
            <p:nvPr/>
          </p:nvSpPr>
          <p:spPr>
            <a:xfrm>
              <a:off x="3480044" y="2192785"/>
              <a:ext cx="499813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 err="1">
                  <a:ln w="215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VN Banh Mi" pitchFamily="2" charset="0"/>
                </a:rPr>
                <a:t>Khởi</a:t>
              </a:r>
              <a:r>
                <a:rPr lang="en-US" sz="11500" dirty="0">
                  <a:ln w="215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VN Banh Mi" pitchFamily="2" charset="0"/>
                </a:rPr>
                <a:t> </a:t>
              </a:r>
              <a:r>
                <a:rPr lang="en-US" sz="11500" dirty="0" err="1">
                  <a:ln w="215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VN Banh Mi" pitchFamily="2" charset="0"/>
                </a:rPr>
                <a:t>động</a:t>
              </a:r>
              <a:endParaRPr lang="vi-VN" sz="11500" dirty="0">
                <a:ln w="2159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C9B012-1953-4695-D6B6-11B9114E7F30}"/>
                </a:ext>
              </a:extLst>
            </p:cNvPr>
            <p:cNvSpPr txBox="1"/>
            <p:nvPr/>
          </p:nvSpPr>
          <p:spPr>
            <a:xfrm>
              <a:off x="3480044" y="2192785"/>
              <a:ext cx="499813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 err="1">
                  <a:ln w="19050">
                    <a:solidFill>
                      <a:srgbClr val="008000"/>
                    </a:solidFill>
                  </a:ln>
                  <a:solidFill>
                    <a:srgbClr val="DBFF3D"/>
                  </a:solidFill>
                  <a:latin typeface="UVN Banh Mi" pitchFamily="2" charset="0"/>
                </a:rPr>
                <a:t>Khởi</a:t>
              </a:r>
              <a:r>
                <a:rPr lang="en-US" sz="11500" dirty="0">
                  <a:ln w="19050">
                    <a:solidFill>
                      <a:srgbClr val="008000"/>
                    </a:solidFill>
                  </a:ln>
                  <a:solidFill>
                    <a:srgbClr val="DBFF3D"/>
                  </a:solidFill>
                  <a:latin typeface="UVN Banh Mi" pitchFamily="2" charset="0"/>
                </a:rPr>
                <a:t> </a:t>
              </a:r>
              <a:r>
                <a:rPr lang="en-US" sz="11500" dirty="0" err="1">
                  <a:ln w="19050">
                    <a:solidFill>
                      <a:srgbClr val="008000"/>
                    </a:solidFill>
                  </a:ln>
                  <a:solidFill>
                    <a:srgbClr val="DBFF3D"/>
                  </a:solidFill>
                  <a:latin typeface="UVN Banh Mi" pitchFamily="2" charset="0"/>
                </a:rPr>
                <a:t>động</a:t>
              </a:r>
              <a:endParaRPr lang="vi-VN" sz="11500" dirty="0">
                <a:ln w="19050">
                  <a:solidFill>
                    <a:srgbClr val="008000"/>
                  </a:solidFill>
                </a:ln>
                <a:solidFill>
                  <a:srgbClr val="DBFF3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46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82873F-E094-5496-CC21-938CE1283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27CC9A2-9F54-69DA-008E-A7438FEA77C6}"/>
              </a:ext>
            </a:extLst>
          </p:cNvPr>
          <p:cNvGrpSpPr/>
          <p:nvPr/>
        </p:nvGrpSpPr>
        <p:grpSpPr>
          <a:xfrm>
            <a:off x="842926" y="2882007"/>
            <a:ext cx="10584859" cy="3261360"/>
            <a:chOff x="580981" y="2692400"/>
            <a:chExt cx="10584859" cy="326136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57F9955-5BB2-6556-D2A4-BBFC9E832DED}"/>
                </a:ext>
              </a:extLst>
            </p:cNvPr>
            <p:cNvSpPr/>
            <p:nvPr/>
          </p:nvSpPr>
          <p:spPr>
            <a:xfrm>
              <a:off x="580981" y="2692400"/>
              <a:ext cx="10584859" cy="3261360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4D5050-B568-167E-9B7B-7B42859BFF2B}"/>
                </a:ext>
              </a:extLst>
            </p:cNvPr>
            <p:cNvSpPr txBox="1"/>
            <p:nvPr/>
          </p:nvSpPr>
          <p:spPr>
            <a:xfrm>
              <a:off x="690880" y="3402589"/>
              <a:ext cx="1047496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</a:rPr>
                <a:t>  </a:t>
              </a:r>
              <a:r>
                <a:rPr lang="en-US" sz="4000"/>
                <a:t>6 x 3	  6 x 7</a:t>
              </a:r>
              <a:r>
                <a:rPr lang="en-US" sz="4000">
                  <a:solidFill>
                    <a:srgbClr val="FF0000"/>
                  </a:solidFill>
                </a:rPr>
                <a:t>	   </a:t>
              </a:r>
              <a:r>
                <a:rPr lang="en-US" sz="4000"/>
                <a:t>6 x 2	    6 x 8		6 x 1</a:t>
              </a:r>
              <a:endParaRPr lang="en-US" sz="4000" dirty="0"/>
            </a:p>
            <a:p>
              <a:r>
                <a:rPr lang="en-US" sz="4000"/>
                <a:t>  6 x 4	  6 x 5	   6 x 6	    6 x 10		6 x 9</a:t>
              </a:r>
            </a:p>
            <a:p>
              <a:r>
                <a:rPr lang="en-US" sz="4000"/>
                <a:t>	</a:t>
              </a:r>
              <a:endParaRPr lang="vi-VN" sz="40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8027064-EE89-F39F-06A9-9EBFA066DD2D}"/>
              </a:ext>
            </a:extLst>
          </p:cNvPr>
          <p:cNvGrpSpPr/>
          <p:nvPr/>
        </p:nvGrpSpPr>
        <p:grpSpPr>
          <a:xfrm>
            <a:off x="356304" y="258507"/>
            <a:ext cx="3245878" cy="1245911"/>
            <a:chOff x="85546" y="-34978"/>
            <a:chExt cx="3245878" cy="12459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002FD8-C509-823D-B844-ED0FBE4AF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3" b="90551" l="2452" r="96657">
                          <a14:foregroundMark x1="4309" y1="14764" x2="5349" y2="58071"/>
                          <a14:foregroundMark x1="5349" y1="58071" x2="7429" y2="68701"/>
                          <a14:foregroundMark x1="3938" y1="15748" x2="4012" y2="60827"/>
                          <a14:foregroundMark x1="4903" y1="89764" x2="21768" y2="89173"/>
                          <a14:foregroundMark x1="21768" y1="89173" x2="35215" y2="90551"/>
                          <a14:foregroundMark x1="35215" y1="90551" x2="47103" y2="89173"/>
                          <a14:foregroundMark x1="47103" y1="89173" x2="51932" y2="89173"/>
                          <a14:foregroundMark x1="51932" y1="89173" x2="59361" y2="88780"/>
                          <a14:foregroundMark x1="59361" y1="88780" x2="66122" y2="89764"/>
                          <a14:foregroundMark x1="66122" y1="89764" x2="70951" y2="89567"/>
                          <a14:foregroundMark x1="70951" y1="89567" x2="82764" y2="90945"/>
                          <a14:foregroundMark x1="82764" y1="90945" x2="88633" y2="89370"/>
                          <a14:foregroundMark x1="88633" y1="89370" x2="94131" y2="90157"/>
                          <a14:foregroundMark x1="94131" y1="90157" x2="96657" y2="50394"/>
                          <a14:foregroundMark x1="96657" y1="50394" x2="96657" y2="23425"/>
                          <a14:foregroundMark x1="96657" y1="23425" x2="88930" y2="15157"/>
                          <a14:foregroundMark x1="88930" y1="15157" x2="6018" y2="13780"/>
                          <a14:foregroundMark x1="91902" y1="90748" x2="94056" y2="90551"/>
                          <a14:foregroundMark x1="23997" y1="11220" x2="28752" y2="10827"/>
                          <a14:foregroundMark x1="28752" y1="10827" x2="33507" y2="10827"/>
                          <a14:foregroundMark x1="2452" y1="21063" x2="2600" y2="336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546" y="-34978"/>
              <a:ext cx="3245878" cy="1245911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0E0F23E-7BB7-C476-B4B4-9D25B6801639}"/>
                </a:ext>
              </a:extLst>
            </p:cNvPr>
            <p:cNvGrpSpPr/>
            <p:nvPr/>
          </p:nvGrpSpPr>
          <p:grpSpPr>
            <a:xfrm>
              <a:off x="305527" y="264809"/>
              <a:ext cx="3021991" cy="646333"/>
              <a:chOff x="2318173" y="912377"/>
              <a:chExt cx="3021991" cy="64633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D81F2EB-447A-506F-0209-C2FA6D5E22BC}"/>
                  </a:ext>
                </a:extLst>
              </p:cNvPr>
              <p:cNvGrpSpPr/>
              <p:nvPr/>
            </p:nvGrpSpPr>
            <p:grpSpPr>
              <a:xfrm>
                <a:off x="2318173" y="912377"/>
                <a:ext cx="581725" cy="646331"/>
                <a:chOff x="2318173" y="912377"/>
                <a:chExt cx="581725" cy="646331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810D01A5-A66F-315C-D68A-2563CD994556}"/>
                    </a:ext>
                  </a:extLst>
                </p:cNvPr>
                <p:cNvSpPr/>
                <p:nvPr/>
              </p:nvSpPr>
              <p:spPr>
                <a:xfrm>
                  <a:off x="2318173" y="958988"/>
                  <a:ext cx="523783" cy="553111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32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80CA95C-25EA-C76E-BDB9-D3D6D95BFE5E}"/>
                    </a:ext>
                  </a:extLst>
                </p:cNvPr>
                <p:cNvSpPr txBox="1"/>
                <p:nvPr/>
              </p:nvSpPr>
              <p:spPr>
                <a:xfrm>
                  <a:off x="2376115" y="912377"/>
                  <a:ext cx="5237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vi-VN" sz="3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9D0524-0E79-4318-C1DE-8464A6546EF3}"/>
                  </a:ext>
                </a:extLst>
              </p:cNvPr>
              <p:cNvSpPr txBox="1"/>
              <p:nvPr/>
            </p:nvSpPr>
            <p:spPr>
              <a:xfrm>
                <a:off x="2899898" y="912379"/>
                <a:ext cx="24402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A0102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600" b="1" dirty="0">
                    <a:solidFill>
                      <a:srgbClr val="A0102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A0102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nhẩm</a:t>
                </a:r>
                <a:r>
                  <a:rPr lang="en-US" sz="3600" b="1" dirty="0">
                    <a:solidFill>
                      <a:srgbClr val="A0102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vi-VN" sz="3600" b="1" dirty="0">
                  <a:solidFill>
                    <a:srgbClr val="A0102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520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82873F-E094-5496-CC21-938CE1283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0"/>
            <a:ext cx="12192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27CC9A2-9F54-69DA-008E-A7438FEA77C6}"/>
              </a:ext>
            </a:extLst>
          </p:cNvPr>
          <p:cNvGrpSpPr/>
          <p:nvPr/>
        </p:nvGrpSpPr>
        <p:grpSpPr>
          <a:xfrm>
            <a:off x="3748686" y="3217060"/>
            <a:ext cx="8041994" cy="3261360"/>
            <a:chOff x="580981" y="2692400"/>
            <a:chExt cx="8041994" cy="326136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57F9955-5BB2-6556-D2A4-BBFC9E832DED}"/>
                </a:ext>
              </a:extLst>
            </p:cNvPr>
            <p:cNvSpPr/>
            <p:nvPr/>
          </p:nvSpPr>
          <p:spPr>
            <a:xfrm>
              <a:off x="580981" y="2692400"/>
              <a:ext cx="7874353" cy="3261360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4D5050-B568-167E-9B7B-7B42859BFF2B}"/>
                </a:ext>
              </a:extLst>
            </p:cNvPr>
            <p:cNvSpPr txBox="1"/>
            <p:nvPr/>
          </p:nvSpPr>
          <p:spPr>
            <a:xfrm>
              <a:off x="1061366" y="2904340"/>
              <a:ext cx="7561609" cy="276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>
                  <a:solidFill>
                    <a:srgbClr val="FF0000"/>
                  </a:solidFill>
                </a:rPr>
                <a:t>      </a:t>
              </a:r>
              <a:r>
                <a:rPr lang="en-US" sz="4000"/>
                <a:t>6 x 3</a:t>
              </a:r>
              <a:r>
                <a:rPr lang="en-US" sz="4000" dirty="0"/>
                <a:t>			</a:t>
              </a:r>
              <a:r>
                <a:rPr lang="en-US" sz="4000"/>
                <a:t>	6 x 7</a:t>
              </a:r>
              <a:r>
                <a:rPr lang="en-US" sz="4000" dirty="0">
                  <a:solidFill>
                    <a:srgbClr val="FF0000"/>
                  </a:solidFill>
                </a:rPr>
                <a:t>	</a:t>
              </a:r>
              <a:r>
                <a:rPr lang="en-US" sz="4000" dirty="0"/>
                <a:t>	</a:t>
              </a:r>
            </a:p>
            <a:p>
              <a:pPr>
                <a:lnSpc>
                  <a:spcPct val="150000"/>
                </a:lnSpc>
              </a:pPr>
              <a:r>
                <a:rPr lang="en-US" sz="4000"/>
                <a:t>      6 x 4</a:t>
              </a:r>
              <a:r>
                <a:rPr lang="en-US" sz="4000" dirty="0"/>
                <a:t>			</a:t>
              </a:r>
              <a:r>
                <a:rPr lang="en-US" sz="4000"/>
                <a:t>	6 x 5</a:t>
              </a:r>
              <a:r>
                <a:rPr lang="en-US" sz="4000" dirty="0"/>
                <a:t>		</a:t>
              </a:r>
            </a:p>
            <a:p>
              <a:pPr>
                <a:lnSpc>
                  <a:spcPct val="150000"/>
                </a:lnSpc>
              </a:pPr>
              <a:r>
                <a:rPr lang="en-US" sz="4000" dirty="0"/>
                <a:t>			</a:t>
              </a:r>
              <a:r>
                <a:rPr lang="en-US" sz="4000"/>
                <a:t>	</a:t>
              </a:r>
              <a:r>
                <a:rPr lang="en-US" sz="4000" dirty="0"/>
                <a:t>	</a:t>
              </a:r>
              <a:endParaRPr lang="vi-VN" sz="400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060B4F6-6DE3-56D0-B70C-F0CE60053367}"/>
              </a:ext>
            </a:extLst>
          </p:cNvPr>
          <p:cNvSpPr/>
          <p:nvPr/>
        </p:nvSpPr>
        <p:spPr>
          <a:xfrm>
            <a:off x="10151090" y="3717203"/>
            <a:ext cx="1136494" cy="566783"/>
          </a:xfrm>
          <a:prstGeom prst="rect">
            <a:avLst/>
          </a:prstGeom>
          <a:solidFill>
            <a:srgbClr val="CCFFFF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5050"/>
                </a:solidFill>
              </a:rPr>
              <a:t>= 42</a:t>
            </a:r>
            <a:endParaRPr lang="vi-VN" sz="4000" b="1" dirty="0">
              <a:solidFill>
                <a:srgbClr val="FF505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ECC3F1-2402-6A45-E050-2F14A3C3A4BD}"/>
              </a:ext>
            </a:extLst>
          </p:cNvPr>
          <p:cNvSpPr/>
          <p:nvPr/>
        </p:nvSpPr>
        <p:spPr>
          <a:xfrm>
            <a:off x="6120812" y="4620561"/>
            <a:ext cx="1136494" cy="566783"/>
          </a:xfrm>
          <a:prstGeom prst="rect">
            <a:avLst/>
          </a:prstGeom>
          <a:solidFill>
            <a:srgbClr val="CCFFFF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5050"/>
                </a:solidFill>
              </a:rPr>
              <a:t>= 24</a:t>
            </a:r>
            <a:endParaRPr lang="vi-VN" sz="4000" b="1" dirty="0">
              <a:solidFill>
                <a:srgbClr val="FF505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107736-3FE5-5236-F6E7-F2BFC2A711CA}"/>
              </a:ext>
            </a:extLst>
          </p:cNvPr>
          <p:cNvGrpSpPr/>
          <p:nvPr/>
        </p:nvGrpSpPr>
        <p:grpSpPr>
          <a:xfrm>
            <a:off x="6120812" y="3644051"/>
            <a:ext cx="1182802" cy="707886"/>
            <a:chOff x="6080172" y="3644051"/>
            <a:chExt cx="1182802" cy="707886"/>
          </a:xfrm>
          <a:solidFill>
            <a:srgbClr val="CCFFFF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8204A2-E607-474E-89CC-4748A055CBA2}"/>
                </a:ext>
              </a:extLst>
            </p:cNvPr>
            <p:cNvSpPr/>
            <p:nvPr/>
          </p:nvSpPr>
          <p:spPr>
            <a:xfrm>
              <a:off x="6080172" y="3715989"/>
              <a:ext cx="1136494" cy="566783"/>
            </a:xfrm>
            <a:prstGeom prst="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000" b="1" dirty="0">
                <a:solidFill>
                  <a:srgbClr val="00B050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6252BCA-C51B-6E03-2E53-438E34A0E51A}"/>
                </a:ext>
              </a:extLst>
            </p:cNvPr>
            <p:cNvSpPr txBox="1"/>
            <p:nvPr/>
          </p:nvSpPr>
          <p:spPr>
            <a:xfrm>
              <a:off x="6126480" y="3644051"/>
              <a:ext cx="113649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FF5050"/>
                  </a:solidFill>
                </a:rPr>
                <a:t>= 18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0BF726F-F4EC-EF0B-E984-63CB8691258F}"/>
              </a:ext>
            </a:extLst>
          </p:cNvPr>
          <p:cNvSpPr/>
          <p:nvPr/>
        </p:nvSpPr>
        <p:spPr>
          <a:xfrm>
            <a:off x="10151090" y="4620561"/>
            <a:ext cx="1136494" cy="566783"/>
          </a:xfrm>
          <a:prstGeom prst="rect">
            <a:avLst/>
          </a:prstGeom>
          <a:solidFill>
            <a:srgbClr val="CCFFFF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5050"/>
                </a:solidFill>
              </a:rPr>
              <a:t>= 30</a:t>
            </a:r>
            <a:endParaRPr lang="vi-VN" sz="4000" b="1" dirty="0">
              <a:solidFill>
                <a:srgbClr val="FF5050"/>
              </a:solidFill>
            </a:endParaRPr>
          </a:p>
        </p:txBody>
      </p:sp>
      <p:pic>
        <p:nvPicPr>
          <p:cNvPr id="25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38A802DF-C34F-192F-AA68-3B844536D1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593" y="-693662"/>
            <a:ext cx="487363" cy="4873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D67D116-9616-762C-E26D-F6B0CEBEE019}"/>
              </a:ext>
            </a:extLst>
          </p:cNvPr>
          <p:cNvGrpSpPr/>
          <p:nvPr/>
        </p:nvGrpSpPr>
        <p:grpSpPr>
          <a:xfrm>
            <a:off x="356304" y="258507"/>
            <a:ext cx="3245878" cy="1245911"/>
            <a:chOff x="85546" y="-34978"/>
            <a:chExt cx="3245878" cy="12459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68770A-9247-D267-2EE7-D4EC1F032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43" b="90551" l="2452" r="96657">
                          <a14:foregroundMark x1="4309" y1="14764" x2="5349" y2="58071"/>
                          <a14:foregroundMark x1="5349" y1="58071" x2="7429" y2="68701"/>
                          <a14:foregroundMark x1="3938" y1="15748" x2="4012" y2="60827"/>
                          <a14:foregroundMark x1="4903" y1="89764" x2="21768" y2="89173"/>
                          <a14:foregroundMark x1="21768" y1="89173" x2="35215" y2="90551"/>
                          <a14:foregroundMark x1="35215" y1="90551" x2="47103" y2="89173"/>
                          <a14:foregroundMark x1="47103" y1="89173" x2="51932" y2="89173"/>
                          <a14:foregroundMark x1="51932" y1="89173" x2="59361" y2="88780"/>
                          <a14:foregroundMark x1="59361" y1="88780" x2="66122" y2="89764"/>
                          <a14:foregroundMark x1="66122" y1="89764" x2="70951" y2="89567"/>
                          <a14:foregroundMark x1="70951" y1="89567" x2="82764" y2="90945"/>
                          <a14:foregroundMark x1="82764" y1="90945" x2="88633" y2="89370"/>
                          <a14:foregroundMark x1="88633" y1="89370" x2="94131" y2="90157"/>
                          <a14:foregroundMark x1="94131" y1="90157" x2="96657" y2="50394"/>
                          <a14:foregroundMark x1="96657" y1="50394" x2="96657" y2="23425"/>
                          <a14:foregroundMark x1="96657" y1="23425" x2="88930" y2="15157"/>
                          <a14:foregroundMark x1="88930" y1="15157" x2="6018" y2="13780"/>
                          <a14:foregroundMark x1="91902" y1="90748" x2="94056" y2="90551"/>
                          <a14:foregroundMark x1="23997" y1="11220" x2="28752" y2="10827"/>
                          <a14:foregroundMark x1="28752" y1="10827" x2="33507" y2="10827"/>
                          <a14:foregroundMark x1="2452" y1="21063" x2="2600" y2="336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546" y="-34978"/>
              <a:ext cx="3245878" cy="124591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3F4F25-F841-A77A-EC28-F6FA9F135145}"/>
                </a:ext>
              </a:extLst>
            </p:cNvPr>
            <p:cNvGrpSpPr/>
            <p:nvPr/>
          </p:nvGrpSpPr>
          <p:grpSpPr>
            <a:xfrm>
              <a:off x="305527" y="264809"/>
              <a:ext cx="3021991" cy="646333"/>
              <a:chOff x="2318173" y="912377"/>
              <a:chExt cx="3021991" cy="64633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31432AC-2A94-4B3D-B2B2-C797F8927142}"/>
                  </a:ext>
                </a:extLst>
              </p:cNvPr>
              <p:cNvGrpSpPr/>
              <p:nvPr/>
            </p:nvGrpSpPr>
            <p:grpSpPr>
              <a:xfrm>
                <a:off x="2318173" y="912377"/>
                <a:ext cx="581725" cy="646331"/>
                <a:chOff x="2318173" y="912377"/>
                <a:chExt cx="581725" cy="646331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B743A364-C6DE-E0CC-C3BB-1E787C33D7B3}"/>
                    </a:ext>
                  </a:extLst>
                </p:cNvPr>
                <p:cNvSpPr/>
                <p:nvPr/>
              </p:nvSpPr>
              <p:spPr>
                <a:xfrm>
                  <a:off x="2318173" y="958988"/>
                  <a:ext cx="523783" cy="553111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32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4FEAFE1-3DBB-F161-627B-E4AA46AF4429}"/>
                    </a:ext>
                  </a:extLst>
                </p:cNvPr>
                <p:cNvSpPr txBox="1"/>
                <p:nvPr/>
              </p:nvSpPr>
              <p:spPr>
                <a:xfrm>
                  <a:off x="2376115" y="912377"/>
                  <a:ext cx="5237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vi-VN" sz="3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1769FE-49A3-0EF3-B570-5F31A24BE1B2}"/>
                  </a:ext>
                </a:extLst>
              </p:cNvPr>
              <p:cNvSpPr txBox="1"/>
              <p:nvPr/>
            </p:nvSpPr>
            <p:spPr>
              <a:xfrm>
                <a:off x="2899898" y="912379"/>
                <a:ext cx="24402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A0102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600" b="1" dirty="0">
                    <a:solidFill>
                      <a:srgbClr val="A0102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A0102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nhẩm</a:t>
                </a:r>
                <a:r>
                  <a:rPr lang="en-US" sz="3600" b="1" dirty="0">
                    <a:solidFill>
                      <a:srgbClr val="A0102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vi-VN" sz="3600" b="1" dirty="0">
                  <a:solidFill>
                    <a:srgbClr val="A0102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0422141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15" grpId="0" animBg="1"/>
          <p:bldP spid="21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5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4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15" grpId="0" animBg="1"/>
          <p:bldP spid="21" grpId="0" animBg="1"/>
          <p:bldP spid="22" grpId="0" animBg="1"/>
          <p:bldP spid="23" grpId="0" animBg="1"/>
          <p:bldP spid="24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82873F-E094-5496-CC21-938CE1283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27CC9A2-9F54-69DA-008E-A7438FEA77C6}"/>
              </a:ext>
            </a:extLst>
          </p:cNvPr>
          <p:cNvGrpSpPr/>
          <p:nvPr/>
        </p:nvGrpSpPr>
        <p:grpSpPr>
          <a:xfrm>
            <a:off x="3266881" y="3153582"/>
            <a:ext cx="8489622" cy="3261360"/>
            <a:chOff x="580981" y="2692400"/>
            <a:chExt cx="8489622" cy="326136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57F9955-5BB2-6556-D2A4-BBFC9E832DED}"/>
                </a:ext>
              </a:extLst>
            </p:cNvPr>
            <p:cNvSpPr/>
            <p:nvPr/>
          </p:nvSpPr>
          <p:spPr>
            <a:xfrm>
              <a:off x="580981" y="2692400"/>
              <a:ext cx="8489622" cy="3261360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4D5050-B568-167E-9B7B-7B42859BFF2B}"/>
                </a:ext>
              </a:extLst>
            </p:cNvPr>
            <p:cNvSpPr txBox="1"/>
            <p:nvPr/>
          </p:nvSpPr>
          <p:spPr>
            <a:xfrm>
              <a:off x="1061366" y="2904340"/>
              <a:ext cx="7561609" cy="276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 x 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6 x 8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 x 1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 x 6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6 x 10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6 x 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060B4F6-6DE3-56D0-B70C-F0CE60053367}"/>
              </a:ext>
            </a:extLst>
          </p:cNvPr>
          <p:cNvSpPr/>
          <p:nvPr/>
        </p:nvSpPr>
        <p:spPr>
          <a:xfrm>
            <a:off x="7547120" y="3677911"/>
            <a:ext cx="1136494" cy="566783"/>
          </a:xfrm>
          <a:prstGeom prst="rect">
            <a:avLst/>
          </a:prstGeom>
          <a:solidFill>
            <a:srgbClr val="CCFFFF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48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ECC3F1-2402-6A45-E050-2F14A3C3A4BD}"/>
              </a:ext>
            </a:extLst>
          </p:cNvPr>
          <p:cNvSpPr/>
          <p:nvPr/>
        </p:nvSpPr>
        <p:spPr>
          <a:xfrm>
            <a:off x="4957227" y="4557083"/>
            <a:ext cx="1136494" cy="566783"/>
          </a:xfrm>
          <a:prstGeom prst="rect">
            <a:avLst/>
          </a:prstGeom>
          <a:solidFill>
            <a:srgbClr val="CCFFFF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36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107736-3FE5-5236-F6E7-F2BFC2A711CA}"/>
              </a:ext>
            </a:extLst>
          </p:cNvPr>
          <p:cNvGrpSpPr/>
          <p:nvPr/>
        </p:nvGrpSpPr>
        <p:grpSpPr>
          <a:xfrm>
            <a:off x="4957227" y="3581959"/>
            <a:ext cx="1182802" cy="707886"/>
            <a:chOff x="6080172" y="3644051"/>
            <a:chExt cx="1182802" cy="707886"/>
          </a:xfrm>
          <a:solidFill>
            <a:srgbClr val="CCFFFF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8204A2-E607-474E-89CC-4748A055CBA2}"/>
                </a:ext>
              </a:extLst>
            </p:cNvPr>
            <p:cNvSpPr/>
            <p:nvPr/>
          </p:nvSpPr>
          <p:spPr>
            <a:xfrm>
              <a:off x="6080172" y="3715989"/>
              <a:ext cx="1136494" cy="566783"/>
            </a:xfrm>
            <a:prstGeom prst="rect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6252BCA-C51B-6E03-2E53-438E34A0E51A}"/>
                </a:ext>
              </a:extLst>
            </p:cNvPr>
            <p:cNvSpPr txBox="1"/>
            <p:nvPr/>
          </p:nvSpPr>
          <p:spPr>
            <a:xfrm>
              <a:off x="6126480" y="3644051"/>
              <a:ext cx="113649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 12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0BF726F-F4EC-EF0B-E984-63CB8691258F}"/>
              </a:ext>
            </a:extLst>
          </p:cNvPr>
          <p:cNvSpPr/>
          <p:nvPr/>
        </p:nvSpPr>
        <p:spPr>
          <a:xfrm>
            <a:off x="7867656" y="4529444"/>
            <a:ext cx="1136494" cy="566783"/>
          </a:xfrm>
          <a:prstGeom prst="rect">
            <a:avLst/>
          </a:prstGeom>
          <a:solidFill>
            <a:srgbClr val="CCFFFF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60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38A802DF-C34F-192F-AA68-3B844536D1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593" y="-693662"/>
            <a:ext cx="487363" cy="4873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D67D116-9616-762C-E26D-F6B0CEBEE019}"/>
              </a:ext>
            </a:extLst>
          </p:cNvPr>
          <p:cNvGrpSpPr/>
          <p:nvPr/>
        </p:nvGrpSpPr>
        <p:grpSpPr>
          <a:xfrm>
            <a:off x="356304" y="258507"/>
            <a:ext cx="3245878" cy="1245911"/>
            <a:chOff x="85546" y="-34978"/>
            <a:chExt cx="3245878" cy="12459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68770A-9247-D267-2EE7-D4EC1F032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43" b="90551" l="2452" r="96657">
                          <a14:foregroundMark x1="4309" y1="14764" x2="5349" y2="58071"/>
                          <a14:foregroundMark x1="5349" y1="58071" x2="7429" y2="68701"/>
                          <a14:foregroundMark x1="3938" y1="15748" x2="4012" y2="60827"/>
                          <a14:foregroundMark x1="4903" y1="89764" x2="21768" y2="89173"/>
                          <a14:foregroundMark x1="21768" y1="89173" x2="35215" y2="90551"/>
                          <a14:foregroundMark x1="35215" y1="90551" x2="47103" y2="89173"/>
                          <a14:foregroundMark x1="47103" y1="89173" x2="51932" y2="89173"/>
                          <a14:foregroundMark x1="51932" y1="89173" x2="59361" y2="88780"/>
                          <a14:foregroundMark x1="59361" y1="88780" x2="66122" y2="89764"/>
                          <a14:foregroundMark x1="66122" y1="89764" x2="70951" y2="89567"/>
                          <a14:foregroundMark x1="70951" y1="89567" x2="82764" y2="90945"/>
                          <a14:foregroundMark x1="82764" y1="90945" x2="88633" y2="89370"/>
                          <a14:foregroundMark x1="88633" y1="89370" x2="94131" y2="90157"/>
                          <a14:foregroundMark x1="94131" y1="90157" x2="96657" y2="50394"/>
                          <a14:foregroundMark x1="96657" y1="50394" x2="96657" y2="23425"/>
                          <a14:foregroundMark x1="96657" y1="23425" x2="88930" y2="15157"/>
                          <a14:foregroundMark x1="88930" y1="15157" x2="6018" y2="13780"/>
                          <a14:foregroundMark x1="91902" y1="90748" x2="94056" y2="90551"/>
                          <a14:foregroundMark x1="23997" y1="11220" x2="28752" y2="10827"/>
                          <a14:foregroundMark x1="28752" y1="10827" x2="33507" y2="10827"/>
                          <a14:foregroundMark x1="2452" y1="21063" x2="2600" y2="336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546" y="-34978"/>
              <a:ext cx="3245878" cy="124591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3F4F25-F841-A77A-EC28-F6FA9F135145}"/>
                </a:ext>
              </a:extLst>
            </p:cNvPr>
            <p:cNvGrpSpPr/>
            <p:nvPr/>
          </p:nvGrpSpPr>
          <p:grpSpPr>
            <a:xfrm>
              <a:off x="305527" y="264809"/>
              <a:ext cx="3021991" cy="646333"/>
              <a:chOff x="2318173" y="912377"/>
              <a:chExt cx="3021991" cy="64633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31432AC-2A94-4B3D-B2B2-C797F8927142}"/>
                  </a:ext>
                </a:extLst>
              </p:cNvPr>
              <p:cNvGrpSpPr/>
              <p:nvPr/>
            </p:nvGrpSpPr>
            <p:grpSpPr>
              <a:xfrm>
                <a:off x="2318173" y="912377"/>
                <a:ext cx="581725" cy="646331"/>
                <a:chOff x="2318173" y="912377"/>
                <a:chExt cx="581725" cy="646331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B743A364-C6DE-E0CC-C3BB-1E787C33D7B3}"/>
                    </a:ext>
                  </a:extLst>
                </p:cNvPr>
                <p:cNvSpPr/>
                <p:nvPr/>
              </p:nvSpPr>
              <p:spPr>
                <a:xfrm>
                  <a:off x="2318173" y="958988"/>
                  <a:ext cx="523783" cy="553111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4FEAFE1-3DBB-F161-627B-E4AA46AF4429}"/>
                    </a:ext>
                  </a:extLst>
                </p:cNvPr>
                <p:cNvSpPr txBox="1"/>
                <p:nvPr/>
              </p:nvSpPr>
              <p:spPr>
                <a:xfrm>
                  <a:off x="2376115" y="912377"/>
                  <a:ext cx="5237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1</a:t>
                  </a:r>
                  <a:endPara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1769FE-49A3-0EF3-B570-5F31A24BE1B2}"/>
                  </a:ext>
                </a:extLst>
              </p:cNvPr>
              <p:cNvSpPr txBox="1"/>
              <p:nvPr/>
            </p:nvSpPr>
            <p:spPr>
              <a:xfrm>
                <a:off x="2899898" y="912379"/>
                <a:ext cx="24402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A0102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Tính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0102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A0102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nhẩm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0102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  <a:endPara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0102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7736F9E-1491-4D89-82DA-1AA3BE57F57E}"/>
              </a:ext>
            </a:extLst>
          </p:cNvPr>
          <p:cNvSpPr/>
          <p:nvPr/>
        </p:nvSpPr>
        <p:spPr>
          <a:xfrm>
            <a:off x="10360493" y="3677911"/>
            <a:ext cx="1136494" cy="566783"/>
          </a:xfrm>
          <a:prstGeom prst="rect">
            <a:avLst/>
          </a:prstGeom>
          <a:solidFill>
            <a:srgbClr val="CCFFFF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B5EC41-B857-4AE2-A9D0-80FE708A26AC}"/>
              </a:ext>
            </a:extLst>
          </p:cNvPr>
          <p:cNvSpPr/>
          <p:nvPr/>
        </p:nvSpPr>
        <p:spPr>
          <a:xfrm>
            <a:off x="10373041" y="4557082"/>
            <a:ext cx="1136494" cy="566783"/>
          </a:xfrm>
          <a:prstGeom prst="rect">
            <a:avLst/>
          </a:prstGeom>
          <a:solidFill>
            <a:srgbClr val="CCFFFF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54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7406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15" grpId="0" animBg="1"/>
          <p:bldP spid="21" grpId="0" animBg="1"/>
          <p:bldP spid="23" grpId="0" animBg="1"/>
          <p:bldP spid="22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5" dur="2808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15" grpId="0" animBg="1"/>
          <p:bldP spid="21" grpId="0" animBg="1"/>
          <p:bldP spid="23" grpId="0" animBg="1"/>
          <p:bldP spid="22" grpId="0" animBg="1"/>
          <p:bldP spid="24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82873F-E094-5496-CC21-938CE1283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D333815-BD51-D45C-3E2E-09EE6C466FD2}"/>
              </a:ext>
            </a:extLst>
          </p:cNvPr>
          <p:cNvGrpSpPr/>
          <p:nvPr/>
        </p:nvGrpSpPr>
        <p:grpSpPr>
          <a:xfrm>
            <a:off x="356304" y="258507"/>
            <a:ext cx="1915558" cy="1245911"/>
            <a:chOff x="85546" y="-34978"/>
            <a:chExt cx="1915558" cy="124591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58E0955-1126-B07B-4D43-2287F797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3" b="90551" l="2452" r="96657">
                          <a14:foregroundMark x1="4309" y1="14764" x2="5349" y2="58071"/>
                          <a14:foregroundMark x1="5349" y1="58071" x2="7429" y2="68701"/>
                          <a14:foregroundMark x1="3938" y1="15748" x2="4012" y2="60827"/>
                          <a14:foregroundMark x1="4903" y1="89764" x2="21768" y2="89173"/>
                          <a14:foregroundMark x1="21768" y1="89173" x2="35215" y2="90551"/>
                          <a14:foregroundMark x1="35215" y1="90551" x2="47103" y2="89173"/>
                          <a14:foregroundMark x1="47103" y1="89173" x2="51932" y2="89173"/>
                          <a14:foregroundMark x1="51932" y1="89173" x2="59361" y2="88780"/>
                          <a14:foregroundMark x1="59361" y1="88780" x2="66122" y2="89764"/>
                          <a14:foregroundMark x1="66122" y1="89764" x2="70951" y2="89567"/>
                          <a14:foregroundMark x1="70951" y1="89567" x2="82764" y2="90945"/>
                          <a14:foregroundMark x1="82764" y1="90945" x2="88633" y2="89370"/>
                          <a14:foregroundMark x1="88633" y1="89370" x2="94131" y2="90157"/>
                          <a14:foregroundMark x1="94131" y1="90157" x2="96657" y2="50394"/>
                          <a14:foregroundMark x1="96657" y1="50394" x2="96657" y2="23425"/>
                          <a14:foregroundMark x1="96657" y1="23425" x2="88930" y2="15157"/>
                          <a14:foregroundMark x1="88930" y1="15157" x2="6018" y2="13780"/>
                          <a14:foregroundMark x1="91902" y1="90748" x2="94056" y2="90551"/>
                          <a14:foregroundMark x1="23997" y1="11220" x2="28752" y2="10827"/>
                          <a14:foregroundMark x1="28752" y1="10827" x2="33507" y2="10827"/>
                          <a14:foregroundMark x1="2452" y1="21063" x2="2600" y2="336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546" y="-34978"/>
              <a:ext cx="1915558" cy="1245911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0460F96-5110-FF8B-579F-14C52C8F7BFE}"/>
                </a:ext>
              </a:extLst>
            </p:cNvPr>
            <p:cNvGrpSpPr/>
            <p:nvPr/>
          </p:nvGrpSpPr>
          <p:grpSpPr>
            <a:xfrm>
              <a:off x="305527" y="264809"/>
              <a:ext cx="1695577" cy="646333"/>
              <a:chOff x="2318173" y="912377"/>
              <a:chExt cx="1695577" cy="646333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5BDC808-17C2-C4C9-C1C8-77BAE85D4F49}"/>
                  </a:ext>
                </a:extLst>
              </p:cNvPr>
              <p:cNvGrpSpPr/>
              <p:nvPr/>
            </p:nvGrpSpPr>
            <p:grpSpPr>
              <a:xfrm>
                <a:off x="2318173" y="912377"/>
                <a:ext cx="581725" cy="646331"/>
                <a:chOff x="2318173" y="912377"/>
                <a:chExt cx="581725" cy="646331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A97C7957-215C-B1F2-6082-7D79BD4FE709}"/>
                    </a:ext>
                  </a:extLst>
                </p:cNvPr>
                <p:cNvSpPr/>
                <p:nvPr/>
              </p:nvSpPr>
              <p:spPr>
                <a:xfrm>
                  <a:off x="2318173" y="958988"/>
                  <a:ext cx="523783" cy="553111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32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DE5740D-2CAF-0848-3BEB-C8D58468FFA6}"/>
                    </a:ext>
                  </a:extLst>
                </p:cNvPr>
                <p:cNvSpPr txBox="1"/>
                <p:nvPr/>
              </p:nvSpPr>
              <p:spPr>
                <a:xfrm>
                  <a:off x="2376115" y="912377"/>
                  <a:ext cx="5237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endParaRPr lang="vi-VN" sz="3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D02607-31F2-C9B2-F602-D9512FBAAE6A}"/>
                  </a:ext>
                </a:extLst>
              </p:cNvPr>
              <p:cNvSpPr txBox="1"/>
              <p:nvPr/>
            </p:nvSpPr>
            <p:spPr>
              <a:xfrm>
                <a:off x="2899898" y="912379"/>
                <a:ext cx="11138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A0102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endParaRPr lang="vi-VN" sz="3600" b="1" dirty="0">
                  <a:solidFill>
                    <a:srgbClr val="A0102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BAA2752-8589-4829-8BD5-AE59F1C02523}"/>
              </a:ext>
            </a:extLst>
          </p:cNvPr>
          <p:cNvSpPr/>
          <p:nvPr/>
        </p:nvSpPr>
        <p:spPr>
          <a:xfrm>
            <a:off x="634226" y="1798320"/>
            <a:ext cx="10814823" cy="4501384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DE5220-0125-43B2-B2C7-ED72C9EC7089}"/>
              </a:ext>
            </a:extLst>
          </p:cNvPr>
          <p:cNvSpPr txBox="1"/>
          <p:nvPr/>
        </p:nvSpPr>
        <p:spPr>
          <a:xfrm>
            <a:off x="2187885" y="1947535"/>
            <a:ext cx="9632638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 x 5 x 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10D180-BE0A-4880-85B3-034DEABFFD66}"/>
              </a:ext>
            </a:extLst>
          </p:cNvPr>
          <p:cNvSpPr txBox="1"/>
          <p:nvPr/>
        </p:nvSpPr>
        <p:spPr>
          <a:xfrm>
            <a:off x="2187885" y="3233723"/>
            <a:ext cx="9632638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 – 6 x 3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BCB78C-ABBA-4015-9CDB-9833FA98D498}"/>
              </a:ext>
            </a:extLst>
          </p:cNvPr>
          <p:cNvSpPr txBox="1"/>
          <p:nvPr/>
        </p:nvSpPr>
        <p:spPr>
          <a:xfrm>
            <a:off x="2187885" y="4708295"/>
            <a:ext cx="9632638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8 : 3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1E014B-A143-4021-84A4-B182D9002E3C}"/>
              </a:ext>
            </a:extLst>
          </p:cNvPr>
          <p:cNvSpPr txBox="1"/>
          <p:nvPr/>
        </p:nvSpPr>
        <p:spPr>
          <a:xfrm>
            <a:off x="4540096" y="1947535"/>
            <a:ext cx="2165504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30 x 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6F7D9DA-5170-4FE6-8AE4-22FD56286C01}"/>
              </a:ext>
            </a:extLst>
          </p:cNvPr>
          <p:cNvSpPr txBox="1"/>
          <p:nvPr/>
        </p:nvSpPr>
        <p:spPr>
          <a:xfrm>
            <a:off x="4540096" y="2541228"/>
            <a:ext cx="2165504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120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E5E7DA9-ED4E-4B34-B84A-36DF93E31A4E}"/>
              </a:ext>
            </a:extLst>
          </p:cNvPr>
          <p:cNvSpPr txBox="1"/>
          <p:nvPr/>
        </p:nvSpPr>
        <p:spPr>
          <a:xfrm>
            <a:off x="4911572" y="3260351"/>
            <a:ext cx="2165504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52 - 18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95A9EA9-6922-4F3C-A047-FAB8687BF62E}"/>
              </a:ext>
            </a:extLst>
          </p:cNvPr>
          <p:cNvSpPr txBox="1"/>
          <p:nvPr/>
        </p:nvSpPr>
        <p:spPr>
          <a:xfrm>
            <a:off x="4911572" y="3854044"/>
            <a:ext cx="2165504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7AB812B-F334-44DE-9B85-23C066FD2C14}"/>
              </a:ext>
            </a:extLst>
          </p:cNvPr>
          <p:cNvSpPr txBox="1"/>
          <p:nvPr/>
        </p:nvSpPr>
        <p:spPr>
          <a:xfrm>
            <a:off x="4540095" y="4708295"/>
            <a:ext cx="2165504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48 : 3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AE50FF7-1C9E-4C80-9892-32964FC84D79}"/>
              </a:ext>
            </a:extLst>
          </p:cNvPr>
          <p:cNvSpPr txBox="1"/>
          <p:nvPr/>
        </p:nvSpPr>
        <p:spPr>
          <a:xfrm>
            <a:off x="4540095" y="5325009"/>
            <a:ext cx="2165504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508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1E8EB0-6229-4569-DB85-63CC4C2A7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9F4038B-27F6-A102-B8F6-3DFA15632C5E}"/>
              </a:ext>
            </a:extLst>
          </p:cNvPr>
          <p:cNvSpPr/>
          <p:nvPr/>
        </p:nvSpPr>
        <p:spPr>
          <a:xfrm>
            <a:off x="194324" y="2155580"/>
            <a:ext cx="11803352" cy="416098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06FF25-13E3-630A-A320-98B1BD44D96F}"/>
              </a:ext>
            </a:extLst>
          </p:cNvPr>
          <p:cNvGrpSpPr/>
          <p:nvPr/>
        </p:nvGrpSpPr>
        <p:grpSpPr>
          <a:xfrm>
            <a:off x="447743" y="368235"/>
            <a:ext cx="5648257" cy="1245911"/>
            <a:chOff x="176985" y="74750"/>
            <a:chExt cx="4577017" cy="12459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0B1B54-4812-D15F-D31D-EAEE50664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3" b="90551" l="2452" r="96657">
                          <a14:foregroundMark x1="4309" y1="14764" x2="5349" y2="58071"/>
                          <a14:foregroundMark x1="5349" y1="58071" x2="7429" y2="68701"/>
                          <a14:foregroundMark x1="3938" y1="15748" x2="4012" y2="60827"/>
                          <a14:foregroundMark x1="4903" y1="89764" x2="21768" y2="89173"/>
                          <a14:foregroundMark x1="21768" y1="89173" x2="35215" y2="90551"/>
                          <a14:foregroundMark x1="35215" y1="90551" x2="47103" y2="89173"/>
                          <a14:foregroundMark x1="47103" y1="89173" x2="51932" y2="89173"/>
                          <a14:foregroundMark x1="51932" y1="89173" x2="59361" y2="88780"/>
                          <a14:foregroundMark x1="59361" y1="88780" x2="66122" y2="89764"/>
                          <a14:foregroundMark x1="66122" y1="89764" x2="70951" y2="89567"/>
                          <a14:foregroundMark x1="70951" y1="89567" x2="82764" y2="90945"/>
                          <a14:foregroundMark x1="82764" y1="90945" x2="88633" y2="89370"/>
                          <a14:foregroundMark x1="88633" y1="89370" x2="94131" y2="90157"/>
                          <a14:foregroundMark x1="94131" y1="90157" x2="96657" y2="50394"/>
                          <a14:foregroundMark x1="96657" y1="50394" x2="96657" y2="23425"/>
                          <a14:foregroundMark x1="96657" y1="23425" x2="88930" y2="15157"/>
                          <a14:foregroundMark x1="88930" y1="15157" x2="6018" y2="13780"/>
                          <a14:foregroundMark x1="91902" y1="90748" x2="94056" y2="90551"/>
                          <a14:foregroundMark x1="23997" y1="11220" x2="28752" y2="10827"/>
                          <a14:foregroundMark x1="28752" y1="10827" x2="33507" y2="10827"/>
                          <a14:foregroundMark x1="2452" y1="21063" x2="2600" y2="336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6985" y="74750"/>
              <a:ext cx="4577017" cy="124591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E91EA75-FF7A-218B-8ACF-D8A1F3DB0FF3}"/>
                </a:ext>
              </a:extLst>
            </p:cNvPr>
            <p:cNvGrpSpPr/>
            <p:nvPr/>
          </p:nvGrpSpPr>
          <p:grpSpPr>
            <a:xfrm>
              <a:off x="488407" y="343763"/>
              <a:ext cx="4086688" cy="707886"/>
              <a:chOff x="2501053" y="991331"/>
              <a:chExt cx="4086688" cy="70788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9EF74B6-66DD-CC3B-386C-C1D719BCEC59}"/>
                  </a:ext>
                </a:extLst>
              </p:cNvPr>
              <p:cNvGrpSpPr/>
              <p:nvPr/>
            </p:nvGrpSpPr>
            <p:grpSpPr>
              <a:xfrm>
                <a:off x="2501053" y="999863"/>
                <a:ext cx="607544" cy="646331"/>
                <a:chOff x="2501053" y="999863"/>
                <a:chExt cx="607544" cy="646331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34AEBBE7-E2F9-396F-173A-5B9C8076F5FF}"/>
                    </a:ext>
                  </a:extLst>
                </p:cNvPr>
                <p:cNvSpPr/>
                <p:nvPr/>
              </p:nvSpPr>
              <p:spPr>
                <a:xfrm>
                  <a:off x="2501053" y="1068716"/>
                  <a:ext cx="523783" cy="553111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32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8D1314B-6800-BD46-4AA6-6A5F16F25CCA}"/>
                    </a:ext>
                  </a:extLst>
                </p:cNvPr>
                <p:cNvSpPr txBox="1"/>
                <p:nvPr/>
              </p:nvSpPr>
              <p:spPr>
                <a:xfrm>
                  <a:off x="2584814" y="999863"/>
                  <a:ext cx="5237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3</a:t>
                  </a:r>
                  <a:endParaRPr lang="vi-VN" sz="3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88D0A2-157C-8915-CCAB-48ECB0AA5341}"/>
                  </a:ext>
                </a:extLst>
              </p:cNvPr>
              <p:cNvSpPr txBox="1"/>
              <p:nvPr/>
            </p:nvSpPr>
            <p:spPr>
              <a:xfrm>
                <a:off x="2968070" y="991331"/>
                <a:ext cx="36196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rgbClr val="A0102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Số?</a:t>
                </a:r>
                <a:endParaRPr lang="vi-VN" sz="3600" b="1" dirty="0">
                  <a:solidFill>
                    <a:srgbClr val="A0102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9B2537F-858E-4511-A42D-53445514C343}"/>
              </a:ext>
            </a:extLst>
          </p:cNvPr>
          <p:cNvSpPr txBox="1"/>
          <p:nvPr/>
        </p:nvSpPr>
        <p:spPr>
          <a:xfrm>
            <a:off x="782034" y="2652902"/>
            <a:ext cx="106279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0" i="0">
                <a:solidFill>
                  <a:srgbClr val="000000"/>
                </a:solidFill>
                <a:effectLst/>
                <a:latin typeface="OpenSans"/>
              </a:rPr>
              <a:t>	</a:t>
            </a:r>
            <a:r>
              <a:rPr lang="vi-VN" sz="4400" b="0" i="0">
                <a:solidFill>
                  <a:srgbClr val="000000"/>
                </a:solidFill>
                <a:effectLst/>
                <a:latin typeface="OpenSans"/>
              </a:rPr>
              <a:t>Mỗi tờ giấy màu dán được một mặt của hộp giấy (xem hình bên).</a:t>
            </a:r>
          </a:p>
          <a:p>
            <a:pPr algn="just"/>
            <a:r>
              <a:rPr lang="en-US" sz="4400" b="0" i="0">
                <a:solidFill>
                  <a:srgbClr val="000000"/>
                </a:solidFill>
                <a:effectLst/>
                <a:latin typeface="OpenSans"/>
              </a:rPr>
              <a:t>	</a:t>
            </a:r>
            <a:r>
              <a:rPr lang="vi-VN" sz="4400" b="0" i="0">
                <a:solidFill>
                  <a:srgbClr val="000000"/>
                </a:solidFill>
                <a:effectLst/>
                <a:latin typeface="OpenSans"/>
              </a:rPr>
              <a:t>Để dán hết các mặt của 10 hộp giấy, cần …?... tờ giấy màu.</a:t>
            </a:r>
          </a:p>
          <a:p>
            <a:pPr algn="just"/>
            <a:br>
              <a:rPr lang="vi-VN" sz="4400" b="0" i="0">
                <a:solidFill>
                  <a:srgbClr val="000000"/>
                </a:solidFill>
                <a:effectLst/>
                <a:latin typeface="OpenSans"/>
              </a:rPr>
            </a:b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53373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1E8EB0-6229-4569-DB85-63CC4C2A7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6D31F305-6899-B373-3138-900F571D6210}"/>
              </a:ext>
            </a:extLst>
          </p:cNvPr>
          <p:cNvSpPr/>
          <p:nvPr/>
        </p:nvSpPr>
        <p:spPr>
          <a:xfrm>
            <a:off x="5104759" y="1677819"/>
            <a:ext cx="5939062" cy="1683746"/>
          </a:xfrm>
          <a:prstGeom prst="wedgeRoundRectCallout">
            <a:avLst>
              <a:gd name="adj1" fmla="val -59321"/>
              <a:gd name="adj2" fmla="val 34669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</a:rPr>
              <a:t>PHƯƠNG PHÁP GIẢI</a:t>
            </a:r>
            <a:endParaRPr lang="vi-VN" sz="32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C3B2FB-1E7F-C66D-95B4-67E9EC9D2C15}"/>
              </a:ext>
            </a:extLst>
          </p:cNvPr>
          <p:cNvGrpSpPr/>
          <p:nvPr/>
        </p:nvGrpSpPr>
        <p:grpSpPr>
          <a:xfrm>
            <a:off x="5074329" y="3496436"/>
            <a:ext cx="7117671" cy="3872780"/>
            <a:chOff x="5991806" y="3686495"/>
            <a:chExt cx="7117671" cy="387278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9F4038B-27F6-A102-B8F6-3DFA15632C5E}"/>
                </a:ext>
              </a:extLst>
            </p:cNvPr>
            <p:cNvSpPr/>
            <p:nvPr/>
          </p:nvSpPr>
          <p:spPr>
            <a:xfrm>
              <a:off x="5991806" y="3686495"/>
              <a:ext cx="7117671" cy="2993329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FD5424-C6FB-6D06-29BF-78624DBC387D}"/>
                </a:ext>
              </a:extLst>
            </p:cNvPr>
            <p:cNvSpPr txBox="1"/>
            <p:nvPr/>
          </p:nvSpPr>
          <p:spPr>
            <a:xfrm>
              <a:off x="6239754" y="4142955"/>
              <a:ext cx="662177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/>
                <a:t>Bước 1: Tìm số tờ giấy màu để dán 1 hộp</a:t>
              </a:r>
            </a:p>
            <a:p>
              <a:r>
                <a:rPr lang="vi-VN" sz="3600"/>
                <a:t>Bước 2: Tìm số tờ giấy màu để dán 10 hộp</a:t>
              </a:r>
            </a:p>
            <a:p>
              <a:endParaRPr lang="vi-VN" sz="3600"/>
            </a:p>
            <a:p>
              <a:endParaRPr lang="vi-VN" sz="36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EB53193-BED0-06CC-B746-595624A64E46}"/>
              </a:ext>
            </a:extLst>
          </p:cNvPr>
          <p:cNvGrpSpPr/>
          <p:nvPr/>
        </p:nvGrpSpPr>
        <p:grpSpPr>
          <a:xfrm>
            <a:off x="447743" y="368235"/>
            <a:ext cx="5648257" cy="1245911"/>
            <a:chOff x="176985" y="74750"/>
            <a:chExt cx="4577017" cy="12459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2F5B0F-9C07-0C86-EB74-10B075259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3" b="90551" l="2452" r="96657">
                          <a14:foregroundMark x1="4309" y1="14764" x2="5349" y2="58071"/>
                          <a14:foregroundMark x1="5349" y1="58071" x2="7429" y2="68701"/>
                          <a14:foregroundMark x1="3938" y1="15748" x2="4012" y2="60827"/>
                          <a14:foregroundMark x1="4903" y1="89764" x2="21768" y2="89173"/>
                          <a14:foregroundMark x1="21768" y1="89173" x2="35215" y2="90551"/>
                          <a14:foregroundMark x1="35215" y1="90551" x2="47103" y2="89173"/>
                          <a14:foregroundMark x1="47103" y1="89173" x2="51932" y2="89173"/>
                          <a14:foregroundMark x1="51932" y1="89173" x2="59361" y2="88780"/>
                          <a14:foregroundMark x1="59361" y1="88780" x2="66122" y2="89764"/>
                          <a14:foregroundMark x1="66122" y1="89764" x2="70951" y2="89567"/>
                          <a14:foregroundMark x1="70951" y1="89567" x2="82764" y2="90945"/>
                          <a14:foregroundMark x1="82764" y1="90945" x2="88633" y2="89370"/>
                          <a14:foregroundMark x1="88633" y1="89370" x2="94131" y2="90157"/>
                          <a14:foregroundMark x1="94131" y1="90157" x2="96657" y2="50394"/>
                          <a14:foregroundMark x1="96657" y1="50394" x2="96657" y2="23425"/>
                          <a14:foregroundMark x1="96657" y1="23425" x2="88930" y2="15157"/>
                          <a14:foregroundMark x1="88930" y1="15157" x2="6018" y2="13780"/>
                          <a14:foregroundMark x1="91902" y1="90748" x2="94056" y2="90551"/>
                          <a14:foregroundMark x1="23997" y1="11220" x2="28752" y2="10827"/>
                          <a14:foregroundMark x1="28752" y1="10827" x2="33507" y2="10827"/>
                          <a14:foregroundMark x1="2452" y1="21063" x2="2600" y2="336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6985" y="74750"/>
              <a:ext cx="4577017" cy="124591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81CD50-FA8D-0BE1-0742-DF8A8F7F47E2}"/>
                </a:ext>
              </a:extLst>
            </p:cNvPr>
            <p:cNvGrpSpPr/>
            <p:nvPr/>
          </p:nvGrpSpPr>
          <p:grpSpPr>
            <a:xfrm>
              <a:off x="488407" y="343763"/>
              <a:ext cx="4086688" cy="707886"/>
              <a:chOff x="2501053" y="991331"/>
              <a:chExt cx="4086688" cy="70788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1AB3D95-C8DA-0FA1-3FE0-ACB56F9E82C0}"/>
                  </a:ext>
                </a:extLst>
              </p:cNvPr>
              <p:cNvGrpSpPr/>
              <p:nvPr/>
            </p:nvGrpSpPr>
            <p:grpSpPr>
              <a:xfrm>
                <a:off x="2501053" y="999863"/>
                <a:ext cx="607544" cy="646331"/>
                <a:chOff x="2501053" y="999863"/>
                <a:chExt cx="607544" cy="646331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7266BF6-FFBE-5FDF-E12B-E496D045A8E4}"/>
                    </a:ext>
                  </a:extLst>
                </p:cNvPr>
                <p:cNvSpPr/>
                <p:nvPr/>
              </p:nvSpPr>
              <p:spPr>
                <a:xfrm>
                  <a:off x="2501053" y="1068716"/>
                  <a:ext cx="523783" cy="553111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32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0C9A375-DD30-39B1-1388-1A7701440C09}"/>
                    </a:ext>
                  </a:extLst>
                </p:cNvPr>
                <p:cNvSpPr txBox="1"/>
                <p:nvPr/>
              </p:nvSpPr>
              <p:spPr>
                <a:xfrm>
                  <a:off x="2584814" y="999863"/>
                  <a:ext cx="5237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3</a:t>
                  </a:r>
                  <a:endParaRPr lang="vi-VN" sz="3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AE23FF-AD59-202C-58ED-18F47E2FE695}"/>
                  </a:ext>
                </a:extLst>
              </p:cNvPr>
              <p:cNvSpPr txBox="1"/>
              <p:nvPr/>
            </p:nvSpPr>
            <p:spPr>
              <a:xfrm>
                <a:off x="2968070" y="991331"/>
                <a:ext cx="36196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rgbClr val="A0102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SỐ?</a:t>
                </a:r>
                <a:endParaRPr lang="vi-VN" sz="3600" b="1" dirty="0">
                  <a:solidFill>
                    <a:srgbClr val="A0102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03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1E8EB0-6229-4569-DB85-63CC4C2A7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9F4038B-27F6-A102-B8F6-3DFA15632C5E}"/>
              </a:ext>
            </a:extLst>
          </p:cNvPr>
          <p:cNvSpPr/>
          <p:nvPr/>
        </p:nvSpPr>
        <p:spPr>
          <a:xfrm>
            <a:off x="194324" y="2155580"/>
            <a:ext cx="11803352" cy="416098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06FF25-13E3-630A-A320-98B1BD44D96F}"/>
              </a:ext>
            </a:extLst>
          </p:cNvPr>
          <p:cNvGrpSpPr/>
          <p:nvPr/>
        </p:nvGrpSpPr>
        <p:grpSpPr>
          <a:xfrm>
            <a:off x="447743" y="368235"/>
            <a:ext cx="5648257" cy="1245911"/>
            <a:chOff x="176985" y="74750"/>
            <a:chExt cx="4577017" cy="12459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0B1B54-4812-D15F-D31D-EAEE50664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3" b="90551" l="2452" r="96657">
                          <a14:foregroundMark x1="4309" y1="14764" x2="5349" y2="58071"/>
                          <a14:foregroundMark x1="5349" y1="58071" x2="7429" y2="68701"/>
                          <a14:foregroundMark x1="3938" y1="15748" x2="4012" y2="60827"/>
                          <a14:foregroundMark x1="4903" y1="89764" x2="21768" y2="89173"/>
                          <a14:foregroundMark x1="21768" y1="89173" x2="35215" y2="90551"/>
                          <a14:foregroundMark x1="35215" y1="90551" x2="47103" y2="89173"/>
                          <a14:foregroundMark x1="47103" y1="89173" x2="51932" y2="89173"/>
                          <a14:foregroundMark x1="51932" y1="89173" x2="59361" y2="88780"/>
                          <a14:foregroundMark x1="59361" y1="88780" x2="66122" y2="89764"/>
                          <a14:foregroundMark x1="66122" y1="89764" x2="70951" y2="89567"/>
                          <a14:foregroundMark x1="70951" y1="89567" x2="82764" y2="90945"/>
                          <a14:foregroundMark x1="82764" y1="90945" x2="88633" y2="89370"/>
                          <a14:foregroundMark x1="88633" y1="89370" x2="94131" y2="90157"/>
                          <a14:foregroundMark x1="94131" y1="90157" x2="96657" y2="50394"/>
                          <a14:foregroundMark x1="96657" y1="50394" x2="96657" y2="23425"/>
                          <a14:foregroundMark x1="96657" y1="23425" x2="88930" y2="15157"/>
                          <a14:foregroundMark x1="88930" y1="15157" x2="6018" y2="13780"/>
                          <a14:foregroundMark x1="91902" y1="90748" x2="94056" y2="90551"/>
                          <a14:foregroundMark x1="23997" y1="11220" x2="28752" y2="10827"/>
                          <a14:foregroundMark x1="28752" y1="10827" x2="33507" y2="10827"/>
                          <a14:foregroundMark x1="2452" y1="21063" x2="2600" y2="336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6985" y="74750"/>
              <a:ext cx="4577017" cy="124591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E91EA75-FF7A-218B-8ACF-D8A1F3DB0FF3}"/>
                </a:ext>
              </a:extLst>
            </p:cNvPr>
            <p:cNvGrpSpPr/>
            <p:nvPr/>
          </p:nvGrpSpPr>
          <p:grpSpPr>
            <a:xfrm>
              <a:off x="488407" y="343763"/>
              <a:ext cx="4086688" cy="707886"/>
              <a:chOff x="2501053" y="991331"/>
              <a:chExt cx="4086688" cy="70788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9EF74B6-66DD-CC3B-386C-C1D719BCEC59}"/>
                  </a:ext>
                </a:extLst>
              </p:cNvPr>
              <p:cNvGrpSpPr/>
              <p:nvPr/>
            </p:nvGrpSpPr>
            <p:grpSpPr>
              <a:xfrm>
                <a:off x="2501053" y="999863"/>
                <a:ext cx="607544" cy="646331"/>
                <a:chOff x="2501053" y="999863"/>
                <a:chExt cx="607544" cy="646331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34AEBBE7-E2F9-396F-173A-5B9C8076F5FF}"/>
                    </a:ext>
                  </a:extLst>
                </p:cNvPr>
                <p:cNvSpPr/>
                <p:nvPr/>
              </p:nvSpPr>
              <p:spPr>
                <a:xfrm>
                  <a:off x="2501053" y="1068716"/>
                  <a:ext cx="523783" cy="553111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8D1314B-6800-BD46-4AA6-6A5F16F25CCA}"/>
                    </a:ext>
                  </a:extLst>
                </p:cNvPr>
                <p:cNvSpPr txBox="1"/>
                <p:nvPr/>
              </p:nvSpPr>
              <p:spPr>
                <a:xfrm>
                  <a:off x="2584814" y="999863"/>
                  <a:ext cx="5237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3</a:t>
                  </a:r>
                  <a:endPara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88D0A2-157C-8915-CCAB-48ECB0AA5341}"/>
                  </a:ext>
                </a:extLst>
              </p:cNvPr>
              <p:cNvSpPr txBox="1"/>
              <p:nvPr/>
            </p:nvSpPr>
            <p:spPr>
              <a:xfrm>
                <a:off x="2968070" y="991331"/>
                <a:ext cx="36196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A0102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Số?</a:t>
                </a:r>
                <a:endPara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0102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9B2537F-858E-4511-A42D-53445514C343}"/>
              </a:ext>
            </a:extLst>
          </p:cNvPr>
          <p:cNvSpPr txBox="1"/>
          <p:nvPr/>
        </p:nvSpPr>
        <p:spPr>
          <a:xfrm>
            <a:off x="782034" y="2652902"/>
            <a:ext cx="1062793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	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Ta thấy 1 hộp giấy gồm 6 mặt nên để dán các mặt của 1 hộp cần 6 tờ giấy màu.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	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Để dán hết các mặt của 10 hộp giấy , cần 60 tờ giấy màu. (Vì 6 x 10 = 60)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F055AF-D83C-FBF8-F2F5-BD81E1FCD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88063" cy="6858000"/>
          </a:xfrm>
          <a:prstGeom prst="rect">
            <a:avLst/>
          </a:prstGeom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8571F227-906C-803E-AEDB-9979AFF50764}"/>
              </a:ext>
            </a:extLst>
          </p:cNvPr>
          <p:cNvSpPr/>
          <p:nvPr/>
        </p:nvSpPr>
        <p:spPr>
          <a:xfrm>
            <a:off x="858669" y="275209"/>
            <a:ext cx="5845456" cy="3153791"/>
          </a:xfrm>
          <a:prstGeom prst="round2DiagRect">
            <a:avLst>
              <a:gd name="adj1" fmla="val 17243"/>
              <a:gd name="adj2" fmla="val 4707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B2148-4DAD-120B-C1A9-ACCAD68BBDC3}"/>
              </a:ext>
            </a:extLst>
          </p:cNvPr>
          <p:cNvSpPr txBox="1"/>
          <p:nvPr/>
        </p:nvSpPr>
        <p:spPr>
          <a:xfrm>
            <a:off x="1217229" y="1281626"/>
            <a:ext cx="5229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Edwardian" panose="02040603050506020204" pitchFamily="18" charset="0"/>
              </a:rPr>
              <a:t>Tạm</a:t>
            </a:r>
            <a:r>
              <a:rPr lang="en-US" sz="4000" dirty="0">
                <a:latin typeface="UTM Edwardian" panose="02040603050506020204" pitchFamily="18" charset="0"/>
              </a:rPr>
              <a:t> </a:t>
            </a:r>
            <a:r>
              <a:rPr lang="en-US" sz="4000" dirty="0" err="1">
                <a:latin typeface="UTM Edwardian" panose="02040603050506020204" pitchFamily="18" charset="0"/>
              </a:rPr>
              <a:t>biệt</a:t>
            </a:r>
            <a:r>
              <a:rPr lang="en-US" sz="4000" dirty="0">
                <a:latin typeface="UTM Edwardian" panose="02040603050506020204" pitchFamily="18" charset="0"/>
              </a:rPr>
              <a:t> </a:t>
            </a:r>
            <a:r>
              <a:rPr lang="en-US" sz="4000" dirty="0" err="1">
                <a:latin typeface="UTM Edwardian" panose="02040603050506020204" pitchFamily="18" charset="0"/>
              </a:rPr>
              <a:t>và</a:t>
            </a:r>
            <a:r>
              <a:rPr lang="en-US" sz="4000" dirty="0">
                <a:latin typeface="UTM Edwardian" panose="02040603050506020204" pitchFamily="18" charset="0"/>
              </a:rPr>
              <a:t> </a:t>
            </a:r>
            <a:r>
              <a:rPr lang="en-US" sz="4000" dirty="0" err="1">
                <a:latin typeface="UTM Edwardian" panose="02040603050506020204" pitchFamily="18" charset="0"/>
              </a:rPr>
              <a:t>hẹn</a:t>
            </a:r>
            <a:r>
              <a:rPr lang="en-US" sz="4000" dirty="0">
                <a:latin typeface="UTM Edwardian" panose="02040603050506020204" pitchFamily="18" charset="0"/>
              </a:rPr>
              <a:t> </a:t>
            </a:r>
            <a:r>
              <a:rPr lang="en-US" sz="4000" dirty="0" err="1">
                <a:latin typeface="UTM Edwardian" panose="02040603050506020204" pitchFamily="18" charset="0"/>
              </a:rPr>
              <a:t>gặp</a:t>
            </a:r>
            <a:r>
              <a:rPr lang="en-US" sz="4000" dirty="0">
                <a:latin typeface="UTM Edwardian" panose="02040603050506020204" pitchFamily="18" charset="0"/>
              </a:rPr>
              <a:t> </a:t>
            </a:r>
            <a:r>
              <a:rPr lang="en-US" sz="4000" dirty="0" err="1">
                <a:latin typeface="UTM Edwardian" panose="02040603050506020204" pitchFamily="18" charset="0"/>
              </a:rPr>
              <a:t>lại</a:t>
            </a:r>
            <a:endParaRPr lang="vi-VN" sz="4000" dirty="0">
              <a:latin typeface="#9Slide05 Phobia" panose="02000506000000020003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172145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repeatCount="indefinite" decel="22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439D77-B5EB-09A7-962B-78E0AC3E3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B6191FD-6F47-2275-3DF9-E1D339DFF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955" y="-1481062"/>
            <a:ext cx="3206774" cy="6127011"/>
          </a:xfrm>
          <a:prstGeom prst="rect">
            <a:avLst/>
          </a:prstGeom>
        </p:spPr>
      </p:pic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C4AF4443-A8C3-CDD9-2E48-CA8707E72CCD}"/>
              </a:ext>
            </a:extLst>
          </p:cNvPr>
          <p:cNvSpPr/>
          <p:nvPr/>
        </p:nvSpPr>
        <p:spPr>
          <a:xfrm>
            <a:off x="1602275" y="1079376"/>
            <a:ext cx="3099285" cy="1287262"/>
          </a:xfrm>
          <a:prstGeom prst="wedgeRoundRectCallout">
            <a:avLst>
              <a:gd name="adj1" fmla="val -31677"/>
              <a:gd name="adj2" fmla="val 64344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>
                <a:solidFill>
                  <a:schemeClr val="tx1"/>
                </a:solidFill>
              </a:rPr>
              <a:t>con kiến có </a:t>
            </a:r>
            <a:r>
              <a:rPr lang="en-US" sz="3600" dirty="0" err="1">
                <a:solidFill>
                  <a:schemeClr val="tx1"/>
                </a:solidFill>
              </a:rPr>
              <a:t>mấy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chân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875D8A19-EFA4-F958-FE2F-785F3F2F8640}"/>
              </a:ext>
            </a:extLst>
          </p:cNvPr>
          <p:cNvSpPr/>
          <p:nvPr/>
        </p:nvSpPr>
        <p:spPr>
          <a:xfrm>
            <a:off x="1602274" y="1079376"/>
            <a:ext cx="3099285" cy="1287262"/>
          </a:xfrm>
          <a:prstGeom prst="wedgeRoundRectCallout">
            <a:avLst>
              <a:gd name="adj1" fmla="val -31677"/>
              <a:gd name="adj2" fmla="val 64344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>
                <a:solidFill>
                  <a:schemeClr val="tx1"/>
                </a:solidFill>
              </a:rPr>
              <a:t>con kiến có 6 </a:t>
            </a:r>
            <a:r>
              <a:rPr lang="en-US" sz="3600" dirty="0" err="1">
                <a:solidFill>
                  <a:schemeClr val="tx1"/>
                </a:solidFill>
              </a:rPr>
              <a:t>chân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AD4C43C-D957-C3D7-4CD8-A0C7FB72FFB0}"/>
              </a:ext>
            </a:extLst>
          </p:cNvPr>
          <p:cNvSpPr/>
          <p:nvPr/>
        </p:nvSpPr>
        <p:spPr>
          <a:xfrm>
            <a:off x="320337" y="742505"/>
            <a:ext cx="5411725" cy="1780469"/>
          </a:xfrm>
          <a:prstGeom prst="wedgeRoundRectCallout">
            <a:avLst>
              <a:gd name="adj1" fmla="val -20863"/>
              <a:gd name="adj2" fmla="val 62290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phép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tính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err="1">
                <a:solidFill>
                  <a:schemeClr val="tx1"/>
                </a:solidFill>
              </a:rPr>
              <a:t>của</a:t>
            </a:r>
            <a:r>
              <a:rPr lang="en-US" sz="3200">
                <a:solidFill>
                  <a:schemeClr val="tx1"/>
                </a:solidFill>
              </a:rPr>
              <a:t> 7 con kiến </a:t>
            </a:r>
            <a:r>
              <a:rPr lang="en-US" sz="3200" dirty="0" err="1">
                <a:solidFill>
                  <a:schemeClr val="tx1"/>
                </a:solidFill>
              </a:rPr>
              <a:t>rồi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quả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phép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nhân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vi-VN" sz="3200" dirty="0">
              <a:solidFill>
                <a:schemeClr val="tx1"/>
              </a:solidFill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1E488FC1-5667-4D44-E94B-C27BEF1E9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3" b="90551" l="2452" r="96657">
                        <a14:foregroundMark x1="4309" y1="14764" x2="5349" y2="58071"/>
                        <a14:foregroundMark x1="5349" y1="58071" x2="7429" y2="68701"/>
                        <a14:foregroundMark x1="3938" y1="15748" x2="4012" y2="60827"/>
                        <a14:foregroundMark x1="4903" y1="89764" x2="21768" y2="89173"/>
                        <a14:foregroundMark x1="21768" y1="89173" x2="35215" y2="90551"/>
                        <a14:foregroundMark x1="35215" y1="90551" x2="47103" y2="89173"/>
                        <a14:foregroundMark x1="47103" y1="89173" x2="51932" y2="89173"/>
                        <a14:foregroundMark x1="51932" y1="89173" x2="59361" y2="88780"/>
                        <a14:foregroundMark x1="59361" y1="88780" x2="66122" y2="89764"/>
                        <a14:foregroundMark x1="66122" y1="89764" x2="70951" y2="89567"/>
                        <a14:foregroundMark x1="70951" y1="89567" x2="82764" y2="90945"/>
                        <a14:foregroundMark x1="82764" y1="90945" x2="88633" y2="89370"/>
                        <a14:foregroundMark x1="88633" y1="89370" x2="94131" y2="90157"/>
                        <a14:foregroundMark x1="94131" y1="90157" x2="96657" y2="50394"/>
                        <a14:foregroundMark x1="96657" y1="50394" x2="96657" y2="23425"/>
                        <a14:foregroundMark x1="96657" y1="23425" x2="88930" y2="15157"/>
                        <a14:foregroundMark x1="88930" y1="15157" x2="6018" y2="13780"/>
                        <a14:foregroundMark x1="91902" y1="90748" x2="94056" y2="90551"/>
                        <a14:foregroundMark x1="23997" y1="11220" x2="28752" y2="10827"/>
                        <a14:foregroundMark x1="28752" y1="10827" x2="33507" y2="10827"/>
                        <a14:foregroundMark x1="2452" y1="21063" x2="2600" y2="33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5839" y="-20839"/>
            <a:ext cx="6404203" cy="310280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C07B6D3-5040-3EFF-5882-1C883F2ED263}"/>
              </a:ext>
            </a:extLst>
          </p:cNvPr>
          <p:cNvSpPr txBox="1"/>
          <p:nvPr/>
        </p:nvSpPr>
        <p:spPr>
          <a:xfrm>
            <a:off x="8020003" y="534846"/>
            <a:ext cx="1895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6 x 7 </a:t>
            </a:r>
            <a:r>
              <a:rPr lang="en-US" sz="4000" dirty="0"/>
              <a:t>= ?</a:t>
            </a:r>
            <a:endParaRPr lang="vi-VN" sz="4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154C615-624C-E7EA-3BCF-846937D38891}"/>
              </a:ext>
            </a:extLst>
          </p:cNvPr>
          <p:cNvSpPr txBox="1"/>
          <p:nvPr/>
        </p:nvSpPr>
        <p:spPr>
          <a:xfrm>
            <a:off x="6391813" y="1185886"/>
            <a:ext cx="531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6 + 6 + 6 + 6 + 6 + 6 + 6 = 42</a:t>
            </a:r>
            <a:endParaRPr lang="vi-VN" sz="36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194550-9172-9D2D-4792-EC2E1E163701}"/>
              </a:ext>
            </a:extLst>
          </p:cNvPr>
          <p:cNvSpPr txBox="1"/>
          <p:nvPr/>
        </p:nvSpPr>
        <p:spPr>
          <a:xfrm>
            <a:off x="8020003" y="1814563"/>
            <a:ext cx="2157269" cy="707886"/>
          </a:xfrm>
          <a:prstGeom prst="rec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/>
              <a:t>6 x 7 = 42</a:t>
            </a:r>
            <a:endParaRPr lang="vi-VN" sz="4000" dirty="0"/>
          </a:p>
        </p:txBody>
      </p:sp>
      <p:pic>
        <p:nvPicPr>
          <p:cNvPr id="83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4794B7FB-AC53-85C6-F08A-08695FDFE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51716" y="-571690"/>
            <a:ext cx="487363" cy="487363"/>
          </a:xfrm>
          <a:prstGeom prst="rect">
            <a:avLst/>
          </a:prstGeom>
        </p:spPr>
      </p:pic>
      <p:pic>
        <p:nvPicPr>
          <p:cNvPr id="1026" name="Picture 2" descr="Phòng Giáo Dục Và Đào Tạo quận Thanh Xuân">
            <a:extLst>
              <a:ext uri="{FF2B5EF4-FFF2-40B4-BE49-F238E27FC236}">
                <a16:creationId xmlns:a16="http://schemas.microsoft.com/office/drawing/2014/main" id="{9D677849-4481-4A44-BB78-FD429A91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9" b="92667" l="2627" r="96673">
                        <a14:foregroundMark x1="6655" y1="53333" x2="8581" y2="57333"/>
                        <a14:foregroundMark x1="5779" y1="48667" x2="7531" y2="59778"/>
                        <a14:foregroundMark x1="87391" y1="39333" x2="90193" y2="45778"/>
                        <a14:foregroundMark x1="89842" y1="43556" x2="89842" y2="43556"/>
                        <a14:foregroundMark x1="90368" y1="15111" x2="96673" y2="8889"/>
                        <a14:foregroundMark x1="84238" y1="9333" x2="89667" y2="1333"/>
                        <a14:foregroundMark x1="87040" y1="6444" x2="88967" y2="4222"/>
                        <a14:foregroundMark x1="67601" y1="90889" x2="68476" y2="92667"/>
                        <a14:foregroundMark x1="89317" y1="79333" x2="90718" y2="79111"/>
                        <a14:foregroundMark x1="85639" y1="76222" x2="90193" y2="77556"/>
                        <a14:foregroundMark x1="4553" y1="56222" x2="6305" y2="58889"/>
                        <a14:foregroundMark x1="2627" y1="54889" x2="3853" y2="58222"/>
                        <a14:foregroundMark x1="23117" y1="45111" x2="24518" y2="46889"/>
                        <a14:foregroundMark x1="22067" y1="46222" x2="26795" y2="50444"/>
                        <a14:foregroundMark x1="19440" y1="41778" x2="22067" y2="50444"/>
                        <a14:foregroundMark x1="17163" y1="45556" x2="20315" y2="5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85" y="3429000"/>
            <a:ext cx="4135884" cy="32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6584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900" decel="100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900" decel="100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2808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5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3"/>
                    </p:tgtEl>
                  </p:cMediaNode>
                </p:audio>
              </p:childTnLst>
            </p:cTn>
          </p:par>
        </p:tnLst>
        <p:bldLst>
          <p:bldP spid="39" grpId="0" animBg="1"/>
          <p:bldP spid="39" grpId="1" animBg="1"/>
          <p:bldP spid="48" grpId="0" animBg="1"/>
          <p:bldP spid="48" grpId="1" animBg="1"/>
          <p:bldP spid="49" grpId="0" animBg="1"/>
          <p:bldP spid="59" grpId="0"/>
          <p:bldP spid="60" grpId="0"/>
          <p:bldP spid="6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900" decel="100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2808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3"/>
                    </p:tgtEl>
                  </p:cMediaNode>
                </p:audio>
              </p:childTnLst>
            </p:cTn>
          </p:par>
        </p:tnLst>
        <p:bldLst>
          <p:bldP spid="39" grpId="0" animBg="1"/>
          <p:bldP spid="39" grpId="1" animBg="1"/>
          <p:bldP spid="48" grpId="0" animBg="1"/>
          <p:bldP spid="48" grpId="1" animBg="1"/>
          <p:bldP spid="49" grpId="0" animBg="1"/>
          <p:bldP spid="59" grpId="0"/>
          <p:bldP spid="60" grpId="0"/>
          <p:bldP spid="63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439D77-B5EB-09A7-962B-78E0AC3E3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458294B-458B-C142-19B9-6ACD94702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955" y="-1481062"/>
            <a:ext cx="3206774" cy="612701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E488FC1-5667-4D44-E94B-C27BEF1E9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3" b="90551" l="2452" r="96657">
                        <a14:foregroundMark x1="4309" y1="14764" x2="5349" y2="58071"/>
                        <a14:foregroundMark x1="5349" y1="58071" x2="7429" y2="68701"/>
                        <a14:foregroundMark x1="3938" y1="15748" x2="4012" y2="60827"/>
                        <a14:foregroundMark x1="4903" y1="89764" x2="21768" y2="89173"/>
                        <a14:foregroundMark x1="21768" y1="89173" x2="35215" y2="90551"/>
                        <a14:foregroundMark x1="35215" y1="90551" x2="47103" y2="89173"/>
                        <a14:foregroundMark x1="47103" y1="89173" x2="51932" y2="89173"/>
                        <a14:foregroundMark x1="51932" y1="89173" x2="59361" y2="88780"/>
                        <a14:foregroundMark x1="59361" y1="88780" x2="66122" y2="89764"/>
                        <a14:foregroundMark x1="66122" y1="89764" x2="70951" y2="89567"/>
                        <a14:foregroundMark x1="70951" y1="89567" x2="82764" y2="90945"/>
                        <a14:foregroundMark x1="82764" y1="90945" x2="88633" y2="89370"/>
                        <a14:foregroundMark x1="88633" y1="89370" x2="94131" y2="90157"/>
                        <a14:foregroundMark x1="94131" y1="90157" x2="96657" y2="50394"/>
                        <a14:foregroundMark x1="96657" y1="50394" x2="96657" y2="23425"/>
                        <a14:foregroundMark x1="96657" y1="23425" x2="88930" y2="15157"/>
                        <a14:foregroundMark x1="88930" y1="15157" x2="6018" y2="13780"/>
                        <a14:foregroundMark x1="91902" y1="90748" x2="94056" y2="90551"/>
                        <a14:foregroundMark x1="23997" y1="11220" x2="28752" y2="10827"/>
                        <a14:foregroundMark x1="28752" y1="10827" x2="33507" y2="10827"/>
                        <a14:foregroundMark x1="2452" y1="21063" x2="2600" y2="33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273" y="276915"/>
            <a:ext cx="4748310" cy="255741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154C615-624C-E7EA-3BCF-846937D38891}"/>
              </a:ext>
            </a:extLst>
          </p:cNvPr>
          <p:cNvSpPr txBox="1"/>
          <p:nvPr/>
        </p:nvSpPr>
        <p:spPr>
          <a:xfrm>
            <a:off x="7190827" y="1263232"/>
            <a:ext cx="405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6,12, 18, 24, 30,36, </a:t>
            </a:r>
            <a:r>
              <a:rPr lang="en-US" sz="3200" b="1"/>
              <a:t>42</a:t>
            </a:r>
            <a:endParaRPr lang="vi-VN" sz="3200" b="1" dirty="0"/>
          </a:p>
        </p:txBody>
      </p:sp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id="{BF3C1BAF-1F97-2F26-9E1B-4F3414072D2E}"/>
              </a:ext>
            </a:extLst>
          </p:cNvPr>
          <p:cNvSpPr/>
          <p:nvPr/>
        </p:nvSpPr>
        <p:spPr>
          <a:xfrm>
            <a:off x="247509" y="741197"/>
            <a:ext cx="5848491" cy="1780469"/>
          </a:xfrm>
          <a:prstGeom prst="wedgeRoundRectCallout">
            <a:avLst>
              <a:gd name="adj1" fmla="val -20863"/>
              <a:gd name="adj2" fmla="val 62290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cũng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đếm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err="1">
                <a:solidFill>
                  <a:schemeClr val="tx1"/>
                </a:solidFill>
              </a:rPr>
              <a:t>thêm</a:t>
            </a:r>
            <a:r>
              <a:rPr lang="en-US" sz="3200" b="1">
                <a:solidFill>
                  <a:schemeClr val="tx1"/>
                </a:solidFill>
              </a:rPr>
              <a:t> 6 </a:t>
            </a:r>
            <a:r>
              <a:rPr lang="en-US" sz="3200">
                <a:solidFill>
                  <a:schemeClr val="tx1"/>
                </a:solidFill>
              </a:rPr>
              <a:t>để </a:t>
            </a:r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quả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phép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nhân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vi-VN" sz="3200" dirty="0">
              <a:solidFill>
                <a:schemeClr val="tx1"/>
              </a:solidFill>
            </a:endParaRPr>
          </a:p>
        </p:txBody>
      </p:sp>
      <p:pic>
        <p:nvPicPr>
          <p:cNvPr id="18" name="Picture 2" descr="Phòng Giáo Dục Và Đào Tạo quận Thanh Xuân">
            <a:extLst>
              <a:ext uri="{FF2B5EF4-FFF2-40B4-BE49-F238E27FC236}">
                <a16:creationId xmlns:a16="http://schemas.microsoft.com/office/drawing/2014/main" id="{0E47D17C-4087-4A78-BC5C-CDEDBDB74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9" b="92667" l="2627" r="96673">
                        <a14:foregroundMark x1="6655" y1="53333" x2="8581" y2="57333"/>
                        <a14:foregroundMark x1="5779" y1="48667" x2="7531" y2="59778"/>
                        <a14:foregroundMark x1="87391" y1="39333" x2="90193" y2="45778"/>
                        <a14:foregroundMark x1="89842" y1="43556" x2="89842" y2="43556"/>
                        <a14:foregroundMark x1="90368" y1="15111" x2="96673" y2="8889"/>
                        <a14:foregroundMark x1="84238" y1="9333" x2="89667" y2="1333"/>
                        <a14:foregroundMark x1="87040" y1="6444" x2="88967" y2="4222"/>
                        <a14:foregroundMark x1="67601" y1="90889" x2="68476" y2="92667"/>
                        <a14:foregroundMark x1="89317" y1="79333" x2="90718" y2="79111"/>
                        <a14:foregroundMark x1="85639" y1="76222" x2="90193" y2="77556"/>
                        <a14:foregroundMark x1="4553" y1="56222" x2="6305" y2="58889"/>
                        <a14:foregroundMark x1="2627" y1="54889" x2="3853" y2="58222"/>
                        <a14:foregroundMark x1="23117" y1="45111" x2="24518" y2="46889"/>
                        <a14:foregroundMark x1="22067" y1="46222" x2="26795" y2="50444"/>
                        <a14:foregroundMark x1="19440" y1="41778" x2="22067" y2="50444"/>
                        <a14:foregroundMark x1="17163" y1="45556" x2="20315" y2="5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85" y="3429000"/>
            <a:ext cx="4135884" cy="32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79329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  <p:bldP spid="6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1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  <p:bldP spid="6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3CB5A2-0473-7187-B852-681DCD791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A77A46E-2773-54D7-5BF1-6B21E1734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869" y="1980587"/>
            <a:ext cx="3304318" cy="25239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BD66A7D-9F90-195E-8A74-6AC0E3946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897" y="609026"/>
            <a:ext cx="3468925" cy="3542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DB63E0-08F2-CB83-B19F-4DB8B0138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955" y="-1481062"/>
            <a:ext cx="3206774" cy="6127011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802BE545-C20D-B56B-0355-17CF69437C71}"/>
              </a:ext>
            </a:extLst>
          </p:cNvPr>
          <p:cNvSpPr/>
          <p:nvPr/>
        </p:nvSpPr>
        <p:spPr>
          <a:xfrm>
            <a:off x="524590" y="3014380"/>
            <a:ext cx="7573149" cy="2210649"/>
          </a:xfrm>
          <a:prstGeom prst="wedgeRoundRectCallout">
            <a:avLst>
              <a:gd name="adj1" fmla="val 57208"/>
              <a:gd name="adj2" fmla="val -28067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Để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quả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phép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nhân</a:t>
            </a:r>
            <a:r>
              <a:rPr lang="en-US" sz="3200" dirty="0">
                <a:solidFill>
                  <a:schemeClr val="tx1"/>
                </a:solidFill>
              </a:rPr>
              <a:t> ta </a:t>
            </a:r>
            <a:r>
              <a:rPr lang="en-US" sz="3200" dirty="0" err="1">
                <a:solidFill>
                  <a:schemeClr val="tx1"/>
                </a:solidFill>
              </a:rPr>
              <a:t>đã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chuyển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về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tính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tổng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hạng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bằng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hoặc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đếm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thêm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việc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tốn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thời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gian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A1C08E5-1C6E-9759-9605-D88AB3DECC34}"/>
              </a:ext>
            </a:extLst>
          </p:cNvPr>
          <p:cNvSpPr/>
          <p:nvPr/>
        </p:nvSpPr>
        <p:spPr>
          <a:xfrm>
            <a:off x="1413560" y="3256672"/>
            <a:ext cx="6683901" cy="2281671"/>
          </a:xfrm>
          <a:prstGeom prst="wedgeRoundRectCallout">
            <a:avLst>
              <a:gd name="adj1" fmla="val 58165"/>
              <a:gd name="adj2" fmla="val -25254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Nếu</a:t>
            </a:r>
            <a:r>
              <a:rPr lang="en-US" sz="3200" dirty="0">
                <a:solidFill>
                  <a:schemeClr val="tx1"/>
                </a:solidFill>
              </a:rPr>
              <a:t> ta </a:t>
            </a:r>
            <a:r>
              <a:rPr lang="en-US" sz="3200" dirty="0" err="1">
                <a:solidFill>
                  <a:schemeClr val="tx1"/>
                </a:solidFill>
              </a:rPr>
              <a:t>thành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lập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một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ghi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nhớ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thì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sẽ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dễ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dàng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được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quả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phép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bảng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0229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EB65A6-C0F9-84A7-A42C-8A2D82909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2CA1BAE-7DA8-DA82-BBD7-886D3D1305F1}"/>
              </a:ext>
            </a:extLst>
          </p:cNvPr>
          <p:cNvGrpSpPr/>
          <p:nvPr/>
        </p:nvGrpSpPr>
        <p:grpSpPr>
          <a:xfrm>
            <a:off x="1740593" y="2082614"/>
            <a:ext cx="8442667" cy="1569660"/>
            <a:chOff x="3296210" y="2192785"/>
            <a:chExt cx="5678879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B8DCC4-3B87-2575-AAD6-912519E40146}"/>
                </a:ext>
              </a:extLst>
            </p:cNvPr>
            <p:cNvSpPr txBox="1"/>
            <p:nvPr/>
          </p:nvSpPr>
          <p:spPr>
            <a:xfrm>
              <a:off x="3480043" y="2192785"/>
              <a:ext cx="531121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>
                  <a:ln w="215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VN Banh Mi" pitchFamily="2" charset="0"/>
                </a:rPr>
                <a:t>Cùng</a:t>
              </a:r>
              <a:r>
                <a:rPr lang="en-US" sz="9600" dirty="0">
                  <a:ln w="215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VN Banh Mi" pitchFamily="2" charset="0"/>
                </a:rPr>
                <a:t> </a:t>
              </a:r>
              <a:r>
                <a:rPr lang="en-US" sz="9600" dirty="0" err="1">
                  <a:ln w="215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VN Banh Mi" pitchFamily="2" charset="0"/>
                </a:rPr>
                <a:t>học</a:t>
              </a:r>
              <a:endParaRPr lang="vi-VN" sz="9600" dirty="0">
                <a:ln w="2159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C9B012-1953-4695-D6B6-11B9114E7F30}"/>
                </a:ext>
              </a:extLst>
            </p:cNvPr>
            <p:cNvSpPr txBox="1"/>
            <p:nvPr/>
          </p:nvSpPr>
          <p:spPr>
            <a:xfrm>
              <a:off x="3296210" y="2192785"/>
              <a:ext cx="56788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>
                  <a:ln w="19050">
                    <a:solidFill>
                      <a:srgbClr val="008000"/>
                    </a:solidFill>
                  </a:ln>
                  <a:solidFill>
                    <a:srgbClr val="DBFF3D"/>
                  </a:solidFill>
                  <a:latin typeface="UVN Banh Mi" pitchFamily="2" charset="0"/>
                </a:rPr>
                <a:t>Cùng</a:t>
              </a:r>
              <a:r>
                <a:rPr lang="en-US" sz="9600" dirty="0">
                  <a:ln w="19050">
                    <a:solidFill>
                      <a:srgbClr val="008000"/>
                    </a:solidFill>
                  </a:ln>
                  <a:solidFill>
                    <a:srgbClr val="DBFF3D"/>
                  </a:solidFill>
                  <a:latin typeface="UVN Banh Mi" pitchFamily="2" charset="0"/>
                </a:rPr>
                <a:t> </a:t>
              </a:r>
              <a:r>
                <a:rPr lang="en-US" sz="9600" dirty="0" err="1">
                  <a:ln w="19050">
                    <a:solidFill>
                      <a:srgbClr val="008000"/>
                    </a:solidFill>
                  </a:ln>
                  <a:solidFill>
                    <a:srgbClr val="DBFF3D"/>
                  </a:solidFill>
                  <a:latin typeface="UVN Banh Mi" pitchFamily="2" charset="0"/>
                </a:rPr>
                <a:t>học</a:t>
              </a:r>
              <a:endParaRPr lang="vi-VN" sz="9600" dirty="0">
                <a:ln w="19050">
                  <a:solidFill>
                    <a:srgbClr val="008000"/>
                  </a:solidFill>
                </a:ln>
                <a:solidFill>
                  <a:srgbClr val="DBFF3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8087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79F067F-8F62-2526-1DC7-912621B13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4ED7F33-0C37-10D9-770A-7127038C9017}"/>
              </a:ext>
            </a:extLst>
          </p:cNvPr>
          <p:cNvGrpSpPr/>
          <p:nvPr/>
        </p:nvGrpSpPr>
        <p:grpSpPr>
          <a:xfrm>
            <a:off x="7014485" y="365494"/>
            <a:ext cx="3074846" cy="6127011"/>
            <a:chOff x="6247367" y="365494"/>
            <a:chExt cx="3074846" cy="6127011"/>
          </a:xfrm>
          <a:solidFill>
            <a:srgbClr val="F2FB8B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AEF3690-782C-2037-4D91-8375B867F37C}"/>
                </a:ext>
              </a:extLst>
            </p:cNvPr>
            <p:cNvSpPr/>
            <p:nvPr/>
          </p:nvSpPr>
          <p:spPr>
            <a:xfrm>
              <a:off x="6247367" y="365494"/>
              <a:ext cx="2658545" cy="6127011"/>
            </a:xfrm>
            <a:prstGeom prst="roundRect">
              <a:avLst/>
            </a:prstGeom>
            <a:grpFill/>
            <a:ln w="28575">
              <a:solidFill>
                <a:srgbClr val="A0102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400E7F-2F4D-A000-561F-A34C0018CAD8}"/>
                </a:ext>
              </a:extLst>
            </p:cNvPr>
            <p:cNvSpPr txBox="1"/>
            <p:nvPr/>
          </p:nvSpPr>
          <p:spPr>
            <a:xfrm>
              <a:off x="6676008" y="688924"/>
              <a:ext cx="2646205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FF0000"/>
                  </a:solidFill>
                </a:rPr>
                <a:t>6 </a:t>
              </a:r>
              <a:r>
                <a:rPr lang="en-US" sz="3600" dirty="0">
                  <a:solidFill>
                    <a:srgbClr val="FF0000"/>
                  </a:solidFill>
                </a:rPr>
                <a:t>x 1   = </a:t>
              </a:r>
            </a:p>
            <a:p>
              <a:r>
                <a:rPr lang="en-US" sz="3600"/>
                <a:t>6 </a:t>
              </a:r>
              <a:r>
                <a:rPr lang="en-US" sz="3600" dirty="0"/>
                <a:t>x 2   = </a:t>
              </a:r>
              <a:endParaRPr lang="vi-VN" sz="3600" dirty="0"/>
            </a:p>
            <a:p>
              <a:r>
                <a:rPr lang="en-US" sz="3600"/>
                <a:t>6 </a:t>
              </a:r>
              <a:r>
                <a:rPr lang="en-US" sz="3600" dirty="0"/>
                <a:t>x 3   = </a:t>
              </a:r>
              <a:endParaRPr lang="vi-VN" sz="3600" dirty="0"/>
            </a:p>
            <a:p>
              <a:r>
                <a:rPr lang="en-US" sz="3600"/>
                <a:t>6 </a:t>
              </a:r>
              <a:r>
                <a:rPr lang="en-US" sz="3600" dirty="0"/>
                <a:t>x 4   = </a:t>
              </a:r>
              <a:endParaRPr lang="vi-VN" sz="3600" dirty="0"/>
            </a:p>
            <a:p>
              <a:r>
                <a:rPr lang="en-US" sz="3600">
                  <a:solidFill>
                    <a:srgbClr val="FF0000"/>
                  </a:solidFill>
                </a:rPr>
                <a:t>6 </a:t>
              </a:r>
              <a:r>
                <a:rPr lang="en-US" sz="3600" dirty="0">
                  <a:solidFill>
                    <a:srgbClr val="FF0000"/>
                  </a:solidFill>
                </a:rPr>
                <a:t>x 5   = </a:t>
              </a:r>
              <a:endParaRPr lang="vi-VN" sz="3600" dirty="0">
                <a:solidFill>
                  <a:srgbClr val="FF0000"/>
                </a:solidFill>
              </a:endParaRPr>
            </a:p>
            <a:p>
              <a:r>
                <a:rPr lang="en-US" sz="3600"/>
                <a:t>6 </a:t>
              </a:r>
              <a:r>
                <a:rPr lang="en-US" sz="3600" dirty="0"/>
                <a:t>x 6   = </a:t>
              </a:r>
              <a:endParaRPr lang="vi-VN" sz="3600" dirty="0"/>
            </a:p>
            <a:p>
              <a:r>
                <a:rPr lang="en-US" sz="3600"/>
                <a:t>6 </a:t>
              </a:r>
              <a:r>
                <a:rPr lang="en-US" sz="3600" dirty="0"/>
                <a:t>x 7   = </a:t>
              </a:r>
              <a:endParaRPr lang="vi-VN" sz="3600" dirty="0"/>
            </a:p>
            <a:p>
              <a:r>
                <a:rPr lang="en-US" sz="3600"/>
                <a:t>6 </a:t>
              </a:r>
              <a:r>
                <a:rPr lang="en-US" sz="3600" dirty="0"/>
                <a:t>x 8   = </a:t>
              </a:r>
              <a:endParaRPr lang="vi-VN" sz="3600" dirty="0"/>
            </a:p>
            <a:p>
              <a:r>
                <a:rPr lang="en-US" sz="3600"/>
                <a:t>6 </a:t>
              </a:r>
              <a:r>
                <a:rPr lang="en-US" sz="3600" dirty="0"/>
                <a:t>x 9   = </a:t>
              </a:r>
              <a:endParaRPr lang="vi-VN" sz="3600" dirty="0"/>
            </a:p>
            <a:p>
              <a:r>
                <a:rPr lang="en-US" sz="3600">
                  <a:solidFill>
                    <a:srgbClr val="FF0000"/>
                  </a:solidFill>
                </a:rPr>
                <a:t>6 </a:t>
              </a:r>
              <a:r>
                <a:rPr lang="en-US" sz="3600" dirty="0">
                  <a:solidFill>
                    <a:srgbClr val="FF0000"/>
                  </a:solidFill>
                </a:rPr>
                <a:t>x 10 = </a:t>
              </a:r>
              <a:endParaRPr lang="vi-VN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F87B9A61-C5C7-EB64-8C7C-E858D0EF2BB7}"/>
              </a:ext>
            </a:extLst>
          </p:cNvPr>
          <p:cNvSpPr/>
          <p:nvPr/>
        </p:nvSpPr>
        <p:spPr>
          <a:xfrm>
            <a:off x="1631540" y="480765"/>
            <a:ext cx="4276071" cy="1314746"/>
          </a:xfrm>
          <a:prstGeom prst="wedgeRoundRectCallout">
            <a:avLst>
              <a:gd name="adj1" fmla="val -20677"/>
              <a:gd name="adj2" fmla="val 74360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Đây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err="1">
                <a:solidFill>
                  <a:schemeClr val="tx1"/>
                </a:solidFill>
              </a:rPr>
              <a:t>nhân</a:t>
            </a:r>
            <a:r>
              <a:rPr lang="en-US" sz="3200">
                <a:solidFill>
                  <a:schemeClr val="tx1"/>
                </a:solidFill>
              </a:rPr>
              <a:t> 6 </a:t>
            </a:r>
            <a:r>
              <a:rPr lang="en-US" sz="3200" dirty="0" err="1">
                <a:solidFill>
                  <a:schemeClr val="tx1"/>
                </a:solidFill>
              </a:rPr>
              <a:t>chưa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hoàn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chỉnh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1966732B-A307-4DB7-157D-4C673C1B3FF0}"/>
              </a:ext>
            </a:extLst>
          </p:cNvPr>
          <p:cNvSpPr/>
          <p:nvPr/>
        </p:nvSpPr>
        <p:spPr>
          <a:xfrm>
            <a:off x="1880373" y="473306"/>
            <a:ext cx="3304318" cy="1314746"/>
          </a:xfrm>
          <a:prstGeom prst="wedgeRoundRectCallout">
            <a:avLst>
              <a:gd name="adj1" fmla="val -20677"/>
              <a:gd name="adj2" fmla="val 74360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Cùng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nhận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xét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err="1">
                <a:solidFill>
                  <a:schemeClr val="tx1"/>
                </a:solidFill>
              </a:rPr>
              <a:t>nhân</a:t>
            </a:r>
            <a:r>
              <a:rPr lang="en-US" sz="3200">
                <a:solidFill>
                  <a:schemeClr val="tx1"/>
                </a:solidFill>
              </a:rPr>
              <a:t> 6 </a:t>
            </a:r>
            <a:r>
              <a:rPr lang="en-US" sz="3200" dirty="0" err="1">
                <a:solidFill>
                  <a:schemeClr val="tx1"/>
                </a:solidFill>
              </a:rPr>
              <a:t>nhé</a:t>
            </a:r>
            <a:r>
              <a:rPr lang="en-US" sz="3200" dirty="0">
                <a:solidFill>
                  <a:schemeClr val="tx1"/>
                </a:solidFill>
              </a:rPr>
              <a:t>!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1A6CC5DE-49EF-0E6B-1992-7984D0714AC3}"/>
              </a:ext>
            </a:extLst>
          </p:cNvPr>
          <p:cNvSpPr/>
          <p:nvPr/>
        </p:nvSpPr>
        <p:spPr>
          <a:xfrm>
            <a:off x="2002469" y="523345"/>
            <a:ext cx="3304318" cy="1314746"/>
          </a:xfrm>
          <a:prstGeom prst="wedgeRoundRectCallout">
            <a:avLst>
              <a:gd name="adj1" fmla="val -20677"/>
              <a:gd name="adj2" fmla="val 74360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Thừa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thứ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nhất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7EC42D-E579-F5BC-FF2B-5CD347F1104A}"/>
              </a:ext>
            </a:extLst>
          </p:cNvPr>
          <p:cNvSpPr/>
          <p:nvPr/>
        </p:nvSpPr>
        <p:spPr>
          <a:xfrm>
            <a:off x="7424928" y="742505"/>
            <a:ext cx="431305" cy="5578730"/>
          </a:xfrm>
          <a:prstGeom prst="rect">
            <a:avLst/>
          </a:prstGeom>
          <a:noFill/>
          <a:ln w="57150">
            <a:solidFill>
              <a:srgbClr val="5D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D262D158-7CB8-BF9D-2989-1D4949A6D04B}"/>
              </a:ext>
            </a:extLst>
          </p:cNvPr>
          <p:cNvSpPr/>
          <p:nvPr/>
        </p:nvSpPr>
        <p:spPr>
          <a:xfrm>
            <a:off x="1945077" y="515886"/>
            <a:ext cx="3304318" cy="1314746"/>
          </a:xfrm>
          <a:prstGeom prst="wedgeRoundRectCallout">
            <a:avLst>
              <a:gd name="adj1" fmla="val -20677"/>
              <a:gd name="adj2" fmla="val 74360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Thừa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thứ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nhất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err="1">
                <a:solidFill>
                  <a:schemeClr val="tx1"/>
                </a:solidFill>
              </a:rPr>
              <a:t>là</a:t>
            </a:r>
            <a:r>
              <a:rPr lang="en-US" sz="3200">
                <a:solidFill>
                  <a:schemeClr val="tx1"/>
                </a:solidFill>
              </a:rPr>
              <a:t> 6.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06EFB41C-DD16-974F-2EBB-FD5F728AA955}"/>
              </a:ext>
            </a:extLst>
          </p:cNvPr>
          <p:cNvSpPr/>
          <p:nvPr/>
        </p:nvSpPr>
        <p:spPr>
          <a:xfrm>
            <a:off x="1843688" y="558466"/>
            <a:ext cx="3304318" cy="1314746"/>
          </a:xfrm>
          <a:prstGeom prst="wedgeRoundRectCallout">
            <a:avLst>
              <a:gd name="adj1" fmla="val -20677"/>
              <a:gd name="adj2" fmla="val 74360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Thừa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thứ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C077833-3916-A456-09A3-8DE6A2BD6E99}"/>
              </a:ext>
            </a:extLst>
          </p:cNvPr>
          <p:cNvSpPr/>
          <p:nvPr/>
        </p:nvSpPr>
        <p:spPr>
          <a:xfrm>
            <a:off x="8117674" y="742505"/>
            <a:ext cx="587414" cy="5578730"/>
          </a:xfrm>
          <a:prstGeom prst="rect">
            <a:avLst/>
          </a:prstGeom>
          <a:noFill/>
          <a:ln w="57150">
            <a:solidFill>
              <a:srgbClr val="5D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A7C222CB-C7DC-93FD-07E9-5AD4B6B1CB91}"/>
              </a:ext>
            </a:extLst>
          </p:cNvPr>
          <p:cNvSpPr/>
          <p:nvPr/>
        </p:nvSpPr>
        <p:spPr>
          <a:xfrm>
            <a:off x="1686860" y="473306"/>
            <a:ext cx="3810689" cy="1314746"/>
          </a:xfrm>
          <a:prstGeom prst="wedgeRoundRectCallout">
            <a:avLst>
              <a:gd name="adj1" fmla="val -20677"/>
              <a:gd name="adj2" fmla="val 74360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Thừa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thứ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lần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lượt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từ</a:t>
            </a:r>
            <a:r>
              <a:rPr lang="en-US" sz="3200" dirty="0">
                <a:solidFill>
                  <a:schemeClr val="tx1"/>
                </a:solidFill>
              </a:rPr>
              <a:t> 1 </a:t>
            </a:r>
            <a:r>
              <a:rPr lang="en-US" sz="3200" dirty="0" err="1">
                <a:solidFill>
                  <a:schemeClr val="tx1"/>
                </a:solidFill>
              </a:rPr>
              <a:t>đến</a:t>
            </a:r>
            <a:r>
              <a:rPr lang="en-US" sz="3200" dirty="0">
                <a:solidFill>
                  <a:schemeClr val="tx1"/>
                </a:solidFill>
              </a:rPr>
              <a:t> 10.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1806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1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5" dur="1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2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1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9" dur="1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2" grpId="0" animBg="1"/>
          <p:bldP spid="3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2CB38BC1-87C2-8A3C-2ADB-53C60115C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48" name="Rectangle: Diagonal Corners Rounded 2047">
            <a:extLst>
              <a:ext uri="{FF2B5EF4-FFF2-40B4-BE49-F238E27FC236}">
                <a16:creationId xmlns:a16="http://schemas.microsoft.com/office/drawing/2014/main" id="{8A7179A9-466F-3A83-8176-5A833077AF8F}"/>
              </a:ext>
            </a:extLst>
          </p:cNvPr>
          <p:cNvSpPr/>
          <p:nvPr/>
        </p:nvSpPr>
        <p:spPr>
          <a:xfrm>
            <a:off x="6124558" y="239850"/>
            <a:ext cx="5819411" cy="4422943"/>
          </a:xfrm>
          <a:prstGeom prst="round2DiagRect">
            <a:avLst>
              <a:gd name="adj1" fmla="val 22301"/>
              <a:gd name="adj2" fmla="val 3521"/>
            </a:avLst>
          </a:prstGeom>
          <a:solidFill>
            <a:schemeClr val="bg1">
              <a:alpha val="96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vi-VN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41A9DE8-10A0-A516-8F6A-0685CA0C4BAA}"/>
              </a:ext>
            </a:extLst>
          </p:cNvPr>
          <p:cNvSpPr/>
          <p:nvPr/>
        </p:nvSpPr>
        <p:spPr>
          <a:xfrm>
            <a:off x="675853" y="119959"/>
            <a:ext cx="4864640" cy="2092401"/>
          </a:xfrm>
          <a:prstGeom prst="wedgeRoundRectCallout">
            <a:avLst>
              <a:gd name="adj1" fmla="val -14347"/>
              <a:gd name="adj2" fmla="val 62195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quả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phép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liên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tiếp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theo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công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thầy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cô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nhé</a:t>
            </a:r>
            <a:r>
              <a:rPr lang="en-US" sz="3200" dirty="0">
                <a:solidFill>
                  <a:schemeClr val="tx1"/>
                </a:solidFill>
              </a:rPr>
              <a:t>!</a:t>
            </a:r>
            <a:endParaRPr lang="vi-VN" sz="3200" dirty="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18797C-416D-1167-E952-B242D037A6D4}"/>
              </a:ext>
            </a:extLst>
          </p:cNvPr>
          <p:cNvGrpSpPr/>
          <p:nvPr/>
        </p:nvGrpSpPr>
        <p:grpSpPr>
          <a:xfrm>
            <a:off x="7107349" y="4617203"/>
            <a:ext cx="3468925" cy="2145945"/>
            <a:chOff x="6534063" y="3467854"/>
            <a:chExt cx="3500804" cy="2305352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14B76A5A-6569-E188-0536-38487F387139}"/>
                </a:ext>
              </a:extLst>
            </p:cNvPr>
            <p:cNvSpPr/>
            <p:nvPr/>
          </p:nvSpPr>
          <p:spPr>
            <a:xfrm>
              <a:off x="6837179" y="4944239"/>
              <a:ext cx="3125398" cy="828967"/>
            </a:xfrm>
            <a:prstGeom prst="plaque">
              <a:avLst>
                <a:gd name="adj" fmla="val 10241"/>
              </a:avLst>
            </a:prstGeom>
            <a:solidFill>
              <a:srgbClr val="F2FB8B"/>
            </a:solidFill>
            <a:ln w="28575">
              <a:solidFill>
                <a:srgbClr val="A01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5D1B0A"/>
                  </a:solidFill>
                  <a:latin typeface="UTM Duepuntozero" panose="02040603050506020204" pitchFamily="18" charset="0"/>
                </a:rPr>
                <a:t>Thảo</a:t>
              </a:r>
              <a:r>
                <a:rPr lang="en-US" sz="3200" b="1" dirty="0">
                  <a:solidFill>
                    <a:srgbClr val="5D1B0A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rgbClr val="5D1B0A"/>
                  </a:solidFill>
                  <a:latin typeface="UTM Duepuntozero" panose="02040603050506020204" pitchFamily="18" charset="0"/>
                </a:rPr>
                <a:t>luận</a:t>
              </a:r>
              <a:r>
                <a:rPr lang="en-US" sz="3200" b="1" dirty="0">
                  <a:solidFill>
                    <a:srgbClr val="5D1B0A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rgbClr val="5D1B0A"/>
                  </a:solidFill>
                  <a:latin typeface="UTM Duepuntozero" panose="02040603050506020204" pitchFamily="18" charset="0"/>
                </a:rPr>
                <a:t>nhóm</a:t>
              </a:r>
              <a:r>
                <a:rPr lang="en-US" sz="3200" b="1" dirty="0">
                  <a:solidFill>
                    <a:srgbClr val="5D1B0A"/>
                  </a:solidFill>
                  <a:latin typeface="UTM Duepuntozero" panose="02040603050506020204" pitchFamily="18" charset="0"/>
                </a:rPr>
                <a:t> 4</a:t>
              </a:r>
              <a:endParaRPr lang="vi-VN" sz="3200" b="1" dirty="0">
                <a:solidFill>
                  <a:srgbClr val="5D1B0A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E11A96B-85A9-F0D8-B348-424BA8C3C566}"/>
                </a:ext>
              </a:extLst>
            </p:cNvPr>
            <p:cNvGrpSpPr/>
            <p:nvPr/>
          </p:nvGrpSpPr>
          <p:grpSpPr>
            <a:xfrm>
              <a:off x="6534063" y="3467854"/>
              <a:ext cx="3500804" cy="1765650"/>
              <a:chOff x="4459230" y="4108004"/>
              <a:chExt cx="3839274" cy="1916998"/>
            </a:xfrm>
          </p:grpSpPr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F007426F-1BA8-4C5E-AF62-38F472DC96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1506" y="4108004"/>
                <a:ext cx="1916998" cy="19169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>
                <a:extLst>
                  <a:ext uri="{FF2B5EF4-FFF2-40B4-BE49-F238E27FC236}">
                    <a16:creationId xmlns:a16="http://schemas.microsoft.com/office/drawing/2014/main" id="{DFC23F48-D936-172C-E208-B2EED5104F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9230" y="4108004"/>
                <a:ext cx="1916998" cy="19169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252B3C9-F9E2-7245-1673-37733A1A8C4A}"/>
              </a:ext>
            </a:extLst>
          </p:cNvPr>
          <p:cNvSpPr/>
          <p:nvPr/>
        </p:nvSpPr>
        <p:spPr>
          <a:xfrm>
            <a:off x="163661" y="321641"/>
            <a:ext cx="5560316" cy="1244059"/>
          </a:xfrm>
          <a:prstGeom prst="wedgeRoundRectCallout">
            <a:avLst>
              <a:gd name="adj1" fmla="val -14347"/>
              <a:gd name="adj2" fmla="val 62195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quả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phép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theo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cách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C8C4D5-6E40-51CD-757D-909C5E6E45AF}"/>
              </a:ext>
            </a:extLst>
          </p:cNvPr>
          <p:cNvSpPr txBox="1"/>
          <p:nvPr/>
        </p:nvSpPr>
        <p:spPr>
          <a:xfrm>
            <a:off x="8409338" y="239850"/>
            <a:ext cx="1306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 x 1</a:t>
            </a:r>
            <a:endParaRPr lang="vi-VN" sz="4000" b="1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BEF395-36D2-C764-FDBF-C0D574535420}"/>
              </a:ext>
            </a:extLst>
          </p:cNvPr>
          <p:cNvGrpSpPr/>
          <p:nvPr/>
        </p:nvGrpSpPr>
        <p:grpSpPr>
          <a:xfrm>
            <a:off x="6408984" y="1522910"/>
            <a:ext cx="842441" cy="797462"/>
            <a:chOff x="6329126" y="-1243584"/>
            <a:chExt cx="1299558" cy="119798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466731-F558-4970-80A1-DAB6E8C4762A}"/>
                </a:ext>
              </a:extLst>
            </p:cNvPr>
            <p:cNvSpPr/>
            <p:nvPr/>
          </p:nvSpPr>
          <p:spPr>
            <a:xfrm>
              <a:off x="6329126" y="-1243584"/>
              <a:ext cx="1299558" cy="1197985"/>
            </a:xfrm>
            <a:prstGeom prst="roundRect">
              <a:avLst/>
            </a:prstGeom>
            <a:solidFill>
              <a:srgbClr val="CCFFFF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A98DC29-5846-8A71-2A21-2EC9DD0121B5}"/>
                </a:ext>
              </a:extLst>
            </p:cNvPr>
            <p:cNvGrpSpPr/>
            <p:nvPr/>
          </p:nvGrpSpPr>
          <p:grpSpPr>
            <a:xfrm>
              <a:off x="6501896" y="-1077046"/>
              <a:ext cx="954018" cy="864908"/>
              <a:chOff x="6462231" y="-1089943"/>
              <a:chExt cx="954018" cy="86490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AC7664E-F3A6-24BA-63DA-879F248215A0}"/>
                  </a:ext>
                </a:extLst>
              </p:cNvPr>
              <p:cNvSpPr/>
              <p:nvPr/>
            </p:nvSpPr>
            <p:spPr>
              <a:xfrm>
                <a:off x="6462231" y="-1089943"/>
                <a:ext cx="396705" cy="39670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6357B0D-07BE-EEA9-394A-A78D08816D1F}"/>
                  </a:ext>
                </a:extLst>
              </p:cNvPr>
              <p:cNvSpPr/>
              <p:nvPr/>
            </p:nvSpPr>
            <p:spPr>
              <a:xfrm>
                <a:off x="7019544" y="-1089943"/>
                <a:ext cx="396705" cy="39670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D787035-C595-56F2-3768-CEDA425BD80A}"/>
                  </a:ext>
                </a:extLst>
              </p:cNvPr>
              <p:cNvSpPr/>
              <p:nvPr/>
            </p:nvSpPr>
            <p:spPr>
              <a:xfrm>
                <a:off x="7019544" y="-621740"/>
                <a:ext cx="396705" cy="39670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E17CCBC-C192-D419-F655-816217C7C6DB}"/>
                  </a:ext>
                </a:extLst>
              </p:cNvPr>
              <p:cNvSpPr/>
              <p:nvPr/>
            </p:nvSpPr>
            <p:spPr>
              <a:xfrm>
                <a:off x="6462231" y="-621740"/>
                <a:ext cx="396705" cy="39670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E4584A1-54C1-2ECF-59C8-6121DE22577E}"/>
              </a:ext>
            </a:extLst>
          </p:cNvPr>
          <p:cNvSpPr txBox="1"/>
          <p:nvPr/>
        </p:nvSpPr>
        <p:spPr>
          <a:xfrm>
            <a:off x="7311144" y="1661061"/>
            <a:ext cx="4796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 </a:t>
            </a:r>
            <a:r>
              <a:rPr lang="en-US" sz="3200" dirty="0" err="1"/>
              <a:t>chấm</a:t>
            </a:r>
            <a:r>
              <a:rPr lang="en-US" sz="3200" dirty="0"/>
              <a:t> </a:t>
            </a:r>
            <a:r>
              <a:rPr lang="en-US" sz="3200" dirty="0" err="1"/>
              <a:t>tròn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lấy</a:t>
            </a:r>
            <a:r>
              <a:rPr lang="en-US" sz="3200" dirty="0"/>
              <a:t> 1 </a:t>
            </a:r>
            <a:r>
              <a:rPr lang="en-US" sz="3200" dirty="0" err="1"/>
              <a:t>lần</a:t>
            </a:r>
            <a:endParaRPr lang="vi-VN" sz="3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DAE991-E4C0-2833-744E-3241569A0DF0}"/>
              </a:ext>
            </a:extLst>
          </p:cNvPr>
          <p:cNvSpPr txBox="1"/>
          <p:nvPr/>
        </p:nvSpPr>
        <p:spPr>
          <a:xfrm>
            <a:off x="8142659" y="2476058"/>
            <a:ext cx="189412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505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4 x 1 = 4</a:t>
            </a:r>
            <a:endParaRPr lang="vi-VN" sz="4000" dirty="0"/>
          </a:p>
        </p:txBody>
      </p:sp>
      <p:pic>
        <p:nvPicPr>
          <p:cNvPr id="2049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9D693BB1-0283-770E-E307-D6CF5B6EC6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22473" y="-736954"/>
            <a:ext cx="487363" cy="4873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33C2FAD-15D3-D095-7F5F-87667E6A222D}"/>
              </a:ext>
            </a:extLst>
          </p:cNvPr>
          <p:cNvSpPr txBox="1"/>
          <p:nvPr/>
        </p:nvSpPr>
        <p:spPr>
          <a:xfrm>
            <a:off x="7303326" y="904550"/>
            <a:ext cx="400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:</a:t>
            </a:r>
            <a:endParaRPr lang="vi-VN" sz="2800" dirty="0"/>
          </a:p>
        </p:txBody>
      </p:sp>
      <p:grpSp>
        <p:nvGrpSpPr>
          <p:cNvPr id="2051" name="Group 2050">
            <a:extLst>
              <a:ext uri="{FF2B5EF4-FFF2-40B4-BE49-F238E27FC236}">
                <a16:creationId xmlns:a16="http://schemas.microsoft.com/office/drawing/2014/main" id="{17781DF8-B6BE-3497-C02F-831675E6F02E}"/>
              </a:ext>
            </a:extLst>
          </p:cNvPr>
          <p:cNvGrpSpPr/>
          <p:nvPr/>
        </p:nvGrpSpPr>
        <p:grpSpPr>
          <a:xfrm>
            <a:off x="6383333" y="3384011"/>
            <a:ext cx="5461955" cy="1077218"/>
            <a:chOff x="6383333" y="3384011"/>
            <a:chExt cx="5461955" cy="107721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4359CE-5257-42E5-8C6E-AEFDA15A6069}"/>
                </a:ext>
              </a:extLst>
            </p:cNvPr>
            <p:cNvSpPr txBox="1"/>
            <p:nvPr/>
          </p:nvSpPr>
          <p:spPr>
            <a:xfrm>
              <a:off x="6862184" y="3384011"/>
              <a:ext cx="49831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solidFill>
                    <a:srgbClr val="FF0000"/>
                  </a:solidFill>
                </a:rPr>
                <a:t>Số</a:t>
              </a:r>
              <a:r>
                <a:rPr lang="en-US" sz="3200" i="1" dirty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>
                  <a:solidFill>
                    <a:srgbClr val="FF0000"/>
                  </a:solidFill>
                </a:rPr>
                <a:t>nào</a:t>
              </a:r>
              <a:r>
                <a:rPr lang="en-US" sz="3200" i="1" dirty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>
                  <a:solidFill>
                    <a:srgbClr val="FF0000"/>
                  </a:solidFill>
                </a:rPr>
                <a:t>nhân</a:t>
              </a:r>
              <a:r>
                <a:rPr lang="en-US" sz="3200" i="1" dirty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>
                  <a:solidFill>
                    <a:srgbClr val="FF0000"/>
                  </a:solidFill>
                </a:rPr>
                <a:t>với</a:t>
              </a:r>
              <a:r>
                <a:rPr lang="en-US" sz="3200" i="1" dirty="0">
                  <a:solidFill>
                    <a:srgbClr val="FF0000"/>
                  </a:solidFill>
                </a:rPr>
                <a:t> 1 </a:t>
              </a:r>
              <a:r>
                <a:rPr lang="en-US" sz="3200" i="1" dirty="0" err="1">
                  <a:solidFill>
                    <a:srgbClr val="FF0000"/>
                  </a:solidFill>
                </a:rPr>
                <a:t>cũng</a:t>
              </a:r>
              <a:r>
                <a:rPr lang="en-US" sz="3200" i="1" dirty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>
                  <a:solidFill>
                    <a:srgbClr val="FF0000"/>
                  </a:solidFill>
                </a:rPr>
                <a:t>bằng</a:t>
              </a:r>
              <a:r>
                <a:rPr lang="en-US" sz="3200" i="1" dirty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>
                  <a:solidFill>
                    <a:srgbClr val="FF0000"/>
                  </a:solidFill>
                </a:rPr>
                <a:t>chính</a:t>
              </a:r>
              <a:r>
                <a:rPr lang="en-US" sz="3200" i="1" dirty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>
                  <a:solidFill>
                    <a:srgbClr val="FF0000"/>
                  </a:solidFill>
                </a:rPr>
                <a:t>số</a:t>
              </a:r>
              <a:r>
                <a:rPr lang="en-US" sz="3200" i="1" dirty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>
                  <a:solidFill>
                    <a:srgbClr val="FF0000"/>
                  </a:solidFill>
                </a:rPr>
                <a:t>đó</a:t>
              </a:r>
              <a:r>
                <a:rPr lang="en-US" sz="3200" i="1" dirty="0">
                  <a:solidFill>
                    <a:srgbClr val="FF0000"/>
                  </a:solidFill>
                </a:rPr>
                <a:t>.</a:t>
              </a:r>
              <a:endParaRPr lang="vi-VN" sz="3200" i="1" dirty="0">
                <a:solidFill>
                  <a:srgbClr val="FF0000"/>
                </a:solidFill>
              </a:endParaRPr>
            </a:p>
          </p:txBody>
        </p:sp>
        <p:pic>
          <p:nvPicPr>
            <p:cNvPr id="39" name="Picture 4">
              <a:extLst>
                <a:ext uri="{FF2B5EF4-FFF2-40B4-BE49-F238E27FC236}">
                  <a16:creationId xmlns:a16="http://schemas.microsoft.com/office/drawing/2014/main" id="{1C103BE0-084A-7A58-3F6F-521D8E0ED3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333" y="3429000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Rectangle: Diagonal Corners Rounded 40">
            <a:extLst>
              <a:ext uri="{FF2B5EF4-FFF2-40B4-BE49-F238E27FC236}">
                <a16:creationId xmlns:a16="http://schemas.microsoft.com/office/drawing/2014/main" id="{AFE54676-080B-71A9-6614-9BB627352541}"/>
              </a:ext>
            </a:extLst>
          </p:cNvPr>
          <p:cNvSpPr/>
          <p:nvPr/>
        </p:nvSpPr>
        <p:spPr>
          <a:xfrm>
            <a:off x="6119641" y="228744"/>
            <a:ext cx="5819411" cy="4422943"/>
          </a:xfrm>
          <a:prstGeom prst="round2DiagRect">
            <a:avLst>
              <a:gd name="adj1" fmla="val 22301"/>
              <a:gd name="adj2" fmla="val 3521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vi-VN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5CF44B-49C0-C314-0524-B81AC5151725}"/>
              </a:ext>
            </a:extLst>
          </p:cNvPr>
          <p:cNvSpPr txBox="1"/>
          <p:nvPr/>
        </p:nvSpPr>
        <p:spPr>
          <a:xfrm>
            <a:off x="8430951" y="310186"/>
            <a:ext cx="1306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6 </a:t>
            </a:r>
            <a:r>
              <a:rPr lang="en-US" sz="4000" b="1" dirty="0"/>
              <a:t>x 2</a:t>
            </a:r>
            <a:endParaRPr lang="vi-VN" sz="4000" b="1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F29E3C-6ADE-2ACC-55F9-F77DA71A3C99}"/>
              </a:ext>
            </a:extLst>
          </p:cNvPr>
          <p:cNvGrpSpPr/>
          <p:nvPr/>
        </p:nvGrpSpPr>
        <p:grpSpPr>
          <a:xfrm>
            <a:off x="7721438" y="1106356"/>
            <a:ext cx="842441" cy="1121673"/>
            <a:chOff x="6329126" y="-1243586"/>
            <a:chExt cx="1299558" cy="168503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4B4FF9F-7631-C61F-0AD6-112E979261ED}"/>
                </a:ext>
              </a:extLst>
            </p:cNvPr>
            <p:cNvSpPr/>
            <p:nvPr/>
          </p:nvSpPr>
          <p:spPr>
            <a:xfrm>
              <a:off x="6329126" y="-1243586"/>
              <a:ext cx="1299558" cy="1685030"/>
            </a:xfrm>
            <a:prstGeom prst="roundRect">
              <a:avLst/>
            </a:prstGeom>
            <a:solidFill>
              <a:srgbClr val="CCFFFF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C511F47-19C7-A2AC-1669-A9405D8007F4}"/>
                </a:ext>
              </a:extLst>
            </p:cNvPr>
            <p:cNvGrpSpPr/>
            <p:nvPr/>
          </p:nvGrpSpPr>
          <p:grpSpPr>
            <a:xfrm>
              <a:off x="6501896" y="-1077046"/>
              <a:ext cx="954018" cy="1377132"/>
              <a:chOff x="6462231" y="-1089943"/>
              <a:chExt cx="954018" cy="137713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9D51583-D1A7-5CDC-E391-588E4DF5A6BC}"/>
                  </a:ext>
                </a:extLst>
              </p:cNvPr>
              <p:cNvSpPr/>
              <p:nvPr/>
            </p:nvSpPr>
            <p:spPr>
              <a:xfrm>
                <a:off x="6462231" y="-1089943"/>
                <a:ext cx="396705" cy="39670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37AAEFF-EB67-1AEC-4029-8B8010BC0FA6}"/>
                  </a:ext>
                </a:extLst>
              </p:cNvPr>
              <p:cNvSpPr/>
              <p:nvPr/>
            </p:nvSpPr>
            <p:spPr>
              <a:xfrm>
                <a:off x="7019544" y="-1089943"/>
                <a:ext cx="396705" cy="39670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EAF4858-79FB-13F2-91C8-1A42247BA627}"/>
                  </a:ext>
                </a:extLst>
              </p:cNvPr>
              <p:cNvSpPr/>
              <p:nvPr/>
            </p:nvSpPr>
            <p:spPr>
              <a:xfrm>
                <a:off x="7019544" y="-621740"/>
                <a:ext cx="396705" cy="39670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0D3BFBF-C5B7-5C12-4CE8-2AD9BF6CF0CB}"/>
                  </a:ext>
                </a:extLst>
              </p:cNvPr>
              <p:cNvSpPr/>
              <p:nvPr/>
            </p:nvSpPr>
            <p:spPr>
              <a:xfrm>
                <a:off x="6462231" y="-621740"/>
                <a:ext cx="396705" cy="39670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CF9D588-3970-497B-8954-5998EEB9B0F0}"/>
                  </a:ext>
                </a:extLst>
              </p:cNvPr>
              <p:cNvSpPr/>
              <p:nvPr/>
            </p:nvSpPr>
            <p:spPr>
              <a:xfrm>
                <a:off x="7019544" y="-109517"/>
                <a:ext cx="396705" cy="396704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DCB571F-6668-4F0D-98A2-E77920FA6510}"/>
                  </a:ext>
                </a:extLst>
              </p:cNvPr>
              <p:cNvSpPr/>
              <p:nvPr/>
            </p:nvSpPr>
            <p:spPr>
              <a:xfrm>
                <a:off x="6462231" y="-109517"/>
                <a:ext cx="396705" cy="396706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46B8E06-85A4-4B5B-AA0E-15E4AEB81043}"/>
              </a:ext>
            </a:extLst>
          </p:cNvPr>
          <p:cNvSpPr txBox="1"/>
          <p:nvPr/>
        </p:nvSpPr>
        <p:spPr>
          <a:xfrm>
            <a:off x="6790745" y="2384003"/>
            <a:ext cx="4796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6 </a:t>
            </a:r>
            <a:r>
              <a:rPr lang="en-US" sz="3200" dirty="0" err="1"/>
              <a:t>chấm</a:t>
            </a:r>
            <a:r>
              <a:rPr lang="en-US" sz="3200" dirty="0"/>
              <a:t> </a:t>
            </a:r>
            <a:r>
              <a:rPr lang="en-US" sz="3200" dirty="0" err="1"/>
              <a:t>tròn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lấy</a:t>
            </a:r>
            <a:r>
              <a:rPr lang="en-US" sz="3200" dirty="0"/>
              <a:t> 2 </a:t>
            </a:r>
            <a:r>
              <a:rPr lang="en-US" sz="3200" dirty="0" err="1"/>
              <a:t>lần</a:t>
            </a:r>
            <a:endParaRPr lang="vi-VN" sz="32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2845781-A450-459D-67EB-A9F2AB3DFE8C}"/>
              </a:ext>
            </a:extLst>
          </p:cNvPr>
          <p:cNvSpPr txBox="1"/>
          <p:nvPr/>
        </p:nvSpPr>
        <p:spPr>
          <a:xfrm>
            <a:off x="8084472" y="3339918"/>
            <a:ext cx="215253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505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/>
              <a:t>6 </a:t>
            </a:r>
            <a:r>
              <a:rPr lang="en-US" sz="4000" dirty="0"/>
              <a:t>x 2 </a:t>
            </a:r>
            <a:r>
              <a:rPr lang="en-US" sz="4000"/>
              <a:t>= 12</a:t>
            </a:r>
            <a:endParaRPr lang="vi-VN" sz="400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89A56E-6409-1DB7-7B22-116C664A44B8}"/>
              </a:ext>
            </a:extLst>
          </p:cNvPr>
          <p:cNvGrpSpPr/>
          <p:nvPr/>
        </p:nvGrpSpPr>
        <p:grpSpPr>
          <a:xfrm>
            <a:off x="9318318" y="1103711"/>
            <a:ext cx="842441" cy="1078480"/>
            <a:chOff x="6329126" y="-1307395"/>
            <a:chExt cx="1299558" cy="162014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A08D366B-1631-47F8-8DE4-8A1DD885161A}"/>
                </a:ext>
              </a:extLst>
            </p:cNvPr>
            <p:cNvSpPr/>
            <p:nvPr/>
          </p:nvSpPr>
          <p:spPr>
            <a:xfrm>
              <a:off x="6329126" y="-1307395"/>
              <a:ext cx="1299558" cy="1620144"/>
            </a:xfrm>
            <a:prstGeom prst="roundRect">
              <a:avLst/>
            </a:prstGeom>
            <a:solidFill>
              <a:srgbClr val="CCFFFF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E6EC715-2E50-D50B-8AF8-701F6B9CABCA}"/>
                </a:ext>
              </a:extLst>
            </p:cNvPr>
            <p:cNvGrpSpPr/>
            <p:nvPr/>
          </p:nvGrpSpPr>
          <p:grpSpPr>
            <a:xfrm>
              <a:off x="6501896" y="-1077046"/>
              <a:ext cx="995853" cy="1350861"/>
              <a:chOff x="6462231" y="-1089943"/>
              <a:chExt cx="995853" cy="1350861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1B3A44C-96BE-A956-E6F4-37E2E6BC336D}"/>
                  </a:ext>
                </a:extLst>
              </p:cNvPr>
              <p:cNvSpPr/>
              <p:nvPr/>
            </p:nvSpPr>
            <p:spPr>
              <a:xfrm>
                <a:off x="6462231" y="-1089943"/>
                <a:ext cx="396705" cy="39670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AEE1888-1044-9FAD-0AA5-6A9C0EFB5937}"/>
                  </a:ext>
                </a:extLst>
              </p:cNvPr>
              <p:cNvSpPr/>
              <p:nvPr/>
            </p:nvSpPr>
            <p:spPr>
              <a:xfrm>
                <a:off x="7019544" y="-1089943"/>
                <a:ext cx="396705" cy="39670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4F64D9C-03F9-545B-BF6B-29D33A7A18D5}"/>
                  </a:ext>
                </a:extLst>
              </p:cNvPr>
              <p:cNvSpPr/>
              <p:nvPr/>
            </p:nvSpPr>
            <p:spPr>
              <a:xfrm>
                <a:off x="7019544" y="-621740"/>
                <a:ext cx="396705" cy="39670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26A8D8D-5E2D-FEC4-7EDC-B461C27DACA2}"/>
                  </a:ext>
                </a:extLst>
              </p:cNvPr>
              <p:cNvSpPr/>
              <p:nvPr/>
            </p:nvSpPr>
            <p:spPr>
              <a:xfrm>
                <a:off x="6462231" y="-621740"/>
                <a:ext cx="396705" cy="39670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1DA4743-D10D-436D-8C98-3DF04FC6DE99}"/>
                  </a:ext>
                </a:extLst>
              </p:cNvPr>
              <p:cNvSpPr/>
              <p:nvPr/>
            </p:nvSpPr>
            <p:spPr>
              <a:xfrm>
                <a:off x="7061379" y="-135788"/>
                <a:ext cx="396705" cy="396704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7D189B1-15ED-45AE-852E-044C47BDDDCC}"/>
                  </a:ext>
                </a:extLst>
              </p:cNvPr>
              <p:cNvSpPr/>
              <p:nvPr/>
            </p:nvSpPr>
            <p:spPr>
              <a:xfrm>
                <a:off x="6504067" y="-135788"/>
                <a:ext cx="396705" cy="396706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338122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1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2808" fill="hold"/>
                                            <p:tgtEl>
                                              <p:spTgt spid="204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900" decel="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" presetClass="entr" presetSubtype="1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9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0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2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4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5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8" dur="2808" fill="hold"/>
                                            <p:tgtEl>
                                              <p:spTgt spid="204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49"/>
                    </p:tgtEl>
                  </p:cMediaNode>
                </p:audio>
              </p:childTnLst>
            </p:cTn>
          </p:par>
        </p:tnLst>
        <p:bldLst>
          <p:bldP spid="2048" grpId="0" animBg="1"/>
          <p:bldP spid="15" grpId="0" animBg="1"/>
          <p:bldP spid="15" grpId="1" animBg="1"/>
          <p:bldP spid="23" grpId="0" animBg="1"/>
          <p:bldP spid="22" grpId="0"/>
          <p:bldP spid="33" grpId="0"/>
          <p:bldP spid="34" grpId="0" animBg="1"/>
          <p:bldP spid="38" grpId="0"/>
          <p:bldP spid="41" grpId="0" animBg="1"/>
          <p:bldP spid="42" grpId="0"/>
          <p:bldP spid="50" grpId="0"/>
          <p:bldP spid="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0" dur="2808" fill="hold"/>
                                            <p:tgtEl>
                                              <p:spTgt spid="204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900" decel="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2" dur="2808" fill="hold"/>
                                            <p:tgtEl>
                                              <p:spTgt spid="204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49"/>
                    </p:tgtEl>
                  </p:cMediaNode>
                </p:audio>
              </p:childTnLst>
            </p:cTn>
          </p:par>
        </p:tnLst>
        <p:bldLst>
          <p:bldP spid="2048" grpId="0" animBg="1"/>
          <p:bldP spid="15" grpId="0" animBg="1"/>
          <p:bldP spid="15" grpId="1" animBg="1"/>
          <p:bldP spid="23" grpId="0" animBg="1"/>
          <p:bldP spid="22" grpId="0"/>
          <p:bldP spid="33" grpId="0"/>
          <p:bldP spid="34" grpId="0" animBg="1"/>
          <p:bldP spid="38" grpId="0"/>
          <p:bldP spid="41" grpId="0" animBg="1"/>
          <p:bldP spid="42" grpId="0"/>
          <p:bldP spid="50" grpId="0"/>
          <p:bldP spid="51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40CBB7-9019-2E18-8AED-F4191ABC6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48" name="Rectangle: Diagonal Corners Rounded 2047">
            <a:extLst>
              <a:ext uri="{FF2B5EF4-FFF2-40B4-BE49-F238E27FC236}">
                <a16:creationId xmlns:a16="http://schemas.microsoft.com/office/drawing/2014/main" id="{8A7179A9-466F-3A83-8176-5A833077AF8F}"/>
              </a:ext>
            </a:extLst>
          </p:cNvPr>
          <p:cNvSpPr/>
          <p:nvPr/>
        </p:nvSpPr>
        <p:spPr>
          <a:xfrm>
            <a:off x="5954432" y="149222"/>
            <a:ext cx="6009596" cy="4057894"/>
          </a:xfrm>
          <a:prstGeom prst="round2DiagRect">
            <a:avLst>
              <a:gd name="adj1" fmla="val 22301"/>
              <a:gd name="adj2" fmla="val 3521"/>
            </a:avLst>
          </a:prstGeom>
          <a:solidFill>
            <a:schemeClr val="bg1">
              <a:alpha val="96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18797C-416D-1167-E952-B242D037A6D4}"/>
              </a:ext>
            </a:extLst>
          </p:cNvPr>
          <p:cNvGrpSpPr/>
          <p:nvPr/>
        </p:nvGrpSpPr>
        <p:grpSpPr>
          <a:xfrm>
            <a:off x="6963195" y="4246723"/>
            <a:ext cx="3500804" cy="2305352"/>
            <a:chOff x="6534063" y="3467854"/>
            <a:chExt cx="3500804" cy="2305352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14B76A5A-6569-E188-0536-38487F387139}"/>
                </a:ext>
              </a:extLst>
            </p:cNvPr>
            <p:cNvSpPr/>
            <p:nvPr/>
          </p:nvSpPr>
          <p:spPr>
            <a:xfrm>
              <a:off x="6837179" y="4944239"/>
              <a:ext cx="3125398" cy="828967"/>
            </a:xfrm>
            <a:prstGeom prst="plaque">
              <a:avLst>
                <a:gd name="adj" fmla="val 10241"/>
              </a:avLst>
            </a:prstGeom>
            <a:solidFill>
              <a:srgbClr val="F2FB8B"/>
            </a:solidFill>
            <a:ln w="28575">
              <a:solidFill>
                <a:srgbClr val="A01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5D1B0A"/>
                  </a:solidFill>
                  <a:latin typeface="UTM Duepuntozero" panose="02040603050506020204" pitchFamily="18" charset="0"/>
                </a:rPr>
                <a:t>Thảo</a:t>
              </a:r>
              <a:r>
                <a:rPr lang="en-US" sz="3200" b="1" dirty="0">
                  <a:solidFill>
                    <a:srgbClr val="5D1B0A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rgbClr val="5D1B0A"/>
                  </a:solidFill>
                  <a:latin typeface="UTM Duepuntozero" panose="02040603050506020204" pitchFamily="18" charset="0"/>
                </a:rPr>
                <a:t>luận</a:t>
              </a:r>
              <a:r>
                <a:rPr lang="en-US" sz="3200" b="1" dirty="0">
                  <a:solidFill>
                    <a:srgbClr val="5D1B0A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rgbClr val="5D1B0A"/>
                  </a:solidFill>
                  <a:latin typeface="UTM Duepuntozero" panose="02040603050506020204" pitchFamily="18" charset="0"/>
                </a:rPr>
                <a:t>nhóm</a:t>
              </a:r>
              <a:r>
                <a:rPr lang="en-US" sz="3200" b="1" dirty="0">
                  <a:solidFill>
                    <a:srgbClr val="5D1B0A"/>
                  </a:solidFill>
                  <a:latin typeface="UTM Duepuntozero" panose="02040603050506020204" pitchFamily="18" charset="0"/>
                </a:rPr>
                <a:t> 4</a:t>
              </a:r>
              <a:endParaRPr lang="vi-VN" sz="3200" b="1" dirty="0">
                <a:solidFill>
                  <a:srgbClr val="5D1B0A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E11A96B-85A9-F0D8-B348-424BA8C3C566}"/>
                </a:ext>
              </a:extLst>
            </p:cNvPr>
            <p:cNvGrpSpPr/>
            <p:nvPr/>
          </p:nvGrpSpPr>
          <p:grpSpPr>
            <a:xfrm>
              <a:off x="6534063" y="3467854"/>
              <a:ext cx="3500804" cy="1765650"/>
              <a:chOff x="4459230" y="4108004"/>
              <a:chExt cx="3839274" cy="1916998"/>
            </a:xfrm>
          </p:grpSpPr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F007426F-1BA8-4C5E-AF62-38F472DC96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1506" y="4108004"/>
                <a:ext cx="1916998" cy="19169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>
                <a:extLst>
                  <a:ext uri="{FF2B5EF4-FFF2-40B4-BE49-F238E27FC236}">
                    <a16:creationId xmlns:a16="http://schemas.microsoft.com/office/drawing/2014/main" id="{DFC23F48-D936-172C-E208-B2EED5104F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9230" y="4108004"/>
                <a:ext cx="1916998" cy="19169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252B3C9-F9E2-7245-1673-37733A1A8C4A}"/>
              </a:ext>
            </a:extLst>
          </p:cNvPr>
          <p:cNvSpPr/>
          <p:nvPr/>
        </p:nvSpPr>
        <p:spPr>
          <a:xfrm>
            <a:off x="270895" y="982317"/>
            <a:ext cx="5560316" cy="1244059"/>
          </a:xfrm>
          <a:prstGeom prst="wedgeRoundRectCallout">
            <a:avLst>
              <a:gd name="adj1" fmla="val -14347"/>
              <a:gd name="adj2" fmla="val 62195"/>
              <a:gd name="adj3" fmla="val 16667"/>
            </a:avLst>
          </a:prstGeom>
          <a:solidFill>
            <a:srgbClr val="CCFFFF"/>
          </a:solidFill>
          <a:ln w="38100">
            <a:solidFill>
              <a:srgbClr val="54E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quả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phép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theo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cách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vi-VN" sz="32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866680-DA0B-4BC3-DBFC-EE8AF0F75C8F}"/>
              </a:ext>
            </a:extLst>
          </p:cNvPr>
          <p:cNvGrpSpPr/>
          <p:nvPr/>
        </p:nvGrpSpPr>
        <p:grpSpPr>
          <a:xfrm>
            <a:off x="6274726" y="403381"/>
            <a:ext cx="5785860" cy="532333"/>
            <a:chOff x="6214932" y="973204"/>
            <a:chExt cx="5785860" cy="53233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C8C4D5-6E40-51CD-757D-909C5E6E45AF}"/>
                </a:ext>
              </a:extLst>
            </p:cNvPr>
            <p:cNvSpPr txBox="1"/>
            <p:nvPr/>
          </p:nvSpPr>
          <p:spPr>
            <a:xfrm>
              <a:off x="6676571" y="982317"/>
              <a:ext cx="53242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còn</a:t>
              </a:r>
              <a:r>
                <a:rPr lang="en-US" sz="2800" dirty="0"/>
                <a:t> </a:t>
              </a:r>
              <a:r>
                <a:rPr lang="en-US" sz="2800" dirty="0" err="1"/>
                <a:t>lại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bảng</a:t>
              </a:r>
              <a:r>
                <a:rPr lang="en-US" sz="2800" dirty="0"/>
                <a:t>:</a:t>
              </a:r>
            </a:p>
          </p:txBody>
        </p:sp>
        <p:pic>
          <p:nvPicPr>
            <p:cNvPr id="39" name="Picture 4">
              <a:extLst>
                <a:ext uri="{FF2B5EF4-FFF2-40B4-BE49-F238E27FC236}">
                  <a16:creationId xmlns:a16="http://schemas.microsoft.com/office/drawing/2014/main" id="{26D94663-58E1-14DB-688B-B9D4D9C185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4932" y="973204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7B86064-3E1C-96CE-815F-953248BAC554}"/>
              </a:ext>
            </a:extLst>
          </p:cNvPr>
          <p:cNvGrpSpPr/>
          <p:nvPr/>
        </p:nvGrpSpPr>
        <p:grpSpPr>
          <a:xfrm>
            <a:off x="6020139" y="880736"/>
            <a:ext cx="6295082" cy="954107"/>
            <a:chOff x="6020139" y="880736"/>
            <a:chExt cx="6295082" cy="95410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337EA1D-7EB7-D032-23E9-142F1815B4C2}"/>
                </a:ext>
              </a:extLst>
            </p:cNvPr>
            <p:cNvSpPr txBox="1"/>
            <p:nvPr/>
          </p:nvSpPr>
          <p:spPr>
            <a:xfrm>
              <a:off x="6166730" y="880736"/>
              <a:ext cx="61484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Chuyển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hạng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</a:t>
              </a:r>
              <a:r>
                <a:rPr lang="en-US" sz="2800" dirty="0" err="1"/>
                <a:t>nhau</a:t>
              </a:r>
              <a:endParaRPr lang="en-US" sz="2800" dirty="0"/>
            </a:p>
            <a:p>
              <a:r>
                <a:rPr lang="en-US" sz="2800"/>
                <a:t>(6 </a:t>
              </a:r>
              <a:r>
                <a:rPr lang="en-US" sz="2800" dirty="0"/>
                <a:t>x 3 </a:t>
              </a:r>
              <a:r>
                <a:rPr lang="en-US" sz="2800"/>
                <a:t>= 6 + 6 + 6).</a:t>
              </a:r>
              <a:endParaRPr lang="en-US" sz="2800" dirty="0"/>
            </a:p>
          </p:txBody>
        </p:sp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4741866E-6477-2F73-B0B6-A9FC9D27B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139" y="1038947"/>
              <a:ext cx="225500" cy="22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26D9D1-10A6-0CD8-D6B0-A6A294C12857}"/>
              </a:ext>
            </a:extLst>
          </p:cNvPr>
          <p:cNvGrpSpPr/>
          <p:nvPr/>
        </p:nvGrpSpPr>
        <p:grpSpPr>
          <a:xfrm>
            <a:off x="6020139" y="1798380"/>
            <a:ext cx="6024187" cy="954107"/>
            <a:chOff x="6020139" y="1798380"/>
            <a:chExt cx="6024187" cy="95410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28D4663-F6B4-1FF5-740A-EA8F4D85EC11}"/>
                </a:ext>
              </a:extLst>
            </p:cNvPr>
            <p:cNvSpPr txBox="1"/>
            <p:nvPr/>
          </p:nvSpPr>
          <p:spPr>
            <a:xfrm>
              <a:off x="6166730" y="1798380"/>
              <a:ext cx="58775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Lấy</a:t>
              </a:r>
              <a:r>
                <a:rPr lang="en-US" sz="2800" dirty="0"/>
                <a:t> </a:t>
              </a:r>
              <a:r>
                <a:rPr lang="en-US" sz="2800" dirty="0" err="1"/>
                <a:t>tích</a:t>
              </a:r>
              <a:r>
                <a:rPr lang="en-US" sz="2800" dirty="0"/>
                <a:t> </a:t>
              </a:r>
              <a:r>
                <a:rPr lang="en-US" sz="2800" dirty="0" err="1"/>
                <a:t>trước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cộng</a:t>
              </a:r>
              <a:r>
                <a:rPr lang="en-US" sz="2800" dirty="0"/>
                <a:t> </a:t>
              </a:r>
              <a:r>
                <a:rPr lang="en-US" sz="2800" err="1"/>
                <a:t>thêm</a:t>
              </a:r>
              <a:r>
                <a:rPr lang="en-US" sz="2800"/>
                <a:t> 6</a:t>
              </a:r>
              <a:endParaRPr lang="en-US" sz="2800" dirty="0"/>
            </a:p>
            <a:p>
              <a:r>
                <a:rPr lang="en-US" sz="2800"/>
                <a:t>(6 </a:t>
              </a:r>
              <a:r>
                <a:rPr lang="en-US" sz="2800" dirty="0"/>
                <a:t>x 3 </a:t>
              </a:r>
              <a:r>
                <a:rPr lang="en-US" sz="2800"/>
                <a:t>= </a:t>
              </a:r>
              <a:r>
                <a:rPr lang="en-US" sz="2800" b="1"/>
                <a:t>12</a:t>
              </a:r>
              <a:r>
                <a:rPr lang="en-US" sz="2800"/>
                <a:t> + 6).</a:t>
              </a:r>
              <a:endParaRPr lang="en-US" sz="2800" dirty="0"/>
            </a:p>
          </p:txBody>
        </p:sp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2055618E-FB96-554E-1082-AE7D6A56D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139" y="1972461"/>
              <a:ext cx="225500" cy="22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E8B1F7-2B14-7105-68F4-B385421BA229}"/>
              </a:ext>
            </a:extLst>
          </p:cNvPr>
          <p:cNvGrpSpPr/>
          <p:nvPr/>
        </p:nvGrpSpPr>
        <p:grpSpPr>
          <a:xfrm>
            <a:off x="6020139" y="2716024"/>
            <a:ext cx="6122538" cy="954107"/>
            <a:chOff x="6020139" y="2716024"/>
            <a:chExt cx="6122538" cy="95410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8237D7-AB52-EF9B-2925-873FECBFB192}"/>
                </a:ext>
              </a:extLst>
            </p:cNvPr>
            <p:cNvSpPr txBox="1"/>
            <p:nvPr/>
          </p:nvSpPr>
          <p:spPr>
            <a:xfrm>
              <a:off x="6192210" y="2716024"/>
              <a:ext cx="59504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Dựa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dùng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tập</a:t>
              </a:r>
              <a:r>
                <a:rPr lang="en-US" sz="2800" dirty="0"/>
                <a:t>, </a:t>
              </a:r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err="1"/>
                <a:t>thêm</a:t>
              </a:r>
              <a:r>
                <a:rPr lang="en-US" sz="2800"/>
                <a:t> 6 (6, 12, </a:t>
              </a:r>
              <a:r>
                <a:rPr lang="en-US" sz="2800" b="1"/>
                <a:t>18; </a:t>
              </a:r>
              <a:r>
                <a:rPr lang="en-US" sz="2800"/>
                <a:t>6 </a:t>
              </a:r>
              <a:r>
                <a:rPr lang="en-US" sz="2800" dirty="0"/>
                <a:t>x 3 </a:t>
              </a:r>
              <a:r>
                <a:rPr lang="en-US" sz="2800"/>
                <a:t>= 18).</a:t>
              </a:r>
              <a:endParaRPr lang="en-US" sz="2800" dirty="0"/>
            </a:p>
          </p:txBody>
        </p:sp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104178D8-CB9B-7F65-8971-3B932E6A2D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139" y="2871342"/>
              <a:ext cx="225500" cy="22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64ADAC-97E1-62C9-BFA4-9DE72EFE1B46}"/>
              </a:ext>
            </a:extLst>
          </p:cNvPr>
          <p:cNvGrpSpPr/>
          <p:nvPr/>
        </p:nvGrpSpPr>
        <p:grpSpPr>
          <a:xfrm>
            <a:off x="6020139" y="3668179"/>
            <a:ext cx="6122537" cy="523220"/>
            <a:chOff x="6020139" y="3668179"/>
            <a:chExt cx="6122537" cy="52322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8E7F3AE-3163-BA77-5F07-E0A0624F0F64}"/>
                </a:ext>
              </a:extLst>
            </p:cNvPr>
            <p:cNvSpPr txBox="1"/>
            <p:nvPr/>
          </p:nvSpPr>
          <p:spPr>
            <a:xfrm>
              <a:off x="6192209" y="3668179"/>
              <a:ext cx="5950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6 </a:t>
              </a:r>
              <a:r>
                <a:rPr lang="en-US" sz="2800" dirty="0"/>
                <a:t>x 3 = 3 </a:t>
              </a:r>
              <a:r>
                <a:rPr lang="en-US" sz="2800"/>
                <a:t>x 6</a:t>
              </a:r>
              <a:endParaRPr lang="en-US" sz="2800" dirty="0"/>
            </a:p>
          </p:txBody>
        </p:sp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16CB4DC9-5CCA-81BD-22DE-868BD9F83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139" y="3816725"/>
              <a:ext cx="225500" cy="22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7419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3223</TotalTime>
  <Words>1214</Words>
  <Application>Microsoft Office PowerPoint</Application>
  <PresentationFormat>Widescreen</PresentationFormat>
  <Paragraphs>250</Paragraphs>
  <Slides>27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SVN-Poky's</vt:lpstr>
      <vt:lpstr>Calibri Light</vt:lpstr>
      <vt:lpstr>UVN Banh Mi</vt:lpstr>
      <vt:lpstr>OpenSans</vt:lpstr>
      <vt:lpstr>UTM Duepuntozero</vt:lpstr>
      <vt:lpstr>Arial</vt:lpstr>
      <vt:lpstr>Calibri</vt:lpstr>
      <vt:lpstr>LNTH-Hoa Nho LNTH</vt:lpstr>
      <vt:lpstr>#9Slide05 Phobia</vt:lpstr>
      <vt:lpstr>UTM Edwardian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Lan Hương; 0354473852</dc:creator>
  <cp:lastModifiedBy>GIANG</cp:lastModifiedBy>
  <cp:revision>1</cp:revision>
  <dcterms:created xsi:type="dcterms:W3CDTF">2022-07-16T05:45:32Z</dcterms:created>
  <dcterms:modified xsi:type="dcterms:W3CDTF">2024-11-24T00:06:36Z</dcterms:modified>
</cp:coreProperties>
</file>