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65" r:id="rId12"/>
    <p:sldId id="282" r:id="rId13"/>
    <p:sldId id="283" r:id="rId14"/>
    <p:sldId id="289" r:id="rId15"/>
    <p:sldId id="284" r:id="rId16"/>
    <p:sldId id="267" r:id="rId17"/>
    <p:sldId id="285" r:id="rId18"/>
    <p:sldId id="287" r:id="rId19"/>
    <p:sldId id="273" r:id="rId20"/>
    <p:sldId id="275" r:id="rId21"/>
    <p:sldId id="271" r:id="rId22"/>
    <p:sldId id="288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D7B9EB-6785-4832-8EF7-D40425EDFC6C}" v="283" dt="2023-09-05T07:32:24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2157" autoAdjust="0"/>
  </p:normalViewPr>
  <p:slideViewPr>
    <p:cSldViewPr snapToGrid="0">
      <p:cViewPr varScale="1">
        <p:scale>
          <a:sx n="76" d="100"/>
          <a:sy n="76" d="100"/>
        </p:scale>
        <p:origin x="3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120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2323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4238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9126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8359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7019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5150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468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1637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7795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22/11/67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744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=""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1EF3157A-0AC9-7524-354F-DF4B7095ADD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8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audio" Target="../media/audio1.wav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5.xml"/><Relationship Id="rId3" Type="http://schemas.microsoft.com/office/2007/relationships/media" Target="../media/media2.mp3"/><Relationship Id="rId7" Type="http://schemas.openxmlformats.org/officeDocument/2006/relationships/slide" Target="slide22.xml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slide" Target="slide24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slide" Target="slide23.xml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10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6">
            <a:extLst>
              <a:ext uri="{FF2B5EF4-FFF2-40B4-BE49-F238E27FC236}">
                <a16:creationId xmlns="" xmlns:a16="http://schemas.microsoft.com/office/drawing/2014/main" id="{C31B9AD6-061F-8254-16A5-85109AA294CD}"/>
              </a:ext>
            </a:extLst>
          </p:cNvPr>
          <p:cNvSpPr/>
          <p:nvPr/>
        </p:nvSpPr>
        <p:spPr>
          <a:xfrm>
            <a:off x="-299183" y="2828836"/>
            <a:ext cx="4023931" cy="4114800"/>
          </a:xfrm>
          <a:custGeom>
            <a:avLst/>
            <a:gdLst/>
            <a:ahLst/>
            <a:cxnLst/>
            <a:rect l="l" t="t" r="r" b="b"/>
            <a:pathLst>
              <a:path w="4023931" h="4114800">
                <a:moveTo>
                  <a:pt x="0" y="0"/>
                </a:moveTo>
                <a:lnTo>
                  <a:pt x="4023932" y="0"/>
                </a:lnTo>
                <a:lnTo>
                  <a:pt x="40239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=""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0B2CED3-5C8B-0185-A20F-3FE1CE0183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350" y="454238"/>
            <a:ext cx="10187299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67">
            <a:extLst>
              <a:ext uri="{FF2B5EF4-FFF2-40B4-BE49-F238E27FC236}">
                <a16:creationId xmlns="" xmlns:a16="http://schemas.microsoft.com/office/drawing/2014/main" id="{6E8DBE3F-EEC1-58B2-605D-409D1114DFE2}"/>
              </a:ext>
            </a:extLst>
          </p:cNvPr>
          <p:cNvSpPr txBox="1"/>
          <p:nvPr/>
        </p:nvSpPr>
        <p:spPr>
          <a:xfrm>
            <a:off x="388307" y="2129361"/>
            <a:ext cx="5384470" cy="83099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85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ln w="285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85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ln w="285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85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cố</a:t>
            </a:r>
            <a:r>
              <a:rPr lang="en-US" sz="4800" b="1" dirty="0">
                <a:ln w="285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85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định</a:t>
            </a:r>
            <a:endParaRPr lang="en-US" sz="4800" b="1" dirty="0">
              <a:ln w="2857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glow rad="139700">
                  <a:srgbClr val="FFFF66"/>
                </a:glo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B85881-730A-9DD0-C91A-412CD4657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473" b="2294"/>
          <a:stretch/>
        </p:blipFill>
        <p:spPr>
          <a:xfrm>
            <a:off x="5772777" y="1061187"/>
            <a:ext cx="5643287" cy="46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1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7">
            <a:extLst>
              <a:ext uri="{FF2B5EF4-FFF2-40B4-BE49-F238E27FC236}">
                <a16:creationId xmlns="" xmlns:a16="http://schemas.microsoft.com/office/drawing/2014/main" id="{6E8DBE3F-EEC1-58B2-605D-409D1114DFE2}"/>
              </a:ext>
            </a:extLst>
          </p:cNvPr>
          <p:cNvSpPr txBox="1"/>
          <p:nvPr/>
        </p:nvSpPr>
        <p:spPr>
          <a:xfrm>
            <a:off x="576197" y="2104309"/>
            <a:ext cx="4626970" cy="193899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Điện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thoại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di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srgbClr val="FF0066"/>
              </a:solidFill>
              <a:effectLst>
                <a:glow rad="139700">
                  <a:srgbClr val="FFFF66"/>
                </a:glow>
              </a:effectLst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B85881-730A-9DD0-C91A-412CD4657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39" t="4188" r="33360" b="771"/>
          <a:stretch/>
        </p:blipFill>
        <p:spPr>
          <a:xfrm>
            <a:off x="5772778" y="1061187"/>
            <a:ext cx="5113962" cy="455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7">
            <a:extLst>
              <a:ext uri="{FF2B5EF4-FFF2-40B4-BE49-F238E27FC236}">
                <a16:creationId xmlns="" xmlns:a16="http://schemas.microsoft.com/office/drawing/2014/main" id="{6E8DBE3F-EEC1-58B2-605D-409D1114DFE2}"/>
              </a:ext>
            </a:extLst>
          </p:cNvPr>
          <p:cNvSpPr txBox="1"/>
          <p:nvPr/>
        </p:nvSpPr>
        <p:spPr>
          <a:xfrm>
            <a:off x="1305260" y="1632308"/>
            <a:ext cx="4276389" cy="341632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Điện thoại di động thông</a:t>
            </a:r>
            <a:r>
              <a:rPr kumimoji="0" lang="en-US" sz="7200" b="1" i="0" u="none" strike="noStrike" kern="1200" cap="none" spc="0" normalizeH="0" noProof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minh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srgbClr val="FF0066"/>
              </a:solidFill>
              <a:effectLst>
                <a:glow rad="139700">
                  <a:srgbClr val="FFFF66"/>
                </a:glow>
              </a:effectLst>
              <a:uLnTx/>
              <a:uFillTx/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B85881-730A-9DD0-C91A-412CD4657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35" t="4189" r="2164" b="770"/>
          <a:stretch/>
        </p:blipFill>
        <p:spPr>
          <a:xfrm>
            <a:off x="5772778" y="1061187"/>
            <a:ext cx="5113962" cy="455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4E2A86F-01F8-6599-375C-93D0FB7DF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411" y="471108"/>
            <a:ext cx="5840474" cy="5809992"/>
          </a:xfrm>
          <a:prstGeom prst="rect">
            <a:avLst/>
          </a:prstGeom>
        </p:spPr>
      </p:pic>
      <p:sp>
        <p:nvSpPr>
          <p:cNvPr id="6" name="TextBox 67">
            <a:extLst>
              <a:ext uri="{FF2B5EF4-FFF2-40B4-BE49-F238E27FC236}">
                <a16:creationId xmlns="" xmlns:a16="http://schemas.microsoft.com/office/drawing/2014/main" id="{D2B4EB40-4C8A-9FC1-8267-E703367321DF}"/>
              </a:ext>
            </a:extLst>
          </p:cNvPr>
          <p:cNvSpPr txBox="1"/>
          <p:nvPr/>
        </p:nvSpPr>
        <p:spPr>
          <a:xfrm>
            <a:off x="8600968" y="3075007"/>
            <a:ext cx="2821219" cy="2123658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Điện thoại di động thông</a:t>
            </a:r>
            <a:r>
              <a:rPr kumimoji="0" lang="en-US" sz="4400" b="1" i="0" u="none" strike="noStrike" kern="1200" cap="none" spc="0" normalizeH="0" noProof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minh</a:t>
            </a:r>
            <a:endParaRPr kumimoji="0" lang="en-US" sz="4400" b="1" i="0" u="none" strike="noStrike" kern="1200" cap="none" spc="0" normalizeH="0" baseline="0" noProof="0" dirty="0">
              <a:ln w="2857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srgbClr val="FF0066"/>
              </a:solidFill>
              <a:effectLst>
                <a:glow rad="139700">
                  <a:srgbClr val="FFFF66"/>
                </a:glow>
              </a:effectLst>
              <a:uLnTx/>
              <a:uFillTx/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7">
            <a:extLst>
              <a:ext uri="{FF2B5EF4-FFF2-40B4-BE49-F238E27FC236}">
                <a16:creationId xmlns="" xmlns:a16="http://schemas.microsoft.com/office/drawing/2014/main" id="{C132E0D9-0A91-45DB-F191-B4F5259B5F9A}"/>
              </a:ext>
            </a:extLst>
          </p:cNvPr>
          <p:cNvSpPr txBox="1"/>
          <p:nvPr/>
        </p:nvSpPr>
        <p:spPr>
          <a:xfrm>
            <a:off x="736719" y="3461262"/>
            <a:ext cx="2821219" cy="144655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Điện thoại di động</a:t>
            </a:r>
            <a:endParaRPr kumimoji="0" lang="en-US" sz="4400" b="1" i="0" u="none" strike="noStrike" kern="1200" cap="none" spc="0" normalizeH="0" baseline="0" noProof="0" dirty="0">
              <a:ln w="2857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srgbClr val="FF0066"/>
              </a:solidFill>
              <a:effectLst>
                <a:glow rad="139700">
                  <a:srgbClr val="FFFF66"/>
                </a:glow>
              </a:effectLst>
              <a:uLnTx/>
              <a:uFillTx/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8" name="TextBox 67">
            <a:extLst>
              <a:ext uri="{FF2B5EF4-FFF2-40B4-BE49-F238E27FC236}">
                <a16:creationId xmlns="" xmlns:a16="http://schemas.microsoft.com/office/drawing/2014/main" id="{97B6D0F0-D287-6FD3-39F5-16E56B567559}"/>
              </a:ext>
            </a:extLst>
          </p:cNvPr>
          <p:cNvSpPr txBox="1"/>
          <p:nvPr/>
        </p:nvSpPr>
        <p:spPr>
          <a:xfrm>
            <a:off x="6134616" y="659768"/>
            <a:ext cx="5505805" cy="769441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Điện thoại</a:t>
            </a:r>
            <a:r>
              <a:rPr kumimoji="0" lang="en-US" sz="4400" b="1" i="0" u="none" strike="noStrike" kern="1200" cap="none" spc="0" normalizeH="0" noProof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cố</a:t>
            </a:r>
            <a:r>
              <a:rPr kumimoji="0" lang="en-US" sz="4400" b="1" i="0" u="none" strike="noStrike" kern="1200" cap="none" spc="0" normalizeH="0" noProof="0">
                <a:ln w="2857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định</a:t>
            </a:r>
            <a:endParaRPr kumimoji="0" lang="en-US" sz="4400" b="1" i="0" u="none" strike="noStrike" kern="1200" cap="none" spc="0" normalizeH="0" baseline="0" noProof="0" dirty="0">
              <a:ln w="2857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srgbClr val="FF0066"/>
              </a:solidFill>
              <a:effectLst>
                <a:glow rad="139700">
                  <a:srgbClr val="FFFF66"/>
                </a:glow>
              </a:effectLst>
              <a:uLnTx/>
              <a:uFillTx/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487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947776" y="1413063"/>
            <a:ext cx="37242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b) Em hãy lựa chọn các loại điện thoại trong hình trên phù hợp với từng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tác dụng của điện thoại và hoàn thiện bảng theo mẫu gợi 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117"/>
            <a:ext cx="1009650" cy="958180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="" xmlns:a16="http://schemas.microsoft.com/office/drawing/2014/main" id="{59126C5F-1E16-B45C-E1E9-6363D833DA52}"/>
              </a:ext>
            </a:extLst>
          </p:cNvPr>
          <p:cNvSpPr txBox="1"/>
          <p:nvPr/>
        </p:nvSpPr>
        <p:spPr>
          <a:xfrm>
            <a:off x="1220665" y="340188"/>
            <a:ext cx="660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 TÁC DỤNG CỦA ĐIỆN THOẠI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A0EB89-A8FD-8B32-2002-B2D9666C0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24" y="1048074"/>
            <a:ext cx="5905500" cy="53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2">
            <a:extLst>
              <a:ext uri="{FF2B5EF4-FFF2-40B4-BE49-F238E27FC236}">
                <a16:creationId xmlns=""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352" y="3629326"/>
            <a:ext cx="1731730" cy="2780381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=""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132" y="3547896"/>
            <a:ext cx="1952374" cy="2834452"/>
          </a:xfrm>
          <a:prstGeom prst="rect">
            <a:avLst/>
          </a:prstGeom>
        </p:spPr>
      </p:pic>
      <p:sp>
        <p:nvSpPr>
          <p:cNvPr id="24" name="文本框 18">
            <a:extLst>
              <a:ext uri="{FF2B5EF4-FFF2-40B4-BE49-F238E27FC236}">
                <a16:creationId xmlns="" xmlns:a16="http://schemas.microsoft.com/office/drawing/2014/main" id="{8F7F1E4B-82C9-B1EF-2E7D-205551E7C37F}"/>
              </a:ext>
            </a:extLst>
          </p:cNvPr>
          <p:cNvSpPr txBox="1"/>
          <p:nvPr/>
        </p:nvSpPr>
        <p:spPr>
          <a:xfrm>
            <a:off x="3251999" y="2343294"/>
            <a:ext cx="58795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600" b="1">
                <a:solidFill>
                  <a:srgbClr val="FC7F50"/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iCiel Pony" panose="02000000000000000000" pitchFamily="2" charset="0"/>
              </a:rPr>
              <a:t>Trình</a:t>
            </a:r>
            <a:r>
              <a:rPr kumimoji="0" lang="en-US" altLang="zh-CN" sz="8800" b="0" i="0" u="none" strike="noStrike" kern="1200" cap="none" spc="0" normalizeH="0" noProof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iCiel Pony" panose="02000000000000000000" pitchFamily="2" charset="0"/>
              </a:rPr>
              <a:t> bày</a:t>
            </a:r>
            <a:endParaRPr kumimoji="0" lang="zh-CN" altLang="en-US" sz="8800" b="0" i="0" u="none" strike="noStrike" kern="1200" cap="none" spc="0" normalizeH="0" baseline="0" noProof="0" dirty="0">
              <a:ln>
                <a:solidFill>
                  <a:srgbClr val="FF0066"/>
                </a:solidFill>
              </a:ln>
              <a:solidFill>
                <a:srgbClr val="FF0066"/>
              </a:solidFill>
              <a:effectLst/>
              <a:uLnTx/>
              <a:uFillTx/>
              <a:latin typeface="iCiel Pony" panose="02000000000000000000" pitchFamily="2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="" xmlns:a16="http://schemas.microsoft.com/office/drawing/2014/main" id="{9ECD7B0C-226C-9AE4-0EEF-E37117F1389A}"/>
              </a:ext>
            </a:extLst>
          </p:cNvPr>
          <p:cNvSpPr/>
          <p:nvPr/>
        </p:nvSpPr>
        <p:spPr>
          <a:xfrm>
            <a:off x="3842765" y="4104861"/>
            <a:ext cx="1947507" cy="667527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66"/>
                </a:solidFill>
                <a:latin typeface="UTM Duepuntozero" panose="02040603050506020204" pitchFamily="18" charset="0"/>
              </a:rPr>
              <a:t>Lắng nghe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="" xmlns:a16="http://schemas.microsoft.com/office/drawing/2014/main" id="{04505EE5-F74B-94EC-6CD2-6408BA3C1C96}"/>
              </a:ext>
            </a:extLst>
          </p:cNvPr>
          <p:cNvSpPr/>
          <p:nvPr/>
        </p:nvSpPr>
        <p:spPr>
          <a:xfrm>
            <a:off x="6471457" y="4104861"/>
            <a:ext cx="1947507" cy="667527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66"/>
                </a:solidFill>
                <a:latin typeface="UTM Duepuntozero" panose="02040603050506020204" pitchFamily="18" charset="0"/>
              </a:rPr>
              <a:t>Nhận xét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="" xmlns:a16="http://schemas.microsoft.com/office/drawing/2014/main" id="{0A8863F4-BB00-684E-2AF6-9953DA2CC356}"/>
              </a:ext>
            </a:extLst>
          </p:cNvPr>
          <p:cNvSpPr/>
          <p:nvPr/>
        </p:nvSpPr>
        <p:spPr>
          <a:xfrm>
            <a:off x="5122246" y="4974312"/>
            <a:ext cx="1947507" cy="667527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66"/>
                </a:solidFill>
                <a:latin typeface="UTM Duepuntozero" panose="02040603050506020204" pitchFamily="18" charset="0"/>
              </a:rPr>
              <a:t>Bổ sung</a:t>
            </a:r>
          </a:p>
        </p:txBody>
      </p:sp>
    </p:spTree>
    <p:extLst>
      <p:ext uri="{BB962C8B-B14F-4D97-AF65-F5344CB8AC3E}">
        <p14:creationId xmlns:p14="http://schemas.microsoft.com/office/powerpoint/2010/main" val="886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2" grpId="0"/>
          <p:bldP spid="24" grpId="0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09D82720-CC2E-BB99-21A1-C967312EA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521539"/>
              </p:ext>
            </p:extLst>
          </p:nvPr>
        </p:nvGraphicFramePr>
        <p:xfrm>
          <a:off x="685800" y="554606"/>
          <a:ext cx="10972800" cy="56146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95739">
                  <a:extLst>
                    <a:ext uri="{9D8B030D-6E8A-4147-A177-3AD203B41FA5}">
                      <a16:colId xmlns="" xmlns:a16="http://schemas.microsoft.com/office/drawing/2014/main" val="1770235499"/>
                    </a:ext>
                  </a:extLst>
                </a:gridCol>
                <a:gridCol w="4228711">
                  <a:extLst>
                    <a:ext uri="{9D8B030D-6E8A-4147-A177-3AD203B41FA5}">
                      <a16:colId xmlns="" xmlns:a16="http://schemas.microsoft.com/office/drawing/2014/main" val="312885449"/>
                    </a:ext>
                  </a:extLst>
                </a:gridCol>
                <a:gridCol w="5848350">
                  <a:extLst>
                    <a:ext uri="{9D8B030D-6E8A-4147-A177-3AD203B41FA5}">
                      <a16:colId xmlns="" xmlns:a16="http://schemas.microsoft.com/office/drawing/2014/main" val="1304907479"/>
                    </a:ext>
                  </a:extLst>
                </a:gridCol>
              </a:tblGrid>
              <a:tr h="529374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b="1" spc="-25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0655" marR="53340" indent="-9652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Tác</a:t>
                      </a:r>
                      <a:r>
                        <a:rPr lang="vi-VN" sz="3200" b="1" spc="-65">
                          <a:solidFill>
                            <a:srgbClr val="FF0000"/>
                          </a:solidFill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dụng</a:t>
                      </a:r>
                      <a:r>
                        <a:rPr lang="vi-VN" sz="3200" b="1" spc="-60">
                          <a:solidFill>
                            <a:srgbClr val="FF0000"/>
                          </a:solidFill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của điện thoại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5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Loại</a:t>
                      </a:r>
                      <a:r>
                        <a:rPr lang="vi-VN" sz="3200" b="1" spc="-1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3200" b="1" spc="-5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b="1" spc="-2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7357723"/>
                  </a:ext>
                </a:extLst>
              </a:tr>
              <a:tr h="1030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i="1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8890" marR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1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147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 để</a:t>
                      </a:r>
                      <a:r>
                        <a:rPr lang="vi-VN" sz="3200" spc="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liên</a:t>
                      </a:r>
                      <a:r>
                        <a:rPr lang="vi-VN" sz="3200" spc="-6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lạc</a:t>
                      </a:r>
                      <a:r>
                        <a:rPr lang="vi-VN" sz="3200" spc="-6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bằng âm thanh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Myriad Pro" panose="020B0503030403020204" pitchFamily="34" charset="0"/>
                        <a:buNone/>
                        <a:tabLst>
                          <a:tab pos="158115" algn="l"/>
                        </a:tabLst>
                      </a:pPr>
                      <a:r>
                        <a:rPr lang="en-US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3200" spc="-5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</a:t>
                      </a:r>
                      <a:r>
                        <a:rPr lang="vi-VN" sz="3200" spc="-5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cố </a:t>
                      </a:r>
                      <a:r>
                        <a:rPr lang="vi-VN" sz="32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định.</a:t>
                      </a:r>
                      <a:endParaRPr lang="en-US" sz="2800" spc="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Myriad Pro" panose="020B0503030403020204" pitchFamily="34" charset="0"/>
                        <a:buNone/>
                        <a:tabLst>
                          <a:tab pos="158115" algn="l"/>
                        </a:tabLst>
                      </a:pPr>
                      <a:r>
                        <a:rPr lang="en-US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 thoại di </a:t>
                      </a:r>
                      <a:r>
                        <a:rPr lang="vi-VN" sz="32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động.</a:t>
                      </a:r>
                      <a:endParaRPr lang="en-US" sz="2800" spc="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0" marR="4318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Myriad Pro" panose="020B0503030403020204" pitchFamily="34" charset="0"/>
                        <a:buNone/>
                        <a:tabLst>
                          <a:tab pos="194310" algn="l"/>
                        </a:tabLst>
                      </a:pPr>
                      <a:r>
                        <a:rPr lang="en-US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32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</a:t>
                      </a:r>
                      <a:r>
                        <a:rPr lang="vi-VN" sz="32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di</a:t>
                      </a:r>
                      <a:r>
                        <a:rPr lang="vi-VN" sz="32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động thông minh.</a:t>
                      </a:r>
                      <a:endParaRPr lang="en-US" sz="2800" spc="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4313303"/>
                  </a:ext>
                </a:extLst>
              </a:tr>
              <a:tr h="10587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i="1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8890" marR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2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147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 để</a:t>
                      </a:r>
                      <a:r>
                        <a:rPr lang="vi-VN" sz="3200" spc="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liên lạc </a:t>
                      </a:r>
                      <a:r>
                        <a:rPr lang="vi-VN" sz="3200" spc="-2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bằng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tin</a:t>
                      </a:r>
                      <a:r>
                        <a:rPr lang="vi-VN" sz="3200" spc="-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nhắn</a:t>
                      </a:r>
                      <a:r>
                        <a:rPr lang="vi-VN" sz="3200" spc="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kí</a:t>
                      </a:r>
                      <a:r>
                        <a:rPr lang="vi-VN" sz="3200" spc="1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-3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tự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Myriad Pro" panose="020B0503030403020204" pitchFamily="34" charset="0"/>
                        <a:buNone/>
                        <a:tabLst>
                          <a:tab pos="158115" algn="l"/>
                        </a:tabLst>
                      </a:pPr>
                      <a:r>
                        <a:rPr lang="en-US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 thoại di </a:t>
                      </a:r>
                      <a:r>
                        <a:rPr lang="vi-VN" sz="32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động.</a:t>
                      </a:r>
                      <a:endParaRPr lang="en-US" sz="2800" spc="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0" marR="4318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Myriad Pro" panose="020B0503030403020204" pitchFamily="34" charset="0"/>
                        <a:buNone/>
                        <a:tabLst>
                          <a:tab pos="194310" algn="l"/>
                        </a:tabLst>
                      </a:pPr>
                      <a:r>
                        <a:rPr lang="en-US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32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</a:t>
                      </a:r>
                      <a:r>
                        <a:rPr lang="vi-VN" sz="32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di</a:t>
                      </a:r>
                      <a:r>
                        <a:rPr lang="vi-VN" sz="32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động thông minh.</a:t>
                      </a:r>
                      <a:endParaRPr lang="en-US" sz="2800" spc="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2114165"/>
                  </a:ext>
                </a:extLst>
              </a:tr>
              <a:tr h="10587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i="1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8890" marR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3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147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 để</a:t>
                      </a:r>
                      <a:r>
                        <a:rPr lang="vi-VN" sz="3200" spc="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liên</a:t>
                      </a:r>
                      <a:r>
                        <a:rPr lang="vi-VN" sz="3200" spc="-6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lạc</a:t>
                      </a:r>
                      <a:r>
                        <a:rPr lang="vi-VN" sz="3200" spc="-6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bằng tin nhắn hình ảnh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3200" spc="4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 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di động 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thông </a:t>
                      </a:r>
                      <a:r>
                        <a:rPr lang="vi-VN" sz="32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minh.</a:t>
                      </a:r>
                      <a:endParaRPr lang="en-US" sz="280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0476317"/>
                  </a:ext>
                </a:extLst>
              </a:tr>
              <a:tr h="529374">
                <a:tc>
                  <a:txBody>
                    <a:bodyPr/>
                    <a:lstStyle/>
                    <a:p>
                      <a:pPr marL="8890" marR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4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147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 để chụp</a:t>
                      </a:r>
                      <a:r>
                        <a:rPr lang="vi-VN" sz="3200" spc="-1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spc="-2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ảnh</a:t>
                      </a:r>
                      <a:endParaRPr lang="en-US" sz="28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3200" spc="4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 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di động 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thông </a:t>
                      </a:r>
                      <a:r>
                        <a:rPr lang="vi-VN" sz="32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minh.</a:t>
                      </a:r>
                      <a:endParaRPr lang="en-US" sz="280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7244909"/>
                  </a:ext>
                </a:extLst>
              </a:tr>
              <a:tr h="529374">
                <a:tc>
                  <a:txBody>
                    <a:bodyPr/>
                    <a:lstStyle/>
                    <a:p>
                      <a:pPr marL="8890" marR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spc="-50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5</a:t>
                      </a:r>
                      <a:endParaRPr lang="en-US" sz="2800" dirty="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3098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 để xem</a:t>
                      </a:r>
                      <a:r>
                        <a:rPr lang="vi-VN" sz="3200" spc="-65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phim</a:t>
                      </a:r>
                      <a:endParaRPr lang="en-US" sz="2800" dirty="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3200" spc="4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 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di động 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thông </a:t>
                      </a:r>
                      <a:r>
                        <a:rPr lang="vi-VN" sz="32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minh.</a:t>
                      </a:r>
                      <a:endParaRPr lang="en-US" sz="280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191031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A6C5436-776D-3173-F16D-5286B1280066}"/>
              </a:ext>
            </a:extLst>
          </p:cNvPr>
          <p:cNvSpPr/>
          <p:nvPr/>
        </p:nvSpPr>
        <p:spPr>
          <a:xfrm>
            <a:off x="5829300" y="1562100"/>
            <a:ext cx="5619750" cy="1390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DAE6866-5B52-36EA-7005-D9A01B809B6C}"/>
              </a:ext>
            </a:extLst>
          </p:cNvPr>
          <p:cNvSpPr/>
          <p:nvPr/>
        </p:nvSpPr>
        <p:spPr>
          <a:xfrm>
            <a:off x="5829300" y="2990850"/>
            <a:ext cx="5619750" cy="100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DAE314-01AD-5F0C-8722-3CE4773C6215}"/>
              </a:ext>
            </a:extLst>
          </p:cNvPr>
          <p:cNvSpPr/>
          <p:nvPr/>
        </p:nvSpPr>
        <p:spPr>
          <a:xfrm>
            <a:off x="5698560" y="3998344"/>
            <a:ext cx="5619750" cy="100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70FBA93-1E48-9301-BDA0-C4C04039CB94}"/>
              </a:ext>
            </a:extLst>
          </p:cNvPr>
          <p:cNvSpPr/>
          <p:nvPr/>
        </p:nvSpPr>
        <p:spPr>
          <a:xfrm>
            <a:off x="5886450" y="5161757"/>
            <a:ext cx="5619750" cy="425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4299D04-16F7-2019-1BC9-DD26695A402B}"/>
              </a:ext>
            </a:extLst>
          </p:cNvPr>
          <p:cNvSpPr/>
          <p:nvPr/>
        </p:nvSpPr>
        <p:spPr>
          <a:xfrm>
            <a:off x="5829300" y="5686390"/>
            <a:ext cx="5619750" cy="425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09D82720-CC2E-BB99-21A1-C967312EA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778536"/>
              </p:ext>
            </p:extLst>
          </p:nvPr>
        </p:nvGraphicFramePr>
        <p:xfrm>
          <a:off x="609600" y="592706"/>
          <a:ext cx="10972800" cy="9753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95739">
                  <a:extLst>
                    <a:ext uri="{9D8B030D-6E8A-4147-A177-3AD203B41FA5}">
                      <a16:colId xmlns="" xmlns:a16="http://schemas.microsoft.com/office/drawing/2014/main" val="1770235499"/>
                    </a:ext>
                  </a:extLst>
                </a:gridCol>
                <a:gridCol w="4228711">
                  <a:extLst>
                    <a:ext uri="{9D8B030D-6E8A-4147-A177-3AD203B41FA5}">
                      <a16:colId xmlns="" xmlns:a16="http://schemas.microsoft.com/office/drawing/2014/main" val="312885449"/>
                    </a:ext>
                  </a:extLst>
                </a:gridCol>
                <a:gridCol w="5848350">
                  <a:extLst>
                    <a:ext uri="{9D8B030D-6E8A-4147-A177-3AD203B41FA5}">
                      <a16:colId xmlns="" xmlns:a16="http://schemas.microsoft.com/office/drawing/2014/main" val="1304907479"/>
                    </a:ext>
                  </a:extLst>
                </a:gridCol>
              </a:tblGrid>
              <a:tr h="529374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b="1" spc="-25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TT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0655" marR="53340" indent="-9652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Tác</a:t>
                      </a:r>
                      <a:r>
                        <a:rPr lang="vi-VN" sz="3200" b="1" spc="-65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dụng</a:t>
                      </a:r>
                      <a:r>
                        <a:rPr lang="vi-VN" sz="3200" b="1" spc="-6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của điện thoại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54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Loại</a:t>
                      </a:r>
                      <a:r>
                        <a:rPr lang="vi-VN" sz="3200" b="1" spc="-1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3200" b="1" spc="-5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3200" b="1" spc="-2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735772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97B1CB07-144A-3A90-191C-6E006B0F7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603514"/>
              </p:ext>
            </p:extLst>
          </p:nvPr>
        </p:nvGraphicFramePr>
        <p:xfrm>
          <a:off x="609600" y="1568066"/>
          <a:ext cx="10972801" cy="458508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95350">
                  <a:extLst>
                    <a:ext uri="{9D8B030D-6E8A-4147-A177-3AD203B41FA5}">
                      <a16:colId xmlns="" xmlns:a16="http://schemas.microsoft.com/office/drawing/2014/main" val="1044710513"/>
                    </a:ext>
                  </a:extLst>
                </a:gridCol>
                <a:gridCol w="4233002">
                  <a:extLst>
                    <a:ext uri="{9D8B030D-6E8A-4147-A177-3AD203B41FA5}">
                      <a16:colId xmlns="" xmlns:a16="http://schemas.microsoft.com/office/drawing/2014/main" val="1141108207"/>
                    </a:ext>
                  </a:extLst>
                </a:gridCol>
                <a:gridCol w="5844449">
                  <a:extLst>
                    <a:ext uri="{9D8B030D-6E8A-4147-A177-3AD203B41FA5}">
                      <a16:colId xmlns="" xmlns:a16="http://schemas.microsoft.com/office/drawing/2014/main" val="263690203"/>
                    </a:ext>
                  </a:extLst>
                </a:gridCol>
              </a:tblGrid>
              <a:tr h="917017">
                <a:tc>
                  <a:txBody>
                    <a:bodyPr/>
                    <a:lstStyle/>
                    <a:p>
                      <a:pPr marL="8890" marR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spc="-50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6</a:t>
                      </a:r>
                      <a:endParaRPr lang="en-US" sz="2400" dirty="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165" marR="2762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 để nghe</a:t>
                      </a:r>
                      <a:r>
                        <a:rPr lang="vi-VN" sz="2800" spc="-6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nhạc</a:t>
                      </a:r>
                      <a:endParaRPr lang="en-US" sz="24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2800" spc="4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 thông </a:t>
                      </a:r>
                      <a:r>
                        <a:rPr lang="vi-VN" sz="28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minh.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39673329"/>
                  </a:ext>
                </a:extLst>
              </a:tr>
              <a:tr h="917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i="1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8890" marR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7</a:t>
                      </a:r>
                      <a:endParaRPr lang="en-US" sz="24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165" marR="1663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</a:t>
                      </a:r>
                      <a:r>
                        <a:rPr lang="vi-VN" sz="28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để </a:t>
                      </a:r>
                      <a:r>
                        <a:rPr lang="vi-VN" sz="2800" spc="-3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chơi</a:t>
                      </a:r>
                      <a:r>
                        <a:rPr lang="vi-VN" sz="28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spc="-3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trò</a:t>
                      </a:r>
                      <a:r>
                        <a:rPr lang="vi-VN" sz="28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spc="-3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chơi </a:t>
                      </a: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28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tử</a:t>
                      </a:r>
                      <a:endParaRPr lang="en-US" sz="24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Myriad Pro" panose="020B0503030403020204" pitchFamily="34" charset="0"/>
                        <a:buNone/>
                        <a:tabLst>
                          <a:tab pos="158115" algn="l"/>
                        </a:tabLst>
                      </a:pPr>
                      <a:r>
                        <a:rPr lang="en-US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 thoại di </a:t>
                      </a:r>
                      <a:r>
                        <a:rPr lang="vi-VN" sz="28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động.</a:t>
                      </a:r>
                      <a:endParaRPr lang="en-US" sz="2400" spc="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0" marR="4318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Myriad Pro" panose="020B0503030403020204" pitchFamily="34" charset="0"/>
                        <a:buNone/>
                        <a:tabLst>
                          <a:tab pos="194310" algn="l"/>
                        </a:tabLst>
                      </a:pPr>
                      <a:r>
                        <a:rPr lang="en-US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28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</a:t>
                      </a:r>
                      <a:r>
                        <a:rPr lang="vi-VN" sz="28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di</a:t>
                      </a:r>
                      <a:r>
                        <a:rPr lang="vi-VN" sz="28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động thông minh.</a:t>
                      </a:r>
                      <a:endParaRPr lang="en-US" sz="2400" spc="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50108721"/>
                  </a:ext>
                </a:extLst>
              </a:tr>
              <a:tr h="917017">
                <a:tc>
                  <a:txBody>
                    <a:bodyPr/>
                    <a:lstStyle/>
                    <a:p>
                      <a:pPr marL="8890" marR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8</a:t>
                      </a:r>
                      <a:endParaRPr lang="en-US" sz="24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165" marR="53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</a:t>
                      </a:r>
                      <a:r>
                        <a:rPr lang="vi-VN" sz="2800" spc="-6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để</a:t>
                      </a:r>
                      <a:r>
                        <a:rPr lang="vi-VN" sz="2800" spc="-6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truy cập Internet</a:t>
                      </a:r>
                      <a:endParaRPr lang="en-US" sz="24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2800" spc="4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 thông </a:t>
                      </a:r>
                      <a:r>
                        <a:rPr lang="vi-VN" sz="28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minh.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728331"/>
                  </a:ext>
                </a:extLst>
              </a:tr>
              <a:tr h="917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i="1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8890" marR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spc="-5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9</a:t>
                      </a:r>
                      <a:endParaRPr lang="en-US" sz="24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165" marR="2101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 để gửi</a:t>
                      </a:r>
                      <a:r>
                        <a:rPr lang="vi-VN" sz="2800" spc="-6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và</a:t>
                      </a:r>
                      <a:r>
                        <a:rPr lang="vi-VN" sz="2800" spc="-65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nhận thư điện tử</a:t>
                      </a:r>
                      <a:endParaRPr lang="en-US" sz="240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2800" spc="4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 thông </a:t>
                      </a:r>
                      <a:r>
                        <a:rPr lang="vi-VN" sz="28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minh.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46189567"/>
                  </a:ext>
                </a:extLst>
              </a:tr>
              <a:tr h="917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8890" marR="25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spc="-25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10</a:t>
                      </a:r>
                      <a:endParaRPr lang="en-US" sz="2400" dirty="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Dùng </a:t>
                      </a:r>
                      <a:r>
                        <a:rPr lang="vi-VN" sz="2800" spc="-25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để</a:t>
                      </a:r>
                      <a:endParaRPr lang="en-US" sz="2400" dirty="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50165" marR="53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lưu</a:t>
                      </a:r>
                      <a:r>
                        <a:rPr lang="vi-VN" sz="2800" spc="-65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trữ</a:t>
                      </a:r>
                      <a:r>
                        <a:rPr lang="vi-VN" sz="2800" spc="-65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thông tin cá nhân</a:t>
                      </a:r>
                      <a:endParaRPr lang="en-US" sz="2400" dirty="0">
                        <a:effectLst/>
                        <a:latin typeface="+mj-lt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Myriad Pro" panose="020B0503030403020204" pitchFamily="34" charset="0"/>
                        <a:buNone/>
                        <a:tabLst>
                          <a:tab pos="158115" algn="l"/>
                        </a:tabLst>
                      </a:pPr>
                      <a:r>
                        <a:rPr lang="en-US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 thoại di </a:t>
                      </a:r>
                      <a:r>
                        <a:rPr lang="vi-VN" sz="2800" spc="-2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động.</a:t>
                      </a:r>
                      <a:endParaRPr lang="en-US" sz="2400" spc="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  <a:p>
                      <a:pPr marL="0" marR="4318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Myriad Pro" panose="020B0503030403020204" pitchFamily="34" charset="0"/>
                        <a:buNone/>
                        <a:tabLst>
                          <a:tab pos="194310" algn="l"/>
                        </a:tabLst>
                      </a:pPr>
                      <a:r>
                        <a:rPr lang="en-US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-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Điện</a:t>
                      </a:r>
                      <a:r>
                        <a:rPr lang="vi-VN" sz="28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thoại</a:t>
                      </a:r>
                      <a:r>
                        <a:rPr lang="vi-VN" sz="28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di</a:t>
                      </a:r>
                      <a:r>
                        <a:rPr lang="vi-VN" sz="2800" spc="20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 </a:t>
                      </a:r>
                      <a:r>
                        <a:rPr lang="vi-VN" sz="2800" spc="0">
                          <a:effectLst/>
                          <a:latin typeface="Times New Roman" panose="02020603050405020304" pitchFamily="18" charset="0"/>
                          <a:ea typeface="Myriad Pro" panose="020B0503030403020204" pitchFamily="34" charset="0"/>
                          <a:cs typeface="Myriad Pro" panose="020B0503030403020204" pitchFamily="34" charset="0"/>
                        </a:rPr>
                        <a:t>động thông minh.</a:t>
                      </a:r>
                      <a:endParaRPr lang="en-US" sz="2400" spc="0">
                        <a:effectLst/>
                        <a:latin typeface="Myriad Pro" panose="020B0503030403020204" pitchFamily="34" charset="0"/>
                        <a:ea typeface="Myriad Pro" panose="020B0503030403020204" pitchFamily="34" charset="0"/>
                        <a:cs typeface="Myriad Pro" panose="020B0503030403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7454089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8B85CCE-A2A1-3999-2D08-8270DEB25F46}"/>
              </a:ext>
            </a:extLst>
          </p:cNvPr>
          <p:cNvSpPr/>
          <p:nvPr/>
        </p:nvSpPr>
        <p:spPr>
          <a:xfrm>
            <a:off x="5791200" y="1654042"/>
            <a:ext cx="561975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980FDD1-8141-4A7B-F308-AF723F991974}"/>
              </a:ext>
            </a:extLst>
          </p:cNvPr>
          <p:cNvSpPr/>
          <p:nvPr/>
        </p:nvSpPr>
        <p:spPr>
          <a:xfrm>
            <a:off x="5753100" y="2543426"/>
            <a:ext cx="5619750" cy="781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D4A56AB-1315-0E40-A960-E74FC7B684DF}"/>
              </a:ext>
            </a:extLst>
          </p:cNvPr>
          <p:cNvSpPr/>
          <p:nvPr/>
        </p:nvSpPr>
        <p:spPr>
          <a:xfrm>
            <a:off x="5753100" y="3477378"/>
            <a:ext cx="5619750" cy="546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359C503-647A-A4A5-0596-153F956EB2C0}"/>
              </a:ext>
            </a:extLst>
          </p:cNvPr>
          <p:cNvSpPr/>
          <p:nvPr/>
        </p:nvSpPr>
        <p:spPr>
          <a:xfrm>
            <a:off x="5791200" y="4360797"/>
            <a:ext cx="5619750" cy="546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BB3A0E0-4C63-E8AB-7354-1DF546081DAB}"/>
              </a:ext>
            </a:extLst>
          </p:cNvPr>
          <p:cNvSpPr/>
          <p:nvPr/>
        </p:nvSpPr>
        <p:spPr>
          <a:xfrm>
            <a:off x="5772150" y="5293243"/>
            <a:ext cx="5619750" cy="78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1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Điện thoại có nhiều tác dụng như dùng để liên lạc, dùng để giải trí, dùng để truy cập Internet,…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="" xmlns:a16="http://schemas.microsoft.com/office/drawing/2014/main" id="{C5357541-AE04-A94A-C403-871EFDF5174E}"/>
              </a:ext>
            </a:extLst>
          </p:cNvPr>
          <p:cNvSpPr/>
          <p:nvPr/>
        </p:nvSpPr>
        <p:spPr>
          <a:xfrm>
            <a:off x="9315982" y="1504949"/>
            <a:ext cx="2083117" cy="4114800"/>
          </a:xfrm>
          <a:custGeom>
            <a:avLst/>
            <a:gdLst/>
            <a:ahLst/>
            <a:cxnLst/>
            <a:rect l="l" t="t" r="r" b="b"/>
            <a:pathLst>
              <a:path w="2083117" h="4114800">
                <a:moveTo>
                  <a:pt x="0" y="0"/>
                </a:moveTo>
                <a:lnTo>
                  <a:pt x="2083118" y="0"/>
                </a:lnTo>
                <a:lnTo>
                  <a:pt x="20831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01" y="69216"/>
            <a:ext cx="7724301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F3806E7E-E68A-D337-91C0-E3D7D1A67A41}"/>
              </a:ext>
            </a:extLst>
          </p:cNvPr>
          <p:cNvSpPr/>
          <p:nvPr/>
        </p:nvSpPr>
        <p:spPr>
          <a:xfrm>
            <a:off x="3744819" y="3429000"/>
            <a:ext cx="4702359" cy="2921340"/>
          </a:xfrm>
          <a:custGeom>
            <a:avLst/>
            <a:gdLst/>
            <a:ahLst/>
            <a:cxnLst/>
            <a:rect l="l" t="t" r="r" b="b"/>
            <a:pathLst>
              <a:path w="6623421" h="4114800">
                <a:moveTo>
                  <a:pt x="0" y="0"/>
                </a:moveTo>
                <a:lnTo>
                  <a:pt x="6623421" y="0"/>
                </a:lnTo>
                <a:lnTo>
                  <a:pt x="66234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A3653D-C740-8B30-A36C-1824393EF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58" y="264902"/>
            <a:ext cx="10047079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C0D6AE5F-4391-0845-1A22-F190E181E9BF}"/>
              </a:ext>
            </a:extLst>
          </p:cNvPr>
          <p:cNvSpPr/>
          <p:nvPr/>
        </p:nvSpPr>
        <p:spPr>
          <a:xfrm>
            <a:off x="6912049" y="1583244"/>
            <a:ext cx="5276850" cy="6134220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1784E306-7781-FB4F-DE6D-59FA11A75EC4}"/>
              </a:ext>
            </a:extLst>
          </p:cNvPr>
          <p:cNvSpPr txBox="1"/>
          <p:nvPr/>
        </p:nvSpPr>
        <p:spPr>
          <a:xfrm>
            <a:off x="3793198" y="1085149"/>
            <a:ext cx="5184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 err="1" smtClean="0">
                <a:solidFill>
                  <a:srgbClr val="F9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u="sng" dirty="0" smtClean="0">
                <a:solidFill>
                  <a:srgbClr val="F9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rgbClr val="F9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4800" u="sng" dirty="0">
              <a:solidFill>
                <a:srgbClr val="F93B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="" xmlns:a16="http://schemas.microsoft.com/office/drawing/2014/main" id="{1F8B8BAC-D3BD-3DA4-64A6-E819DBCB542C}"/>
              </a:ext>
            </a:extLst>
          </p:cNvPr>
          <p:cNvSpPr txBox="1"/>
          <p:nvPr/>
        </p:nvSpPr>
        <p:spPr>
          <a:xfrm>
            <a:off x="1528355" y="254152"/>
            <a:ext cx="10006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6240" y="1916146"/>
            <a:ext cx="5538651" cy="5657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ĐIỆN THOẠI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E7B8C48F-E1A4-44D1-9AD6-6EFED5AFE688}"/>
              </a:ext>
            </a:extLst>
          </p:cNvPr>
          <p:cNvGrpSpPr/>
          <p:nvPr/>
        </p:nvGrpSpPr>
        <p:grpSpPr>
          <a:xfrm flipH="1">
            <a:off x="-521689" y="1381839"/>
            <a:ext cx="4951764" cy="4324612"/>
            <a:chOff x="3067849" y="3653210"/>
            <a:chExt cx="1952386" cy="1928110"/>
          </a:xfrm>
        </p:grpSpPr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E25D926-596A-4FB4-9206-0C8F734896A0}"/>
                </a:ext>
              </a:extLst>
            </p:cNvPr>
            <p:cNvSpPr/>
            <p:nvPr/>
          </p:nvSpPr>
          <p:spPr>
            <a:xfrm>
              <a:off x="3067849" y="3653210"/>
              <a:ext cx="1937403" cy="1443693"/>
            </a:xfrm>
            <a:custGeom>
              <a:avLst/>
              <a:gdLst>
                <a:gd name="connsiteX0" fmla="*/ 1954725 w 1970821"/>
                <a:gd name="connsiteY0" fmla="*/ 0 h 1258562"/>
                <a:gd name="connsiteX1" fmla="*/ 1031467 w 1970821"/>
                <a:gd name="connsiteY1" fmla="*/ 505873 h 1258562"/>
                <a:gd name="connsiteX2" fmla="*/ 541501 w 1970821"/>
                <a:gd name="connsiteY2" fmla="*/ 479012 h 1258562"/>
                <a:gd name="connsiteX3" fmla="*/ 384148 w 1970821"/>
                <a:gd name="connsiteY3" fmla="*/ 492824 h 1258562"/>
                <a:gd name="connsiteX4" fmla="*/ 383767 w 1970821"/>
                <a:gd name="connsiteY4" fmla="*/ 492347 h 1258562"/>
                <a:gd name="connsiteX5" fmla="*/ 260323 w 1970821"/>
                <a:gd name="connsiteY5" fmla="*/ 493776 h 1258562"/>
                <a:gd name="connsiteX6" fmla="*/ 261751 w 1970821"/>
                <a:gd name="connsiteY6" fmla="*/ 497491 h 1258562"/>
                <a:gd name="connsiteX7" fmla="*/ 261656 w 1970821"/>
                <a:gd name="connsiteY7" fmla="*/ 497681 h 1258562"/>
                <a:gd name="connsiteX8" fmla="*/ 261275 w 1970821"/>
                <a:gd name="connsiteY8" fmla="*/ 498348 h 1258562"/>
                <a:gd name="connsiteX9" fmla="*/ 260418 w 1970821"/>
                <a:gd name="connsiteY9" fmla="*/ 500444 h 1258562"/>
                <a:gd name="connsiteX10" fmla="*/ 260132 w 1970821"/>
                <a:gd name="connsiteY10" fmla="*/ 501301 h 1258562"/>
                <a:gd name="connsiteX11" fmla="*/ 259656 w 1970821"/>
                <a:gd name="connsiteY11" fmla="*/ 503777 h 1258562"/>
                <a:gd name="connsiteX12" fmla="*/ 259465 w 1970821"/>
                <a:gd name="connsiteY12" fmla="*/ 504825 h 1258562"/>
                <a:gd name="connsiteX13" fmla="*/ 259275 w 1970821"/>
                <a:gd name="connsiteY13" fmla="*/ 507683 h 1258562"/>
                <a:gd name="connsiteX14" fmla="*/ 259275 w 1970821"/>
                <a:gd name="connsiteY14" fmla="*/ 508921 h 1258562"/>
                <a:gd name="connsiteX15" fmla="*/ 259370 w 1970821"/>
                <a:gd name="connsiteY15" fmla="*/ 512445 h 1258562"/>
                <a:gd name="connsiteX16" fmla="*/ 259465 w 1970821"/>
                <a:gd name="connsiteY16" fmla="*/ 513683 h 1258562"/>
                <a:gd name="connsiteX17" fmla="*/ 260037 w 1970821"/>
                <a:gd name="connsiteY17" fmla="*/ 519113 h 1258562"/>
                <a:gd name="connsiteX18" fmla="*/ 360430 w 1970821"/>
                <a:gd name="connsiteY18" fmla="*/ 602742 h 1258562"/>
                <a:gd name="connsiteX19" fmla="*/ 400054 w 1970821"/>
                <a:gd name="connsiteY19" fmla="*/ 612934 h 1258562"/>
                <a:gd name="connsiteX20" fmla="*/ 497019 w 1970821"/>
                <a:gd name="connsiteY20" fmla="*/ 626269 h 1258562"/>
                <a:gd name="connsiteX21" fmla="*/ 497019 w 1970821"/>
                <a:gd name="connsiteY21" fmla="*/ 626269 h 1258562"/>
                <a:gd name="connsiteX22" fmla="*/ 502639 w 1970821"/>
                <a:gd name="connsiteY22" fmla="*/ 626840 h 1258562"/>
                <a:gd name="connsiteX23" fmla="*/ 504258 w 1970821"/>
                <a:gd name="connsiteY23" fmla="*/ 627031 h 1258562"/>
                <a:gd name="connsiteX24" fmla="*/ 507401 w 1970821"/>
                <a:gd name="connsiteY24" fmla="*/ 627507 h 1258562"/>
                <a:gd name="connsiteX25" fmla="*/ 508925 w 1970821"/>
                <a:gd name="connsiteY25" fmla="*/ 627793 h 1258562"/>
                <a:gd name="connsiteX26" fmla="*/ 511401 w 1970821"/>
                <a:gd name="connsiteY26" fmla="*/ 628364 h 1258562"/>
                <a:gd name="connsiteX27" fmla="*/ 512545 w 1970821"/>
                <a:gd name="connsiteY27" fmla="*/ 628745 h 1258562"/>
                <a:gd name="connsiteX28" fmla="*/ 515116 w 1970821"/>
                <a:gd name="connsiteY28" fmla="*/ 629793 h 1258562"/>
                <a:gd name="connsiteX29" fmla="*/ 515783 w 1970821"/>
                <a:gd name="connsiteY29" fmla="*/ 630174 h 1258562"/>
                <a:gd name="connsiteX30" fmla="*/ 516926 w 1970821"/>
                <a:gd name="connsiteY30" fmla="*/ 630936 h 1258562"/>
                <a:gd name="connsiteX31" fmla="*/ 517498 w 1970821"/>
                <a:gd name="connsiteY31" fmla="*/ 631603 h 1258562"/>
                <a:gd name="connsiteX32" fmla="*/ 517974 w 1970821"/>
                <a:gd name="connsiteY32" fmla="*/ 632270 h 1258562"/>
                <a:gd name="connsiteX33" fmla="*/ 518259 w 1970821"/>
                <a:gd name="connsiteY33" fmla="*/ 633032 h 1258562"/>
                <a:gd name="connsiteX34" fmla="*/ 518259 w 1970821"/>
                <a:gd name="connsiteY34" fmla="*/ 633698 h 1258562"/>
                <a:gd name="connsiteX35" fmla="*/ 516450 w 1970821"/>
                <a:gd name="connsiteY35" fmla="*/ 637318 h 1258562"/>
                <a:gd name="connsiteX36" fmla="*/ 516069 w 1970821"/>
                <a:gd name="connsiteY36" fmla="*/ 637794 h 1258562"/>
                <a:gd name="connsiteX37" fmla="*/ 514640 w 1970821"/>
                <a:gd name="connsiteY37" fmla="*/ 639128 h 1258562"/>
                <a:gd name="connsiteX38" fmla="*/ 514068 w 1970821"/>
                <a:gd name="connsiteY38" fmla="*/ 639604 h 1258562"/>
                <a:gd name="connsiteX39" fmla="*/ 512068 w 1970821"/>
                <a:gd name="connsiteY39" fmla="*/ 641128 h 1258562"/>
                <a:gd name="connsiteX40" fmla="*/ 511878 w 1970821"/>
                <a:gd name="connsiteY40" fmla="*/ 641223 h 1258562"/>
                <a:gd name="connsiteX41" fmla="*/ 501972 w 1970821"/>
                <a:gd name="connsiteY41" fmla="*/ 646938 h 1258562"/>
                <a:gd name="connsiteX42" fmla="*/ 51058 w 1970821"/>
                <a:gd name="connsiteY42" fmla="*/ 809911 h 1258562"/>
                <a:gd name="connsiteX43" fmla="*/ 1052 w 1970821"/>
                <a:gd name="connsiteY43" fmla="*/ 855059 h 1258562"/>
                <a:gd name="connsiteX44" fmla="*/ 56773 w 1970821"/>
                <a:gd name="connsiteY44" fmla="*/ 871538 h 1258562"/>
                <a:gd name="connsiteX45" fmla="*/ 57345 w 1970821"/>
                <a:gd name="connsiteY45" fmla="*/ 871538 h 1258562"/>
                <a:gd name="connsiteX46" fmla="*/ 60012 w 1970821"/>
                <a:gd name="connsiteY46" fmla="*/ 871633 h 1258562"/>
                <a:gd name="connsiteX47" fmla="*/ 64012 w 1970821"/>
                <a:gd name="connsiteY47" fmla="*/ 871728 h 1258562"/>
                <a:gd name="connsiteX48" fmla="*/ 66775 w 1970821"/>
                <a:gd name="connsiteY48" fmla="*/ 871728 h 1258562"/>
                <a:gd name="connsiteX49" fmla="*/ 71061 w 1970821"/>
                <a:gd name="connsiteY49" fmla="*/ 871728 h 1258562"/>
                <a:gd name="connsiteX50" fmla="*/ 73918 w 1970821"/>
                <a:gd name="connsiteY50" fmla="*/ 871728 h 1258562"/>
                <a:gd name="connsiteX51" fmla="*/ 78395 w 1970821"/>
                <a:gd name="connsiteY51" fmla="*/ 871633 h 1258562"/>
                <a:gd name="connsiteX52" fmla="*/ 81253 w 1970821"/>
                <a:gd name="connsiteY52" fmla="*/ 871538 h 1258562"/>
                <a:gd name="connsiteX53" fmla="*/ 86015 w 1970821"/>
                <a:gd name="connsiteY53" fmla="*/ 871347 h 1258562"/>
                <a:gd name="connsiteX54" fmla="*/ 88968 w 1970821"/>
                <a:gd name="connsiteY54" fmla="*/ 871157 h 1258562"/>
                <a:gd name="connsiteX55" fmla="*/ 93921 w 1970821"/>
                <a:gd name="connsiteY55" fmla="*/ 870871 h 1258562"/>
                <a:gd name="connsiteX56" fmla="*/ 96874 w 1970821"/>
                <a:gd name="connsiteY56" fmla="*/ 870680 h 1258562"/>
                <a:gd name="connsiteX57" fmla="*/ 102112 w 1970821"/>
                <a:gd name="connsiteY57" fmla="*/ 870204 h 1258562"/>
                <a:gd name="connsiteX58" fmla="*/ 104970 w 1970821"/>
                <a:gd name="connsiteY58" fmla="*/ 869918 h 1258562"/>
                <a:gd name="connsiteX59" fmla="*/ 110590 w 1970821"/>
                <a:gd name="connsiteY59" fmla="*/ 869347 h 1258562"/>
                <a:gd name="connsiteX60" fmla="*/ 113352 w 1970821"/>
                <a:gd name="connsiteY60" fmla="*/ 869061 h 1258562"/>
                <a:gd name="connsiteX61" fmla="*/ 119257 w 1970821"/>
                <a:gd name="connsiteY61" fmla="*/ 868394 h 1258562"/>
                <a:gd name="connsiteX62" fmla="*/ 121924 w 1970821"/>
                <a:gd name="connsiteY62" fmla="*/ 868109 h 1258562"/>
                <a:gd name="connsiteX63" fmla="*/ 128116 w 1970821"/>
                <a:gd name="connsiteY63" fmla="*/ 867347 h 1258562"/>
                <a:gd name="connsiteX64" fmla="*/ 130783 w 1970821"/>
                <a:gd name="connsiteY64" fmla="*/ 866966 h 1258562"/>
                <a:gd name="connsiteX65" fmla="*/ 137355 w 1970821"/>
                <a:gd name="connsiteY65" fmla="*/ 866013 h 1258562"/>
                <a:gd name="connsiteX66" fmla="*/ 139736 w 1970821"/>
                <a:gd name="connsiteY66" fmla="*/ 865632 h 1258562"/>
                <a:gd name="connsiteX67" fmla="*/ 146594 w 1970821"/>
                <a:gd name="connsiteY67" fmla="*/ 864584 h 1258562"/>
                <a:gd name="connsiteX68" fmla="*/ 148785 w 1970821"/>
                <a:gd name="connsiteY68" fmla="*/ 864203 h 1258562"/>
                <a:gd name="connsiteX69" fmla="*/ 156024 w 1970821"/>
                <a:gd name="connsiteY69" fmla="*/ 863060 h 1258562"/>
                <a:gd name="connsiteX70" fmla="*/ 157929 w 1970821"/>
                <a:gd name="connsiteY70" fmla="*/ 862775 h 1258562"/>
                <a:gd name="connsiteX71" fmla="*/ 165739 w 1970821"/>
                <a:gd name="connsiteY71" fmla="*/ 861441 h 1258562"/>
                <a:gd name="connsiteX72" fmla="*/ 167263 w 1970821"/>
                <a:gd name="connsiteY72" fmla="*/ 861155 h 1258562"/>
                <a:gd name="connsiteX73" fmla="*/ 175550 w 1970821"/>
                <a:gd name="connsiteY73" fmla="*/ 859727 h 1258562"/>
                <a:gd name="connsiteX74" fmla="*/ 176598 w 1970821"/>
                <a:gd name="connsiteY74" fmla="*/ 859536 h 1258562"/>
                <a:gd name="connsiteX75" fmla="*/ 185456 w 1970821"/>
                <a:gd name="connsiteY75" fmla="*/ 857917 h 1258562"/>
                <a:gd name="connsiteX76" fmla="*/ 186123 w 1970821"/>
                <a:gd name="connsiteY76" fmla="*/ 857822 h 1258562"/>
                <a:gd name="connsiteX77" fmla="*/ 428629 w 1970821"/>
                <a:gd name="connsiteY77" fmla="*/ 810292 h 1258562"/>
                <a:gd name="connsiteX78" fmla="*/ 428629 w 1970821"/>
                <a:gd name="connsiteY78" fmla="*/ 810292 h 1258562"/>
                <a:gd name="connsiteX79" fmla="*/ 428820 w 1970821"/>
                <a:gd name="connsiteY79" fmla="*/ 811721 h 1258562"/>
                <a:gd name="connsiteX80" fmla="*/ 32961 w 1970821"/>
                <a:gd name="connsiteY80" fmla="*/ 994791 h 1258562"/>
                <a:gd name="connsiteX81" fmla="*/ 8005 w 1970821"/>
                <a:gd name="connsiteY81" fmla="*/ 1038606 h 1258562"/>
                <a:gd name="connsiteX82" fmla="*/ 59917 w 1970821"/>
                <a:gd name="connsiteY82" fmla="*/ 1050989 h 1258562"/>
                <a:gd name="connsiteX83" fmla="*/ 78490 w 1970821"/>
                <a:gd name="connsiteY83" fmla="*/ 1050131 h 1258562"/>
                <a:gd name="connsiteX84" fmla="*/ 86777 w 1970821"/>
                <a:gd name="connsiteY84" fmla="*/ 1049274 h 1258562"/>
                <a:gd name="connsiteX85" fmla="*/ 471206 w 1970821"/>
                <a:gd name="connsiteY85" fmla="*/ 934879 h 1258562"/>
                <a:gd name="connsiteX86" fmla="*/ 480255 w 1970821"/>
                <a:gd name="connsiteY86" fmla="*/ 931736 h 1258562"/>
                <a:gd name="connsiteX87" fmla="*/ 491780 w 1970821"/>
                <a:gd name="connsiteY87" fmla="*/ 928116 h 1258562"/>
                <a:gd name="connsiteX88" fmla="*/ 494066 w 1970821"/>
                <a:gd name="connsiteY88" fmla="*/ 928021 h 1258562"/>
                <a:gd name="connsiteX89" fmla="*/ 172883 w 1970821"/>
                <a:gd name="connsiteY89" fmla="*/ 1124712 h 1258562"/>
                <a:gd name="connsiteX90" fmla="*/ 140403 w 1970821"/>
                <a:gd name="connsiteY90" fmla="*/ 1177481 h 1258562"/>
                <a:gd name="connsiteX91" fmla="*/ 193457 w 1970821"/>
                <a:gd name="connsiteY91" fmla="*/ 1180433 h 1258562"/>
                <a:gd name="connsiteX92" fmla="*/ 224032 w 1970821"/>
                <a:gd name="connsiteY92" fmla="*/ 1174528 h 1258562"/>
                <a:gd name="connsiteX93" fmla="*/ 224128 w 1970821"/>
                <a:gd name="connsiteY93" fmla="*/ 1174528 h 1258562"/>
                <a:gd name="connsiteX94" fmla="*/ 471206 w 1970821"/>
                <a:gd name="connsiteY94" fmla="*/ 1081278 h 1258562"/>
                <a:gd name="connsiteX95" fmla="*/ 482731 w 1970821"/>
                <a:gd name="connsiteY95" fmla="*/ 1076420 h 1258562"/>
                <a:gd name="connsiteX96" fmla="*/ 483684 w 1970821"/>
                <a:gd name="connsiteY96" fmla="*/ 1076039 h 1258562"/>
                <a:gd name="connsiteX97" fmla="*/ 497495 w 1970821"/>
                <a:gd name="connsiteY97" fmla="*/ 1070229 h 1258562"/>
                <a:gd name="connsiteX98" fmla="*/ 499305 w 1970821"/>
                <a:gd name="connsiteY98" fmla="*/ 1069467 h 1258562"/>
                <a:gd name="connsiteX99" fmla="*/ 512925 w 1970821"/>
                <a:gd name="connsiteY99" fmla="*/ 1063752 h 1258562"/>
                <a:gd name="connsiteX100" fmla="*/ 513592 w 1970821"/>
                <a:gd name="connsiteY100" fmla="*/ 1063466 h 1258562"/>
                <a:gd name="connsiteX101" fmla="*/ 539310 w 1970821"/>
                <a:gd name="connsiteY101" fmla="*/ 1052989 h 1258562"/>
                <a:gd name="connsiteX102" fmla="*/ 540358 w 1970821"/>
                <a:gd name="connsiteY102" fmla="*/ 1052608 h 1258562"/>
                <a:gd name="connsiteX103" fmla="*/ 551883 w 1970821"/>
                <a:gd name="connsiteY103" fmla="*/ 1048036 h 1258562"/>
                <a:gd name="connsiteX104" fmla="*/ 552168 w 1970821"/>
                <a:gd name="connsiteY104" fmla="*/ 1047941 h 1258562"/>
                <a:gd name="connsiteX105" fmla="*/ 572647 w 1970821"/>
                <a:gd name="connsiteY105" fmla="*/ 1040416 h 1258562"/>
                <a:gd name="connsiteX106" fmla="*/ 573409 w 1970821"/>
                <a:gd name="connsiteY106" fmla="*/ 1040130 h 1258562"/>
                <a:gd name="connsiteX107" fmla="*/ 581887 w 1970821"/>
                <a:gd name="connsiteY107" fmla="*/ 1037368 h 1258562"/>
                <a:gd name="connsiteX108" fmla="*/ 582172 w 1970821"/>
                <a:gd name="connsiteY108" fmla="*/ 1037273 h 1258562"/>
                <a:gd name="connsiteX109" fmla="*/ 595603 w 1970821"/>
                <a:gd name="connsiteY109" fmla="*/ 1033844 h 1258562"/>
                <a:gd name="connsiteX110" fmla="*/ 596079 w 1970821"/>
                <a:gd name="connsiteY110" fmla="*/ 1033748 h 1258562"/>
                <a:gd name="connsiteX111" fmla="*/ 600651 w 1970821"/>
                <a:gd name="connsiteY111" fmla="*/ 1033272 h 1258562"/>
                <a:gd name="connsiteX112" fmla="*/ 600841 w 1970821"/>
                <a:gd name="connsiteY112" fmla="*/ 1033272 h 1258562"/>
                <a:gd name="connsiteX113" fmla="*/ 604175 w 1970821"/>
                <a:gd name="connsiteY113" fmla="*/ 1033653 h 1258562"/>
                <a:gd name="connsiteX114" fmla="*/ 604175 w 1970821"/>
                <a:gd name="connsiteY114" fmla="*/ 1033653 h 1258562"/>
                <a:gd name="connsiteX115" fmla="*/ 606175 w 1970821"/>
                <a:gd name="connsiteY115" fmla="*/ 1037082 h 1258562"/>
                <a:gd name="connsiteX116" fmla="*/ 420819 w 1970821"/>
                <a:gd name="connsiteY116" fmla="*/ 1224534 h 1258562"/>
                <a:gd name="connsiteX117" fmla="*/ 413961 w 1970821"/>
                <a:gd name="connsiteY117" fmla="*/ 1250347 h 1258562"/>
                <a:gd name="connsiteX118" fmla="*/ 459967 w 1970821"/>
                <a:gd name="connsiteY118" fmla="*/ 1249585 h 1258562"/>
                <a:gd name="connsiteX119" fmla="*/ 807343 w 1970821"/>
                <a:gd name="connsiteY119" fmla="*/ 1030510 h 1258562"/>
                <a:gd name="connsiteX120" fmla="*/ 810677 w 1970821"/>
                <a:gd name="connsiteY120" fmla="*/ 1028224 h 1258562"/>
                <a:gd name="connsiteX121" fmla="*/ 826679 w 1970821"/>
                <a:gd name="connsiteY121" fmla="*/ 1017461 h 1258562"/>
                <a:gd name="connsiteX122" fmla="*/ 831918 w 1970821"/>
                <a:gd name="connsiteY122" fmla="*/ 1013936 h 1258562"/>
                <a:gd name="connsiteX123" fmla="*/ 846015 w 1970821"/>
                <a:gd name="connsiteY123" fmla="*/ 1004507 h 1258562"/>
                <a:gd name="connsiteX124" fmla="*/ 852682 w 1970821"/>
                <a:gd name="connsiteY124" fmla="*/ 1000125 h 1258562"/>
                <a:gd name="connsiteX125" fmla="*/ 865827 w 1970821"/>
                <a:gd name="connsiteY125" fmla="*/ 991457 h 1258562"/>
                <a:gd name="connsiteX126" fmla="*/ 872971 w 1970821"/>
                <a:gd name="connsiteY126" fmla="*/ 986790 h 1258562"/>
                <a:gd name="connsiteX127" fmla="*/ 885829 w 1970821"/>
                <a:gd name="connsiteY127" fmla="*/ 978503 h 1258562"/>
                <a:gd name="connsiteX128" fmla="*/ 893164 w 1970821"/>
                <a:gd name="connsiteY128" fmla="*/ 973836 h 1258562"/>
                <a:gd name="connsiteX129" fmla="*/ 906689 w 1970821"/>
                <a:gd name="connsiteY129" fmla="*/ 965264 h 1258562"/>
                <a:gd name="connsiteX130" fmla="*/ 913071 w 1970821"/>
                <a:gd name="connsiteY130" fmla="*/ 961168 h 1258562"/>
                <a:gd name="connsiteX131" fmla="*/ 932883 w 1970821"/>
                <a:gd name="connsiteY131" fmla="*/ 948881 h 1258562"/>
                <a:gd name="connsiteX132" fmla="*/ 1426468 w 1970821"/>
                <a:gd name="connsiteY132" fmla="*/ 743426 h 1258562"/>
                <a:gd name="connsiteX133" fmla="*/ 1489333 w 1970821"/>
                <a:gd name="connsiteY133" fmla="*/ 721519 h 1258562"/>
                <a:gd name="connsiteX134" fmla="*/ 1571248 w 1970821"/>
                <a:gd name="connsiteY134" fmla="*/ 693611 h 1258562"/>
                <a:gd name="connsiteX135" fmla="*/ 1610777 w 1970821"/>
                <a:gd name="connsiteY135" fmla="*/ 680371 h 1258562"/>
                <a:gd name="connsiteX136" fmla="*/ 1769940 w 1970821"/>
                <a:gd name="connsiteY136" fmla="*/ 628364 h 1258562"/>
                <a:gd name="connsiteX137" fmla="*/ 1813564 w 1970821"/>
                <a:gd name="connsiteY137" fmla="*/ 614458 h 1258562"/>
                <a:gd name="connsiteX138" fmla="*/ 1862142 w 1970821"/>
                <a:gd name="connsiteY138" fmla="*/ 599123 h 1258562"/>
                <a:gd name="connsiteX139" fmla="*/ 1923959 w 1970821"/>
                <a:gd name="connsiteY139" fmla="*/ 579977 h 1258562"/>
                <a:gd name="connsiteX140" fmla="*/ 1970822 w 1970821"/>
                <a:gd name="connsiteY140" fmla="*/ 363284 h 1258562"/>
                <a:gd name="connsiteX141" fmla="*/ 1970822 w 1970821"/>
                <a:gd name="connsiteY141" fmla="*/ 363284 h 1258562"/>
                <a:gd name="connsiteX142" fmla="*/ 1954725 w 1970821"/>
                <a:gd name="connsiteY142" fmla="*/ 0 h 12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970821" h="1258562">
                  <a:moveTo>
                    <a:pt x="1954725" y="0"/>
                  </a:moveTo>
                  <a:cubicBezTo>
                    <a:pt x="1954725" y="0"/>
                    <a:pt x="1209680" y="465773"/>
                    <a:pt x="1031467" y="505873"/>
                  </a:cubicBezTo>
                  <a:cubicBezTo>
                    <a:pt x="853349" y="545973"/>
                    <a:pt x="788770" y="442055"/>
                    <a:pt x="541501" y="479012"/>
                  </a:cubicBezTo>
                  <a:cubicBezTo>
                    <a:pt x="475207" y="488918"/>
                    <a:pt x="423867" y="492157"/>
                    <a:pt x="384148" y="492824"/>
                  </a:cubicBezTo>
                  <a:cubicBezTo>
                    <a:pt x="383957" y="492538"/>
                    <a:pt x="383767" y="492347"/>
                    <a:pt x="383767" y="492347"/>
                  </a:cubicBezTo>
                  <a:cubicBezTo>
                    <a:pt x="383767" y="492347"/>
                    <a:pt x="264990" y="481203"/>
                    <a:pt x="260323" y="493776"/>
                  </a:cubicBezTo>
                  <a:cubicBezTo>
                    <a:pt x="259846" y="495014"/>
                    <a:pt x="260513" y="496253"/>
                    <a:pt x="261751" y="497491"/>
                  </a:cubicBezTo>
                  <a:cubicBezTo>
                    <a:pt x="261656" y="497586"/>
                    <a:pt x="261656" y="497681"/>
                    <a:pt x="261656" y="497681"/>
                  </a:cubicBezTo>
                  <a:cubicBezTo>
                    <a:pt x="261561" y="497872"/>
                    <a:pt x="261466" y="498062"/>
                    <a:pt x="261275" y="498348"/>
                  </a:cubicBezTo>
                  <a:cubicBezTo>
                    <a:pt x="260894" y="499015"/>
                    <a:pt x="260608" y="499682"/>
                    <a:pt x="260418" y="500444"/>
                  </a:cubicBezTo>
                  <a:cubicBezTo>
                    <a:pt x="260323" y="500729"/>
                    <a:pt x="260227" y="501015"/>
                    <a:pt x="260132" y="501301"/>
                  </a:cubicBezTo>
                  <a:cubicBezTo>
                    <a:pt x="259942" y="502063"/>
                    <a:pt x="259751" y="502920"/>
                    <a:pt x="259656" y="503777"/>
                  </a:cubicBezTo>
                  <a:cubicBezTo>
                    <a:pt x="259561" y="504158"/>
                    <a:pt x="259561" y="504444"/>
                    <a:pt x="259465" y="504825"/>
                  </a:cubicBezTo>
                  <a:cubicBezTo>
                    <a:pt x="259370" y="505682"/>
                    <a:pt x="259275" y="506730"/>
                    <a:pt x="259275" y="507683"/>
                  </a:cubicBezTo>
                  <a:cubicBezTo>
                    <a:pt x="259275" y="508064"/>
                    <a:pt x="259275" y="508445"/>
                    <a:pt x="259275" y="508921"/>
                  </a:cubicBezTo>
                  <a:cubicBezTo>
                    <a:pt x="259275" y="509969"/>
                    <a:pt x="259370" y="511207"/>
                    <a:pt x="259370" y="512445"/>
                  </a:cubicBezTo>
                  <a:cubicBezTo>
                    <a:pt x="259370" y="512826"/>
                    <a:pt x="259370" y="513207"/>
                    <a:pt x="259465" y="513683"/>
                  </a:cubicBezTo>
                  <a:cubicBezTo>
                    <a:pt x="259561" y="515398"/>
                    <a:pt x="259751" y="517112"/>
                    <a:pt x="260037" y="519113"/>
                  </a:cubicBezTo>
                  <a:cubicBezTo>
                    <a:pt x="264609" y="555403"/>
                    <a:pt x="299566" y="583787"/>
                    <a:pt x="360430" y="602742"/>
                  </a:cubicBezTo>
                  <a:cubicBezTo>
                    <a:pt x="372622" y="606552"/>
                    <a:pt x="385862" y="609981"/>
                    <a:pt x="400054" y="612934"/>
                  </a:cubicBezTo>
                  <a:cubicBezTo>
                    <a:pt x="428439" y="618935"/>
                    <a:pt x="460919" y="623507"/>
                    <a:pt x="497019" y="626269"/>
                  </a:cubicBezTo>
                  <a:cubicBezTo>
                    <a:pt x="497019" y="626269"/>
                    <a:pt x="497019" y="626269"/>
                    <a:pt x="497019" y="626269"/>
                  </a:cubicBezTo>
                  <a:cubicBezTo>
                    <a:pt x="499019" y="626459"/>
                    <a:pt x="500924" y="626650"/>
                    <a:pt x="502639" y="626840"/>
                  </a:cubicBezTo>
                  <a:cubicBezTo>
                    <a:pt x="503210" y="626936"/>
                    <a:pt x="503686" y="627031"/>
                    <a:pt x="504258" y="627031"/>
                  </a:cubicBezTo>
                  <a:cubicBezTo>
                    <a:pt x="505401" y="627221"/>
                    <a:pt x="506449" y="627317"/>
                    <a:pt x="507401" y="627507"/>
                  </a:cubicBezTo>
                  <a:cubicBezTo>
                    <a:pt x="507973" y="627602"/>
                    <a:pt x="508449" y="627698"/>
                    <a:pt x="508925" y="627793"/>
                  </a:cubicBezTo>
                  <a:cubicBezTo>
                    <a:pt x="509782" y="627983"/>
                    <a:pt x="510640" y="628174"/>
                    <a:pt x="511401" y="628364"/>
                  </a:cubicBezTo>
                  <a:cubicBezTo>
                    <a:pt x="511783" y="628460"/>
                    <a:pt x="512259" y="628555"/>
                    <a:pt x="512545" y="628745"/>
                  </a:cubicBezTo>
                  <a:cubicBezTo>
                    <a:pt x="513497" y="629031"/>
                    <a:pt x="514354" y="629412"/>
                    <a:pt x="515116" y="629793"/>
                  </a:cubicBezTo>
                  <a:cubicBezTo>
                    <a:pt x="515402" y="629888"/>
                    <a:pt x="515497" y="630079"/>
                    <a:pt x="515783" y="630174"/>
                  </a:cubicBezTo>
                  <a:cubicBezTo>
                    <a:pt x="516164" y="630460"/>
                    <a:pt x="516640" y="630650"/>
                    <a:pt x="516926" y="630936"/>
                  </a:cubicBezTo>
                  <a:cubicBezTo>
                    <a:pt x="517117" y="631127"/>
                    <a:pt x="517307" y="631317"/>
                    <a:pt x="517498" y="631603"/>
                  </a:cubicBezTo>
                  <a:cubicBezTo>
                    <a:pt x="517688" y="631793"/>
                    <a:pt x="517783" y="632079"/>
                    <a:pt x="517974" y="632270"/>
                  </a:cubicBezTo>
                  <a:cubicBezTo>
                    <a:pt x="518069" y="632555"/>
                    <a:pt x="518164" y="632746"/>
                    <a:pt x="518259" y="633032"/>
                  </a:cubicBezTo>
                  <a:cubicBezTo>
                    <a:pt x="518259" y="633222"/>
                    <a:pt x="518259" y="633508"/>
                    <a:pt x="518259" y="633698"/>
                  </a:cubicBezTo>
                  <a:cubicBezTo>
                    <a:pt x="518164" y="634841"/>
                    <a:pt x="517593" y="635984"/>
                    <a:pt x="516450" y="637318"/>
                  </a:cubicBezTo>
                  <a:cubicBezTo>
                    <a:pt x="516355" y="637508"/>
                    <a:pt x="516164" y="637604"/>
                    <a:pt x="516069" y="637794"/>
                  </a:cubicBezTo>
                  <a:cubicBezTo>
                    <a:pt x="515688" y="638270"/>
                    <a:pt x="515116" y="638651"/>
                    <a:pt x="514640" y="639128"/>
                  </a:cubicBezTo>
                  <a:cubicBezTo>
                    <a:pt x="514450" y="639318"/>
                    <a:pt x="514259" y="639413"/>
                    <a:pt x="514068" y="639604"/>
                  </a:cubicBezTo>
                  <a:cubicBezTo>
                    <a:pt x="513497" y="640080"/>
                    <a:pt x="512830" y="640556"/>
                    <a:pt x="512068" y="641128"/>
                  </a:cubicBezTo>
                  <a:cubicBezTo>
                    <a:pt x="511973" y="641128"/>
                    <a:pt x="511973" y="641223"/>
                    <a:pt x="511878" y="641223"/>
                  </a:cubicBezTo>
                  <a:cubicBezTo>
                    <a:pt x="509306" y="643033"/>
                    <a:pt x="505972" y="644938"/>
                    <a:pt x="501972" y="646938"/>
                  </a:cubicBezTo>
                  <a:cubicBezTo>
                    <a:pt x="432058" y="682562"/>
                    <a:pt x="156595" y="755428"/>
                    <a:pt x="51058" y="809911"/>
                  </a:cubicBezTo>
                  <a:cubicBezTo>
                    <a:pt x="27150" y="816959"/>
                    <a:pt x="-6377" y="831342"/>
                    <a:pt x="1052" y="855059"/>
                  </a:cubicBezTo>
                  <a:cubicBezTo>
                    <a:pt x="7529" y="875538"/>
                    <a:pt x="34580" y="875443"/>
                    <a:pt x="56773" y="871538"/>
                  </a:cubicBezTo>
                  <a:cubicBezTo>
                    <a:pt x="56964" y="871538"/>
                    <a:pt x="57154" y="871538"/>
                    <a:pt x="57345" y="871538"/>
                  </a:cubicBezTo>
                  <a:cubicBezTo>
                    <a:pt x="58202" y="871538"/>
                    <a:pt x="59155" y="871633"/>
                    <a:pt x="60012" y="871633"/>
                  </a:cubicBezTo>
                  <a:cubicBezTo>
                    <a:pt x="61345" y="871728"/>
                    <a:pt x="62679" y="871728"/>
                    <a:pt x="64012" y="871728"/>
                  </a:cubicBezTo>
                  <a:cubicBezTo>
                    <a:pt x="64965" y="871728"/>
                    <a:pt x="65822" y="871728"/>
                    <a:pt x="66775" y="871728"/>
                  </a:cubicBezTo>
                  <a:cubicBezTo>
                    <a:pt x="68203" y="871728"/>
                    <a:pt x="69537" y="871728"/>
                    <a:pt x="71061" y="871728"/>
                  </a:cubicBezTo>
                  <a:cubicBezTo>
                    <a:pt x="72013" y="871728"/>
                    <a:pt x="72966" y="871728"/>
                    <a:pt x="73918" y="871728"/>
                  </a:cubicBezTo>
                  <a:cubicBezTo>
                    <a:pt x="75442" y="871728"/>
                    <a:pt x="76871" y="871633"/>
                    <a:pt x="78395" y="871633"/>
                  </a:cubicBezTo>
                  <a:cubicBezTo>
                    <a:pt x="79348" y="871633"/>
                    <a:pt x="80300" y="871538"/>
                    <a:pt x="81253" y="871538"/>
                  </a:cubicBezTo>
                  <a:cubicBezTo>
                    <a:pt x="82872" y="871442"/>
                    <a:pt x="84396" y="871442"/>
                    <a:pt x="86015" y="871347"/>
                  </a:cubicBezTo>
                  <a:cubicBezTo>
                    <a:pt x="86967" y="871252"/>
                    <a:pt x="87920" y="871252"/>
                    <a:pt x="88968" y="871157"/>
                  </a:cubicBezTo>
                  <a:cubicBezTo>
                    <a:pt x="90587" y="871061"/>
                    <a:pt x="92301" y="870966"/>
                    <a:pt x="93921" y="870871"/>
                  </a:cubicBezTo>
                  <a:cubicBezTo>
                    <a:pt x="94873" y="870776"/>
                    <a:pt x="95921" y="870680"/>
                    <a:pt x="96874" y="870680"/>
                  </a:cubicBezTo>
                  <a:cubicBezTo>
                    <a:pt x="98588" y="870585"/>
                    <a:pt x="100303" y="870395"/>
                    <a:pt x="102112" y="870204"/>
                  </a:cubicBezTo>
                  <a:cubicBezTo>
                    <a:pt x="103065" y="870109"/>
                    <a:pt x="104017" y="870014"/>
                    <a:pt x="104970" y="869918"/>
                  </a:cubicBezTo>
                  <a:cubicBezTo>
                    <a:pt x="106780" y="869728"/>
                    <a:pt x="108684" y="869537"/>
                    <a:pt x="110590" y="869347"/>
                  </a:cubicBezTo>
                  <a:cubicBezTo>
                    <a:pt x="111542" y="869252"/>
                    <a:pt x="112399" y="869156"/>
                    <a:pt x="113352" y="869061"/>
                  </a:cubicBezTo>
                  <a:cubicBezTo>
                    <a:pt x="115352" y="868871"/>
                    <a:pt x="117257" y="868585"/>
                    <a:pt x="119257" y="868394"/>
                  </a:cubicBezTo>
                  <a:cubicBezTo>
                    <a:pt x="120115" y="868299"/>
                    <a:pt x="121067" y="868204"/>
                    <a:pt x="121924" y="868109"/>
                  </a:cubicBezTo>
                  <a:cubicBezTo>
                    <a:pt x="123925" y="867823"/>
                    <a:pt x="126020" y="867632"/>
                    <a:pt x="128116" y="867347"/>
                  </a:cubicBezTo>
                  <a:cubicBezTo>
                    <a:pt x="128973" y="867251"/>
                    <a:pt x="129830" y="867156"/>
                    <a:pt x="130783" y="866966"/>
                  </a:cubicBezTo>
                  <a:cubicBezTo>
                    <a:pt x="132973" y="866680"/>
                    <a:pt x="135164" y="866394"/>
                    <a:pt x="137355" y="866013"/>
                  </a:cubicBezTo>
                  <a:cubicBezTo>
                    <a:pt x="138117" y="865918"/>
                    <a:pt x="138879" y="865823"/>
                    <a:pt x="139736" y="865632"/>
                  </a:cubicBezTo>
                  <a:cubicBezTo>
                    <a:pt x="142022" y="865251"/>
                    <a:pt x="144308" y="864965"/>
                    <a:pt x="146594" y="864584"/>
                  </a:cubicBezTo>
                  <a:cubicBezTo>
                    <a:pt x="147356" y="864489"/>
                    <a:pt x="148118" y="864394"/>
                    <a:pt x="148785" y="864203"/>
                  </a:cubicBezTo>
                  <a:cubicBezTo>
                    <a:pt x="151166" y="863822"/>
                    <a:pt x="153642" y="863441"/>
                    <a:pt x="156024" y="863060"/>
                  </a:cubicBezTo>
                  <a:cubicBezTo>
                    <a:pt x="156691" y="862965"/>
                    <a:pt x="157262" y="862870"/>
                    <a:pt x="157929" y="862775"/>
                  </a:cubicBezTo>
                  <a:cubicBezTo>
                    <a:pt x="160500" y="862394"/>
                    <a:pt x="163072" y="861917"/>
                    <a:pt x="165739" y="861441"/>
                  </a:cubicBezTo>
                  <a:cubicBezTo>
                    <a:pt x="166216" y="861346"/>
                    <a:pt x="166787" y="861251"/>
                    <a:pt x="167263" y="861155"/>
                  </a:cubicBezTo>
                  <a:cubicBezTo>
                    <a:pt x="170025" y="860679"/>
                    <a:pt x="172788" y="860203"/>
                    <a:pt x="175550" y="859727"/>
                  </a:cubicBezTo>
                  <a:cubicBezTo>
                    <a:pt x="175931" y="859631"/>
                    <a:pt x="176312" y="859631"/>
                    <a:pt x="176598" y="859536"/>
                  </a:cubicBezTo>
                  <a:cubicBezTo>
                    <a:pt x="179550" y="858965"/>
                    <a:pt x="182503" y="858488"/>
                    <a:pt x="185456" y="857917"/>
                  </a:cubicBezTo>
                  <a:cubicBezTo>
                    <a:pt x="185647" y="857917"/>
                    <a:pt x="185932" y="857822"/>
                    <a:pt x="186123" y="857822"/>
                  </a:cubicBezTo>
                  <a:cubicBezTo>
                    <a:pt x="297851" y="836962"/>
                    <a:pt x="422438" y="801148"/>
                    <a:pt x="428629" y="810292"/>
                  </a:cubicBezTo>
                  <a:cubicBezTo>
                    <a:pt x="428629" y="810292"/>
                    <a:pt x="428629" y="810292"/>
                    <a:pt x="428629" y="810292"/>
                  </a:cubicBezTo>
                  <a:cubicBezTo>
                    <a:pt x="428915" y="810673"/>
                    <a:pt x="429010" y="811149"/>
                    <a:pt x="428820" y="811721"/>
                  </a:cubicBezTo>
                  <a:cubicBezTo>
                    <a:pt x="421771" y="832390"/>
                    <a:pt x="112590" y="920972"/>
                    <a:pt x="32961" y="994791"/>
                  </a:cubicBezTo>
                  <a:cubicBezTo>
                    <a:pt x="14863" y="1006126"/>
                    <a:pt x="4" y="1021366"/>
                    <a:pt x="8005" y="1038606"/>
                  </a:cubicBezTo>
                  <a:cubicBezTo>
                    <a:pt x="16387" y="1056704"/>
                    <a:pt x="38962" y="1056227"/>
                    <a:pt x="59917" y="1050989"/>
                  </a:cubicBezTo>
                  <a:cubicBezTo>
                    <a:pt x="65727" y="1050989"/>
                    <a:pt x="71918" y="1050703"/>
                    <a:pt x="78490" y="1050131"/>
                  </a:cubicBezTo>
                  <a:cubicBezTo>
                    <a:pt x="81157" y="1049941"/>
                    <a:pt x="83920" y="1049655"/>
                    <a:pt x="86777" y="1049274"/>
                  </a:cubicBezTo>
                  <a:cubicBezTo>
                    <a:pt x="197362" y="1036796"/>
                    <a:pt x="402817" y="958977"/>
                    <a:pt x="471206" y="934879"/>
                  </a:cubicBezTo>
                  <a:cubicBezTo>
                    <a:pt x="474540" y="933736"/>
                    <a:pt x="477588" y="932688"/>
                    <a:pt x="480255" y="931736"/>
                  </a:cubicBezTo>
                  <a:cubicBezTo>
                    <a:pt x="485589" y="929926"/>
                    <a:pt x="489494" y="928688"/>
                    <a:pt x="491780" y="928116"/>
                  </a:cubicBezTo>
                  <a:cubicBezTo>
                    <a:pt x="493495" y="927640"/>
                    <a:pt x="494257" y="927640"/>
                    <a:pt x="494066" y="928021"/>
                  </a:cubicBezTo>
                  <a:cubicBezTo>
                    <a:pt x="484541" y="945166"/>
                    <a:pt x="253465" y="1053751"/>
                    <a:pt x="172883" y="1124712"/>
                  </a:cubicBezTo>
                  <a:cubicBezTo>
                    <a:pt x="152690" y="1137666"/>
                    <a:pt x="128497" y="1158240"/>
                    <a:pt x="140403" y="1177481"/>
                  </a:cubicBezTo>
                  <a:cubicBezTo>
                    <a:pt x="150785" y="1194245"/>
                    <a:pt x="174121" y="1188910"/>
                    <a:pt x="193457" y="1180433"/>
                  </a:cubicBezTo>
                  <a:cubicBezTo>
                    <a:pt x="202696" y="1179195"/>
                    <a:pt x="212888" y="1177195"/>
                    <a:pt x="224032" y="1174528"/>
                  </a:cubicBezTo>
                  <a:cubicBezTo>
                    <a:pt x="224032" y="1174528"/>
                    <a:pt x="224032" y="1174528"/>
                    <a:pt x="224128" y="1174528"/>
                  </a:cubicBezTo>
                  <a:cubicBezTo>
                    <a:pt x="291946" y="1157859"/>
                    <a:pt x="391006" y="1115378"/>
                    <a:pt x="471206" y="1081278"/>
                  </a:cubicBezTo>
                  <a:cubicBezTo>
                    <a:pt x="475111" y="1079659"/>
                    <a:pt x="478921" y="1077944"/>
                    <a:pt x="482731" y="1076420"/>
                  </a:cubicBezTo>
                  <a:cubicBezTo>
                    <a:pt x="483017" y="1076325"/>
                    <a:pt x="483398" y="1076135"/>
                    <a:pt x="483684" y="1076039"/>
                  </a:cubicBezTo>
                  <a:cubicBezTo>
                    <a:pt x="488351" y="1074039"/>
                    <a:pt x="493018" y="1072134"/>
                    <a:pt x="497495" y="1070229"/>
                  </a:cubicBezTo>
                  <a:cubicBezTo>
                    <a:pt x="498067" y="1069943"/>
                    <a:pt x="498733" y="1069753"/>
                    <a:pt x="499305" y="1069467"/>
                  </a:cubicBezTo>
                  <a:cubicBezTo>
                    <a:pt x="503972" y="1067562"/>
                    <a:pt x="508449" y="1065657"/>
                    <a:pt x="512925" y="1063752"/>
                  </a:cubicBezTo>
                  <a:cubicBezTo>
                    <a:pt x="513116" y="1063657"/>
                    <a:pt x="513402" y="1063562"/>
                    <a:pt x="513592" y="1063466"/>
                  </a:cubicBezTo>
                  <a:cubicBezTo>
                    <a:pt x="522641" y="1059752"/>
                    <a:pt x="531214" y="1056227"/>
                    <a:pt x="539310" y="1052989"/>
                  </a:cubicBezTo>
                  <a:cubicBezTo>
                    <a:pt x="539691" y="1052894"/>
                    <a:pt x="539976" y="1052703"/>
                    <a:pt x="540358" y="1052608"/>
                  </a:cubicBezTo>
                  <a:cubicBezTo>
                    <a:pt x="544358" y="1050989"/>
                    <a:pt x="548168" y="1049465"/>
                    <a:pt x="551883" y="1048036"/>
                  </a:cubicBezTo>
                  <a:cubicBezTo>
                    <a:pt x="551978" y="1048036"/>
                    <a:pt x="552073" y="1047941"/>
                    <a:pt x="552168" y="1047941"/>
                  </a:cubicBezTo>
                  <a:cubicBezTo>
                    <a:pt x="559693" y="1045083"/>
                    <a:pt x="566456" y="1042511"/>
                    <a:pt x="572647" y="1040416"/>
                  </a:cubicBezTo>
                  <a:cubicBezTo>
                    <a:pt x="572933" y="1040321"/>
                    <a:pt x="573124" y="1040225"/>
                    <a:pt x="573409" y="1040130"/>
                  </a:cubicBezTo>
                  <a:cubicBezTo>
                    <a:pt x="576362" y="1039082"/>
                    <a:pt x="579220" y="1038225"/>
                    <a:pt x="581887" y="1037368"/>
                  </a:cubicBezTo>
                  <a:cubicBezTo>
                    <a:pt x="581982" y="1037368"/>
                    <a:pt x="582077" y="1037273"/>
                    <a:pt x="582172" y="1037273"/>
                  </a:cubicBezTo>
                  <a:cubicBezTo>
                    <a:pt x="587506" y="1035653"/>
                    <a:pt x="591983" y="1034510"/>
                    <a:pt x="595603" y="1033844"/>
                  </a:cubicBezTo>
                  <a:cubicBezTo>
                    <a:pt x="595793" y="1033844"/>
                    <a:pt x="595888" y="1033748"/>
                    <a:pt x="596079" y="1033748"/>
                  </a:cubicBezTo>
                  <a:cubicBezTo>
                    <a:pt x="597793" y="1033463"/>
                    <a:pt x="599413" y="1033272"/>
                    <a:pt x="600651" y="1033272"/>
                  </a:cubicBezTo>
                  <a:cubicBezTo>
                    <a:pt x="600746" y="1033272"/>
                    <a:pt x="600746" y="1033272"/>
                    <a:pt x="600841" y="1033272"/>
                  </a:cubicBezTo>
                  <a:cubicBezTo>
                    <a:pt x="602175" y="1033272"/>
                    <a:pt x="603318" y="1033367"/>
                    <a:pt x="604175" y="1033653"/>
                  </a:cubicBezTo>
                  <a:lnTo>
                    <a:pt x="604175" y="1033653"/>
                  </a:lnTo>
                  <a:cubicBezTo>
                    <a:pt x="605794" y="1034225"/>
                    <a:pt x="606556" y="1035368"/>
                    <a:pt x="606175" y="1037082"/>
                  </a:cubicBezTo>
                  <a:cubicBezTo>
                    <a:pt x="600460" y="1066991"/>
                    <a:pt x="450727" y="1172147"/>
                    <a:pt x="420819" y="1224534"/>
                  </a:cubicBezTo>
                  <a:cubicBezTo>
                    <a:pt x="413104" y="1232535"/>
                    <a:pt x="408532" y="1241584"/>
                    <a:pt x="413961" y="1250347"/>
                  </a:cubicBezTo>
                  <a:cubicBezTo>
                    <a:pt x="422914" y="1264825"/>
                    <a:pt x="444726" y="1257300"/>
                    <a:pt x="459967" y="1249585"/>
                  </a:cubicBezTo>
                  <a:cubicBezTo>
                    <a:pt x="529690" y="1227582"/>
                    <a:pt x="665230" y="1126712"/>
                    <a:pt x="807343" y="1030510"/>
                  </a:cubicBezTo>
                  <a:cubicBezTo>
                    <a:pt x="808486" y="1029748"/>
                    <a:pt x="809534" y="1028986"/>
                    <a:pt x="810677" y="1028224"/>
                  </a:cubicBezTo>
                  <a:cubicBezTo>
                    <a:pt x="816011" y="1024604"/>
                    <a:pt x="821345" y="1021080"/>
                    <a:pt x="826679" y="1017461"/>
                  </a:cubicBezTo>
                  <a:cubicBezTo>
                    <a:pt x="828393" y="1016318"/>
                    <a:pt x="830203" y="1015079"/>
                    <a:pt x="831918" y="1013936"/>
                  </a:cubicBezTo>
                  <a:cubicBezTo>
                    <a:pt x="836585" y="1010793"/>
                    <a:pt x="841348" y="1007650"/>
                    <a:pt x="846015" y="1004507"/>
                  </a:cubicBezTo>
                  <a:cubicBezTo>
                    <a:pt x="848206" y="1003078"/>
                    <a:pt x="850396" y="1001554"/>
                    <a:pt x="852682" y="1000125"/>
                  </a:cubicBezTo>
                  <a:cubicBezTo>
                    <a:pt x="857064" y="997268"/>
                    <a:pt x="861445" y="994315"/>
                    <a:pt x="865827" y="991457"/>
                  </a:cubicBezTo>
                  <a:cubicBezTo>
                    <a:pt x="868208" y="989933"/>
                    <a:pt x="870589" y="988314"/>
                    <a:pt x="872971" y="986790"/>
                  </a:cubicBezTo>
                  <a:cubicBezTo>
                    <a:pt x="877257" y="984028"/>
                    <a:pt x="881543" y="981266"/>
                    <a:pt x="885829" y="978503"/>
                  </a:cubicBezTo>
                  <a:cubicBezTo>
                    <a:pt x="888306" y="976979"/>
                    <a:pt x="890687" y="975360"/>
                    <a:pt x="893164" y="973836"/>
                  </a:cubicBezTo>
                  <a:cubicBezTo>
                    <a:pt x="897640" y="970979"/>
                    <a:pt x="902212" y="968121"/>
                    <a:pt x="906689" y="965264"/>
                  </a:cubicBezTo>
                  <a:cubicBezTo>
                    <a:pt x="908784" y="963930"/>
                    <a:pt x="910975" y="962501"/>
                    <a:pt x="913071" y="961168"/>
                  </a:cubicBezTo>
                  <a:cubicBezTo>
                    <a:pt x="919643" y="956977"/>
                    <a:pt x="926311" y="952881"/>
                    <a:pt x="932883" y="948881"/>
                  </a:cubicBezTo>
                  <a:cubicBezTo>
                    <a:pt x="1028228" y="890492"/>
                    <a:pt x="1229872" y="812578"/>
                    <a:pt x="1426468" y="743426"/>
                  </a:cubicBezTo>
                  <a:cubicBezTo>
                    <a:pt x="1447518" y="735997"/>
                    <a:pt x="1468569" y="728663"/>
                    <a:pt x="1489333" y="721519"/>
                  </a:cubicBezTo>
                  <a:cubicBezTo>
                    <a:pt x="1517051" y="711994"/>
                    <a:pt x="1544483" y="702659"/>
                    <a:pt x="1571248" y="693611"/>
                  </a:cubicBezTo>
                  <a:cubicBezTo>
                    <a:pt x="1584583" y="689134"/>
                    <a:pt x="1597823" y="684657"/>
                    <a:pt x="1610777" y="680371"/>
                  </a:cubicBezTo>
                  <a:cubicBezTo>
                    <a:pt x="1669261" y="660845"/>
                    <a:pt x="1723553" y="643223"/>
                    <a:pt x="1769940" y="628364"/>
                  </a:cubicBezTo>
                  <a:cubicBezTo>
                    <a:pt x="1785371" y="623411"/>
                    <a:pt x="1799943" y="618744"/>
                    <a:pt x="1813564" y="614458"/>
                  </a:cubicBezTo>
                  <a:cubicBezTo>
                    <a:pt x="1831662" y="608743"/>
                    <a:pt x="1847950" y="603599"/>
                    <a:pt x="1862142" y="599123"/>
                  </a:cubicBezTo>
                  <a:cubicBezTo>
                    <a:pt x="1901099" y="586931"/>
                    <a:pt x="1923959" y="579977"/>
                    <a:pt x="1923959" y="579977"/>
                  </a:cubicBezTo>
                  <a:lnTo>
                    <a:pt x="1970822" y="363284"/>
                  </a:lnTo>
                  <a:lnTo>
                    <a:pt x="1970822" y="363284"/>
                  </a:lnTo>
                  <a:lnTo>
                    <a:pt x="1954725" y="0"/>
                  </a:lnTo>
                  <a:close/>
                </a:path>
              </a:pathLst>
            </a:custGeom>
            <a:solidFill>
              <a:srgbClr val="C888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grpSp>
          <p:nvGrpSpPr>
            <p:cNvPr id="49" name="Graphic 1">
              <a:extLst>
                <a:ext uri="{FF2B5EF4-FFF2-40B4-BE49-F238E27FC236}">
                  <a16:creationId xmlns="" xmlns:a16="http://schemas.microsoft.com/office/drawing/2014/main" id="{B1AF7715-B686-4A4A-9E76-98BA1049FCD0}"/>
                </a:ext>
              </a:extLst>
            </p:cNvPr>
            <p:cNvGrpSpPr/>
            <p:nvPr/>
          </p:nvGrpSpPr>
          <p:grpSpPr>
            <a:xfrm>
              <a:off x="3137227" y="4199187"/>
              <a:ext cx="1883008" cy="1382133"/>
              <a:chOff x="6734640" y="3512438"/>
              <a:chExt cx="1915488" cy="1204896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6F9A6AA2-0346-459D-81DE-6EF937A35DDB}"/>
                  </a:ext>
                </a:extLst>
              </p:cNvPr>
              <p:cNvSpPr/>
              <p:nvPr/>
            </p:nvSpPr>
            <p:spPr>
              <a:xfrm>
                <a:off x="6735940" y="3512438"/>
                <a:ext cx="1914188" cy="1200469"/>
              </a:xfrm>
              <a:custGeom>
                <a:avLst/>
                <a:gdLst>
                  <a:gd name="connsiteX0" fmla="*/ 1852467 w 1914188"/>
                  <a:gd name="connsiteY0" fmla="*/ 0 h 1200469"/>
                  <a:gd name="connsiteX1" fmla="*/ 1021982 w 1914188"/>
                  <a:gd name="connsiteY1" fmla="*/ 452342 h 1200469"/>
                  <a:gd name="connsiteX2" fmla="*/ 532016 w 1914188"/>
                  <a:gd name="connsiteY2" fmla="*/ 425482 h 1200469"/>
                  <a:gd name="connsiteX3" fmla="*/ 250552 w 1914188"/>
                  <a:gd name="connsiteY3" fmla="*/ 465392 h 1200469"/>
                  <a:gd name="connsiteX4" fmla="*/ 487534 w 1914188"/>
                  <a:gd name="connsiteY4" fmla="*/ 572548 h 1200469"/>
                  <a:gd name="connsiteX5" fmla="*/ 45 w 1914188"/>
                  <a:gd name="connsiteY5" fmla="*/ 793051 h 1200469"/>
                  <a:gd name="connsiteX6" fmla="*/ 419240 w 1914188"/>
                  <a:gd name="connsiteY6" fmla="*/ 758095 h 1200469"/>
                  <a:gd name="connsiteX7" fmla="*/ 6426 w 1914188"/>
                  <a:gd name="connsiteY7" fmla="*/ 980980 h 1200469"/>
                  <a:gd name="connsiteX8" fmla="*/ 484581 w 1914188"/>
                  <a:gd name="connsiteY8" fmla="*/ 874395 h 1200469"/>
                  <a:gd name="connsiteX9" fmla="*/ 138157 w 1914188"/>
                  <a:gd name="connsiteY9" fmla="*/ 1117759 h 1200469"/>
                  <a:gd name="connsiteX10" fmla="*/ 596405 w 1914188"/>
                  <a:gd name="connsiteY10" fmla="*/ 983456 h 1200469"/>
                  <a:gd name="connsiteX11" fmla="*/ 410667 w 1914188"/>
                  <a:gd name="connsiteY11" fmla="*/ 1196150 h 1200469"/>
                  <a:gd name="connsiteX12" fmla="*/ 923113 w 1914188"/>
                  <a:gd name="connsiteY12" fmla="*/ 895255 h 1200469"/>
                  <a:gd name="connsiteX13" fmla="*/ 1914189 w 1914188"/>
                  <a:gd name="connsiteY13" fmla="*/ 526447 h 1200469"/>
                  <a:gd name="connsiteX14" fmla="*/ 1852467 w 1914188"/>
                  <a:gd name="connsiteY14" fmla="*/ 0 h 1200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4188" h="1200469">
                    <a:moveTo>
                      <a:pt x="1852467" y="0"/>
                    </a:moveTo>
                    <a:cubicBezTo>
                      <a:pt x="1852467" y="0"/>
                      <a:pt x="1200099" y="412242"/>
                      <a:pt x="1021982" y="452342"/>
                    </a:cubicBezTo>
                    <a:cubicBezTo>
                      <a:pt x="843865" y="492443"/>
                      <a:pt x="779285" y="388525"/>
                      <a:pt x="532016" y="425482"/>
                    </a:cubicBezTo>
                    <a:cubicBezTo>
                      <a:pt x="284747" y="462439"/>
                      <a:pt x="243218" y="407384"/>
                      <a:pt x="250552" y="465392"/>
                    </a:cubicBezTo>
                    <a:cubicBezTo>
                      <a:pt x="257887" y="523494"/>
                      <a:pt x="343040" y="561213"/>
                      <a:pt x="487534" y="572548"/>
                    </a:cubicBezTo>
                    <a:cubicBezTo>
                      <a:pt x="632124" y="583883"/>
                      <a:pt x="-6146" y="727901"/>
                      <a:pt x="45" y="793051"/>
                    </a:cubicBezTo>
                    <a:cubicBezTo>
                      <a:pt x="7570" y="873157"/>
                      <a:pt x="427622" y="733425"/>
                      <a:pt x="419240" y="758095"/>
                    </a:cubicBezTo>
                    <a:cubicBezTo>
                      <a:pt x="410858" y="782765"/>
                      <a:pt x="-25101" y="903351"/>
                      <a:pt x="6426" y="980980"/>
                    </a:cubicBezTo>
                    <a:cubicBezTo>
                      <a:pt x="35573" y="1052608"/>
                      <a:pt x="488963" y="866394"/>
                      <a:pt x="484581" y="874395"/>
                    </a:cubicBezTo>
                    <a:cubicBezTo>
                      <a:pt x="472485" y="896207"/>
                      <a:pt x="103391" y="1065371"/>
                      <a:pt x="138157" y="1117759"/>
                    </a:cubicBezTo>
                    <a:cubicBezTo>
                      <a:pt x="178543" y="1178624"/>
                      <a:pt x="603358" y="947261"/>
                      <a:pt x="596405" y="983456"/>
                    </a:cubicBezTo>
                    <a:cubicBezTo>
                      <a:pt x="589547" y="1019747"/>
                      <a:pt x="370472" y="1166813"/>
                      <a:pt x="410667" y="1196150"/>
                    </a:cubicBezTo>
                    <a:cubicBezTo>
                      <a:pt x="460769" y="1232726"/>
                      <a:pt x="705181" y="1028795"/>
                      <a:pt x="923113" y="895255"/>
                    </a:cubicBezTo>
                    <a:cubicBezTo>
                      <a:pt x="1141045" y="761714"/>
                      <a:pt x="1914189" y="526447"/>
                      <a:pt x="1914189" y="526447"/>
                    </a:cubicBezTo>
                    <a:lnTo>
                      <a:pt x="1852467" y="0"/>
                    </a:lnTo>
                    <a:close/>
                  </a:path>
                </a:pathLst>
              </a:custGeom>
              <a:solidFill>
                <a:srgbClr val="DEA3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BE83067F-9A29-47DB-9C89-26F8465F8AF2}"/>
                  </a:ext>
                </a:extLst>
              </p:cNvPr>
              <p:cNvSpPr/>
              <p:nvPr/>
            </p:nvSpPr>
            <p:spPr>
              <a:xfrm>
                <a:off x="6985738" y="3951350"/>
                <a:ext cx="310299" cy="154304"/>
              </a:xfrm>
              <a:custGeom>
                <a:avLst/>
                <a:gdLst>
                  <a:gd name="connsiteX0" fmla="*/ 242594 w 310299"/>
                  <a:gd name="connsiteY0" fmla="*/ 154305 h 154304"/>
                  <a:gd name="connsiteX1" fmla="*/ 237736 w 310299"/>
                  <a:gd name="connsiteY1" fmla="*/ 133636 h 154304"/>
                  <a:gd name="connsiteX2" fmla="*/ 754 w 310299"/>
                  <a:gd name="connsiteY2" fmla="*/ 26479 h 154304"/>
                  <a:gd name="connsiteX3" fmla="*/ 9136 w 310299"/>
                  <a:gd name="connsiteY3" fmla="*/ 0 h 154304"/>
                  <a:gd name="connsiteX4" fmla="*/ 69524 w 310299"/>
                  <a:gd name="connsiteY4" fmla="*/ 74009 h 154304"/>
                  <a:gd name="connsiteX5" fmla="*/ 310221 w 310299"/>
                  <a:gd name="connsiteY5" fmla="*/ 99822 h 154304"/>
                  <a:gd name="connsiteX6" fmla="*/ 242594 w 310299"/>
                  <a:gd name="connsiteY6" fmla="*/ 154305 h 15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99" h="154304">
                    <a:moveTo>
                      <a:pt x="242594" y="154305"/>
                    </a:moveTo>
                    <a:cubicBezTo>
                      <a:pt x="264215" y="143351"/>
                      <a:pt x="266311" y="135922"/>
                      <a:pt x="237736" y="133636"/>
                    </a:cubicBezTo>
                    <a:cubicBezTo>
                      <a:pt x="93146" y="122301"/>
                      <a:pt x="8088" y="84487"/>
                      <a:pt x="754" y="26479"/>
                    </a:cubicBezTo>
                    <a:cubicBezTo>
                      <a:pt x="-1247" y="10478"/>
                      <a:pt x="468" y="3143"/>
                      <a:pt x="9136" y="0"/>
                    </a:cubicBezTo>
                    <a:cubicBezTo>
                      <a:pt x="-199" y="24194"/>
                      <a:pt x="-3247" y="61341"/>
                      <a:pt x="69524" y="74009"/>
                    </a:cubicBezTo>
                    <a:cubicBezTo>
                      <a:pt x="175728" y="92488"/>
                      <a:pt x="308126" y="73342"/>
                      <a:pt x="310221" y="99822"/>
                    </a:cubicBezTo>
                    <a:cubicBezTo>
                      <a:pt x="311745" y="118967"/>
                      <a:pt x="291171" y="137446"/>
                      <a:pt x="242594" y="154305"/>
                    </a:cubicBezTo>
                    <a:close/>
                  </a:path>
                </a:pathLst>
              </a:custGeom>
              <a:solidFill>
                <a:srgbClr val="C8887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grpSp>
            <p:nvGrpSpPr>
              <p:cNvPr id="52" name="Graphic 1">
                <a:extLst>
                  <a:ext uri="{FF2B5EF4-FFF2-40B4-BE49-F238E27FC236}">
                    <a16:creationId xmlns="" xmlns:a16="http://schemas.microsoft.com/office/drawing/2014/main" id="{B1AF7715-B686-4A4A-9E76-98BA1049FCD0}"/>
                  </a:ext>
                </a:extLst>
              </p:cNvPr>
              <p:cNvGrpSpPr/>
              <p:nvPr/>
            </p:nvGrpSpPr>
            <p:grpSpPr>
              <a:xfrm>
                <a:off x="6735851" y="3830763"/>
                <a:ext cx="1914277" cy="881922"/>
                <a:chOff x="6735851" y="3830763"/>
                <a:chExt cx="1914277" cy="881922"/>
              </a:xfrm>
              <a:solidFill>
                <a:srgbClr val="C8887C"/>
              </a:solidFill>
            </p:grpSpPr>
            <p:sp>
              <p:nvSpPr>
                <p:cNvPr id="53" name="Freeform: Shape 52">
                  <a:extLst>
                    <a:ext uri="{FF2B5EF4-FFF2-40B4-BE49-F238E27FC236}">
                      <a16:creationId xmlns="" xmlns:a16="http://schemas.microsoft.com/office/drawing/2014/main" id="{D20064C3-BCDD-4FAE-A381-3D473E911BFB}"/>
                    </a:ext>
                  </a:extLst>
                </p:cNvPr>
                <p:cNvSpPr/>
                <p:nvPr/>
              </p:nvSpPr>
              <p:spPr>
                <a:xfrm>
                  <a:off x="6904291" y="4447783"/>
                  <a:ext cx="457328" cy="192700"/>
                </a:xfrm>
                <a:custGeom>
                  <a:avLst/>
                  <a:gdLst>
                    <a:gd name="connsiteX0" fmla="*/ 137255 w 457328"/>
                    <a:gd name="connsiteY0" fmla="*/ 130979 h 192700"/>
                    <a:gd name="connsiteX1" fmla="*/ 457295 w 457328"/>
                    <a:gd name="connsiteY1" fmla="*/ 4963 h 192700"/>
                    <a:gd name="connsiteX2" fmla="*/ 426053 w 457328"/>
                    <a:gd name="connsiteY2" fmla="*/ 44777 h 192700"/>
                    <a:gd name="connsiteX3" fmla="*/ 0 w 457328"/>
                    <a:gd name="connsiteY3" fmla="*/ 192701 h 192700"/>
                    <a:gd name="connsiteX4" fmla="*/ 137255 w 457328"/>
                    <a:gd name="connsiteY4" fmla="*/ 130979 h 19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328" h="192700">
                      <a:moveTo>
                        <a:pt x="137255" y="130979"/>
                      </a:moveTo>
                      <a:cubicBezTo>
                        <a:pt x="282988" y="75448"/>
                        <a:pt x="453771" y="-23231"/>
                        <a:pt x="457295" y="4963"/>
                      </a:cubicBezTo>
                      <a:cubicBezTo>
                        <a:pt x="458058" y="10869"/>
                        <a:pt x="445675" y="25442"/>
                        <a:pt x="426053" y="44777"/>
                      </a:cubicBezTo>
                      <a:cubicBezTo>
                        <a:pt x="398336" y="35252"/>
                        <a:pt x="100870" y="191272"/>
                        <a:pt x="0" y="192701"/>
                      </a:cubicBezTo>
                      <a:cubicBezTo>
                        <a:pt x="37814" y="174032"/>
                        <a:pt x="84582" y="150981"/>
                        <a:pt x="137255" y="130979"/>
                      </a:cubicBezTo>
                      <a:close/>
                    </a:path>
                  </a:pathLst>
                </a:custGeom>
                <a:solidFill>
                  <a:srgbClr val="C8887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="" xmlns:a16="http://schemas.microsoft.com/office/drawing/2014/main" id="{28606B84-6433-4E73-99E6-76947F7A692B}"/>
                    </a:ext>
                  </a:extLst>
                </p:cNvPr>
                <p:cNvSpPr/>
                <p:nvPr/>
              </p:nvSpPr>
              <p:spPr>
                <a:xfrm>
                  <a:off x="7162038" y="3830763"/>
                  <a:ext cx="1488090" cy="881922"/>
                </a:xfrm>
                <a:custGeom>
                  <a:avLst/>
                  <a:gdLst>
                    <a:gd name="connsiteX0" fmla="*/ 1463707 w 1488090"/>
                    <a:gd name="connsiteY0" fmla="*/ 0 h 881922"/>
                    <a:gd name="connsiteX1" fmla="*/ 1488091 w 1488090"/>
                    <a:gd name="connsiteY1" fmla="*/ 208121 h 881922"/>
                    <a:gd name="connsiteX2" fmla="*/ 497014 w 1488090"/>
                    <a:gd name="connsiteY2" fmla="*/ 576929 h 881922"/>
                    <a:gd name="connsiteX3" fmla="*/ 0 w 1488090"/>
                    <a:gd name="connsiteY3" fmla="*/ 881920 h 881922"/>
                    <a:gd name="connsiteX4" fmla="*/ 115919 w 1488090"/>
                    <a:gd name="connsiteY4" fmla="*/ 795433 h 881922"/>
                    <a:gd name="connsiteX5" fmla="*/ 507397 w 1488090"/>
                    <a:gd name="connsiteY5" fmla="*/ 463105 h 881922"/>
                    <a:gd name="connsiteX6" fmla="*/ 869347 w 1488090"/>
                    <a:gd name="connsiteY6" fmla="*/ 222980 h 881922"/>
                    <a:gd name="connsiteX7" fmla="*/ 1463707 w 1488090"/>
                    <a:gd name="connsiteY7" fmla="*/ 0 h 881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8090" h="881922">
                      <a:moveTo>
                        <a:pt x="1463707" y="0"/>
                      </a:moveTo>
                      <a:lnTo>
                        <a:pt x="1488091" y="208121"/>
                      </a:lnTo>
                      <a:cubicBezTo>
                        <a:pt x="1488091" y="208121"/>
                        <a:pt x="714947" y="443389"/>
                        <a:pt x="497014" y="576929"/>
                      </a:cubicBezTo>
                      <a:cubicBezTo>
                        <a:pt x="296132" y="699992"/>
                        <a:pt x="72961" y="882682"/>
                        <a:pt x="0" y="881920"/>
                      </a:cubicBezTo>
                      <a:cubicBezTo>
                        <a:pt x="36862" y="859250"/>
                        <a:pt x="81343" y="823913"/>
                        <a:pt x="115919" y="795433"/>
                      </a:cubicBezTo>
                      <a:cubicBezTo>
                        <a:pt x="181356" y="741426"/>
                        <a:pt x="475964" y="551783"/>
                        <a:pt x="507397" y="463105"/>
                      </a:cubicBezTo>
                      <a:cubicBezTo>
                        <a:pt x="535210" y="384620"/>
                        <a:pt x="649510" y="284988"/>
                        <a:pt x="869347" y="222980"/>
                      </a:cubicBezTo>
                      <a:cubicBezTo>
                        <a:pt x="1022223" y="180023"/>
                        <a:pt x="1292257" y="106394"/>
                        <a:pt x="1463707" y="0"/>
                      </a:cubicBezTo>
                      <a:close/>
                    </a:path>
                  </a:pathLst>
                </a:custGeom>
                <a:solidFill>
                  <a:srgbClr val="C8887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="" xmlns:a16="http://schemas.microsoft.com/office/drawing/2014/main" id="{9670E8A0-46D6-4092-9FB4-52E298DDBA55}"/>
                    </a:ext>
                  </a:extLst>
                </p:cNvPr>
                <p:cNvSpPr/>
                <p:nvPr/>
              </p:nvSpPr>
              <p:spPr>
                <a:xfrm>
                  <a:off x="6740747" y="4352570"/>
                  <a:ext cx="521253" cy="157280"/>
                </a:xfrm>
                <a:custGeom>
                  <a:avLst/>
                  <a:gdLst>
                    <a:gd name="connsiteX0" fmla="*/ 333470 w 521253"/>
                    <a:gd name="connsiteY0" fmla="*/ 44741 h 157280"/>
                    <a:gd name="connsiteX1" fmla="*/ 479774 w 521253"/>
                    <a:gd name="connsiteY1" fmla="*/ 34263 h 157280"/>
                    <a:gd name="connsiteX2" fmla="*/ 1619 w 521253"/>
                    <a:gd name="connsiteY2" fmla="*/ 140848 h 157280"/>
                    <a:gd name="connsiteX3" fmla="*/ 0 w 521253"/>
                    <a:gd name="connsiteY3" fmla="*/ 133323 h 157280"/>
                    <a:gd name="connsiteX4" fmla="*/ 333470 w 521253"/>
                    <a:gd name="connsiteY4" fmla="*/ 44741 h 157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253" h="157280">
                      <a:moveTo>
                        <a:pt x="333470" y="44741"/>
                      </a:moveTo>
                      <a:cubicBezTo>
                        <a:pt x="481584" y="-13933"/>
                        <a:pt x="581692" y="-12219"/>
                        <a:pt x="479774" y="34263"/>
                      </a:cubicBezTo>
                      <a:cubicBezTo>
                        <a:pt x="484251" y="26262"/>
                        <a:pt x="30861" y="212476"/>
                        <a:pt x="1619" y="140848"/>
                      </a:cubicBezTo>
                      <a:cubicBezTo>
                        <a:pt x="571" y="138372"/>
                        <a:pt x="95" y="135895"/>
                        <a:pt x="0" y="133323"/>
                      </a:cubicBezTo>
                      <a:cubicBezTo>
                        <a:pt x="50102" y="146373"/>
                        <a:pt x="197929" y="98462"/>
                        <a:pt x="333470" y="44741"/>
                      </a:cubicBezTo>
                      <a:close/>
                    </a:path>
                  </a:pathLst>
                </a:custGeom>
                <a:solidFill>
                  <a:srgbClr val="C8887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="" xmlns:a16="http://schemas.microsoft.com/office/drawing/2014/main" id="{01647173-5594-4595-98B6-CB976A616430}"/>
                    </a:ext>
                  </a:extLst>
                </p:cNvPr>
                <p:cNvSpPr/>
                <p:nvPr/>
              </p:nvSpPr>
              <p:spPr>
                <a:xfrm>
                  <a:off x="6735851" y="4234293"/>
                  <a:ext cx="442400" cy="96252"/>
                </a:xfrm>
                <a:custGeom>
                  <a:avLst/>
                  <a:gdLst>
                    <a:gd name="connsiteX0" fmla="*/ 265976 w 442400"/>
                    <a:gd name="connsiteY0" fmla="*/ 29096 h 96252"/>
                    <a:gd name="connsiteX1" fmla="*/ 442284 w 442400"/>
                    <a:gd name="connsiteY1" fmla="*/ 18332 h 96252"/>
                    <a:gd name="connsiteX2" fmla="*/ 419043 w 442400"/>
                    <a:gd name="connsiteY2" fmla="*/ 34715 h 96252"/>
                    <a:gd name="connsiteX3" fmla="*/ 38 w 442400"/>
                    <a:gd name="connsiteY3" fmla="*/ 71196 h 96252"/>
                    <a:gd name="connsiteX4" fmla="*/ 3848 w 442400"/>
                    <a:gd name="connsiteY4" fmla="*/ 60814 h 96252"/>
                    <a:gd name="connsiteX5" fmla="*/ 265976 w 442400"/>
                    <a:gd name="connsiteY5" fmla="*/ 29096 h 9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2400" h="96252">
                      <a:moveTo>
                        <a:pt x="265976" y="29096"/>
                      </a:moveTo>
                      <a:cubicBezTo>
                        <a:pt x="402565" y="-10909"/>
                        <a:pt x="444951" y="-4813"/>
                        <a:pt x="442284" y="18332"/>
                      </a:cubicBezTo>
                      <a:cubicBezTo>
                        <a:pt x="441808" y="22333"/>
                        <a:pt x="433235" y="27953"/>
                        <a:pt x="419043" y="34715"/>
                      </a:cubicBezTo>
                      <a:cubicBezTo>
                        <a:pt x="407899" y="18047"/>
                        <a:pt x="7372" y="149397"/>
                        <a:pt x="38" y="71196"/>
                      </a:cubicBezTo>
                      <a:cubicBezTo>
                        <a:pt x="-248" y="67958"/>
                        <a:pt x="1086" y="64433"/>
                        <a:pt x="3848" y="60814"/>
                      </a:cubicBezTo>
                      <a:cubicBezTo>
                        <a:pt x="59760" y="86722"/>
                        <a:pt x="143675" y="65005"/>
                        <a:pt x="265976" y="29096"/>
                      </a:cubicBezTo>
                      <a:close/>
                    </a:path>
                  </a:pathLst>
                </a:custGeom>
                <a:solidFill>
                  <a:srgbClr val="C8887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1A491BFC-DEB9-4F2E-9A8A-B1F58A7DA8B0}"/>
                  </a:ext>
                </a:extLst>
              </p:cNvPr>
              <p:cNvSpPr/>
              <p:nvPr/>
            </p:nvSpPr>
            <p:spPr>
              <a:xfrm>
                <a:off x="6734640" y="4266781"/>
                <a:ext cx="87706" cy="66328"/>
              </a:xfrm>
              <a:custGeom>
                <a:avLst/>
                <a:gdLst>
                  <a:gd name="connsiteX0" fmla="*/ 58589 w 87706"/>
                  <a:gd name="connsiteY0" fmla="*/ 609 h 66328"/>
                  <a:gd name="connsiteX1" fmla="*/ 81449 w 87706"/>
                  <a:gd name="connsiteY1" fmla="*/ 12134 h 66328"/>
                  <a:gd name="connsiteX2" fmla="*/ 87640 w 87706"/>
                  <a:gd name="connsiteY2" fmla="*/ 39280 h 66328"/>
                  <a:gd name="connsiteX3" fmla="*/ 73257 w 87706"/>
                  <a:gd name="connsiteY3" fmla="*/ 60616 h 66328"/>
                  <a:gd name="connsiteX4" fmla="*/ 1058 w 87706"/>
                  <a:gd name="connsiteY4" fmla="*/ 47853 h 66328"/>
                  <a:gd name="connsiteX5" fmla="*/ 58589 w 87706"/>
                  <a:gd name="connsiteY5" fmla="*/ 609 h 66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706" h="66328">
                    <a:moveTo>
                      <a:pt x="58589" y="609"/>
                    </a:moveTo>
                    <a:cubicBezTo>
                      <a:pt x="67923" y="-1772"/>
                      <a:pt x="77734" y="2990"/>
                      <a:pt x="81449" y="12134"/>
                    </a:cubicBezTo>
                    <a:cubicBezTo>
                      <a:pt x="84211" y="18992"/>
                      <a:pt x="86783" y="28041"/>
                      <a:pt x="87640" y="39280"/>
                    </a:cubicBezTo>
                    <a:cubicBezTo>
                      <a:pt x="88402" y="49091"/>
                      <a:pt x="82497" y="58140"/>
                      <a:pt x="73257" y="60616"/>
                    </a:cubicBezTo>
                    <a:cubicBezTo>
                      <a:pt x="50874" y="66617"/>
                      <a:pt x="9345" y="73856"/>
                      <a:pt x="1058" y="47853"/>
                    </a:cubicBezTo>
                    <a:cubicBezTo>
                      <a:pt x="-7229" y="21564"/>
                      <a:pt x="35157" y="6705"/>
                      <a:pt x="58589" y="609"/>
                    </a:cubicBezTo>
                    <a:close/>
                  </a:path>
                </a:pathLst>
              </a:custGeom>
              <a:solidFill>
                <a:srgbClr val="ECB8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38149A27-7F8C-4C0B-BC6C-BE9F115EF7F2}"/>
                  </a:ext>
                </a:extLst>
              </p:cNvPr>
              <p:cNvSpPr/>
              <p:nvPr/>
            </p:nvSpPr>
            <p:spPr>
              <a:xfrm>
                <a:off x="6738029" y="4434429"/>
                <a:ext cx="94182" cy="76084"/>
              </a:xfrm>
              <a:custGeom>
                <a:avLst/>
                <a:gdLst>
                  <a:gd name="connsiteX0" fmla="*/ 57296 w 94182"/>
                  <a:gd name="connsiteY0" fmla="*/ 1553 h 76084"/>
                  <a:gd name="connsiteX1" fmla="*/ 83299 w 94182"/>
                  <a:gd name="connsiteY1" fmla="*/ 10602 h 76084"/>
                  <a:gd name="connsiteX2" fmla="*/ 93681 w 94182"/>
                  <a:gd name="connsiteY2" fmla="*/ 38796 h 76084"/>
                  <a:gd name="connsiteX3" fmla="*/ 81203 w 94182"/>
                  <a:gd name="connsiteY3" fmla="*/ 63752 h 76084"/>
                  <a:gd name="connsiteX4" fmla="*/ 2241 w 94182"/>
                  <a:gd name="connsiteY4" fmla="*/ 60513 h 76084"/>
                  <a:gd name="connsiteX5" fmla="*/ 57296 w 94182"/>
                  <a:gd name="connsiteY5" fmla="*/ 1553 h 76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182" h="76084">
                    <a:moveTo>
                      <a:pt x="57296" y="1553"/>
                    </a:moveTo>
                    <a:cubicBezTo>
                      <a:pt x="66916" y="-2352"/>
                      <a:pt x="78060" y="1268"/>
                      <a:pt x="83299" y="10602"/>
                    </a:cubicBezTo>
                    <a:cubicBezTo>
                      <a:pt x="87204" y="17555"/>
                      <a:pt x="91205" y="26890"/>
                      <a:pt x="93681" y="38796"/>
                    </a:cubicBezTo>
                    <a:cubicBezTo>
                      <a:pt x="95872" y="49178"/>
                      <a:pt x="90728" y="59751"/>
                      <a:pt x="81203" y="63752"/>
                    </a:cubicBezTo>
                    <a:cubicBezTo>
                      <a:pt x="58058" y="73467"/>
                      <a:pt x="14624" y="87278"/>
                      <a:pt x="2241" y="60513"/>
                    </a:cubicBezTo>
                    <a:cubicBezTo>
                      <a:pt x="-10332" y="33557"/>
                      <a:pt x="33007" y="11459"/>
                      <a:pt x="57296" y="1553"/>
                    </a:cubicBezTo>
                    <a:close/>
                  </a:path>
                </a:pathLst>
              </a:custGeom>
              <a:solidFill>
                <a:srgbClr val="ECB8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78E47C82-B248-493E-99AC-400ACEF65D6D}"/>
                  </a:ext>
                </a:extLst>
              </p:cNvPr>
              <p:cNvSpPr/>
              <p:nvPr/>
            </p:nvSpPr>
            <p:spPr>
              <a:xfrm>
                <a:off x="6863625" y="4575005"/>
                <a:ext cx="83392" cy="72323"/>
              </a:xfrm>
              <a:custGeom>
                <a:avLst/>
                <a:gdLst>
                  <a:gd name="connsiteX0" fmla="*/ 45905 w 83392"/>
                  <a:gd name="connsiteY0" fmla="*/ 2423 h 72323"/>
                  <a:gd name="connsiteX1" fmla="*/ 70003 w 83392"/>
                  <a:gd name="connsiteY1" fmla="*/ 7566 h 72323"/>
                  <a:gd name="connsiteX2" fmla="*/ 82291 w 83392"/>
                  <a:gd name="connsiteY2" fmla="*/ 31569 h 72323"/>
                  <a:gd name="connsiteX3" fmla="*/ 73909 w 83392"/>
                  <a:gd name="connsiteY3" fmla="*/ 55286 h 72323"/>
                  <a:gd name="connsiteX4" fmla="*/ 3138 w 83392"/>
                  <a:gd name="connsiteY4" fmla="*/ 61383 h 72323"/>
                  <a:gd name="connsiteX5" fmla="*/ 45905 w 83392"/>
                  <a:gd name="connsiteY5" fmla="*/ 2423 h 7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92" h="72323">
                    <a:moveTo>
                      <a:pt x="45905" y="2423"/>
                    </a:moveTo>
                    <a:cubicBezTo>
                      <a:pt x="54097" y="-2149"/>
                      <a:pt x="64384" y="-149"/>
                      <a:pt x="70003" y="7566"/>
                    </a:cubicBezTo>
                    <a:cubicBezTo>
                      <a:pt x="74194" y="13281"/>
                      <a:pt x="78766" y="21282"/>
                      <a:pt x="82291" y="31569"/>
                    </a:cubicBezTo>
                    <a:cubicBezTo>
                      <a:pt x="85339" y="40618"/>
                      <a:pt x="81910" y="50619"/>
                      <a:pt x="73909" y="55286"/>
                    </a:cubicBezTo>
                    <a:cubicBezTo>
                      <a:pt x="54382" y="66526"/>
                      <a:pt x="17044" y="83861"/>
                      <a:pt x="3138" y="61383"/>
                    </a:cubicBezTo>
                    <a:cubicBezTo>
                      <a:pt x="-10864" y="38618"/>
                      <a:pt x="25331" y="14043"/>
                      <a:pt x="45905" y="2423"/>
                    </a:cubicBezTo>
                    <a:close/>
                  </a:path>
                </a:pathLst>
              </a:custGeom>
              <a:solidFill>
                <a:srgbClr val="ECB8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6CABAA94-6F31-4A01-B680-6985378CCEA8}"/>
                  </a:ext>
                </a:extLst>
              </p:cNvPr>
              <p:cNvSpPr/>
              <p:nvPr/>
            </p:nvSpPr>
            <p:spPr>
              <a:xfrm>
                <a:off x="7137748" y="4663245"/>
                <a:ext cx="62453" cy="54089"/>
              </a:xfrm>
              <a:custGeom>
                <a:avLst/>
                <a:gdLst>
                  <a:gd name="connsiteX0" fmla="*/ 34386 w 62453"/>
                  <a:gd name="connsiteY0" fmla="*/ 1813 h 54089"/>
                  <a:gd name="connsiteX1" fmla="*/ 52483 w 62453"/>
                  <a:gd name="connsiteY1" fmla="*/ 5623 h 54089"/>
                  <a:gd name="connsiteX2" fmla="*/ 61627 w 62453"/>
                  <a:gd name="connsiteY2" fmla="*/ 23626 h 54089"/>
                  <a:gd name="connsiteX3" fmla="*/ 55341 w 62453"/>
                  <a:gd name="connsiteY3" fmla="*/ 41342 h 54089"/>
                  <a:gd name="connsiteX4" fmla="*/ 2382 w 62453"/>
                  <a:gd name="connsiteY4" fmla="*/ 45914 h 54089"/>
                  <a:gd name="connsiteX5" fmla="*/ 34386 w 62453"/>
                  <a:gd name="connsiteY5" fmla="*/ 1813 h 5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53" h="54089">
                    <a:moveTo>
                      <a:pt x="34386" y="1813"/>
                    </a:moveTo>
                    <a:cubicBezTo>
                      <a:pt x="40482" y="-1616"/>
                      <a:pt x="48292" y="-92"/>
                      <a:pt x="52483" y="5623"/>
                    </a:cubicBezTo>
                    <a:cubicBezTo>
                      <a:pt x="55627" y="9910"/>
                      <a:pt x="59056" y="15910"/>
                      <a:pt x="61627" y="23626"/>
                    </a:cubicBezTo>
                    <a:cubicBezTo>
                      <a:pt x="63913" y="30388"/>
                      <a:pt x="61342" y="37913"/>
                      <a:pt x="55341" y="41342"/>
                    </a:cubicBezTo>
                    <a:cubicBezTo>
                      <a:pt x="40673" y="49819"/>
                      <a:pt x="12764" y="62678"/>
                      <a:pt x="2382" y="45914"/>
                    </a:cubicBezTo>
                    <a:cubicBezTo>
                      <a:pt x="-8191" y="28960"/>
                      <a:pt x="18955" y="10576"/>
                      <a:pt x="34386" y="1813"/>
                    </a:cubicBezTo>
                    <a:close/>
                  </a:path>
                </a:pathLst>
              </a:custGeom>
              <a:solidFill>
                <a:srgbClr val="ECB8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4089EFB3-6837-4BFC-8B7C-8C3D93A15C09}"/>
                  </a:ext>
                </a:extLst>
              </p:cNvPr>
              <p:cNvSpPr/>
              <p:nvPr/>
            </p:nvSpPr>
            <p:spPr>
              <a:xfrm>
                <a:off x="6986607" y="3946632"/>
                <a:ext cx="126905" cy="29297"/>
              </a:xfrm>
              <a:custGeom>
                <a:avLst/>
                <a:gdLst>
                  <a:gd name="connsiteX0" fmla="*/ 123614 w 126905"/>
                  <a:gd name="connsiteY0" fmla="*/ 4623 h 29297"/>
                  <a:gd name="connsiteX1" fmla="*/ 112184 w 126905"/>
                  <a:gd name="connsiteY1" fmla="*/ 27006 h 29297"/>
                  <a:gd name="connsiteX2" fmla="*/ 170 w 126905"/>
                  <a:gd name="connsiteY2" fmla="*/ 5956 h 29297"/>
                  <a:gd name="connsiteX3" fmla="*/ 123614 w 126905"/>
                  <a:gd name="connsiteY3" fmla="*/ 4623 h 29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905" h="29297">
                    <a:moveTo>
                      <a:pt x="123614" y="4623"/>
                    </a:moveTo>
                    <a:cubicBezTo>
                      <a:pt x="123614" y="4623"/>
                      <a:pt x="136187" y="18529"/>
                      <a:pt x="112184" y="27006"/>
                    </a:cubicBezTo>
                    <a:cubicBezTo>
                      <a:pt x="88181" y="35484"/>
                      <a:pt x="-4497" y="18624"/>
                      <a:pt x="170" y="5956"/>
                    </a:cubicBezTo>
                    <a:cubicBezTo>
                      <a:pt x="4838" y="-6617"/>
                      <a:pt x="123614" y="4623"/>
                      <a:pt x="123614" y="4623"/>
                    </a:cubicBezTo>
                    <a:close/>
                  </a:path>
                </a:pathLst>
              </a:custGeom>
              <a:solidFill>
                <a:srgbClr val="ECB8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</p:grpSp>
      <p:grpSp>
        <p:nvGrpSpPr>
          <p:cNvPr id="64" name="Graphic 559">
            <a:extLst>
              <a:ext uri="{FF2B5EF4-FFF2-40B4-BE49-F238E27FC236}">
                <a16:creationId xmlns="" xmlns:a16="http://schemas.microsoft.com/office/drawing/2014/main" id="{B6683F21-8A26-456D-A89F-8EEADF0E390E}"/>
              </a:ext>
            </a:extLst>
          </p:cNvPr>
          <p:cNvGrpSpPr/>
          <p:nvPr/>
        </p:nvGrpSpPr>
        <p:grpSpPr>
          <a:xfrm rot="6248264" flipH="1">
            <a:off x="-1748252" y="-827595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4CC99499-0D8E-40D1-8B18-7254D43FA795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EC05C7FF-2492-4FD4-90FD-6F728A8DB346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sp>
        <p:nvSpPr>
          <p:cNvPr id="78" name="Graphic 108">
            <a:extLst>
              <a:ext uri="{FF2B5EF4-FFF2-40B4-BE49-F238E27FC236}">
                <a16:creationId xmlns="" xmlns:a16="http://schemas.microsoft.com/office/drawing/2014/main" id="{92351434-FFD7-4246-8750-BCEFA69D34FA}"/>
              </a:ext>
            </a:extLst>
          </p:cNvPr>
          <p:cNvSpPr/>
          <p:nvPr/>
        </p:nvSpPr>
        <p:spPr>
          <a:xfrm rot="4664998">
            <a:off x="5080747" y="-1084107"/>
            <a:ext cx="1321036" cy="2484158"/>
          </a:xfrm>
          <a:custGeom>
            <a:avLst/>
            <a:gdLst>
              <a:gd name="connsiteX0" fmla="*/ 177451 w 754210"/>
              <a:gd name="connsiteY0" fmla="*/ 17622 h 1619831"/>
              <a:gd name="connsiteX1" fmla="*/ 579215 w 754210"/>
              <a:gd name="connsiteY1" fmla="*/ 50864 h 1619831"/>
              <a:gd name="connsiteX2" fmla="*/ 742664 w 754210"/>
              <a:gd name="connsiteY2" fmla="*/ 391002 h 1619831"/>
              <a:gd name="connsiteX3" fmla="*/ 565595 w 754210"/>
              <a:gd name="connsiteY3" fmla="*/ 609315 h 1619831"/>
              <a:gd name="connsiteX4" fmla="*/ 472154 w 754210"/>
              <a:gd name="connsiteY4" fmla="*/ 861727 h 1619831"/>
              <a:gd name="connsiteX5" fmla="*/ 662273 w 754210"/>
              <a:gd name="connsiteY5" fmla="*/ 1060895 h 1619831"/>
              <a:gd name="connsiteX6" fmla="*/ 665607 w 754210"/>
              <a:gd name="connsiteY6" fmla="*/ 1403033 h 1619831"/>
              <a:gd name="connsiteX7" fmla="*/ 364427 w 754210"/>
              <a:gd name="connsiteY7" fmla="*/ 1595438 h 1619831"/>
              <a:gd name="connsiteX8" fmla="*/ 0 w 754210"/>
              <a:gd name="connsiteY8" fmla="*/ 1618298 h 161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210" h="1619831">
                <a:moveTo>
                  <a:pt x="177451" y="17622"/>
                </a:moveTo>
                <a:cubicBezTo>
                  <a:pt x="311944" y="-8096"/>
                  <a:pt x="457676" y="-12287"/>
                  <a:pt x="579215" y="50864"/>
                </a:cubicBezTo>
                <a:cubicBezTo>
                  <a:pt x="700754" y="114110"/>
                  <a:pt x="786289" y="261081"/>
                  <a:pt x="742664" y="391002"/>
                </a:cubicBezTo>
                <a:cubicBezTo>
                  <a:pt x="712565" y="480727"/>
                  <a:pt x="631984" y="541782"/>
                  <a:pt x="565595" y="609315"/>
                </a:cubicBezTo>
                <a:cubicBezTo>
                  <a:pt x="499205" y="676752"/>
                  <a:pt x="441103" y="772287"/>
                  <a:pt x="472154" y="861727"/>
                </a:cubicBezTo>
                <a:cubicBezTo>
                  <a:pt x="502634" y="949452"/>
                  <a:pt x="603409" y="989076"/>
                  <a:pt x="662273" y="1060895"/>
                </a:cubicBezTo>
                <a:cubicBezTo>
                  <a:pt x="739616" y="1155383"/>
                  <a:pt x="732473" y="1300925"/>
                  <a:pt x="665607" y="1403033"/>
                </a:cubicBezTo>
                <a:cubicBezTo>
                  <a:pt x="598742" y="1505141"/>
                  <a:pt x="483203" y="1567434"/>
                  <a:pt x="364427" y="1595438"/>
                </a:cubicBezTo>
                <a:cubicBezTo>
                  <a:pt x="245650" y="1623441"/>
                  <a:pt x="122015" y="1620965"/>
                  <a:pt x="0" y="1618298"/>
                </a:cubicBezTo>
              </a:path>
            </a:pathLst>
          </a:custGeom>
          <a:noFill/>
          <a:ln w="9525" cap="flat">
            <a:solidFill>
              <a:schemeClr val="tx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grpSp>
        <p:nvGrpSpPr>
          <p:cNvPr id="79" name="Graphic 173">
            <a:extLst>
              <a:ext uri="{FF2B5EF4-FFF2-40B4-BE49-F238E27FC236}">
                <a16:creationId xmlns="" xmlns:a16="http://schemas.microsoft.com/office/drawing/2014/main" id="{D05E30B5-E728-44ED-96D9-0D7C46A9D5C5}"/>
              </a:ext>
            </a:extLst>
          </p:cNvPr>
          <p:cNvGrpSpPr/>
          <p:nvPr/>
        </p:nvGrpSpPr>
        <p:grpSpPr>
          <a:xfrm rot="5248221">
            <a:off x="8376512" y="3465583"/>
            <a:ext cx="1774991" cy="5155907"/>
            <a:chOff x="5476871" y="2681287"/>
            <a:chExt cx="1234919" cy="1491233"/>
          </a:xfrm>
          <a:solidFill>
            <a:srgbClr val="BDD7EE"/>
          </a:solidFill>
        </p:grpSpPr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B947FD53-CA19-4BE0-8CCE-2A08C82B6B02}"/>
                </a:ext>
              </a:extLst>
            </p:cNvPr>
            <p:cNvSpPr/>
            <p:nvPr/>
          </p:nvSpPr>
          <p:spPr>
            <a:xfrm>
              <a:off x="5591718" y="2681287"/>
              <a:ext cx="1120072" cy="1434010"/>
            </a:xfrm>
            <a:custGeom>
              <a:avLst/>
              <a:gdLst>
                <a:gd name="connsiteX0" fmla="*/ 1120073 w 1120072"/>
                <a:gd name="connsiteY0" fmla="*/ 0 h 1434010"/>
                <a:gd name="connsiteX1" fmla="*/ 755456 w 1120072"/>
                <a:gd name="connsiteY1" fmla="*/ 37148 h 1434010"/>
                <a:gd name="connsiteX2" fmla="*/ 395506 w 1120072"/>
                <a:gd name="connsiteY2" fmla="*/ 94964 h 1434010"/>
                <a:gd name="connsiteX3" fmla="*/ 187956 w 1120072"/>
                <a:gd name="connsiteY3" fmla="*/ 347091 h 1434010"/>
                <a:gd name="connsiteX4" fmla="*/ 285397 w 1120072"/>
                <a:gd name="connsiteY4" fmla="*/ 718852 h 1434010"/>
                <a:gd name="connsiteX5" fmla="*/ 1266 w 1120072"/>
                <a:gd name="connsiteY5" fmla="*/ 1154240 h 1434010"/>
                <a:gd name="connsiteX6" fmla="*/ 220246 w 1120072"/>
                <a:gd name="connsiteY6" fmla="*/ 1416558 h 1434010"/>
                <a:gd name="connsiteX7" fmla="*/ 608294 w 1120072"/>
                <a:gd name="connsiteY7" fmla="*/ 1389031 h 1434010"/>
                <a:gd name="connsiteX8" fmla="*/ 1074257 w 1120072"/>
                <a:gd name="connsiteY8" fmla="*/ 1331405 h 1434010"/>
                <a:gd name="connsiteX9" fmla="*/ 1120073 w 1120072"/>
                <a:gd name="connsiteY9" fmla="*/ 0 h 143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072" h="1434010">
                  <a:moveTo>
                    <a:pt x="1120073" y="0"/>
                  </a:moveTo>
                  <a:cubicBezTo>
                    <a:pt x="1003296" y="33909"/>
                    <a:pt x="878138" y="33909"/>
                    <a:pt x="755456" y="37148"/>
                  </a:cubicBezTo>
                  <a:cubicBezTo>
                    <a:pt x="632678" y="40481"/>
                    <a:pt x="506567" y="48006"/>
                    <a:pt x="395506" y="94964"/>
                  </a:cubicBezTo>
                  <a:cubicBezTo>
                    <a:pt x="284540" y="141923"/>
                    <a:pt x="190814" y="237173"/>
                    <a:pt x="187956" y="347091"/>
                  </a:cubicBezTo>
                  <a:cubicBezTo>
                    <a:pt x="184718" y="475583"/>
                    <a:pt x="301589" y="591217"/>
                    <a:pt x="285397" y="718852"/>
                  </a:cubicBezTo>
                  <a:cubicBezTo>
                    <a:pt x="263870" y="888873"/>
                    <a:pt x="21745" y="984123"/>
                    <a:pt x="1266" y="1154240"/>
                  </a:cubicBezTo>
                  <a:cubicBezTo>
                    <a:pt x="-12926" y="1271873"/>
                    <a:pt x="94230" y="1381125"/>
                    <a:pt x="220246" y="1416558"/>
                  </a:cubicBezTo>
                  <a:cubicBezTo>
                    <a:pt x="346262" y="1452086"/>
                    <a:pt x="483803" y="1428560"/>
                    <a:pt x="608294" y="1389031"/>
                  </a:cubicBezTo>
                  <a:cubicBezTo>
                    <a:pt x="760504" y="1340739"/>
                    <a:pt x="928620" y="1268921"/>
                    <a:pt x="1074257" y="1331405"/>
                  </a:cubicBezTo>
                  <a:lnTo>
                    <a:pt x="112007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FC9C38AB-3875-43A2-9AB1-75BF92B7D8F1}"/>
                </a:ext>
              </a:extLst>
            </p:cNvPr>
            <p:cNvSpPr/>
            <p:nvPr/>
          </p:nvSpPr>
          <p:spPr>
            <a:xfrm>
              <a:off x="5476871" y="2716148"/>
              <a:ext cx="1152242" cy="1456372"/>
            </a:xfrm>
            <a:custGeom>
              <a:avLst/>
              <a:gdLst>
                <a:gd name="connsiteX0" fmla="*/ 365858 w 1152242"/>
                <a:gd name="connsiteY0" fmla="*/ 1456373 h 1456372"/>
                <a:gd name="connsiteX1" fmla="*/ 229079 w 1152242"/>
                <a:gd name="connsiteY1" fmla="*/ 1438370 h 1456372"/>
                <a:gd name="connsiteX2" fmla="*/ 1337 w 1152242"/>
                <a:gd name="connsiteY2" fmla="*/ 1163955 h 1456372"/>
                <a:gd name="connsiteX3" fmla="*/ 146593 w 1152242"/>
                <a:gd name="connsiteY3" fmla="*/ 939451 h 1456372"/>
                <a:gd name="connsiteX4" fmla="*/ 285563 w 1152242"/>
                <a:gd name="connsiteY4" fmla="*/ 728472 h 1456372"/>
                <a:gd name="connsiteX5" fmla="*/ 238700 w 1152242"/>
                <a:gd name="connsiteY5" fmla="*/ 539687 h 1456372"/>
                <a:gd name="connsiteX6" fmla="*/ 188122 w 1152242"/>
                <a:gd name="connsiteY6" fmla="*/ 357759 h 1456372"/>
                <a:gd name="connsiteX7" fmla="*/ 403006 w 1152242"/>
                <a:gd name="connsiteY7" fmla="*/ 95536 h 1456372"/>
                <a:gd name="connsiteX8" fmla="*/ 767813 w 1152242"/>
                <a:gd name="connsiteY8" fmla="*/ 36576 h 1456372"/>
                <a:gd name="connsiteX9" fmla="*/ 800103 w 1152242"/>
                <a:gd name="connsiteY9" fmla="*/ 35814 h 1456372"/>
                <a:gd name="connsiteX10" fmla="*/ 1128906 w 1152242"/>
                <a:gd name="connsiteY10" fmla="*/ 0 h 1456372"/>
                <a:gd name="connsiteX11" fmla="*/ 1136812 w 1152242"/>
                <a:gd name="connsiteY11" fmla="*/ 21717 h 1456372"/>
                <a:gd name="connsiteX12" fmla="*/ 800865 w 1152242"/>
                <a:gd name="connsiteY12" fmla="*/ 58674 h 1456372"/>
                <a:gd name="connsiteX13" fmla="*/ 768575 w 1152242"/>
                <a:gd name="connsiteY13" fmla="*/ 59436 h 1456372"/>
                <a:gd name="connsiteX14" fmla="*/ 413769 w 1152242"/>
                <a:gd name="connsiteY14" fmla="*/ 116110 h 1456372"/>
                <a:gd name="connsiteX15" fmla="*/ 213554 w 1152242"/>
                <a:gd name="connsiteY15" fmla="*/ 358140 h 1456372"/>
                <a:gd name="connsiteX16" fmla="*/ 262417 w 1152242"/>
                <a:gd name="connsiteY16" fmla="*/ 531209 h 1456372"/>
                <a:gd name="connsiteX17" fmla="*/ 310899 w 1152242"/>
                <a:gd name="connsiteY17" fmla="*/ 730949 h 1456372"/>
                <a:gd name="connsiteX18" fmla="*/ 165643 w 1152242"/>
                <a:gd name="connsiteY18" fmla="*/ 954500 h 1456372"/>
                <a:gd name="connsiteX19" fmla="*/ 26673 w 1152242"/>
                <a:gd name="connsiteY19" fmla="*/ 1166241 h 1456372"/>
                <a:gd name="connsiteX20" fmla="*/ 236795 w 1152242"/>
                <a:gd name="connsiteY20" fmla="*/ 1416558 h 1456372"/>
                <a:gd name="connsiteX21" fmla="*/ 616747 w 1152242"/>
                <a:gd name="connsiteY21" fmla="*/ 1389221 h 1456372"/>
                <a:gd name="connsiteX22" fmla="*/ 1152242 w 1152242"/>
                <a:gd name="connsiteY22" fmla="*/ 1372743 h 1456372"/>
                <a:gd name="connsiteX23" fmla="*/ 1141193 w 1152242"/>
                <a:gd name="connsiteY23" fmla="*/ 1393412 h 1456372"/>
                <a:gd name="connsiteX24" fmla="*/ 625224 w 1152242"/>
                <a:gd name="connsiteY24" fmla="*/ 1410843 h 1456372"/>
                <a:gd name="connsiteX25" fmla="*/ 365858 w 1152242"/>
                <a:gd name="connsiteY25" fmla="*/ 1456373 h 145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2242" h="1456372">
                  <a:moveTo>
                    <a:pt x="365858" y="1456373"/>
                  </a:moveTo>
                  <a:cubicBezTo>
                    <a:pt x="317090" y="1456373"/>
                    <a:pt x="271656" y="1450372"/>
                    <a:pt x="229079" y="1438370"/>
                  </a:cubicBezTo>
                  <a:cubicBezTo>
                    <a:pt x="105159" y="1403414"/>
                    <a:pt x="-13999" y="1291209"/>
                    <a:pt x="1337" y="1163955"/>
                  </a:cubicBezTo>
                  <a:cubicBezTo>
                    <a:pt x="12100" y="1075087"/>
                    <a:pt x="80489" y="1006126"/>
                    <a:pt x="146593" y="939451"/>
                  </a:cubicBezTo>
                  <a:cubicBezTo>
                    <a:pt x="212792" y="872776"/>
                    <a:pt x="275276" y="809720"/>
                    <a:pt x="285563" y="728472"/>
                  </a:cubicBezTo>
                  <a:cubicBezTo>
                    <a:pt x="293659" y="664464"/>
                    <a:pt x="266989" y="603790"/>
                    <a:pt x="238700" y="539687"/>
                  </a:cubicBezTo>
                  <a:cubicBezTo>
                    <a:pt x="213077" y="481394"/>
                    <a:pt x="186503" y="421196"/>
                    <a:pt x="188122" y="357759"/>
                  </a:cubicBezTo>
                  <a:cubicBezTo>
                    <a:pt x="190789" y="252508"/>
                    <a:pt x="275180" y="149638"/>
                    <a:pt x="403006" y="95536"/>
                  </a:cubicBezTo>
                  <a:cubicBezTo>
                    <a:pt x="517306" y="47054"/>
                    <a:pt x="645893" y="39815"/>
                    <a:pt x="767813" y="36576"/>
                  </a:cubicBezTo>
                  <a:lnTo>
                    <a:pt x="800103" y="35814"/>
                  </a:lnTo>
                  <a:cubicBezTo>
                    <a:pt x="910212" y="33147"/>
                    <a:pt x="1024036" y="30385"/>
                    <a:pt x="1128906" y="0"/>
                  </a:cubicBezTo>
                  <a:lnTo>
                    <a:pt x="1136812" y="21717"/>
                  </a:lnTo>
                  <a:cubicBezTo>
                    <a:pt x="1028417" y="53149"/>
                    <a:pt x="912784" y="55912"/>
                    <a:pt x="800865" y="58674"/>
                  </a:cubicBezTo>
                  <a:lnTo>
                    <a:pt x="768575" y="59436"/>
                  </a:lnTo>
                  <a:cubicBezTo>
                    <a:pt x="649418" y="62579"/>
                    <a:pt x="523783" y="69628"/>
                    <a:pt x="413769" y="116110"/>
                  </a:cubicBezTo>
                  <a:cubicBezTo>
                    <a:pt x="294611" y="166497"/>
                    <a:pt x="216030" y="261557"/>
                    <a:pt x="213554" y="358140"/>
                  </a:cubicBezTo>
                  <a:cubicBezTo>
                    <a:pt x="212030" y="417005"/>
                    <a:pt x="237652" y="475012"/>
                    <a:pt x="262417" y="531209"/>
                  </a:cubicBezTo>
                  <a:cubicBezTo>
                    <a:pt x="290611" y="595122"/>
                    <a:pt x="319757" y="661321"/>
                    <a:pt x="310899" y="730949"/>
                  </a:cubicBezTo>
                  <a:cubicBezTo>
                    <a:pt x="299660" y="819341"/>
                    <a:pt x="231556" y="888111"/>
                    <a:pt x="165643" y="954500"/>
                  </a:cubicBezTo>
                  <a:cubicBezTo>
                    <a:pt x="99254" y="1021461"/>
                    <a:pt x="36484" y="1084707"/>
                    <a:pt x="26673" y="1166241"/>
                  </a:cubicBezTo>
                  <a:cubicBezTo>
                    <a:pt x="12767" y="1281970"/>
                    <a:pt x="122590" y="1384364"/>
                    <a:pt x="236795" y="1416558"/>
                  </a:cubicBezTo>
                  <a:cubicBezTo>
                    <a:pt x="341474" y="1446086"/>
                    <a:pt x="465776" y="1437037"/>
                    <a:pt x="616747" y="1389221"/>
                  </a:cubicBezTo>
                  <a:cubicBezTo>
                    <a:pt x="768956" y="1340930"/>
                    <a:pt x="1000604" y="1307687"/>
                    <a:pt x="1152242" y="1372743"/>
                  </a:cubicBezTo>
                  <a:lnTo>
                    <a:pt x="1141193" y="1393412"/>
                  </a:lnTo>
                  <a:cubicBezTo>
                    <a:pt x="1005843" y="1335310"/>
                    <a:pt x="784482" y="1360361"/>
                    <a:pt x="625224" y="1410843"/>
                  </a:cubicBezTo>
                  <a:cubicBezTo>
                    <a:pt x="529212" y="1441228"/>
                    <a:pt x="443392" y="1456373"/>
                    <a:pt x="365858" y="1456373"/>
                  </a:cubicBezTo>
                  <a:close/>
                </a:path>
              </a:pathLst>
            </a:custGeom>
            <a:solidFill>
              <a:srgbClr val="EE99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2AABA2E1-9F91-5B1E-03FF-5B9C1473B9E8}"/>
              </a:ext>
            </a:extLst>
          </p:cNvPr>
          <p:cNvGrpSpPr/>
          <p:nvPr/>
        </p:nvGrpSpPr>
        <p:grpSpPr>
          <a:xfrm>
            <a:off x="6496534" y="4643708"/>
            <a:ext cx="3300327" cy="1411750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="" xmlns:a16="http://schemas.microsoft.com/office/drawing/2014/main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="" xmlns:a16="http://schemas.microsoft.com/office/drawing/2014/main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="" xmlns:a16="http://schemas.microsoft.com/office/drawing/2014/main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70788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150" normalizeH="0" baseline="0" noProof="0">
                    <a:ln>
                      <a:noFill/>
                    </a:ln>
                    <a:solidFill>
                      <a:srgbClr val="EB859B">
                        <a:lumMod val="75000"/>
                      </a:srgbClr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  <a:ea typeface="+mn-ea"/>
                    <a:cs typeface="+mn-cs"/>
                    <a:sym typeface="+mn-lt"/>
                  </a:rPr>
                  <a:t>PLAY</a:t>
                </a:r>
                <a:endParaRPr kumimoji="0" lang="en-US" sz="4000" b="1" i="0" u="none" strike="noStrike" kern="0" cap="none" spc="150" normalizeH="0" baseline="0" noProof="0" dirty="0">
                  <a:ln>
                    <a:noFill/>
                  </a:ln>
                  <a:solidFill>
                    <a:srgbClr val="EB859B">
                      <a:lumMod val="75000"/>
                    </a:srgbClr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="" xmlns:a16="http://schemas.microsoft.com/office/drawing/2014/main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ea typeface="+mn-ea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="" xmlns:a16="http://schemas.microsoft.com/office/drawing/2014/main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ea typeface="+mn-ea"/>
                <a:cs typeface="Calibri Light"/>
              </a:endParaRPr>
            </a:p>
          </p:txBody>
        </p:sp>
      </p:grpSp>
      <p:sp>
        <p:nvSpPr>
          <p:cNvPr id="115" name="Heart 114">
            <a:extLst>
              <a:ext uri="{FF2B5EF4-FFF2-40B4-BE49-F238E27FC236}">
                <a16:creationId xmlns="" xmlns:a16="http://schemas.microsoft.com/office/drawing/2014/main" id="{BBD15633-803F-6099-02B0-24F80328D2D3}"/>
              </a:ext>
            </a:extLst>
          </p:cNvPr>
          <p:cNvSpPr/>
          <p:nvPr/>
        </p:nvSpPr>
        <p:spPr>
          <a:xfrm rot="1031135">
            <a:off x="4773215" y="2288720"/>
            <a:ext cx="2287461" cy="1786496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1444241" y="-707518"/>
                  <a:pt x="3118884" y="900025"/>
                  <a:pt x="1143731" y="1786496"/>
                </a:cubicBezTo>
                <a:cubicBezTo>
                  <a:pt x="-1197594" y="686296"/>
                  <a:pt x="697964" y="-578637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343949" y="-562093"/>
                  <a:pt x="3257364" y="310581"/>
                  <a:pt x="1143731" y="1786496"/>
                </a:cubicBezTo>
                <a:cubicBezTo>
                  <a:pt x="-998935" y="607093"/>
                  <a:pt x="974930" y="-681203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899829388">
                  <a:prstGeom prst="hear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ea typeface="+mn-ea"/>
              <a:cs typeface="Calibri Light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="" xmlns:a16="http://schemas.microsoft.com/office/drawing/2014/main" id="{E585071C-CFDC-9F9E-4462-8E1812E6420A}"/>
              </a:ext>
            </a:extLst>
          </p:cNvPr>
          <p:cNvSpPr/>
          <p:nvPr/>
        </p:nvSpPr>
        <p:spPr>
          <a:xfrm>
            <a:off x="4748935" y="3737619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="" xmlns:a16="http://schemas.microsoft.com/office/drawing/2014/main" id="{A2884937-DF7C-A3A3-0890-FB8A60CA4D39}"/>
              </a:ext>
            </a:extLst>
          </p:cNvPr>
          <p:cNvSpPr/>
          <p:nvPr/>
        </p:nvSpPr>
        <p:spPr>
          <a:xfrm>
            <a:off x="8048285" y="59850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="" xmlns:a16="http://schemas.microsoft.com/office/drawing/2014/main" id="{A0117876-D731-88B9-ED32-066CCDDE73AC}"/>
              </a:ext>
            </a:extLst>
          </p:cNvPr>
          <p:cNvSpPr/>
          <p:nvPr/>
        </p:nvSpPr>
        <p:spPr>
          <a:xfrm>
            <a:off x="10220549" y="546836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="" xmlns:a16="http://schemas.microsoft.com/office/drawing/2014/main" id="{06CF929E-46B1-D189-CAFB-071265F7D8E8}"/>
              </a:ext>
            </a:extLst>
          </p:cNvPr>
          <p:cNvSpPr/>
          <p:nvPr/>
        </p:nvSpPr>
        <p:spPr>
          <a:xfrm>
            <a:off x="10752433" y="6217739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="" xmlns:a16="http://schemas.microsoft.com/office/drawing/2014/main" id="{654CDD61-1065-4CFD-75F9-BE6DF2679D5F}"/>
              </a:ext>
            </a:extLst>
          </p:cNvPr>
          <p:cNvSpPr/>
          <p:nvPr/>
        </p:nvSpPr>
        <p:spPr>
          <a:xfrm>
            <a:off x="2040537" y="118807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="" xmlns:a16="http://schemas.microsoft.com/office/drawing/2014/main" id="{425300FC-40A0-F836-A0F0-266B09A95782}"/>
              </a:ext>
            </a:extLst>
          </p:cNvPr>
          <p:cNvSpPr/>
          <p:nvPr/>
        </p:nvSpPr>
        <p:spPr>
          <a:xfrm>
            <a:off x="11630084" y="244636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="" xmlns:a16="http://schemas.microsoft.com/office/drawing/2014/main" id="{AE05CB05-33A6-E0CE-A988-7548CE06D1AD}"/>
              </a:ext>
            </a:extLst>
          </p:cNvPr>
          <p:cNvSpPr/>
          <p:nvPr/>
        </p:nvSpPr>
        <p:spPr>
          <a:xfrm>
            <a:off x="2680541" y="4256277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="" xmlns:a16="http://schemas.microsoft.com/office/drawing/2014/main" id="{6DB8B86D-BB1F-1A2C-1E74-BE7B1AC39508}"/>
              </a:ext>
            </a:extLst>
          </p:cNvPr>
          <p:cNvSpPr/>
          <p:nvPr/>
        </p:nvSpPr>
        <p:spPr>
          <a:xfrm>
            <a:off x="1160682" y="5801173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="" xmlns:a16="http://schemas.microsoft.com/office/drawing/2014/main" id="{FE7C6FAC-01FF-D1EF-8807-6C45F1D6C310}"/>
              </a:ext>
            </a:extLst>
          </p:cNvPr>
          <p:cNvSpPr/>
          <p:nvPr/>
        </p:nvSpPr>
        <p:spPr>
          <a:xfrm>
            <a:off x="232669" y="5058855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="" xmlns:a16="http://schemas.microsoft.com/office/drawing/2014/main" id="{AA452CF0-1107-5724-F4B1-36A3CF5DCEA1}"/>
              </a:ext>
            </a:extLst>
          </p:cNvPr>
          <p:cNvSpPr/>
          <p:nvPr/>
        </p:nvSpPr>
        <p:spPr>
          <a:xfrm>
            <a:off x="4090076" y="6155809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="" xmlns:a16="http://schemas.microsoft.com/office/drawing/2014/main" id="{A6FBA260-8BC9-A752-BF2E-2B96BFECCEFF}"/>
              </a:ext>
            </a:extLst>
          </p:cNvPr>
          <p:cNvSpPr/>
          <p:nvPr/>
        </p:nvSpPr>
        <p:spPr>
          <a:xfrm>
            <a:off x="1724357" y="5347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="" xmlns:a16="http://schemas.microsoft.com/office/drawing/2014/main" id="{125E188F-5BEB-A884-0DF1-DE8C97DEC5D7}"/>
              </a:ext>
            </a:extLst>
          </p:cNvPr>
          <p:cNvSpPr/>
          <p:nvPr/>
        </p:nvSpPr>
        <p:spPr>
          <a:xfrm>
            <a:off x="5184073" y="2073613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="" xmlns:a16="http://schemas.microsoft.com/office/drawing/2014/main" id="{18CF4A0F-3DAD-770E-9BA1-DB755FE77599}"/>
              </a:ext>
            </a:extLst>
          </p:cNvPr>
          <p:cNvSpPr/>
          <p:nvPr/>
        </p:nvSpPr>
        <p:spPr>
          <a:xfrm>
            <a:off x="2571993" y="157972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="" xmlns:a16="http://schemas.microsoft.com/office/drawing/2014/main" id="{57BBB5FD-3CB1-734D-7431-F712C3EB5754}"/>
              </a:ext>
            </a:extLst>
          </p:cNvPr>
          <p:cNvSpPr/>
          <p:nvPr/>
        </p:nvSpPr>
        <p:spPr>
          <a:xfrm>
            <a:off x="5789577" y="3174797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="" xmlns:a16="http://schemas.microsoft.com/office/drawing/2014/main" id="{8EA7C7FE-2E4B-66A3-1971-799589A4B57E}"/>
              </a:ext>
            </a:extLst>
          </p:cNvPr>
          <p:cNvSpPr/>
          <p:nvPr/>
        </p:nvSpPr>
        <p:spPr>
          <a:xfrm>
            <a:off x="10080359" y="3544199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="" xmlns:a16="http://schemas.microsoft.com/office/drawing/2014/main" id="{3E9B4606-3799-B804-E96F-E69DF08986CE}"/>
              </a:ext>
            </a:extLst>
          </p:cNvPr>
          <p:cNvSpPr/>
          <p:nvPr/>
        </p:nvSpPr>
        <p:spPr>
          <a:xfrm>
            <a:off x="8560500" y="5089095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="" xmlns:a16="http://schemas.microsoft.com/office/drawing/2014/main" id="{886693FB-091B-9340-CA54-FBF6D494D052}"/>
              </a:ext>
            </a:extLst>
          </p:cNvPr>
          <p:cNvSpPr/>
          <p:nvPr/>
        </p:nvSpPr>
        <p:spPr>
          <a:xfrm>
            <a:off x="7632487" y="4346777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="" xmlns:a16="http://schemas.microsoft.com/office/drawing/2014/main" id="{086B5472-27F3-9237-395C-86F1451E1427}"/>
              </a:ext>
            </a:extLst>
          </p:cNvPr>
          <p:cNvSpPr/>
          <p:nvPr/>
        </p:nvSpPr>
        <p:spPr>
          <a:xfrm>
            <a:off x="11489894" y="5443731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F8EE84-3528-2C13-A993-A25A61AEC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541" y="1961"/>
            <a:ext cx="8839966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60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=""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8859533" y="-303095"/>
            <a:ext cx="4196052" cy="204895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=""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=""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=""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9785338" y="4831133"/>
            <a:ext cx="4196052" cy="204895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=""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=""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=""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3301214" y="3933547"/>
            <a:ext cx="11669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th-TH" sz="4500" b="0" i="0" u="none" strike="noStrike" kern="1200" cap="none" spc="0" normalizeH="0" baseline="0" noProof="0" dirty="0">
              <a:ln>
                <a:noFill/>
              </a:ln>
              <a:solidFill>
                <a:srgbClr val="E53E3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Heart 1026">
            <a:extLst>
              <a:ext uri="{FF2B5EF4-FFF2-40B4-BE49-F238E27FC236}">
                <a16:creationId xmlns=""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3421209" y="950176"/>
            <a:ext cx="3111753" cy="2620256"/>
          </a:xfrm>
          <a:prstGeom prst="heart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73" name="Heart 372">
            <a:extLst>
              <a:ext uri="{FF2B5EF4-FFF2-40B4-BE49-F238E27FC236}">
                <a16:creationId xmlns=""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5444917" y="-2804484"/>
            <a:ext cx="3514925" cy="2830309"/>
          </a:xfrm>
          <a:prstGeom prst="heart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75" name="Heart 374">
            <a:extLst>
              <a:ext uri="{FF2B5EF4-FFF2-40B4-BE49-F238E27FC236}">
                <a16:creationId xmlns=""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2148747" y="7702515"/>
            <a:ext cx="3454379" cy="2755489"/>
          </a:xfrm>
          <a:prstGeom prst="heart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9514" y="5709938"/>
            <a:ext cx="1437401" cy="1437401"/>
          </a:xfrm>
          <a:prstGeom prst="rect">
            <a:avLst/>
          </a:prstGeom>
        </p:spPr>
      </p:pic>
      <p:pic>
        <p:nvPicPr>
          <p:cNvPr id="1032" name="Picture 1031">
            <a:hlinkClick r:id="rId7" action="ppaction://hlinksldjump"/>
            <a:extLst>
              <a:ext uri="{FF2B5EF4-FFF2-40B4-BE49-F238E27FC236}">
                <a16:creationId xmlns=""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747" y="-305895"/>
            <a:ext cx="4913802" cy="4907705"/>
          </a:xfrm>
          <a:prstGeom prst="rect">
            <a:avLst/>
          </a:prstGeom>
        </p:spPr>
      </p:pic>
      <p:pic>
        <p:nvPicPr>
          <p:cNvPr id="1033" name="Picture 1032">
            <a:hlinkClick r:id="rId9" action="ppaction://hlinksldjump"/>
            <a:extLst>
              <a:ext uri="{FF2B5EF4-FFF2-40B4-BE49-F238E27FC236}">
                <a16:creationId xmlns=""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1413" y="419757"/>
            <a:ext cx="4230991" cy="3816427"/>
          </a:xfrm>
          <a:prstGeom prst="rect">
            <a:avLst/>
          </a:prstGeom>
        </p:spPr>
      </p:pic>
      <p:pic>
        <p:nvPicPr>
          <p:cNvPr id="1035" name="Picture 103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9272" y="3794917"/>
            <a:ext cx="3475021" cy="2908044"/>
          </a:xfrm>
          <a:prstGeom prst="rect">
            <a:avLst/>
          </a:prstGeom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3538" y="1193958"/>
            <a:ext cx="1148025" cy="1148025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81671" y="2435408"/>
            <a:ext cx="1148025" cy="1148025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13732" y="-230819"/>
            <a:ext cx="1148025" cy="1148025"/>
          </a:xfrm>
          <a:prstGeom prst="rect">
            <a:avLst/>
          </a:prstGeom>
        </p:spPr>
      </p:pic>
      <p:sp>
        <p:nvSpPr>
          <p:cNvPr id="442" name="Freeform: Shape 441">
            <a:extLst>
              <a:ext uri="{FF2B5EF4-FFF2-40B4-BE49-F238E27FC236}">
                <a16:creationId xmlns=""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5657396" y="412427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=""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4012893" y="5081221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=""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854229" y="4149466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=""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6637443" y="5493461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=""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385862" y="2757223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=""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4481360" y="57187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=""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139293" y="689058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=""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4894351" y="6230591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=""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7047221" y="384383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=""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3598734" y="33838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=""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0938041" y="351984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=""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5848323" y="3686105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630FCC5-1E05-39C8-BAE3-8749969C45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4607" y="5373345"/>
            <a:ext cx="274343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12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5"/>
                            </p:stCondLst>
                            <p:childTnLst>
                              <p:par>
                                <p:cTn id="2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1.11022E-16 L 1.041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11" grpId="0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="" xmlns:a16="http://schemas.microsoft.com/office/drawing/2014/main" id="{B2A0F9F7-17EA-219E-2645-D9B8812147CA}"/>
              </a:ext>
            </a:extLst>
          </p:cNvPr>
          <p:cNvSpPr/>
          <p:nvPr/>
        </p:nvSpPr>
        <p:spPr>
          <a:xfrm>
            <a:off x="4546602" y="1473200"/>
            <a:ext cx="6604000" cy="30226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các loại </a:t>
            </a:r>
          </a:p>
          <a:p>
            <a:pPr algn="ctr"/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 thoại thường dùng</a:t>
            </a:r>
            <a:endParaRPr lang="vi-VN" sz="54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D9E7D18F-469A-B0EA-9220-DF08226AB160}"/>
              </a:ext>
            </a:extLst>
          </p:cNvPr>
          <p:cNvSpPr/>
          <p:nvPr/>
        </p:nvSpPr>
        <p:spPr>
          <a:xfrm>
            <a:off x="0" y="793916"/>
            <a:ext cx="4343400" cy="6064084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2" y="0"/>
                </a:lnTo>
                <a:lnTo>
                  <a:pt x="5894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Arrow: Left 16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ABCEB2-043F-95ED-9870-9F65ED4D0D97}"/>
              </a:ext>
            </a:extLst>
          </p:cNvPr>
          <p:cNvSpPr/>
          <p:nvPr/>
        </p:nvSpPr>
        <p:spPr>
          <a:xfrm>
            <a:off x="10648335" y="5384800"/>
            <a:ext cx="1179871" cy="64892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14">
            <a:extLst>
              <a:ext uri="{FF2B5EF4-FFF2-40B4-BE49-F238E27FC236}">
                <a16:creationId xmlns="" xmlns:a16="http://schemas.microsoft.com/office/drawing/2014/main" id="{B1D4E900-FBA3-322F-D81C-0CA2AD7B6DB1}"/>
              </a:ext>
            </a:extLst>
          </p:cNvPr>
          <p:cNvSpPr/>
          <p:nvPr/>
        </p:nvSpPr>
        <p:spPr>
          <a:xfrm>
            <a:off x="787399" y="28283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Hình chữ nhật: Góc Tròn 67">
            <a:extLst>
              <a:ext uri="{FF2B5EF4-FFF2-40B4-BE49-F238E27FC236}">
                <a16:creationId xmlns=""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2014331" y="2772874"/>
            <a:ext cx="7991061" cy="352507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Hộp Văn bản 68">
            <a:extLst>
              <a:ext uri="{FF2B5EF4-FFF2-40B4-BE49-F238E27FC236}">
                <a16:creationId xmlns="" xmlns:a16="http://schemas.microsoft.com/office/drawing/2014/main" id="{335C148D-3EEC-774F-F482-97FB7836DE02}"/>
              </a:ext>
            </a:extLst>
          </p:cNvPr>
          <p:cNvSpPr txBox="1"/>
          <p:nvPr/>
        </p:nvSpPr>
        <p:spPr>
          <a:xfrm>
            <a:off x="2510458" y="3429000"/>
            <a:ext cx="69988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thoại cố định có tác dụng </a:t>
            </a:r>
            <a:r>
              <a:rPr lang="en-US" sz="5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5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sz="5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Graphic 6">
            <a:extLst>
              <a:ext uri="{FF2B5EF4-FFF2-40B4-BE49-F238E27FC236}">
                <a16:creationId xmlns="" xmlns:a16="http://schemas.microsoft.com/office/drawing/2014/main" id="{FF5AA21D-89A1-E80B-400C-627CBB272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5561690" y="2298178"/>
            <a:ext cx="1068618" cy="949392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9E6CCAB9-D3AF-8F50-5811-37D72885060A}"/>
              </a:ext>
            </a:extLst>
          </p:cNvPr>
          <p:cNvSpPr/>
          <p:nvPr/>
        </p:nvSpPr>
        <p:spPr>
          <a:xfrm>
            <a:off x="10648335" y="5384800"/>
            <a:ext cx="1179871" cy="64892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14">
            <a:extLst>
              <a:ext uri="{FF2B5EF4-FFF2-40B4-BE49-F238E27FC236}">
                <a16:creationId xmlns="" xmlns:a16="http://schemas.microsoft.com/office/drawing/2014/main" id="{B1D4E900-FBA3-322F-D81C-0CA2AD7B6DB1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 thoại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vi-VN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Hình chữ nhật: Góc Tròn 67">
            <a:extLst>
              <a:ext uri="{FF2B5EF4-FFF2-40B4-BE49-F238E27FC236}">
                <a16:creationId xmlns="" xmlns:a16="http://schemas.microsoft.com/office/drawing/2014/main" id="{756A3810-CA92-C21A-C416-66A7AEC81453}"/>
              </a:ext>
            </a:extLst>
          </p:cNvPr>
          <p:cNvSpPr/>
          <p:nvPr/>
        </p:nvSpPr>
        <p:spPr>
          <a:xfrm>
            <a:off x="762000" y="2653431"/>
            <a:ext cx="10782300" cy="352507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68">
            <a:extLst>
              <a:ext uri="{FF2B5EF4-FFF2-40B4-BE49-F238E27FC236}">
                <a16:creationId xmlns="" xmlns:a16="http://schemas.microsoft.com/office/drawing/2014/main" id="{1EE89E16-9E75-104F-12BE-8E3C8A577345}"/>
              </a:ext>
            </a:extLst>
          </p:cNvPr>
          <p:cNvSpPr txBox="1"/>
          <p:nvPr/>
        </p:nvSpPr>
        <p:spPr>
          <a:xfrm>
            <a:off x="1226654" y="2772874"/>
            <a:ext cx="985299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Điện thoại 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di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thông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minh</a:t>
            </a:r>
            <a:r>
              <a:rPr lang="vi-VN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có tác dụng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dùng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để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liên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lạc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bằng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âm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thanh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hình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ảnh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chụp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ảnh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xem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phim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nghe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nhạc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5400" b="1" dirty="0" err="1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lướt</a:t>
            </a:r>
            <a:r>
              <a:rPr lang="en-US" sz="5400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 web...</a:t>
            </a:r>
            <a:endParaRPr lang="vi-VN" sz="5400" b="1" dirty="0">
              <a:solidFill>
                <a:srgbClr val="333333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Graphic 6">
            <a:extLst>
              <a:ext uri="{FF2B5EF4-FFF2-40B4-BE49-F238E27FC236}">
                <a16:creationId xmlns="" xmlns:a16="http://schemas.microsoft.com/office/drawing/2014/main" id="{CA766DFC-4AE0-2981-A855-D39C482EC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5561690" y="2298178"/>
            <a:ext cx="1068618" cy="949392"/>
          </a:xfrm>
          <a:prstGeom prst="rect">
            <a:avLst/>
          </a:prstGeom>
        </p:spPr>
      </p:pic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96BCF00-C9B7-FFFB-355B-4AAB8B15A61F}"/>
              </a:ext>
            </a:extLst>
          </p:cNvPr>
          <p:cNvSpPr/>
          <p:nvPr/>
        </p:nvSpPr>
        <p:spPr>
          <a:xfrm>
            <a:off x="10722038" y="5984172"/>
            <a:ext cx="1179871" cy="64892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=""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=""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=""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=""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=""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=""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=""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=""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9" y="200878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="" xmlns:a16="http://schemas.microsoft.com/office/drawing/2014/main" id="{0D391909-4BDB-0D9F-94C1-C2B657267445}"/>
              </a:ext>
            </a:extLst>
          </p:cNvPr>
          <p:cNvSpPr/>
          <p:nvPr/>
        </p:nvSpPr>
        <p:spPr>
          <a:xfrm>
            <a:off x="1781859" y="3263364"/>
            <a:ext cx="3213635" cy="321363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="" xmlns:a16="http://schemas.microsoft.com/office/drawing/2014/main" id="{8DAD3A8B-6533-20F1-1E74-727D5C220C42}"/>
              </a:ext>
            </a:extLst>
          </p:cNvPr>
          <p:cNvSpPr/>
          <p:nvPr/>
        </p:nvSpPr>
        <p:spPr>
          <a:xfrm>
            <a:off x="7075554" y="3263364"/>
            <a:ext cx="3213635" cy="321363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325" y="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4CB1F3D-DE55-985A-E364-9C8308CBB814}"/>
              </a:ext>
            </a:extLst>
          </p:cNvPr>
          <p:cNvGrpSpPr/>
          <p:nvPr/>
        </p:nvGrpSpPr>
        <p:grpSpPr>
          <a:xfrm>
            <a:off x="744279" y="959157"/>
            <a:ext cx="3911109" cy="1077218"/>
            <a:chOff x="744279" y="959157"/>
            <a:chExt cx="3911109" cy="1077218"/>
          </a:xfrm>
        </p:grpSpPr>
        <p:sp>
          <p:nvSpPr>
            <p:cNvPr id="10" name="Hộp Văn bản 9">
              <a:extLst>
                <a:ext uri="{FF2B5EF4-FFF2-40B4-BE49-F238E27FC236}">
                  <a16:creationId xmlns="" xmlns:a16="http://schemas.microsoft.com/office/drawing/2014/main" id="{9F8CCB1F-FCDA-15CF-5C3A-605F5F9C36C5}"/>
                </a:ext>
              </a:extLst>
            </p:cNvPr>
            <p:cNvSpPr txBox="1"/>
            <p:nvPr/>
          </p:nvSpPr>
          <p:spPr>
            <a:xfrm>
              <a:off x="1447663" y="959157"/>
              <a:ext cx="32077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nội dung của hình ảnh đó.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9">
              <a:extLst>
                <a:ext uri="{FF2B5EF4-FFF2-40B4-BE49-F238E27FC236}">
                  <a16:creationId xmlns="" xmlns:a16="http://schemas.microsoft.com/office/drawing/2014/main" id="{A6DE2C42-C4E9-1835-7727-6948C7BC2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279" y="959157"/>
              <a:ext cx="703384" cy="667527"/>
            </a:xfrm>
            <a:prstGeom prst="rect">
              <a:avLst/>
            </a:prstGeom>
          </p:spPr>
        </p:pic>
      </p:grpSp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80823" y="2007499"/>
            <a:ext cx="3612235" cy="4618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5DD4EB-625F-7E25-C4D6-A18C0955CA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46" y="788722"/>
            <a:ext cx="6327344" cy="538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98698" y="257442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9F8CCB1F-FCDA-15CF-5C3A-605F5F9C36C5}"/>
              </a:ext>
            </a:extLst>
          </p:cNvPr>
          <p:cNvSpPr txBox="1"/>
          <p:nvPr/>
        </p:nvSpPr>
        <p:spPr>
          <a:xfrm>
            <a:off x="1434178" y="839157"/>
            <a:ext cx="3207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tả nội dung của hình ảnh đó.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A6DE2C42-C4E9-1835-7727-6948C7BC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94" y="796980"/>
            <a:ext cx="703384" cy="667527"/>
          </a:xfrm>
          <a:prstGeom prst="rect">
            <a:avLst/>
          </a:prstGeom>
        </p:spPr>
      </p:pic>
      <p:sp>
        <p:nvSpPr>
          <p:cNvPr id="3" name="TextBox 67">
            <a:extLst>
              <a:ext uri="{FF2B5EF4-FFF2-40B4-BE49-F238E27FC236}">
                <a16:creationId xmlns="" xmlns:a16="http://schemas.microsoft.com/office/drawing/2014/main" id="{27ECFE37-2C3B-6F1E-8E69-880EB4BE873F}"/>
              </a:ext>
            </a:extLst>
          </p:cNvPr>
          <p:cNvSpPr txBox="1"/>
          <p:nvPr/>
        </p:nvSpPr>
        <p:spPr>
          <a:xfrm>
            <a:off x="822383" y="2004354"/>
            <a:ext cx="3897906" cy="1754326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CÙNG </a:t>
            </a:r>
          </a:p>
          <a:p>
            <a:pPr algn="ctr"/>
            <a:r>
              <a:rPr lang="en-US" sz="5400" b="1" dirty="0">
                <a:ln w="2857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rgbClr val="FFFF66"/>
                  </a:glo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CA3C2ADC-177A-0152-41B5-EB7658E39408}"/>
              </a:ext>
            </a:extLst>
          </p:cNvPr>
          <p:cNvSpPr/>
          <p:nvPr/>
        </p:nvSpPr>
        <p:spPr>
          <a:xfrm>
            <a:off x="432582" y="3964763"/>
            <a:ext cx="2339040" cy="667527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D6EC3DA4-DBDF-2F23-3923-67F488C759BB}"/>
              </a:ext>
            </a:extLst>
          </p:cNvPr>
          <p:cNvSpPr/>
          <p:nvPr/>
        </p:nvSpPr>
        <p:spPr>
          <a:xfrm>
            <a:off x="3093180" y="4029029"/>
            <a:ext cx="1947507" cy="667527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66"/>
                </a:solidFill>
                <a:latin typeface="UTM Duepuntozero" panose="02040603050506020204" pitchFamily="18" charset="0"/>
              </a:rPr>
              <a:t>Nhận xét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2EC119B4-1BE2-C852-4339-9FD50DBD2862}"/>
              </a:ext>
            </a:extLst>
          </p:cNvPr>
          <p:cNvSpPr/>
          <p:nvPr/>
        </p:nvSpPr>
        <p:spPr>
          <a:xfrm>
            <a:off x="1999996" y="4838373"/>
            <a:ext cx="1947507" cy="667527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66"/>
                </a:solidFill>
                <a:latin typeface="UTM Duepuntozero" panose="02040603050506020204" pitchFamily="18" charset="0"/>
              </a:rPr>
              <a:t>Bổ sung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FB3DA5-BD21-3073-CA18-DE4256C90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46" y="788722"/>
            <a:ext cx="6327344" cy="538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=""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015013" y="340727"/>
            <a:ext cx="10161974" cy="409812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=""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=""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81DAD6EA-34AE-0364-FC3F-5579BD59C072}"/>
              </a:ext>
            </a:extLst>
          </p:cNvPr>
          <p:cNvSpPr txBox="1"/>
          <p:nvPr/>
        </p:nvSpPr>
        <p:spPr>
          <a:xfrm>
            <a:off x="2429300" y="682446"/>
            <a:ext cx="684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</a:t>
            </a:r>
            <a:endParaRPr lang="en-US" sz="48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FB7D235B-6A94-AD2B-24EB-3B303F324635}"/>
              </a:ext>
            </a:extLst>
          </p:cNvPr>
          <p:cNvSpPr txBox="1"/>
          <p:nvPr/>
        </p:nvSpPr>
        <p:spPr>
          <a:xfrm>
            <a:off x="1674930" y="1579602"/>
            <a:ext cx="884147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6600" dirty="0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6600" dirty="0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6600" dirty="0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6600" dirty="0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6600" dirty="0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thoại</a:t>
            </a:r>
            <a:endParaRPr lang="en-US" sz="6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=""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" y="3250209"/>
            <a:ext cx="2464438" cy="2615816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=""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37" y="37166"/>
            <a:ext cx="2250289" cy="28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81481E-6 L 0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996418" y="132776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99802" y="12777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Em hãy quan sát và cho biết các loại điện thoại có 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dưới đây.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18" y="1405495"/>
            <a:ext cx="703384" cy="667527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="" xmlns:a16="http://schemas.microsoft.com/office/drawing/2014/main" id="{59126C5F-1E16-B45C-E1E9-6363D833DA52}"/>
              </a:ext>
            </a:extLst>
          </p:cNvPr>
          <p:cNvSpPr txBox="1"/>
          <p:nvPr/>
        </p:nvSpPr>
        <p:spPr>
          <a:xfrm>
            <a:off x="1528175" y="384862"/>
            <a:ext cx="8841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TÁC DỤNG CỦA ĐIỆN THOẠI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FD8970-DA79-F9FD-49C5-AA2E2FC87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15" y="2667018"/>
            <a:ext cx="10613565" cy="329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=""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2232534" y="372764"/>
            <a:ext cx="8214173" cy="1458010"/>
            <a:chOff x="805812" y="2584364"/>
            <a:chExt cx="8214173" cy="1458010"/>
          </a:xfrm>
        </p:grpSpPr>
        <p:sp>
          <p:nvSpPr>
            <p:cNvPr id="4" name="TextBox 30">
              <a:extLst>
                <a:ext uri="{FF2B5EF4-FFF2-40B4-BE49-F238E27FC236}">
                  <a16:creationId xmlns=""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7643315" cy="91940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THẢO LUẬN NHÓM ĐÔI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=""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26" y="1824765"/>
            <a:ext cx="2989390" cy="479961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=""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702" y="1824765"/>
            <a:ext cx="3370276" cy="48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423</TotalTime>
  <Words>481</Words>
  <Application>Microsoft Office PowerPoint</Application>
  <PresentationFormat>Widescreen</PresentationFormat>
  <Paragraphs>90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#9Slide07 SVNNexa Rust Slab Bla</vt:lpstr>
      <vt:lpstr>Arial</vt:lpstr>
      <vt:lpstr>Arial Rounded MT Bold</vt:lpstr>
      <vt:lpstr>Calibri</vt:lpstr>
      <vt:lpstr>Calibri Light</vt:lpstr>
      <vt:lpstr>DB YangDung X</vt:lpstr>
      <vt:lpstr>iCiel Pony</vt:lpstr>
      <vt:lpstr>LNTH-LuoLuoNotangYuanTi 1</vt:lpstr>
      <vt:lpstr>Myriad Pro</vt:lpstr>
      <vt:lpstr>Roboto</vt:lpstr>
      <vt:lpstr>Times New Roman</vt:lpstr>
      <vt:lpstr>UTM Duepuntozero</vt:lpstr>
      <vt:lpstr>UVN Banh Mi</vt:lpstr>
      <vt:lpstr>字魂59号-创粗黑</vt:lpstr>
      <vt:lpstr>字魂65号-时光手札体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Le Tien Duat</cp:lastModifiedBy>
  <cp:revision>24</cp:revision>
  <dcterms:created xsi:type="dcterms:W3CDTF">2023-09-05T02:36:11Z</dcterms:created>
  <dcterms:modified xsi:type="dcterms:W3CDTF">2024-11-22T07:09:04Z</dcterms:modified>
  <cp:category>9Slide.vn</cp:category>
</cp:coreProperties>
</file>