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1"/>
    <p:sldMasterId id="2147483703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0" r:id="rId4"/>
    <p:sldId id="259" r:id="rId5"/>
    <p:sldId id="258" r:id="rId6"/>
    <p:sldId id="514" r:id="rId7"/>
    <p:sldId id="261" r:id="rId8"/>
    <p:sldId id="515" r:id="rId9"/>
    <p:sldId id="516" r:id="rId10"/>
    <p:sldId id="267" r:id="rId11"/>
    <p:sldId id="517" r:id="rId12"/>
    <p:sldId id="518" r:id="rId13"/>
    <p:sldId id="303" r:id="rId14"/>
    <p:sldId id="305" r:id="rId15"/>
    <p:sldId id="521" r:id="rId16"/>
    <p:sldId id="519" r:id="rId17"/>
    <p:sldId id="526" r:id="rId18"/>
    <p:sldId id="527" r:id="rId19"/>
    <p:sldId id="528" r:id="rId20"/>
    <p:sldId id="529" r:id="rId21"/>
    <p:sldId id="522" r:id="rId22"/>
    <p:sldId id="523" r:id="rId23"/>
    <p:sldId id="524" r:id="rId24"/>
    <p:sldId id="262" r:id="rId25"/>
    <p:sldId id="274" r:id="rId26"/>
  </p:sldIdLst>
  <p:sldSz cx="12192000" cy="6858000"/>
  <p:notesSz cx="6858000" cy="9144000"/>
  <p:embeddedFontLst>
    <p:embeddedFont>
      <p:font typeface="맑은 고딕" panose="020B0503020000020004" pitchFamily="34" charset="-127"/>
      <p:regular r:id="rId29"/>
      <p:bold r:id="rId30"/>
    </p:embeddedFont>
    <p:embeddedFont>
      <p:font typeface="Lobster" panose="00000500000000000000" pitchFamily="2" charset="0"/>
      <p:regular r:id="rId31"/>
    </p:embeddedFont>
    <p:embeddedFont>
      <p:font typeface="Rubik Light" charset="-79"/>
      <p:regular r:id="rId32"/>
      <p:italic r:id="rId33"/>
    </p:embeddedFont>
    <p:embeddedFont>
      <p:font typeface="SVN-Hole Hearted" panose="020B0A06020104020203" pitchFamily="34" charset="0"/>
      <p:regular r:id="rId34"/>
    </p:embeddedFont>
    <p:embeddedFont>
      <p:font typeface="UTM Alberta Heavy" panose="02040603050506020204" pitchFamily="18" charset="0"/>
      <p:regular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FCC4E0"/>
    <a:srgbClr val="F4BEF1"/>
    <a:srgbClr val="F51D89"/>
    <a:srgbClr val="7030A0"/>
    <a:srgbClr val="9954CC"/>
    <a:srgbClr val="FF5400"/>
    <a:srgbClr val="F61CC2"/>
    <a:srgbClr val="00B05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1" autoAdjust="0"/>
    <p:restoredTop sz="94660"/>
  </p:normalViewPr>
  <p:slideViewPr>
    <p:cSldViewPr snapToGrid="0">
      <p:cViewPr>
        <p:scale>
          <a:sx n="50" d="100"/>
          <a:sy n="50" d="100"/>
        </p:scale>
        <p:origin x="143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02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00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Google Shape;3723;g9f85bed76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4" name="Google Shape;3724;g9f85bed76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17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Google Shape;3723;g9f85bed76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4" name="Google Shape;3724;g9f85bed76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88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26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5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080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62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891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90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a48cadbab0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a48cadbab0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108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182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95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Google Shape;3784;ga48cadbab0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5" name="Google Shape;3785;ga48cadbab0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5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5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287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53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03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88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A85D8B9E-7319-47C3-A1FE-3B06BC3A5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CDB46F75-563F-4748-A5B3-77EB4E35C5F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82"/>
            <a:ext cx="2591272" cy="286071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47" y="0"/>
            <a:ext cx="2832053" cy="3158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3" y="3980083"/>
            <a:ext cx="3135897" cy="28779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700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3A238424-635C-4BFF-AC75-446CE80FD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F5CF4F07-D6D9-4CA9-8075-549D2684DEA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-99391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0574372" y="5209434"/>
            <a:ext cx="1617628" cy="16485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6" y="1"/>
            <a:ext cx="2226544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0"/>
            <a:ext cx="2361744" cy="99913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06647"/>
            <a:ext cx="2454119" cy="1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1144" y="0"/>
            <a:ext cx="2440855" cy="25291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621557"/>
            <a:ext cx="2964587" cy="2236443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64587" y="1139145"/>
            <a:ext cx="1976212" cy="2828698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461" y="4142015"/>
            <a:ext cx="4119337" cy="1712686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4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16809" cy="290084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559" y="3862559"/>
            <a:ext cx="2832053" cy="31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92" y="0"/>
            <a:ext cx="2337407" cy="19844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2183" cy="25246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68"/>
            <a:ext cx="1984572" cy="21909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2" y="4889245"/>
            <a:ext cx="2145237" cy="1968755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97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986" cy="28900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0"/>
            <a:ext cx="3086098" cy="2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4496683"/>
            <a:ext cx="2062264" cy="236131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216" y="9140"/>
            <a:ext cx="2645923" cy="2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3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F70FCA6-9391-443D-A050-990F0FEA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9806D960-0E7A-46E4-8441-3F72724447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20" y="5310419"/>
            <a:ext cx="2970179" cy="1547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5134" y="4563888"/>
            <a:ext cx="2168978" cy="24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8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8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38E3E22-6F24-4B07-A766-DFB72223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E3D88CED-4698-45B7-AF54-180BAC9F734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317" y="0"/>
            <a:ext cx="4213683" cy="38869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448"/>
            <a:ext cx="463218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6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12BC8D3B-E2DB-47BA-9402-8A35E7733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2220BFBA-75D5-41C9-B1CC-508EAA05BB0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9773" cy="3118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5" y="3406793"/>
            <a:ext cx="4574855" cy="345120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219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1" y="0"/>
            <a:ext cx="3416809" cy="2900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4DA9B3F5-0C8A-4F66-BBD7-935BE8B41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269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887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1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193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4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4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37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19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31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75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44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Big Text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20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58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18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 userDrawn="1">
  <p:cSld name="Only Title 2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 userDrawn="1">
  <p:cSld name="Title and text 4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0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1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6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14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9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Big Text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0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9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3F5D9AD-D1D4-EDA2-1910-7BF3FF19BE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60484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673" r:id="rId11"/>
    <p:sldLayoutId id="2147483674" r:id="rId12"/>
    <p:sldLayoutId id="2147483675" r:id="rId13"/>
    <p:sldLayoutId id="2147483676" r:id="rId14"/>
    <p:sldLayoutId id="2147483678" r:id="rId15"/>
    <p:sldLayoutId id="2147483679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72" r:id="rId23"/>
    <p:sldLayoutId id="214748366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9C9D100-56E0-F45C-D912-52178E42B3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00117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5" Type="http://schemas.openxmlformats.org/officeDocument/2006/relationships/image" Target="../media/image18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232;p2">
            <a:extLst>
              <a:ext uri="{FF2B5EF4-FFF2-40B4-BE49-F238E27FC236}">
                <a16:creationId xmlns:a16="http://schemas.microsoft.com/office/drawing/2014/main" id="{6D5EE387-92CE-417D-822C-EC949D2BF531}"/>
              </a:ext>
            </a:extLst>
          </p:cNvPr>
          <p:cNvGrpSpPr/>
          <p:nvPr/>
        </p:nvGrpSpPr>
        <p:grpSpPr>
          <a:xfrm rot="3920554">
            <a:off x="-92184" y="4671337"/>
            <a:ext cx="1417407" cy="2500095"/>
            <a:chOff x="2797700" y="3217325"/>
            <a:chExt cx="682725" cy="1204225"/>
          </a:xfrm>
        </p:grpSpPr>
        <p:sp>
          <p:nvSpPr>
            <p:cNvPr id="66" name="Google Shape;233;p2">
              <a:extLst>
                <a:ext uri="{FF2B5EF4-FFF2-40B4-BE49-F238E27FC236}">
                  <a16:creationId xmlns:a16="http://schemas.microsoft.com/office/drawing/2014/main" id="{8BFD5403-F204-4ED8-9EEB-57C7A473AA84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4;p2">
              <a:extLst>
                <a:ext uri="{FF2B5EF4-FFF2-40B4-BE49-F238E27FC236}">
                  <a16:creationId xmlns:a16="http://schemas.microsoft.com/office/drawing/2014/main" id="{08856869-0911-4DC5-84EF-B1CC8C187627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5;p2">
              <a:extLst>
                <a:ext uri="{FF2B5EF4-FFF2-40B4-BE49-F238E27FC236}">
                  <a16:creationId xmlns:a16="http://schemas.microsoft.com/office/drawing/2014/main" id="{10BB12E4-B9A9-45D1-A4D2-97DA1817CD3E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6;p2">
              <a:extLst>
                <a:ext uri="{FF2B5EF4-FFF2-40B4-BE49-F238E27FC236}">
                  <a16:creationId xmlns:a16="http://schemas.microsoft.com/office/drawing/2014/main" id="{9AAB0EEE-D703-4F30-B0EE-AEAAAE4C021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7;p2">
              <a:extLst>
                <a:ext uri="{FF2B5EF4-FFF2-40B4-BE49-F238E27FC236}">
                  <a16:creationId xmlns:a16="http://schemas.microsoft.com/office/drawing/2014/main" id="{5E850832-64C1-43B1-AE09-AD895D0BFF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8;p2">
              <a:extLst>
                <a:ext uri="{FF2B5EF4-FFF2-40B4-BE49-F238E27FC236}">
                  <a16:creationId xmlns:a16="http://schemas.microsoft.com/office/drawing/2014/main" id="{5745B3DB-2179-446A-893E-056353136535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9;p2">
              <a:extLst>
                <a:ext uri="{FF2B5EF4-FFF2-40B4-BE49-F238E27FC236}">
                  <a16:creationId xmlns:a16="http://schemas.microsoft.com/office/drawing/2014/main" id="{24E60FE0-B547-4D53-994D-425BED4CD77C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67;p2">
            <a:extLst>
              <a:ext uri="{FF2B5EF4-FFF2-40B4-BE49-F238E27FC236}">
                <a16:creationId xmlns:a16="http://schemas.microsoft.com/office/drawing/2014/main" id="{2E3784BE-C332-4A32-BFAF-AE0FB4CDA9DE}"/>
              </a:ext>
            </a:extLst>
          </p:cNvPr>
          <p:cNvGrpSpPr/>
          <p:nvPr/>
        </p:nvGrpSpPr>
        <p:grpSpPr>
          <a:xfrm>
            <a:off x="7809004" y="5599317"/>
            <a:ext cx="4896557" cy="1774740"/>
            <a:chOff x="-1068128" y="3996204"/>
            <a:chExt cx="3672418" cy="1331055"/>
          </a:xfrm>
        </p:grpSpPr>
        <p:sp>
          <p:nvSpPr>
            <p:cNvPr id="11" name="Google Shape;68;p2">
              <a:extLst>
                <a:ext uri="{FF2B5EF4-FFF2-40B4-BE49-F238E27FC236}">
                  <a16:creationId xmlns:a16="http://schemas.microsoft.com/office/drawing/2014/main" id="{65692908-A200-4637-88B2-3707A448E64D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69;p2">
              <a:extLst>
                <a:ext uri="{FF2B5EF4-FFF2-40B4-BE49-F238E27FC236}">
                  <a16:creationId xmlns:a16="http://schemas.microsoft.com/office/drawing/2014/main" id="{FB65180A-5C42-4E5C-A846-EBF4E7B395E7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3" name="Google Shape;70;p2">
                <a:extLst>
                  <a:ext uri="{FF2B5EF4-FFF2-40B4-BE49-F238E27FC236}">
                    <a16:creationId xmlns:a16="http://schemas.microsoft.com/office/drawing/2014/main" id="{DF991540-D2AC-46C4-91C7-02DEE4F26669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1;p2">
                <a:extLst>
                  <a:ext uri="{FF2B5EF4-FFF2-40B4-BE49-F238E27FC236}">
                    <a16:creationId xmlns:a16="http://schemas.microsoft.com/office/drawing/2014/main" id="{DDE42E42-7BA2-442F-A297-397F5CAA0792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2;p2">
                <a:extLst>
                  <a:ext uri="{FF2B5EF4-FFF2-40B4-BE49-F238E27FC236}">
                    <a16:creationId xmlns:a16="http://schemas.microsoft.com/office/drawing/2014/main" id="{59071893-C77E-48E1-958F-78E7A1352C54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3;p2">
                <a:extLst>
                  <a:ext uri="{FF2B5EF4-FFF2-40B4-BE49-F238E27FC236}">
                    <a16:creationId xmlns:a16="http://schemas.microsoft.com/office/drawing/2014/main" id="{97320F17-B5C3-490D-B2DF-E9945091EDBF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;p2">
                <a:extLst>
                  <a:ext uri="{FF2B5EF4-FFF2-40B4-BE49-F238E27FC236}">
                    <a16:creationId xmlns:a16="http://schemas.microsoft.com/office/drawing/2014/main" id="{C8D6A30F-444E-4863-8C4F-2C5A5ED33F94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5;p2">
                <a:extLst>
                  <a:ext uri="{FF2B5EF4-FFF2-40B4-BE49-F238E27FC236}">
                    <a16:creationId xmlns:a16="http://schemas.microsoft.com/office/drawing/2014/main" id="{0CEB1996-022D-410C-A1E9-FC7A0BD2B041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6;p2">
                <a:extLst>
                  <a:ext uri="{FF2B5EF4-FFF2-40B4-BE49-F238E27FC236}">
                    <a16:creationId xmlns:a16="http://schemas.microsoft.com/office/drawing/2014/main" id="{5292C5E1-4019-4E53-8623-225E2F261864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;p2">
                <a:extLst>
                  <a:ext uri="{FF2B5EF4-FFF2-40B4-BE49-F238E27FC236}">
                    <a16:creationId xmlns:a16="http://schemas.microsoft.com/office/drawing/2014/main" id="{138E7A30-A580-47F1-9FF2-3FC96345E490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;p2">
                <a:extLst>
                  <a:ext uri="{FF2B5EF4-FFF2-40B4-BE49-F238E27FC236}">
                    <a16:creationId xmlns:a16="http://schemas.microsoft.com/office/drawing/2014/main" id="{BBFD8D9C-6755-40CB-B298-9390DB426B29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9;p2">
                <a:extLst>
                  <a:ext uri="{FF2B5EF4-FFF2-40B4-BE49-F238E27FC236}">
                    <a16:creationId xmlns:a16="http://schemas.microsoft.com/office/drawing/2014/main" id="{C661116F-6207-4A3E-AE5C-3C20F8C88249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0;p2">
                <a:extLst>
                  <a:ext uri="{FF2B5EF4-FFF2-40B4-BE49-F238E27FC236}">
                    <a16:creationId xmlns:a16="http://schemas.microsoft.com/office/drawing/2014/main" id="{496A5831-A730-45C4-804C-AA82633D6991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1;p2">
                <a:extLst>
                  <a:ext uri="{FF2B5EF4-FFF2-40B4-BE49-F238E27FC236}">
                    <a16:creationId xmlns:a16="http://schemas.microsoft.com/office/drawing/2014/main" id="{E5B79F41-BC65-42FD-B4FC-329734E15A6A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2;p2">
                <a:extLst>
                  <a:ext uri="{FF2B5EF4-FFF2-40B4-BE49-F238E27FC236}">
                    <a16:creationId xmlns:a16="http://schemas.microsoft.com/office/drawing/2014/main" id="{4CA59B39-8269-47DB-92A8-5F8A1FA8FD3B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;p2">
                <a:extLst>
                  <a:ext uri="{FF2B5EF4-FFF2-40B4-BE49-F238E27FC236}">
                    <a16:creationId xmlns:a16="http://schemas.microsoft.com/office/drawing/2014/main" id="{08AE513E-0813-43F9-A7BD-D0FA61BEA795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4;p2">
                <a:extLst>
                  <a:ext uri="{FF2B5EF4-FFF2-40B4-BE49-F238E27FC236}">
                    <a16:creationId xmlns:a16="http://schemas.microsoft.com/office/drawing/2014/main" id="{1AA9C95E-AB1F-485E-9B9E-AB3C87DAAE2B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5;p2">
                <a:extLst>
                  <a:ext uri="{FF2B5EF4-FFF2-40B4-BE49-F238E27FC236}">
                    <a16:creationId xmlns:a16="http://schemas.microsoft.com/office/drawing/2014/main" id="{DE07C271-37AE-4545-8252-341F7840759A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6;p2">
                <a:extLst>
                  <a:ext uri="{FF2B5EF4-FFF2-40B4-BE49-F238E27FC236}">
                    <a16:creationId xmlns:a16="http://schemas.microsoft.com/office/drawing/2014/main" id="{840A6AE6-3899-4DD6-8FD8-41541E52DD7B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7;p2">
                <a:extLst>
                  <a:ext uri="{FF2B5EF4-FFF2-40B4-BE49-F238E27FC236}">
                    <a16:creationId xmlns:a16="http://schemas.microsoft.com/office/drawing/2014/main" id="{FE5DD0A1-0819-4206-ADA7-BAFF3478F808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8;p2">
                <a:extLst>
                  <a:ext uri="{FF2B5EF4-FFF2-40B4-BE49-F238E27FC236}">
                    <a16:creationId xmlns:a16="http://schemas.microsoft.com/office/drawing/2014/main" id="{9D76A735-F57A-4535-B826-C91919904894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9;p2">
                <a:extLst>
                  <a:ext uri="{FF2B5EF4-FFF2-40B4-BE49-F238E27FC236}">
                    <a16:creationId xmlns:a16="http://schemas.microsoft.com/office/drawing/2014/main" id="{E09FC2AE-5A54-4F3E-98A3-E02C2A92A7D3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90;p2">
                <a:extLst>
                  <a:ext uri="{FF2B5EF4-FFF2-40B4-BE49-F238E27FC236}">
                    <a16:creationId xmlns:a16="http://schemas.microsoft.com/office/drawing/2014/main" id="{DBE8AF66-5A91-4996-AD9B-4180B51506F6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91;p2">
                <a:extLst>
                  <a:ext uri="{FF2B5EF4-FFF2-40B4-BE49-F238E27FC236}">
                    <a16:creationId xmlns:a16="http://schemas.microsoft.com/office/drawing/2014/main" id="{13A3F7CC-09EE-4FA9-8A78-1FFB1ACFD274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92;p2">
                <a:extLst>
                  <a:ext uri="{FF2B5EF4-FFF2-40B4-BE49-F238E27FC236}">
                    <a16:creationId xmlns:a16="http://schemas.microsoft.com/office/drawing/2014/main" id="{1C7D6C63-EBC0-4E77-8B35-B53A1D88BCB9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93;p2">
                <a:extLst>
                  <a:ext uri="{FF2B5EF4-FFF2-40B4-BE49-F238E27FC236}">
                    <a16:creationId xmlns:a16="http://schemas.microsoft.com/office/drawing/2014/main" id="{A252D8AB-DB31-4454-9763-72A046925E93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94;p2">
                <a:extLst>
                  <a:ext uri="{FF2B5EF4-FFF2-40B4-BE49-F238E27FC236}">
                    <a16:creationId xmlns:a16="http://schemas.microsoft.com/office/drawing/2014/main" id="{3820A6E7-C446-477A-AF27-D2BB07C8C499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95;p2">
                <a:extLst>
                  <a:ext uri="{FF2B5EF4-FFF2-40B4-BE49-F238E27FC236}">
                    <a16:creationId xmlns:a16="http://schemas.microsoft.com/office/drawing/2014/main" id="{8B85FE82-5E34-4624-A97C-C91948E182A9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96;p2">
                <a:extLst>
                  <a:ext uri="{FF2B5EF4-FFF2-40B4-BE49-F238E27FC236}">
                    <a16:creationId xmlns:a16="http://schemas.microsoft.com/office/drawing/2014/main" id="{67A1867D-C509-44ED-81A0-F66A05D247A8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97;p2">
                <a:extLst>
                  <a:ext uri="{FF2B5EF4-FFF2-40B4-BE49-F238E27FC236}">
                    <a16:creationId xmlns:a16="http://schemas.microsoft.com/office/drawing/2014/main" id="{4AB72C38-18CC-43F7-A547-B58746448A2F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8;p2">
                <a:extLst>
                  <a:ext uri="{FF2B5EF4-FFF2-40B4-BE49-F238E27FC236}">
                    <a16:creationId xmlns:a16="http://schemas.microsoft.com/office/drawing/2014/main" id="{2ED53C7F-A5DE-4BA9-93A9-D5FEDBC43BD7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9;p2">
                <a:extLst>
                  <a:ext uri="{FF2B5EF4-FFF2-40B4-BE49-F238E27FC236}">
                    <a16:creationId xmlns:a16="http://schemas.microsoft.com/office/drawing/2014/main" id="{5D8DFFA5-E4C5-4D0C-813E-D087B12DA60D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00;p2">
                <a:extLst>
                  <a:ext uri="{FF2B5EF4-FFF2-40B4-BE49-F238E27FC236}">
                    <a16:creationId xmlns:a16="http://schemas.microsoft.com/office/drawing/2014/main" id="{BDB6D147-BC1E-41F8-8F8F-FD624C3F4E41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01;p2">
                <a:extLst>
                  <a:ext uri="{FF2B5EF4-FFF2-40B4-BE49-F238E27FC236}">
                    <a16:creationId xmlns:a16="http://schemas.microsoft.com/office/drawing/2014/main" id="{E91B8367-D807-4173-8000-D72C47B0BF9E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02;p2">
                <a:extLst>
                  <a:ext uri="{FF2B5EF4-FFF2-40B4-BE49-F238E27FC236}">
                    <a16:creationId xmlns:a16="http://schemas.microsoft.com/office/drawing/2014/main" id="{D28CEB08-0912-47F8-882A-4DCD7DAF2417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03;p2">
                <a:extLst>
                  <a:ext uri="{FF2B5EF4-FFF2-40B4-BE49-F238E27FC236}">
                    <a16:creationId xmlns:a16="http://schemas.microsoft.com/office/drawing/2014/main" id="{81F76A03-B3F1-41F7-AC90-81AED5E189EA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04;p2">
                <a:extLst>
                  <a:ext uri="{FF2B5EF4-FFF2-40B4-BE49-F238E27FC236}">
                    <a16:creationId xmlns:a16="http://schemas.microsoft.com/office/drawing/2014/main" id="{40496C5E-FDE5-4CED-A61A-B95ACE348771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05;p2">
                <a:extLst>
                  <a:ext uri="{FF2B5EF4-FFF2-40B4-BE49-F238E27FC236}">
                    <a16:creationId xmlns:a16="http://schemas.microsoft.com/office/drawing/2014/main" id="{ABABBBF9-66A3-49E8-B73B-1704DCDE2F9F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06;p2">
                <a:extLst>
                  <a:ext uri="{FF2B5EF4-FFF2-40B4-BE49-F238E27FC236}">
                    <a16:creationId xmlns:a16="http://schemas.microsoft.com/office/drawing/2014/main" id="{743410E5-952D-4E04-97CD-37A37C50ADE1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07;p2">
                <a:extLst>
                  <a:ext uri="{FF2B5EF4-FFF2-40B4-BE49-F238E27FC236}">
                    <a16:creationId xmlns:a16="http://schemas.microsoft.com/office/drawing/2014/main" id="{E7BD8D89-69EC-487B-8739-530C744A8438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08;p2">
                <a:extLst>
                  <a:ext uri="{FF2B5EF4-FFF2-40B4-BE49-F238E27FC236}">
                    <a16:creationId xmlns:a16="http://schemas.microsoft.com/office/drawing/2014/main" id="{B4BBCAE2-6F02-47F4-9B1B-F433E379CD8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09;p2">
                <a:extLst>
                  <a:ext uri="{FF2B5EF4-FFF2-40B4-BE49-F238E27FC236}">
                    <a16:creationId xmlns:a16="http://schemas.microsoft.com/office/drawing/2014/main" id="{216B218F-584E-483C-9261-4D442B76B755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0;p2">
                <a:extLst>
                  <a:ext uri="{FF2B5EF4-FFF2-40B4-BE49-F238E27FC236}">
                    <a16:creationId xmlns:a16="http://schemas.microsoft.com/office/drawing/2014/main" id="{754A47B7-77EC-4237-A232-2368DA9327B9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11;p2">
                <a:extLst>
                  <a:ext uri="{FF2B5EF4-FFF2-40B4-BE49-F238E27FC236}">
                    <a16:creationId xmlns:a16="http://schemas.microsoft.com/office/drawing/2014/main" id="{DF6AA547-6E75-439A-B7DF-A85721C3603C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12;p2">
                <a:extLst>
                  <a:ext uri="{FF2B5EF4-FFF2-40B4-BE49-F238E27FC236}">
                    <a16:creationId xmlns:a16="http://schemas.microsoft.com/office/drawing/2014/main" id="{CA7FAD6C-3D72-414C-B242-BA4DCD6068F7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13;p2">
                <a:extLst>
                  <a:ext uri="{FF2B5EF4-FFF2-40B4-BE49-F238E27FC236}">
                    <a16:creationId xmlns:a16="http://schemas.microsoft.com/office/drawing/2014/main" id="{B3C5069D-3586-4FDD-B724-D8F0A9E9C28F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14;p2">
                <a:extLst>
                  <a:ext uri="{FF2B5EF4-FFF2-40B4-BE49-F238E27FC236}">
                    <a16:creationId xmlns:a16="http://schemas.microsoft.com/office/drawing/2014/main" id="{DBCB8B19-CD09-4D56-9831-CEF3823544DD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15;p2">
                <a:extLst>
                  <a:ext uri="{FF2B5EF4-FFF2-40B4-BE49-F238E27FC236}">
                    <a16:creationId xmlns:a16="http://schemas.microsoft.com/office/drawing/2014/main" id="{4E58E611-7AAE-41D2-8666-C7FB2085C417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16;p2">
                <a:extLst>
                  <a:ext uri="{FF2B5EF4-FFF2-40B4-BE49-F238E27FC236}">
                    <a16:creationId xmlns:a16="http://schemas.microsoft.com/office/drawing/2014/main" id="{92C915D3-26E1-4396-8308-75C189E0DBCC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17;p2">
                <a:extLst>
                  <a:ext uri="{FF2B5EF4-FFF2-40B4-BE49-F238E27FC236}">
                    <a16:creationId xmlns:a16="http://schemas.microsoft.com/office/drawing/2014/main" id="{A86F8393-A038-4D88-9953-80581FD95068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18;p2">
                <a:extLst>
                  <a:ext uri="{FF2B5EF4-FFF2-40B4-BE49-F238E27FC236}">
                    <a16:creationId xmlns:a16="http://schemas.microsoft.com/office/drawing/2014/main" id="{D7EA7D00-0B65-43E1-BE57-6B4592A5AD4B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19;p2">
                <a:extLst>
                  <a:ext uri="{FF2B5EF4-FFF2-40B4-BE49-F238E27FC236}">
                    <a16:creationId xmlns:a16="http://schemas.microsoft.com/office/drawing/2014/main" id="{2F849B94-B32E-47DD-8357-EF971732EB13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0;p2">
                <a:extLst>
                  <a:ext uri="{FF2B5EF4-FFF2-40B4-BE49-F238E27FC236}">
                    <a16:creationId xmlns:a16="http://schemas.microsoft.com/office/drawing/2014/main" id="{9D0F0D68-41E2-4BCC-A381-0D714D098012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1;p2">
                <a:extLst>
                  <a:ext uri="{FF2B5EF4-FFF2-40B4-BE49-F238E27FC236}">
                    <a16:creationId xmlns:a16="http://schemas.microsoft.com/office/drawing/2014/main" id="{D0554BF8-9AD6-42D1-BBBB-5ABAA08A68B6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29" name="Google Shape;3429;p35"/>
          <p:cNvSpPr txBox="1">
            <a:spLocks noGrp="1"/>
          </p:cNvSpPr>
          <p:nvPr>
            <p:ph type="ctrTitle"/>
          </p:nvPr>
        </p:nvSpPr>
        <p:spPr>
          <a:xfrm>
            <a:off x="3352459" y="760409"/>
            <a:ext cx="5057285" cy="115518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>
                <a:solidFill>
                  <a:schemeClr val="accent2">
                    <a:lumMod val="50000"/>
                  </a:schemeClr>
                </a:solidFill>
                <a:latin typeface="UTM Alberta Heavy" panose="02040603050506020204" pitchFamily="18" charset="0"/>
              </a:rPr>
              <a:t>Viết</a:t>
            </a:r>
            <a:endParaRPr sz="4800">
              <a:solidFill>
                <a:schemeClr val="accent2">
                  <a:lumMod val="50000"/>
                </a:schemeClr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7F3344-EE49-49B4-A3DD-B9AEE98D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2589" y="4210827"/>
            <a:ext cx="4603776" cy="2647172"/>
          </a:xfrm>
          <a:prstGeom prst="rect">
            <a:avLst/>
          </a:prstGeom>
        </p:spPr>
      </p:pic>
      <p:pic>
        <p:nvPicPr>
          <p:cNvPr id="461" name="Picture 2">
            <a:extLst>
              <a:ext uri="{FF2B5EF4-FFF2-40B4-BE49-F238E27FC236}">
                <a16:creationId xmlns:a16="http://schemas.microsoft.com/office/drawing/2014/main" id="{209F9ACC-3360-49F0-BF75-0DD0A871C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54591" y="5063654"/>
            <a:ext cx="2561747" cy="1588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6B766-593C-455F-93E4-063DFB0474C4}"/>
              </a:ext>
            </a:extLst>
          </p:cNvPr>
          <p:cNvSpPr txBox="1"/>
          <p:nvPr/>
        </p:nvSpPr>
        <p:spPr>
          <a:xfrm>
            <a:off x="1796132" y="2096853"/>
            <a:ext cx="8631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0">
              <a:buClr>
                <a:srgbClr val="000000"/>
              </a:buClr>
            </a:pPr>
            <a:r>
              <a:rPr lang="en-US" sz="6600" kern="0">
                <a:solidFill>
                  <a:srgbClr val="FF0000"/>
                </a:solidFill>
                <a:latin typeface="Lobster" panose="00000500000000000000" pitchFamily="2" charset="0"/>
                <a:cs typeface="Arial"/>
                <a:sym typeface="Arial"/>
              </a:rPr>
              <a:t>Tìm ý, lập dàn ý cho bài văn kể chuyện sáng tạo</a:t>
            </a:r>
          </a:p>
        </p:txBody>
      </p:sp>
      <p:grpSp>
        <p:nvGrpSpPr>
          <p:cNvPr id="81" name="Google Shape;11;p2">
            <a:extLst>
              <a:ext uri="{FF2B5EF4-FFF2-40B4-BE49-F238E27FC236}">
                <a16:creationId xmlns:a16="http://schemas.microsoft.com/office/drawing/2014/main" id="{816C6475-2501-472F-8C14-A4FE4B6DE559}"/>
              </a:ext>
            </a:extLst>
          </p:cNvPr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82" name="Google Shape;12;p2">
              <a:extLst>
                <a:ext uri="{FF2B5EF4-FFF2-40B4-BE49-F238E27FC236}">
                  <a16:creationId xmlns:a16="http://schemas.microsoft.com/office/drawing/2014/main" id="{1609DE65-D781-40E6-A702-0CA9EA3EB700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;p2">
              <a:extLst>
                <a:ext uri="{FF2B5EF4-FFF2-40B4-BE49-F238E27FC236}">
                  <a16:creationId xmlns:a16="http://schemas.microsoft.com/office/drawing/2014/main" id="{9539702F-9775-4EA4-853B-EE97433F4B01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;p2">
              <a:extLst>
                <a:ext uri="{FF2B5EF4-FFF2-40B4-BE49-F238E27FC236}">
                  <a16:creationId xmlns:a16="http://schemas.microsoft.com/office/drawing/2014/main" id="{6B527D5E-5DEC-4533-9A3A-8ED493A3177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;p2">
              <a:extLst>
                <a:ext uri="{FF2B5EF4-FFF2-40B4-BE49-F238E27FC236}">
                  <a16:creationId xmlns:a16="http://schemas.microsoft.com/office/drawing/2014/main" id="{DE07256F-1D44-4334-AB1C-9B5DA4560F60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;p2">
              <a:extLst>
                <a:ext uri="{FF2B5EF4-FFF2-40B4-BE49-F238E27FC236}">
                  <a16:creationId xmlns:a16="http://schemas.microsoft.com/office/drawing/2014/main" id="{58944072-7EF8-4294-8AFA-53683A9FC62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;p2">
              <a:extLst>
                <a:ext uri="{FF2B5EF4-FFF2-40B4-BE49-F238E27FC236}">
                  <a16:creationId xmlns:a16="http://schemas.microsoft.com/office/drawing/2014/main" id="{3C453436-B21D-465D-98C4-0836CE3C14F8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;p2">
              <a:extLst>
                <a:ext uri="{FF2B5EF4-FFF2-40B4-BE49-F238E27FC236}">
                  <a16:creationId xmlns:a16="http://schemas.microsoft.com/office/drawing/2014/main" id="{3BE49604-F2E6-4A6C-B981-49C72CF46CB8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;p2">
              <a:extLst>
                <a:ext uri="{FF2B5EF4-FFF2-40B4-BE49-F238E27FC236}">
                  <a16:creationId xmlns:a16="http://schemas.microsoft.com/office/drawing/2014/main" id="{6F32E49A-E978-40CE-893D-CFA3D5249F5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;p2">
              <a:extLst>
                <a:ext uri="{FF2B5EF4-FFF2-40B4-BE49-F238E27FC236}">
                  <a16:creationId xmlns:a16="http://schemas.microsoft.com/office/drawing/2014/main" id="{4CF4E711-62DD-449F-AF6F-07759005B54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1;p2">
              <a:extLst>
                <a:ext uri="{FF2B5EF4-FFF2-40B4-BE49-F238E27FC236}">
                  <a16:creationId xmlns:a16="http://schemas.microsoft.com/office/drawing/2014/main" id="{CA0CA5AD-BB95-4A74-ADE5-3FE30CF4B45E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;p2">
              <a:extLst>
                <a:ext uri="{FF2B5EF4-FFF2-40B4-BE49-F238E27FC236}">
                  <a16:creationId xmlns:a16="http://schemas.microsoft.com/office/drawing/2014/main" id="{72DBEAE1-2B66-4A07-A564-4806098C7073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255;p2">
            <a:extLst>
              <a:ext uri="{FF2B5EF4-FFF2-40B4-BE49-F238E27FC236}">
                <a16:creationId xmlns:a16="http://schemas.microsoft.com/office/drawing/2014/main" id="{AF3977D9-0482-4933-910A-A12C4E4BF082}"/>
              </a:ext>
            </a:extLst>
          </p:cNvPr>
          <p:cNvGrpSpPr/>
          <p:nvPr/>
        </p:nvGrpSpPr>
        <p:grpSpPr>
          <a:xfrm rot="-6923304">
            <a:off x="10491612" y="-1433922"/>
            <a:ext cx="3550056" cy="3771515"/>
            <a:chOff x="4159600" y="887163"/>
            <a:chExt cx="1265600" cy="1344550"/>
          </a:xfrm>
        </p:grpSpPr>
        <p:sp>
          <p:nvSpPr>
            <p:cNvPr id="94" name="Google Shape;256;p2">
              <a:extLst>
                <a:ext uri="{FF2B5EF4-FFF2-40B4-BE49-F238E27FC236}">
                  <a16:creationId xmlns:a16="http://schemas.microsoft.com/office/drawing/2014/main" id="{E10F3AAF-3F8F-45CF-8541-2317EDD14FC8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7;p2">
              <a:extLst>
                <a:ext uri="{FF2B5EF4-FFF2-40B4-BE49-F238E27FC236}">
                  <a16:creationId xmlns:a16="http://schemas.microsoft.com/office/drawing/2014/main" id="{49C1CCD7-25F9-4DB9-A0F4-634F516EEA8E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8;p2">
              <a:extLst>
                <a:ext uri="{FF2B5EF4-FFF2-40B4-BE49-F238E27FC236}">
                  <a16:creationId xmlns:a16="http://schemas.microsoft.com/office/drawing/2014/main" id="{15F142E5-935A-4CC1-B2E0-63E9EAD4A953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;p2">
              <a:extLst>
                <a:ext uri="{FF2B5EF4-FFF2-40B4-BE49-F238E27FC236}">
                  <a16:creationId xmlns:a16="http://schemas.microsoft.com/office/drawing/2014/main" id="{0B7167BE-86EA-4F3B-A2CC-1E346AB325C0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;p2">
              <a:extLst>
                <a:ext uri="{FF2B5EF4-FFF2-40B4-BE49-F238E27FC236}">
                  <a16:creationId xmlns:a16="http://schemas.microsoft.com/office/drawing/2014/main" id="{69D00BCF-A6EE-44FE-B8AB-12160F288A46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1;p2">
              <a:extLst>
                <a:ext uri="{FF2B5EF4-FFF2-40B4-BE49-F238E27FC236}">
                  <a16:creationId xmlns:a16="http://schemas.microsoft.com/office/drawing/2014/main" id="{9E376B07-079D-4358-9DD2-63DEB97FCA32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2;p2">
              <a:extLst>
                <a:ext uri="{FF2B5EF4-FFF2-40B4-BE49-F238E27FC236}">
                  <a16:creationId xmlns:a16="http://schemas.microsoft.com/office/drawing/2014/main" id="{75799793-B3FA-4F8C-AF2E-2684C403C470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3;p2">
              <a:extLst>
                <a:ext uri="{FF2B5EF4-FFF2-40B4-BE49-F238E27FC236}">
                  <a16:creationId xmlns:a16="http://schemas.microsoft.com/office/drawing/2014/main" id="{4661A49A-B34A-4DEC-923E-FF8555A8657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;p2">
              <a:extLst>
                <a:ext uri="{FF2B5EF4-FFF2-40B4-BE49-F238E27FC236}">
                  <a16:creationId xmlns:a16="http://schemas.microsoft.com/office/drawing/2014/main" id="{71C155E3-14D6-4019-B62D-68C1E2FE871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5;p2">
              <a:extLst>
                <a:ext uri="{FF2B5EF4-FFF2-40B4-BE49-F238E27FC236}">
                  <a16:creationId xmlns:a16="http://schemas.microsoft.com/office/drawing/2014/main" id="{EB944B61-8F17-472B-8ED1-0B57CAB05100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6;p2">
              <a:extLst>
                <a:ext uri="{FF2B5EF4-FFF2-40B4-BE49-F238E27FC236}">
                  <a16:creationId xmlns:a16="http://schemas.microsoft.com/office/drawing/2014/main" id="{EE994035-2F95-4766-B4FC-2B76A2A72C15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7;p2">
              <a:extLst>
                <a:ext uri="{FF2B5EF4-FFF2-40B4-BE49-F238E27FC236}">
                  <a16:creationId xmlns:a16="http://schemas.microsoft.com/office/drawing/2014/main" id="{D633FE11-D24E-4955-9986-177E6FD8B500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8;p2">
              <a:extLst>
                <a:ext uri="{FF2B5EF4-FFF2-40B4-BE49-F238E27FC236}">
                  <a16:creationId xmlns:a16="http://schemas.microsoft.com/office/drawing/2014/main" id="{53139A59-4CFB-4B87-B008-BE870F917677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9;p2">
              <a:extLst>
                <a:ext uri="{FF2B5EF4-FFF2-40B4-BE49-F238E27FC236}">
                  <a16:creationId xmlns:a16="http://schemas.microsoft.com/office/drawing/2014/main" id="{C3F4D395-9C7B-41A5-A85C-29EAA7C49F2C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70;p2">
              <a:extLst>
                <a:ext uri="{FF2B5EF4-FFF2-40B4-BE49-F238E27FC236}">
                  <a16:creationId xmlns:a16="http://schemas.microsoft.com/office/drawing/2014/main" id="{D7208BA5-4BE0-4E9C-9C9E-2A3C86F64C5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71;p2">
              <a:extLst>
                <a:ext uri="{FF2B5EF4-FFF2-40B4-BE49-F238E27FC236}">
                  <a16:creationId xmlns:a16="http://schemas.microsoft.com/office/drawing/2014/main" id="{1B7EB630-219E-4700-BB83-83259850B707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72;p2">
              <a:extLst>
                <a:ext uri="{FF2B5EF4-FFF2-40B4-BE49-F238E27FC236}">
                  <a16:creationId xmlns:a16="http://schemas.microsoft.com/office/drawing/2014/main" id="{7C1D81C4-1AF5-41C5-9A8D-AAA959AB8D7F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73;p2">
              <a:extLst>
                <a:ext uri="{FF2B5EF4-FFF2-40B4-BE49-F238E27FC236}">
                  <a16:creationId xmlns:a16="http://schemas.microsoft.com/office/drawing/2014/main" id="{4042BAC6-EE92-4506-B6C0-7C26AD178CCA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74;p2">
              <a:extLst>
                <a:ext uri="{FF2B5EF4-FFF2-40B4-BE49-F238E27FC236}">
                  <a16:creationId xmlns:a16="http://schemas.microsoft.com/office/drawing/2014/main" id="{9C7AF31F-D088-43C0-B6DA-52EEA7DE6778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75;p2">
              <a:extLst>
                <a:ext uri="{FF2B5EF4-FFF2-40B4-BE49-F238E27FC236}">
                  <a16:creationId xmlns:a16="http://schemas.microsoft.com/office/drawing/2014/main" id="{F4C37688-EF67-4FAF-AC99-9B558DCBE308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76;p2">
              <a:extLst>
                <a:ext uri="{FF2B5EF4-FFF2-40B4-BE49-F238E27FC236}">
                  <a16:creationId xmlns:a16="http://schemas.microsoft.com/office/drawing/2014/main" id="{497A91A5-4918-4835-A4AE-D6B7FCD94250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77;p2">
              <a:extLst>
                <a:ext uri="{FF2B5EF4-FFF2-40B4-BE49-F238E27FC236}">
                  <a16:creationId xmlns:a16="http://schemas.microsoft.com/office/drawing/2014/main" id="{7CE7FC62-0143-4038-AB77-20306594D99F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78;p2">
              <a:extLst>
                <a:ext uri="{FF2B5EF4-FFF2-40B4-BE49-F238E27FC236}">
                  <a16:creationId xmlns:a16="http://schemas.microsoft.com/office/drawing/2014/main" id="{DD376D71-4279-43C8-80E7-FDFE8A2768F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2">
              <a:extLst>
                <a:ext uri="{FF2B5EF4-FFF2-40B4-BE49-F238E27FC236}">
                  <a16:creationId xmlns:a16="http://schemas.microsoft.com/office/drawing/2014/main" id="{A55D608C-929D-476E-8386-19FC39ACE771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80;p2">
              <a:extLst>
                <a:ext uri="{FF2B5EF4-FFF2-40B4-BE49-F238E27FC236}">
                  <a16:creationId xmlns:a16="http://schemas.microsoft.com/office/drawing/2014/main" id="{48F49850-E190-4FF9-A7B6-B6A7BC3241D2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81;p2">
              <a:extLst>
                <a:ext uri="{FF2B5EF4-FFF2-40B4-BE49-F238E27FC236}">
                  <a16:creationId xmlns:a16="http://schemas.microsoft.com/office/drawing/2014/main" id="{76FD8385-798C-4A4D-934E-DE39DD1F8DE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82;p2">
              <a:extLst>
                <a:ext uri="{FF2B5EF4-FFF2-40B4-BE49-F238E27FC236}">
                  <a16:creationId xmlns:a16="http://schemas.microsoft.com/office/drawing/2014/main" id="{0286291D-91E9-4E45-94AC-D2901EB723AB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83;p2">
              <a:extLst>
                <a:ext uri="{FF2B5EF4-FFF2-40B4-BE49-F238E27FC236}">
                  <a16:creationId xmlns:a16="http://schemas.microsoft.com/office/drawing/2014/main" id="{59777CB7-316E-41C5-A156-FA292F24C8C3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84;p2">
              <a:extLst>
                <a:ext uri="{FF2B5EF4-FFF2-40B4-BE49-F238E27FC236}">
                  <a16:creationId xmlns:a16="http://schemas.microsoft.com/office/drawing/2014/main" id="{6033BB64-FB66-4A9E-8CEE-569EBF0B4C35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85;p2">
              <a:extLst>
                <a:ext uri="{FF2B5EF4-FFF2-40B4-BE49-F238E27FC236}">
                  <a16:creationId xmlns:a16="http://schemas.microsoft.com/office/drawing/2014/main" id="{75ABB957-569F-4092-ABE5-F905FA7C962A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86;p2">
              <a:extLst>
                <a:ext uri="{FF2B5EF4-FFF2-40B4-BE49-F238E27FC236}">
                  <a16:creationId xmlns:a16="http://schemas.microsoft.com/office/drawing/2014/main" id="{954066A9-D72F-463F-ACD5-C0F47068962E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87;p2">
              <a:extLst>
                <a:ext uri="{FF2B5EF4-FFF2-40B4-BE49-F238E27FC236}">
                  <a16:creationId xmlns:a16="http://schemas.microsoft.com/office/drawing/2014/main" id="{75159740-6613-48AF-BF3B-E265F04F2D43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88;p2">
              <a:extLst>
                <a:ext uri="{FF2B5EF4-FFF2-40B4-BE49-F238E27FC236}">
                  <a16:creationId xmlns:a16="http://schemas.microsoft.com/office/drawing/2014/main" id="{691B3262-5458-423E-AD52-8805CEFC090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89;p2">
              <a:extLst>
                <a:ext uri="{FF2B5EF4-FFF2-40B4-BE49-F238E27FC236}">
                  <a16:creationId xmlns:a16="http://schemas.microsoft.com/office/drawing/2014/main" id="{FD81A03C-FBAA-4AA9-A7C2-D198AD9AB42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90;p2">
              <a:extLst>
                <a:ext uri="{FF2B5EF4-FFF2-40B4-BE49-F238E27FC236}">
                  <a16:creationId xmlns:a16="http://schemas.microsoft.com/office/drawing/2014/main" id="{FC6F25DE-7432-42BF-A9C6-B4CD5B5799A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91;p2">
              <a:extLst>
                <a:ext uri="{FF2B5EF4-FFF2-40B4-BE49-F238E27FC236}">
                  <a16:creationId xmlns:a16="http://schemas.microsoft.com/office/drawing/2014/main" id="{CA2CC614-BABE-4A31-A615-CB12F7AB0ADF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92;p2">
              <a:extLst>
                <a:ext uri="{FF2B5EF4-FFF2-40B4-BE49-F238E27FC236}">
                  <a16:creationId xmlns:a16="http://schemas.microsoft.com/office/drawing/2014/main" id="{C42D7AAB-66FC-4E74-AFB9-8707A86B916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93;p2">
              <a:extLst>
                <a:ext uri="{FF2B5EF4-FFF2-40B4-BE49-F238E27FC236}">
                  <a16:creationId xmlns:a16="http://schemas.microsoft.com/office/drawing/2014/main" id="{E9AA9289-EE1B-4C96-9AFC-560CFF9C82D1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94;p2">
              <a:extLst>
                <a:ext uri="{FF2B5EF4-FFF2-40B4-BE49-F238E27FC236}">
                  <a16:creationId xmlns:a16="http://schemas.microsoft.com/office/drawing/2014/main" id="{295487C5-3D8B-4359-BF63-1D7900F0B55C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95;p2">
              <a:extLst>
                <a:ext uri="{FF2B5EF4-FFF2-40B4-BE49-F238E27FC236}">
                  <a16:creationId xmlns:a16="http://schemas.microsoft.com/office/drawing/2014/main" id="{A592C6F9-3D40-4BA1-B820-7B325644DBA5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96;p2">
              <a:extLst>
                <a:ext uri="{FF2B5EF4-FFF2-40B4-BE49-F238E27FC236}">
                  <a16:creationId xmlns:a16="http://schemas.microsoft.com/office/drawing/2014/main" id="{B65F5910-DF05-453C-963E-F401AA189D39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97;p2">
              <a:extLst>
                <a:ext uri="{FF2B5EF4-FFF2-40B4-BE49-F238E27FC236}">
                  <a16:creationId xmlns:a16="http://schemas.microsoft.com/office/drawing/2014/main" id="{7E068839-B889-4E23-B3AF-41859937F1F4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98;p2">
              <a:extLst>
                <a:ext uri="{FF2B5EF4-FFF2-40B4-BE49-F238E27FC236}">
                  <a16:creationId xmlns:a16="http://schemas.microsoft.com/office/drawing/2014/main" id="{BED27402-674A-471E-BE9D-E32496E7966F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99;p2">
              <a:extLst>
                <a:ext uri="{FF2B5EF4-FFF2-40B4-BE49-F238E27FC236}">
                  <a16:creationId xmlns:a16="http://schemas.microsoft.com/office/drawing/2014/main" id="{3CA34448-54FA-47CD-B375-E455954E8CF1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00;p2">
              <a:extLst>
                <a:ext uri="{FF2B5EF4-FFF2-40B4-BE49-F238E27FC236}">
                  <a16:creationId xmlns:a16="http://schemas.microsoft.com/office/drawing/2014/main" id="{04F52A08-E324-4DDA-B495-307BD7F53CE7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01;p2">
              <a:extLst>
                <a:ext uri="{FF2B5EF4-FFF2-40B4-BE49-F238E27FC236}">
                  <a16:creationId xmlns:a16="http://schemas.microsoft.com/office/drawing/2014/main" id="{EF7CF7C4-474F-4CFA-88CE-E4EBD4DD9D7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02;p2">
              <a:extLst>
                <a:ext uri="{FF2B5EF4-FFF2-40B4-BE49-F238E27FC236}">
                  <a16:creationId xmlns:a16="http://schemas.microsoft.com/office/drawing/2014/main" id="{5E1F2A80-195D-4C10-8A8B-88C584011CEB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03;p2">
              <a:extLst>
                <a:ext uri="{FF2B5EF4-FFF2-40B4-BE49-F238E27FC236}">
                  <a16:creationId xmlns:a16="http://schemas.microsoft.com/office/drawing/2014/main" id="{8B9C51D2-BE30-4DA4-9377-8E8BB4939C5A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04;p2">
              <a:extLst>
                <a:ext uri="{FF2B5EF4-FFF2-40B4-BE49-F238E27FC236}">
                  <a16:creationId xmlns:a16="http://schemas.microsoft.com/office/drawing/2014/main" id="{A8C99754-7D52-4C7D-98A1-C0E379445B55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05;p2">
              <a:extLst>
                <a:ext uri="{FF2B5EF4-FFF2-40B4-BE49-F238E27FC236}">
                  <a16:creationId xmlns:a16="http://schemas.microsoft.com/office/drawing/2014/main" id="{B946CB00-6DE8-4B8E-AE8E-C5AE340E0EF4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06;p2">
              <a:extLst>
                <a:ext uri="{FF2B5EF4-FFF2-40B4-BE49-F238E27FC236}">
                  <a16:creationId xmlns:a16="http://schemas.microsoft.com/office/drawing/2014/main" id="{54BA38D6-04B7-4986-8FEC-85638DBDCE7F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07;p2">
              <a:extLst>
                <a:ext uri="{FF2B5EF4-FFF2-40B4-BE49-F238E27FC236}">
                  <a16:creationId xmlns:a16="http://schemas.microsoft.com/office/drawing/2014/main" id="{A1000734-B5A0-4624-BBA0-DA6A11FA904C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08;p2">
              <a:extLst>
                <a:ext uri="{FF2B5EF4-FFF2-40B4-BE49-F238E27FC236}">
                  <a16:creationId xmlns:a16="http://schemas.microsoft.com/office/drawing/2014/main" id="{5BE19C15-65E4-419F-A645-BFF721854D45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09;p2">
              <a:extLst>
                <a:ext uri="{FF2B5EF4-FFF2-40B4-BE49-F238E27FC236}">
                  <a16:creationId xmlns:a16="http://schemas.microsoft.com/office/drawing/2014/main" id="{45B54071-A18E-4FF7-A28D-0E4244F5D67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10;p2">
              <a:extLst>
                <a:ext uri="{FF2B5EF4-FFF2-40B4-BE49-F238E27FC236}">
                  <a16:creationId xmlns:a16="http://schemas.microsoft.com/office/drawing/2014/main" id="{BA3D3640-0A91-4F74-8C40-3D7225C56B46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11;p2">
              <a:extLst>
                <a:ext uri="{FF2B5EF4-FFF2-40B4-BE49-F238E27FC236}">
                  <a16:creationId xmlns:a16="http://schemas.microsoft.com/office/drawing/2014/main" id="{17F6ADD7-C7FF-4F44-A370-264232D7C389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12;p2">
              <a:extLst>
                <a:ext uri="{FF2B5EF4-FFF2-40B4-BE49-F238E27FC236}">
                  <a16:creationId xmlns:a16="http://schemas.microsoft.com/office/drawing/2014/main" id="{F58AE34E-8E3C-4C88-8BD2-D464E4839A64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13;p2">
              <a:extLst>
                <a:ext uri="{FF2B5EF4-FFF2-40B4-BE49-F238E27FC236}">
                  <a16:creationId xmlns:a16="http://schemas.microsoft.com/office/drawing/2014/main" id="{5A386FAD-94D6-47DA-9C92-462D6EBF00D5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14;p2">
              <a:extLst>
                <a:ext uri="{FF2B5EF4-FFF2-40B4-BE49-F238E27FC236}">
                  <a16:creationId xmlns:a16="http://schemas.microsoft.com/office/drawing/2014/main" id="{B23DDADD-6E19-4EE6-97EA-BC94D97F0CC9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15;p2">
              <a:extLst>
                <a:ext uri="{FF2B5EF4-FFF2-40B4-BE49-F238E27FC236}">
                  <a16:creationId xmlns:a16="http://schemas.microsoft.com/office/drawing/2014/main" id="{CEDB6B85-BADF-4ADE-8135-4BC5DBFBBC02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16;p2">
              <a:extLst>
                <a:ext uri="{FF2B5EF4-FFF2-40B4-BE49-F238E27FC236}">
                  <a16:creationId xmlns:a16="http://schemas.microsoft.com/office/drawing/2014/main" id="{6292B1DB-9F46-40DC-BE19-92BE1F94924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17;p2">
              <a:extLst>
                <a:ext uri="{FF2B5EF4-FFF2-40B4-BE49-F238E27FC236}">
                  <a16:creationId xmlns:a16="http://schemas.microsoft.com/office/drawing/2014/main" id="{DD852753-3126-4D29-AB54-1802F9A7F4DA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18;p2">
              <a:extLst>
                <a:ext uri="{FF2B5EF4-FFF2-40B4-BE49-F238E27FC236}">
                  <a16:creationId xmlns:a16="http://schemas.microsoft.com/office/drawing/2014/main" id="{8032EEA4-218E-497E-A9D0-A3F6F3DF27D4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19;p2">
              <a:extLst>
                <a:ext uri="{FF2B5EF4-FFF2-40B4-BE49-F238E27FC236}">
                  <a16:creationId xmlns:a16="http://schemas.microsoft.com/office/drawing/2014/main" id="{29C8269F-08B0-4C64-AE03-2A26DE585215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0;p2">
              <a:extLst>
                <a:ext uri="{FF2B5EF4-FFF2-40B4-BE49-F238E27FC236}">
                  <a16:creationId xmlns:a16="http://schemas.microsoft.com/office/drawing/2014/main" id="{3BBFE1AC-FDB0-4FA0-AC61-3027D9B90D50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1;p2">
              <a:extLst>
                <a:ext uri="{FF2B5EF4-FFF2-40B4-BE49-F238E27FC236}">
                  <a16:creationId xmlns:a16="http://schemas.microsoft.com/office/drawing/2014/main" id="{2794A4D5-E2F6-4122-AF34-019C87AEA46F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2;p2">
              <a:extLst>
                <a:ext uri="{FF2B5EF4-FFF2-40B4-BE49-F238E27FC236}">
                  <a16:creationId xmlns:a16="http://schemas.microsoft.com/office/drawing/2014/main" id="{E159A164-76A4-4D4D-9632-FD0432223DE9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3;p2">
              <a:extLst>
                <a:ext uri="{FF2B5EF4-FFF2-40B4-BE49-F238E27FC236}">
                  <a16:creationId xmlns:a16="http://schemas.microsoft.com/office/drawing/2014/main" id="{D03983F2-DB4B-4740-86D7-34589A1975E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;p2">
              <a:extLst>
                <a:ext uri="{FF2B5EF4-FFF2-40B4-BE49-F238E27FC236}">
                  <a16:creationId xmlns:a16="http://schemas.microsoft.com/office/drawing/2014/main" id="{BB44A697-10BB-4C97-B4A9-B6F3BEA996DB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;p2">
              <a:extLst>
                <a:ext uri="{FF2B5EF4-FFF2-40B4-BE49-F238E27FC236}">
                  <a16:creationId xmlns:a16="http://schemas.microsoft.com/office/drawing/2014/main" id="{A5D617DC-FD02-47F4-9B28-D149241D547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6;p2">
              <a:extLst>
                <a:ext uri="{FF2B5EF4-FFF2-40B4-BE49-F238E27FC236}">
                  <a16:creationId xmlns:a16="http://schemas.microsoft.com/office/drawing/2014/main" id="{69AE4D24-5D5D-4C0D-A6C7-1EBD6C86E143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7;p2">
              <a:extLst>
                <a:ext uri="{FF2B5EF4-FFF2-40B4-BE49-F238E27FC236}">
                  <a16:creationId xmlns:a16="http://schemas.microsoft.com/office/drawing/2014/main" id="{085ECD44-C998-4804-AB1F-D52CE7BCB76E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8;p2">
              <a:extLst>
                <a:ext uri="{FF2B5EF4-FFF2-40B4-BE49-F238E27FC236}">
                  <a16:creationId xmlns:a16="http://schemas.microsoft.com/office/drawing/2014/main" id="{26F4B79C-3A01-4918-8FE3-8BE81C97D097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9;p2">
              <a:extLst>
                <a:ext uri="{FF2B5EF4-FFF2-40B4-BE49-F238E27FC236}">
                  <a16:creationId xmlns:a16="http://schemas.microsoft.com/office/drawing/2014/main" id="{B079A5A1-0303-45C3-97E1-B47245DD9A56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30;p2">
              <a:extLst>
                <a:ext uri="{FF2B5EF4-FFF2-40B4-BE49-F238E27FC236}">
                  <a16:creationId xmlns:a16="http://schemas.microsoft.com/office/drawing/2014/main" id="{3F52D63B-3884-419E-8F23-DAF528F75B29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31;p2">
              <a:extLst>
                <a:ext uri="{FF2B5EF4-FFF2-40B4-BE49-F238E27FC236}">
                  <a16:creationId xmlns:a16="http://schemas.microsoft.com/office/drawing/2014/main" id="{7E413706-3879-4C34-80E8-0B9CB7600EA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32;p2">
              <a:extLst>
                <a:ext uri="{FF2B5EF4-FFF2-40B4-BE49-F238E27FC236}">
                  <a16:creationId xmlns:a16="http://schemas.microsoft.com/office/drawing/2014/main" id="{16907B35-F59C-427D-A133-CF76A5C34810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33;p2">
              <a:extLst>
                <a:ext uri="{FF2B5EF4-FFF2-40B4-BE49-F238E27FC236}">
                  <a16:creationId xmlns:a16="http://schemas.microsoft.com/office/drawing/2014/main" id="{450DEF0A-E0C5-44F1-925E-44913F39AA9D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34;p2">
              <a:extLst>
                <a:ext uri="{FF2B5EF4-FFF2-40B4-BE49-F238E27FC236}">
                  <a16:creationId xmlns:a16="http://schemas.microsoft.com/office/drawing/2014/main" id="{4FB910A5-B142-4281-A893-EA184CC8350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35;p2">
              <a:extLst>
                <a:ext uri="{FF2B5EF4-FFF2-40B4-BE49-F238E27FC236}">
                  <a16:creationId xmlns:a16="http://schemas.microsoft.com/office/drawing/2014/main" id="{46E64F04-80D2-49A9-B531-3BAF8E033982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36;p2">
              <a:extLst>
                <a:ext uri="{FF2B5EF4-FFF2-40B4-BE49-F238E27FC236}">
                  <a16:creationId xmlns:a16="http://schemas.microsoft.com/office/drawing/2014/main" id="{BF3927FE-199B-46EF-BD95-FA10F6CA4172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37;p2">
              <a:extLst>
                <a:ext uri="{FF2B5EF4-FFF2-40B4-BE49-F238E27FC236}">
                  <a16:creationId xmlns:a16="http://schemas.microsoft.com/office/drawing/2014/main" id="{F20DC03E-A191-4606-A5BA-B92A049C9964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38;p2">
              <a:extLst>
                <a:ext uri="{FF2B5EF4-FFF2-40B4-BE49-F238E27FC236}">
                  <a16:creationId xmlns:a16="http://schemas.microsoft.com/office/drawing/2014/main" id="{DFE3052B-8DB7-49D0-9B07-5534DFCE4417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39;p2">
              <a:extLst>
                <a:ext uri="{FF2B5EF4-FFF2-40B4-BE49-F238E27FC236}">
                  <a16:creationId xmlns:a16="http://schemas.microsoft.com/office/drawing/2014/main" id="{ECA214CB-5243-42A2-AB4C-8106FE39941E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40;p2">
              <a:extLst>
                <a:ext uri="{FF2B5EF4-FFF2-40B4-BE49-F238E27FC236}">
                  <a16:creationId xmlns:a16="http://schemas.microsoft.com/office/drawing/2014/main" id="{194B9510-19D6-4F24-B6B8-A6C075C3F336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41;p2">
              <a:extLst>
                <a:ext uri="{FF2B5EF4-FFF2-40B4-BE49-F238E27FC236}">
                  <a16:creationId xmlns:a16="http://schemas.microsoft.com/office/drawing/2014/main" id="{77E35E0C-18F3-4EA2-9D7E-F7337BB11981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42;p2">
              <a:extLst>
                <a:ext uri="{FF2B5EF4-FFF2-40B4-BE49-F238E27FC236}">
                  <a16:creationId xmlns:a16="http://schemas.microsoft.com/office/drawing/2014/main" id="{899183C3-F777-4E16-816F-8C1233E7C4B8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43;p2">
              <a:extLst>
                <a:ext uri="{FF2B5EF4-FFF2-40B4-BE49-F238E27FC236}">
                  <a16:creationId xmlns:a16="http://schemas.microsoft.com/office/drawing/2014/main" id="{36483679-AF84-42DD-A1FF-B7665D65243A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44;p2">
              <a:extLst>
                <a:ext uri="{FF2B5EF4-FFF2-40B4-BE49-F238E27FC236}">
                  <a16:creationId xmlns:a16="http://schemas.microsoft.com/office/drawing/2014/main" id="{17F6F129-2CA4-4F0E-AA7A-BAED7211D5FF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45;p2">
              <a:extLst>
                <a:ext uri="{FF2B5EF4-FFF2-40B4-BE49-F238E27FC236}">
                  <a16:creationId xmlns:a16="http://schemas.microsoft.com/office/drawing/2014/main" id="{CE187C61-7D8B-4EF0-9D4D-5BE431813993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46;p2">
              <a:extLst>
                <a:ext uri="{FF2B5EF4-FFF2-40B4-BE49-F238E27FC236}">
                  <a16:creationId xmlns:a16="http://schemas.microsoft.com/office/drawing/2014/main" id="{F7F94F1F-3E64-4F5F-8771-C4F0AB2D3044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47;p2">
              <a:extLst>
                <a:ext uri="{FF2B5EF4-FFF2-40B4-BE49-F238E27FC236}">
                  <a16:creationId xmlns:a16="http://schemas.microsoft.com/office/drawing/2014/main" id="{EC8F5415-3B92-4EAD-B77A-6811278B4A13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48;p2">
              <a:extLst>
                <a:ext uri="{FF2B5EF4-FFF2-40B4-BE49-F238E27FC236}">
                  <a16:creationId xmlns:a16="http://schemas.microsoft.com/office/drawing/2014/main" id="{F6D4E6F8-3324-404D-A7A6-F9100FD3F580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49;p2">
              <a:extLst>
                <a:ext uri="{FF2B5EF4-FFF2-40B4-BE49-F238E27FC236}">
                  <a16:creationId xmlns:a16="http://schemas.microsoft.com/office/drawing/2014/main" id="{16656ABE-F615-4A59-B1CE-DBE087189BA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0;p2">
              <a:extLst>
                <a:ext uri="{FF2B5EF4-FFF2-40B4-BE49-F238E27FC236}">
                  <a16:creationId xmlns:a16="http://schemas.microsoft.com/office/drawing/2014/main" id="{1842BD6E-CB24-4056-8B44-EBF9C31F6D81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1;p2">
              <a:extLst>
                <a:ext uri="{FF2B5EF4-FFF2-40B4-BE49-F238E27FC236}">
                  <a16:creationId xmlns:a16="http://schemas.microsoft.com/office/drawing/2014/main" id="{AEED3DB8-F789-46F3-BAFD-085966E2901C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;p2">
              <a:extLst>
                <a:ext uri="{FF2B5EF4-FFF2-40B4-BE49-F238E27FC236}">
                  <a16:creationId xmlns:a16="http://schemas.microsoft.com/office/drawing/2014/main" id="{ADFD3A11-23C4-450B-AA12-19ABB919914D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3;p2">
              <a:extLst>
                <a:ext uri="{FF2B5EF4-FFF2-40B4-BE49-F238E27FC236}">
                  <a16:creationId xmlns:a16="http://schemas.microsoft.com/office/drawing/2014/main" id="{5A2285A9-E688-4AD4-B2B2-78996D140E7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4;p2">
              <a:extLst>
                <a:ext uri="{FF2B5EF4-FFF2-40B4-BE49-F238E27FC236}">
                  <a16:creationId xmlns:a16="http://schemas.microsoft.com/office/drawing/2014/main" id="{5199F010-246C-47AB-9480-07FC8B8DF284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55;p2">
              <a:extLst>
                <a:ext uri="{FF2B5EF4-FFF2-40B4-BE49-F238E27FC236}">
                  <a16:creationId xmlns:a16="http://schemas.microsoft.com/office/drawing/2014/main" id="{113E8499-801D-4B42-924E-5C7C4A3F77EA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56;p2">
              <a:extLst>
                <a:ext uri="{FF2B5EF4-FFF2-40B4-BE49-F238E27FC236}">
                  <a16:creationId xmlns:a16="http://schemas.microsoft.com/office/drawing/2014/main" id="{4819702F-956A-4254-A565-5DDF221582E6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7;p2">
              <a:extLst>
                <a:ext uri="{FF2B5EF4-FFF2-40B4-BE49-F238E27FC236}">
                  <a16:creationId xmlns:a16="http://schemas.microsoft.com/office/drawing/2014/main" id="{52B7A463-93F9-4C72-A7E3-3B5E027BB6D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8;p2">
              <a:extLst>
                <a:ext uri="{FF2B5EF4-FFF2-40B4-BE49-F238E27FC236}">
                  <a16:creationId xmlns:a16="http://schemas.microsoft.com/office/drawing/2014/main" id="{6EC4E7BF-0D5F-457F-8D60-A39BF59EA4C9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9;p2">
              <a:extLst>
                <a:ext uri="{FF2B5EF4-FFF2-40B4-BE49-F238E27FC236}">
                  <a16:creationId xmlns:a16="http://schemas.microsoft.com/office/drawing/2014/main" id="{C4C83D3D-EEEF-4915-8699-3924C0D6942D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60;p2">
              <a:extLst>
                <a:ext uri="{FF2B5EF4-FFF2-40B4-BE49-F238E27FC236}">
                  <a16:creationId xmlns:a16="http://schemas.microsoft.com/office/drawing/2014/main" id="{7EC8A800-3288-4AA9-9802-24053E540B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413;p2">
            <a:extLst>
              <a:ext uri="{FF2B5EF4-FFF2-40B4-BE49-F238E27FC236}">
                <a16:creationId xmlns:a16="http://schemas.microsoft.com/office/drawing/2014/main" id="{493A05D3-90F7-459C-AFC6-9DBF69501D0C}"/>
              </a:ext>
            </a:extLst>
          </p:cNvPr>
          <p:cNvGrpSpPr/>
          <p:nvPr/>
        </p:nvGrpSpPr>
        <p:grpSpPr>
          <a:xfrm rot="-10030981">
            <a:off x="8095215" y="-1337216"/>
            <a:ext cx="1417332" cy="2499963"/>
            <a:chOff x="2797700" y="3217325"/>
            <a:chExt cx="682725" cy="1204225"/>
          </a:xfrm>
        </p:grpSpPr>
        <p:sp>
          <p:nvSpPr>
            <p:cNvPr id="200" name="Google Shape;414;p2">
              <a:extLst>
                <a:ext uri="{FF2B5EF4-FFF2-40B4-BE49-F238E27FC236}">
                  <a16:creationId xmlns:a16="http://schemas.microsoft.com/office/drawing/2014/main" id="{03C93330-D6A8-4A32-9FE0-FE9860C1365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15;p2">
              <a:extLst>
                <a:ext uri="{FF2B5EF4-FFF2-40B4-BE49-F238E27FC236}">
                  <a16:creationId xmlns:a16="http://schemas.microsoft.com/office/drawing/2014/main" id="{4542AB47-A38E-4DFA-AAAC-CF864C5454C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16;p2">
              <a:extLst>
                <a:ext uri="{FF2B5EF4-FFF2-40B4-BE49-F238E27FC236}">
                  <a16:creationId xmlns:a16="http://schemas.microsoft.com/office/drawing/2014/main" id="{EEC583CC-F018-4BA6-B54B-F61792AAA813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17;p2">
              <a:extLst>
                <a:ext uri="{FF2B5EF4-FFF2-40B4-BE49-F238E27FC236}">
                  <a16:creationId xmlns:a16="http://schemas.microsoft.com/office/drawing/2014/main" id="{8963389D-8C89-43C1-BFF7-A8FAE0B18344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18;p2">
              <a:extLst>
                <a:ext uri="{FF2B5EF4-FFF2-40B4-BE49-F238E27FC236}">
                  <a16:creationId xmlns:a16="http://schemas.microsoft.com/office/drawing/2014/main" id="{16B7A74D-B24A-45B1-98F4-88C87FC310E4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19;p2">
              <a:extLst>
                <a:ext uri="{FF2B5EF4-FFF2-40B4-BE49-F238E27FC236}">
                  <a16:creationId xmlns:a16="http://schemas.microsoft.com/office/drawing/2014/main" id="{FDC98DE1-4621-475E-999A-2AE2911B0B0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20;p2">
              <a:extLst>
                <a:ext uri="{FF2B5EF4-FFF2-40B4-BE49-F238E27FC236}">
                  <a16:creationId xmlns:a16="http://schemas.microsoft.com/office/drawing/2014/main" id="{7068A46C-B8BD-4457-BE51-B19FF1E181D2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2.22222E-6 L -3.95833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9" grpId="0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802;p25">
            <a:extLst>
              <a:ext uri="{FF2B5EF4-FFF2-40B4-BE49-F238E27FC236}">
                <a16:creationId xmlns:a16="http://schemas.microsoft.com/office/drawing/2014/main" id="{613CCF8C-F550-4922-ACC5-C1AE3B817468}"/>
              </a:ext>
            </a:extLst>
          </p:cNvPr>
          <p:cNvGrpSpPr/>
          <p:nvPr/>
        </p:nvGrpSpPr>
        <p:grpSpPr>
          <a:xfrm>
            <a:off x="-3275818" y="5149456"/>
            <a:ext cx="7454123" cy="3361969"/>
            <a:chOff x="5619200" y="4458200"/>
            <a:chExt cx="1647150" cy="742900"/>
          </a:xfrm>
        </p:grpSpPr>
        <p:sp>
          <p:nvSpPr>
            <p:cNvPr id="12" name="Google Shape;2803;p25">
              <a:extLst>
                <a:ext uri="{FF2B5EF4-FFF2-40B4-BE49-F238E27FC236}">
                  <a16:creationId xmlns:a16="http://schemas.microsoft.com/office/drawing/2014/main" id="{FF6974DC-0435-4725-B043-FDE157DD654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804;p25">
              <a:extLst>
                <a:ext uri="{FF2B5EF4-FFF2-40B4-BE49-F238E27FC236}">
                  <a16:creationId xmlns:a16="http://schemas.microsoft.com/office/drawing/2014/main" id="{33A82614-0C2E-4312-BA93-FFE7DEE1454B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805;p25">
              <a:extLst>
                <a:ext uri="{FF2B5EF4-FFF2-40B4-BE49-F238E27FC236}">
                  <a16:creationId xmlns:a16="http://schemas.microsoft.com/office/drawing/2014/main" id="{AAA53000-A2C9-4249-AD93-65B232C35126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806;p25">
              <a:extLst>
                <a:ext uri="{FF2B5EF4-FFF2-40B4-BE49-F238E27FC236}">
                  <a16:creationId xmlns:a16="http://schemas.microsoft.com/office/drawing/2014/main" id="{AF025AE5-7299-4F9E-895D-7F3491996E22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807;p25">
              <a:extLst>
                <a:ext uri="{FF2B5EF4-FFF2-40B4-BE49-F238E27FC236}">
                  <a16:creationId xmlns:a16="http://schemas.microsoft.com/office/drawing/2014/main" id="{A15633B2-A697-4E70-AA79-4F8DFE3DEA6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2808;p25">
            <a:extLst>
              <a:ext uri="{FF2B5EF4-FFF2-40B4-BE49-F238E27FC236}">
                <a16:creationId xmlns:a16="http://schemas.microsoft.com/office/drawing/2014/main" id="{278E8784-A7D2-4858-8BC8-C0F46CC5DD53}"/>
              </a:ext>
            </a:extLst>
          </p:cNvPr>
          <p:cNvGrpSpPr/>
          <p:nvPr/>
        </p:nvGrpSpPr>
        <p:grpSpPr>
          <a:xfrm rot="10800000" flipH="1">
            <a:off x="7759593" y="-801094"/>
            <a:ext cx="5510241" cy="2491468"/>
            <a:chOff x="4178350" y="2375050"/>
            <a:chExt cx="938350" cy="515775"/>
          </a:xfrm>
        </p:grpSpPr>
        <p:sp>
          <p:nvSpPr>
            <p:cNvPr id="18" name="Google Shape;2809;p25">
              <a:extLst>
                <a:ext uri="{FF2B5EF4-FFF2-40B4-BE49-F238E27FC236}">
                  <a16:creationId xmlns:a16="http://schemas.microsoft.com/office/drawing/2014/main" id="{2DC090BB-D36A-4C30-B186-C8E31163F929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810;p25">
              <a:extLst>
                <a:ext uri="{FF2B5EF4-FFF2-40B4-BE49-F238E27FC236}">
                  <a16:creationId xmlns:a16="http://schemas.microsoft.com/office/drawing/2014/main" id="{06E7247E-4AB9-47A2-AC47-136AA4A75DA2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811;p25">
              <a:extLst>
                <a:ext uri="{FF2B5EF4-FFF2-40B4-BE49-F238E27FC236}">
                  <a16:creationId xmlns:a16="http://schemas.microsoft.com/office/drawing/2014/main" id="{CF782304-9F04-458D-A3FB-457F85572EAB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12;p25">
              <a:extLst>
                <a:ext uri="{FF2B5EF4-FFF2-40B4-BE49-F238E27FC236}">
                  <a16:creationId xmlns:a16="http://schemas.microsoft.com/office/drawing/2014/main" id="{5F649495-D911-4FC3-A824-F1FD517F3DF7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813;p25">
              <a:extLst>
                <a:ext uri="{FF2B5EF4-FFF2-40B4-BE49-F238E27FC236}">
                  <a16:creationId xmlns:a16="http://schemas.microsoft.com/office/drawing/2014/main" id="{6D6AA2E3-1335-4E2A-A855-EE86C9670742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814;p25">
              <a:extLst>
                <a:ext uri="{FF2B5EF4-FFF2-40B4-BE49-F238E27FC236}">
                  <a16:creationId xmlns:a16="http://schemas.microsoft.com/office/drawing/2014/main" id="{FC97E7A7-76EC-4590-90B3-3BAEB523F967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815;p25">
              <a:extLst>
                <a:ext uri="{FF2B5EF4-FFF2-40B4-BE49-F238E27FC236}">
                  <a16:creationId xmlns:a16="http://schemas.microsoft.com/office/drawing/2014/main" id="{021B7BA1-9785-4A5D-978C-9A73D80A304E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816;p25">
            <a:extLst>
              <a:ext uri="{FF2B5EF4-FFF2-40B4-BE49-F238E27FC236}">
                <a16:creationId xmlns:a16="http://schemas.microsoft.com/office/drawing/2014/main" id="{DA3A7102-7444-4218-84B6-C70735983A42}"/>
              </a:ext>
            </a:extLst>
          </p:cNvPr>
          <p:cNvGrpSpPr/>
          <p:nvPr/>
        </p:nvGrpSpPr>
        <p:grpSpPr>
          <a:xfrm rot="-1136998">
            <a:off x="9738798" y="4940320"/>
            <a:ext cx="3550129" cy="3771592"/>
            <a:chOff x="4159600" y="887163"/>
            <a:chExt cx="1265600" cy="1344550"/>
          </a:xfrm>
        </p:grpSpPr>
        <p:sp>
          <p:nvSpPr>
            <p:cNvPr id="26" name="Google Shape;2817;p25">
              <a:extLst>
                <a:ext uri="{FF2B5EF4-FFF2-40B4-BE49-F238E27FC236}">
                  <a16:creationId xmlns:a16="http://schemas.microsoft.com/office/drawing/2014/main" id="{704BA263-64E1-48E2-9324-293126B296D7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818;p25">
              <a:extLst>
                <a:ext uri="{FF2B5EF4-FFF2-40B4-BE49-F238E27FC236}">
                  <a16:creationId xmlns:a16="http://schemas.microsoft.com/office/drawing/2014/main" id="{EFD28C05-45C8-4A42-B850-940BF837CA54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19;p25">
              <a:extLst>
                <a:ext uri="{FF2B5EF4-FFF2-40B4-BE49-F238E27FC236}">
                  <a16:creationId xmlns:a16="http://schemas.microsoft.com/office/drawing/2014/main" id="{CCCE469C-EC1C-4213-80B9-01A85577943E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820;p25">
              <a:extLst>
                <a:ext uri="{FF2B5EF4-FFF2-40B4-BE49-F238E27FC236}">
                  <a16:creationId xmlns:a16="http://schemas.microsoft.com/office/drawing/2014/main" id="{813D10A1-B22F-4348-A735-7F71917E0E99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821;p25">
              <a:extLst>
                <a:ext uri="{FF2B5EF4-FFF2-40B4-BE49-F238E27FC236}">
                  <a16:creationId xmlns:a16="http://schemas.microsoft.com/office/drawing/2014/main" id="{45ADD649-00B9-44F8-A54B-BCB7C0D41ED7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822;p25">
              <a:extLst>
                <a:ext uri="{FF2B5EF4-FFF2-40B4-BE49-F238E27FC236}">
                  <a16:creationId xmlns:a16="http://schemas.microsoft.com/office/drawing/2014/main" id="{01FE08A1-8696-4FCE-94CD-AE9B0C6C6924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823;p25">
              <a:extLst>
                <a:ext uri="{FF2B5EF4-FFF2-40B4-BE49-F238E27FC236}">
                  <a16:creationId xmlns:a16="http://schemas.microsoft.com/office/drawing/2014/main" id="{90975805-9E09-4445-91AF-CD3BABBF611E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824;p25">
              <a:extLst>
                <a:ext uri="{FF2B5EF4-FFF2-40B4-BE49-F238E27FC236}">
                  <a16:creationId xmlns:a16="http://schemas.microsoft.com/office/drawing/2014/main" id="{2BCE42D8-A11C-4C95-8848-3F5678C98E65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825;p25">
              <a:extLst>
                <a:ext uri="{FF2B5EF4-FFF2-40B4-BE49-F238E27FC236}">
                  <a16:creationId xmlns:a16="http://schemas.microsoft.com/office/drawing/2014/main" id="{4B09A803-FFDA-458F-AB71-2087E149F58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826;p25">
              <a:extLst>
                <a:ext uri="{FF2B5EF4-FFF2-40B4-BE49-F238E27FC236}">
                  <a16:creationId xmlns:a16="http://schemas.microsoft.com/office/drawing/2014/main" id="{ADBA6A3B-4CF9-411C-AA3A-6F035B5D67BC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827;p25">
              <a:extLst>
                <a:ext uri="{FF2B5EF4-FFF2-40B4-BE49-F238E27FC236}">
                  <a16:creationId xmlns:a16="http://schemas.microsoft.com/office/drawing/2014/main" id="{16E1DB34-8B28-4DB1-AE32-1596A7B9F69D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828;p25">
              <a:extLst>
                <a:ext uri="{FF2B5EF4-FFF2-40B4-BE49-F238E27FC236}">
                  <a16:creationId xmlns:a16="http://schemas.microsoft.com/office/drawing/2014/main" id="{B4C0EB69-434D-422B-8A7C-9C0DEA4615BC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829;p25">
              <a:extLst>
                <a:ext uri="{FF2B5EF4-FFF2-40B4-BE49-F238E27FC236}">
                  <a16:creationId xmlns:a16="http://schemas.microsoft.com/office/drawing/2014/main" id="{8D0BC4E9-6214-4BC9-89A9-92471A370F05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830;p25">
              <a:extLst>
                <a:ext uri="{FF2B5EF4-FFF2-40B4-BE49-F238E27FC236}">
                  <a16:creationId xmlns:a16="http://schemas.microsoft.com/office/drawing/2014/main" id="{1BF5B2E7-DE1E-416F-97EF-A4D17B27B42F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831;p25">
              <a:extLst>
                <a:ext uri="{FF2B5EF4-FFF2-40B4-BE49-F238E27FC236}">
                  <a16:creationId xmlns:a16="http://schemas.microsoft.com/office/drawing/2014/main" id="{8E3F4F91-9EA5-476A-9768-E5415C0C622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832;p25">
              <a:extLst>
                <a:ext uri="{FF2B5EF4-FFF2-40B4-BE49-F238E27FC236}">
                  <a16:creationId xmlns:a16="http://schemas.microsoft.com/office/drawing/2014/main" id="{546544A0-1B4E-4771-8B06-347859C21A6B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833;p25">
              <a:extLst>
                <a:ext uri="{FF2B5EF4-FFF2-40B4-BE49-F238E27FC236}">
                  <a16:creationId xmlns:a16="http://schemas.microsoft.com/office/drawing/2014/main" id="{8C85AEE6-766B-45F9-BB96-0E9800B697F5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834;p25">
              <a:extLst>
                <a:ext uri="{FF2B5EF4-FFF2-40B4-BE49-F238E27FC236}">
                  <a16:creationId xmlns:a16="http://schemas.microsoft.com/office/drawing/2014/main" id="{19BC869C-5729-4AA6-8A03-8DC83D9D4440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835;p25">
              <a:extLst>
                <a:ext uri="{FF2B5EF4-FFF2-40B4-BE49-F238E27FC236}">
                  <a16:creationId xmlns:a16="http://schemas.microsoft.com/office/drawing/2014/main" id="{1522417C-A7F2-4302-A28D-DE77C56B7FFA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836;p25">
              <a:extLst>
                <a:ext uri="{FF2B5EF4-FFF2-40B4-BE49-F238E27FC236}">
                  <a16:creationId xmlns:a16="http://schemas.microsoft.com/office/drawing/2014/main" id="{4733F58C-5325-4315-A690-02A9CEA7EBB4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837;p25">
              <a:extLst>
                <a:ext uri="{FF2B5EF4-FFF2-40B4-BE49-F238E27FC236}">
                  <a16:creationId xmlns:a16="http://schemas.microsoft.com/office/drawing/2014/main" id="{D18A8EE8-642E-4B73-A2A7-9AB9D577AD47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838;p25">
              <a:extLst>
                <a:ext uri="{FF2B5EF4-FFF2-40B4-BE49-F238E27FC236}">
                  <a16:creationId xmlns:a16="http://schemas.microsoft.com/office/drawing/2014/main" id="{F138D0A9-7C8F-4BD0-B5A3-2E43E7B66756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839;p25">
              <a:extLst>
                <a:ext uri="{FF2B5EF4-FFF2-40B4-BE49-F238E27FC236}">
                  <a16:creationId xmlns:a16="http://schemas.microsoft.com/office/drawing/2014/main" id="{6C55DB8A-A848-4128-BEB3-49844C87BAA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840;p25">
              <a:extLst>
                <a:ext uri="{FF2B5EF4-FFF2-40B4-BE49-F238E27FC236}">
                  <a16:creationId xmlns:a16="http://schemas.microsoft.com/office/drawing/2014/main" id="{389BA4B5-FB63-443D-A968-E4CDEED10676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841;p25">
              <a:extLst>
                <a:ext uri="{FF2B5EF4-FFF2-40B4-BE49-F238E27FC236}">
                  <a16:creationId xmlns:a16="http://schemas.microsoft.com/office/drawing/2014/main" id="{4A980604-60D2-4AE5-B424-9268182451D7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842;p25">
              <a:extLst>
                <a:ext uri="{FF2B5EF4-FFF2-40B4-BE49-F238E27FC236}">
                  <a16:creationId xmlns:a16="http://schemas.microsoft.com/office/drawing/2014/main" id="{E12CFD51-ED2C-46BA-973D-9F968555505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843;p25">
              <a:extLst>
                <a:ext uri="{FF2B5EF4-FFF2-40B4-BE49-F238E27FC236}">
                  <a16:creationId xmlns:a16="http://schemas.microsoft.com/office/drawing/2014/main" id="{7ED4E8DD-006D-4A08-9C5E-7741DBEC48AD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844;p25">
              <a:extLst>
                <a:ext uri="{FF2B5EF4-FFF2-40B4-BE49-F238E27FC236}">
                  <a16:creationId xmlns:a16="http://schemas.microsoft.com/office/drawing/2014/main" id="{47D8F888-430A-4755-B13C-09920ABAA9B9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845;p25">
              <a:extLst>
                <a:ext uri="{FF2B5EF4-FFF2-40B4-BE49-F238E27FC236}">
                  <a16:creationId xmlns:a16="http://schemas.microsoft.com/office/drawing/2014/main" id="{1F9F9DFB-CF36-460E-850A-D4E9BCF8F878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846;p25">
              <a:extLst>
                <a:ext uri="{FF2B5EF4-FFF2-40B4-BE49-F238E27FC236}">
                  <a16:creationId xmlns:a16="http://schemas.microsoft.com/office/drawing/2014/main" id="{488D520D-CE97-4829-BF29-AC8766CFB8C6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847;p25">
              <a:extLst>
                <a:ext uri="{FF2B5EF4-FFF2-40B4-BE49-F238E27FC236}">
                  <a16:creationId xmlns:a16="http://schemas.microsoft.com/office/drawing/2014/main" id="{F892D468-D828-4466-8234-EE2F8CB8CA62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48;p25">
              <a:extLst>
                <a:ext uri="{FF2B5EF4-FFF2-40B4-BE49-F238E27FC236}">
                  <a16:creationId xmlns:a16="http://schemas.microsoft.com/office/drawing/2014/main" id="{986D9126-FCDA-427C-AB43-853638306ADE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49;p25">
              <a:extLst>
                <a:ext uri="{FF2B5EF4-FFF2-40B4-BE49-F238E27FC236}">
                  <a16:creationId xmlns:a16="http://schemas.microsoft.com/office/drawing/2014/main" id="{5EEC8461-A514-4039-B184-1F6F91E1BB7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50;p25">
              <a:extLst>
                <a:ext uri="{FF2B5EF4-FFF2-40B4-BE49-F238E27FC236}">
                  <a16:creationId xmlns:a16="http://schemas.microsoft.com/office/drawing/2014/main" id="{43D85E15-66DB-4A12-88B1-9BB5FB633B4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51;p25">
              <a:extLst>
                <a:ext uri="{FF2B5EF4-FFF2-40B4-BE49-F238E27FC236}">
                  <a16:creationId xmlns:a16="http://schemas.microsoft.com/office/drawing/2014/main" id="{2FDCBE30-7A5A-45BA-B823-CB7F903463D1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52;p25">
              <a:extLst>
                <a:ext uri="{FF2B5EF4-FFF2-40B4-BE49-F238E27FC236}">
                  <a16:creationId xmlns:a16="http://schemas.microsoft.com/office/drawing/2014/main" id="{90F019C5-7D43-451D-B71B-04A93359AE4A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53;p25">
              <a:extLst>
                <a:ext uri="{FF2B5EF4-FFF2-40B4-BE49-F238E27FC236}">
                  <a16:creationId xmlns:a16="http://schemas.microsoft.com/office/drawing/2014/main" id="{79F550C6-B9A1-4BBC-AE0A-18713607139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54;p25">
              <a:extLst>
                <a:ext uri="{FF2B5EF4-FFF2-40B4-BE49-F238E27FC236}">
                  <a16:creationId xmlns:a16="http://schemas.microsoft.com/office/drawing/2014/main" id="{5BB62BA5-D978-483E-834E-FF86622984EB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55;p25">
              <a:extLst>
                <a:ext uri="{FF2B5EF4-FFF2-40B4-BE49-F238E27FC236}">
                  <a16:creationId xmlns:a16="http://schemas.microsoft.com/office/drawing/2014/main" id="{EEE4D828-785E-4A2A-B25E-D6E4EAB761BA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856;p25">
              <a:extLst>
                <a:ext uri="{FF2B5EF4-FFF2-40B4-BE49-F238E27FC236}">
                  <a16:creationId xmlns:a16="http://schemas.microsoft.com/office/drawing/2014/main" id="{FBD6D87E-D888-4E20-9D15-99F374B33544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857;p25">
              <a:extLst>
                <a:ext uri="{FF2B5EF4-FFF2-40B4-BE49-F238E27FC236}">
                  <a16:creationId xmlns:a16="http://schemas.microsoft.com/office/drawing/2014/main" id="{7F48BC19-6524-4697-8168-A30986250018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858;p25">
              <a:extLst>
                <a:ext uri="{FF2B5EF4-FFF2-40B4-BE49-F238E27FC236}">
                  <a16:creationId xmlns:a16="http://schemas.microsoft.com/office/drawing/2014/main" id="{88BC0213-AF9A-4DB5-9D96-76E082A1D3B3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859;p25">
              <a:extLst>
                <a:ext uri="{FF2B5EF4-FFF2-40B4-BE49-F238E27FC236}">
                  <a16:creationId xmlns:a16="http://schemas.microsoft.com/office/drawing/2014/main" id="{B9B605CC-AC4C-4E1B-B6D8-1A2CFFFB9CE0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860;p25">
              <a:extLst>
                <a:ext uri="{FF2B5EF4-FFF2-40B4-BE49-F238E27FC236}">
                  <a16:creationId xmlns:a16="http://schemas.microsoft.com/office/drawing/2014/main" id="{0401BC24-364A-40F2-AB71-D1D009A56BFB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861;p25">
              <a:extLst>
                <a:ext uri="{FF2B5EF4-FFF2-40B4-BE49-F238E27FC236}">
                  <a16:creationId xmlns:a16="http://schemas.microsoft.com/office/drawing/2014/main" id="{3F60B9DD-428C-4D6F-AB1E-10C8356792BF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862;p25">
              <a:extLst>
                <a:ext uri="{FF2B5EF4-FFF2-40B4-BE49-F238E27FC236}">
                  <a16:creationId xmlns:a16="http://schemas.microsoft.com/office/drawing/2014/main" id="{23A807FE-B25E-47CC-A6EE-F0879F6DF4A2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863;p25">
              <a:extLst>
                <a:ext uri="{FF2B5EF4-FFF2-40B4-BE49-F238E27FC236}">
                  <a16:creationId xmlns:a16="http://schemas.microsoft.com/office/drawing/2014/main" id="{616A225C-6007-48B1-84D0-FB89D8A61B06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864;p25">
              <a:extLst>
                <a:ext uri="{FF2B5EF4-FFF2-40B4-BE49-F238E27FC236}">
                  <a16:creationId xmlns:a16="http://schemas.microsoft.com/office/drawing/2014/main" id="{CBAA1F28-7455-47BC-99AB-1D0C6B8807D7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865;p25">
              <a:extLst>
                <a:ext uri="{FF2B5EF4-FFF2-40B4-BE49-F238E27FC236}">
                  <a16:creationId xmlns:a16="http://schemas.microsoft.com/office/drawing/2014/main" id="{55A5ECF0-E69C-4541-9EC0-A89A2DB79478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866;p25">
              <a:extLst>
                <a:ext uri="{FF2B5EF4-FFF2-40B4-BE49-F238E27FC236}">
                  <a16:creationId xmlns:a16="http://schemas.microsoft.com/office/drawing/2014/main" id="{942BD106-B9AD-4500-B5B7-917E9FAE88A3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867;p25">
              <a:extLst>
                <a:ext uri="{FF2B5EF4-FFF2-40B4-BE49-F238E27FC236}">
                  <a16:creationId xmlns:a16="http://schemas.microsoft.com/office/drawing/2014/main" id="{F24652A4-26AA-45D8-9404-A952367BFCBB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868;p25">
              <a:extLst>
                <a:ext uri="{FF2B5EF4-FFF2-40B4-BE49-F238E27FC236}">
                  <a16:creationId xmlns:a16="http://schemas.microsoft.com/office/drawing/2014/main" id="{E50B0D44-670E-4AE5-91CF-2EAE1B85AF42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869;p25">
              <a:extLst>
                <a:ext uri="{FF2B5EF4-FFF2-40B4-BE49-F238E27FC236}">
                  <a16:creationId xmlns:a16="http://schemas.microsoft.com/office/drawing/2014/main" id="{ED4E448F-8FFD-4104-9EAE-60075776E6D9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870;p25">
              <a:extLst>
                <a:ext uri="{FF2B5EF4-FFF2-40B4-BE49-F238E27FC236}">
                  <a16:creationId xmlns:a16="http://schemas.microsoft.com/office/drawing/2014/main" id="{CA7BE450-F934-4864-A6C3-10C5E762768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871;p25">
              <a:extLst>
                <a:ext uri="{FF2B5EF4-FFF2-40B4-BE49-F238E27FC236}">
                  <a16:creationId xmlns:a16="http://schemas.microsoft.com/office/drawing/2014/main" id="{7E2668F4-3B6F-4753-8C9F-6A8885B4B1AB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872;p25">
              <a:extLst>
                <a:ext uri="{FF2B5EF4-FFF2-40B4-BE49-F238E27FC236}">
                  <a16:creationId xmlns:a16="http://schemas.microsoft.com/office/drawing/2014/main" id="{6E6AB001-745D-4D0B-8828-F87C503E4707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873;p25">
              <a:extLst>
                <a:ext uri="{FF2B5EF4-FFF2-40B4-BE49-F238E27FC236}">
                  <a16:creationId xmlns:a16="http://schemas.microsoft.com/office/drawing/2014/main" id="{1E07DBB3-B5A0-406D-80DF-7B2B3A11EE32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874;p25">
              <a:extLst>
                <a:ext uri="{FF2B5EF4-FFF2-40B4-BE49-F238E27FC236}">
                  <a16:creationId xmlns:a16="http://schemas.microsoft.com/office/drawing/2014/main" id="{35AD5BC1-A028-4826-AC9E-D888C6DD9B0E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875;p25">
              <a:extLst>
                <a:ext uri="{FF2B5EF4-FFF2-40B4-BE49-F238E27FC236}">
                  <a16:creationId xmlns:a16="http://schemas.microsoft.com/office/drawing/2014/main" id="{7CDF9156-0E83-4D13-AECE-E913849E184C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876;p25">
              <a:extLst>
                <a:ext uri="{FF2B5EF4-FFF2-40B4-BE49-F238E27FC236}">
                  <a16:creationId xmlns:a16="http://schemas.microsoft.com/office/drawing/2014/main" id="{B3FAF373-E0B3-4D17-B539-681573D5BB6A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877;p25">
              <a:extLst>
                <a:ext uri="{FF2B5EF4-FFF2-40B4-BE49-F238E27FC236}">
                  <a16:creationId xmlns:a16="http://schemas.microsoft.com/office/drawing/2014/main" id="{7177907B-7937-476D-858D-4DDDB22E3A8B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878;p25">
              <a:extLst>
                <a:ext uri="{FF2B5EF4-FFF2-40B4-BE49-F238E27FC236}">
                  <a16:creationId xmlns:a16="http://schemas.microsoft.com/office/drawing/2014/main" id="{38667974-F7EC-497E-93D6-B822C704D228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879;p25">
              <a:extLst>
                <a:ext uri="{FF2B5EF4-FFF2-40B4-BE49-F238E27FC236}">
                  <a16:creationId xmlns:a16="http://schemas.microsoft.com/office/drawing/2014/main" id="{1895DD1B-14A5-49D4-B81E-0F71DB72CD6C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80;p25">
              <a:extLst>
                <a:ext uri="{FF2B5EF4-FFF2-40B4-BE49-F238E27FC236}">
                  <a16:creationId xmlns:a16="http://schemas.microsoft.com/office/drawing/2014/main" id="{97D57066-7298-4022-9BC5-FDB372F3ECCB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1;p25">
              <a:extLst>
                <a:ext uri="{FF2B5EF4-FFF2-40B4-BE49-F238E27FC236}">
                  <a16:creationId xmlns:a16="http://schemas.microsoft.com/office/drawing/2014/main" id="{8F4FA724-A6DC-415C-A811-08C134E0B35E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82;p25">
              <a:extLst>
                <a:ext uri="{FF2B5EF4-FFF2-40B4-BE49-F238E27FC236}">
                  <a16:creationId xmlns:a16="http://schemas.microsoft.com/office/drawing/2014/main" id="{DD958FFA-F06D-4CC8-9C11-19EFB5A09C6A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883;p25">
              <a:extLst>
                <a:ext uri="{FF2B5EF4-FFF2-40B4-BE49-F238E27FC236}">
                  <a16:creationId xmlns:a16="http://schemas.microsoft.com/office/drawing/2014/main" id="{56D665BC-5B49-4B61-9A6E-68D4B757315C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884;p25">
              <a:extLst>
                <a:ext uri="{FF2B5EF4-FFF2-40B4-BE49-F238E27FC236}">
                  <a16:creationId xmlns:a16="http://schemas.microsoft.com/office/drawing/2014/main" id="{4A23B04F-93EB-4209-8B3B-047D355C7DB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885;p25">
              <a:extLst>
                <a:ext uri="{FF2B5EF4-FFF2-40B4-BE49-F238E27FC236}">
                  <a16:creationId xmlns:a16="http://schemas.microsoft.com/office/drawing/2014/main" id="{E91E9010-DBC8-4030-88F0-BA4F26275472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886;p25">
              <a:extLst>
                <a:ext uri="{FF2B5EF4-FFF2-40B4-BE49-F238E27FC236}">
                  <a16:creationId xmlns:a16="http://schemas.microsoft.com/office/drawing/2014/main" id="{7D5A3F10-6910-4056-B994-36F8816954D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887;p25">
              <a:extLst>
                <a:ext uri="{FF2B5EF4-FFF2-40B4-BE49-F238E27FC236}">
                  <a16:creationId xmlns:a16="http://schemas.microsoft.com/office/drawing/2014/main" id="{4F1023EF-B8F7-43DF-A217-529B3069E569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888;p25">
              <a:extLst>
                <a:ext uri="{FF2B5EF4-FFF2-40B4-BE49-F238E27FC236}">
                  <a16:creationId xmlns:a16="http://schemas.microsoft.com/office/drawing/2014/main" id="{A0F12528-11E7-4AD6-B346-86673D5230ED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889;p25">
              <a:extLst>
                <a:ext uri="{FF2B5EF4-FFF2-40B4-BE49-F238E27FC236}">
                  <a16:creationId xmlns:a16="http://schemas.microsoft.com/office/drawing/2014/main" id="{1025C825-1B87-4E37-BA9F-3E59A51525B0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890;p25">
              <a:extLst>
                <a:ext uri="{FF2B5EF4-FFF2-40B4-BE49-F238E27FC236}">
                  <a16:creationId xmlns:a16="http://schemas.microsoft.com/office/drawing/2014/main" id="{B852401E-5D20-4430-BB43-CED85E7D1D23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891;p25">
              <a:extLst>
                <a:ext uri="{FF2B5EF4-FFF2-40B4-BE49-F238E27FC236}">
                  <a16:creationId xmlns:a16="http://schemas.microsoft.com/office/drawing/2014/main" id="{1AB1F958-E49B-49F5-92DC-7348D3684ED0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892;p25">
              <a:extLst>
                <a:ext uri="{FF2B5EF4-FFF2-40B4-BE49-F238E27FC236}">
                  <a16:creationId xmlns:a16="http://schemas.microsoft.com/office/drawing/2014/main" id="{C10B7BBE-7817-4AEE-AAC7-DA311F781D5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893;p25">
              <a:extLst>
                <a:ext uri="{FF2B5EF4-FFF2-40B4-BE49-F238E27FC236}">
                  <a16:creationId xmlns:a16="http://schemas.microsoft.com/office/drawing/2014/main" id="{E8E8F443-2679-425A-B4B8-75D92D20C1EE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894;p25">
              <a:extLst>
                <a:ext uri="{FF2B5EF4-FFF2-40B4-BE49-F238E27FC236}">
                  <a16:creationId xmlns:a16="http://schemas.microsoft.com/office/drawing/2014/main" id="{38207AF2-4A94-4E24-A492-B5000F6BE254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895;p25">
              <a:extLst>
                <a:ext uri="{FF2B5EF4-FFF2-40B4-BE49-F238E27FC236}">
                  <a16:creationId xmlns:a16="http://schemas.microsoft.com/office/drawing/2014/main" id="{12443F59-2B51-489A-8DCC-3DCAA4DD82E8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896;p25">
              <a:extLst>
                <a:ext uri="{FF2B5EF4-FFF2-40B4-BE49-F238E27FC236}">
                  <a16:creationId xmlns:a16="http://schemas.microsoft.com/office/drawing/2014/main" id="{A44AFD82-B1B5-4FD8-B8BB-CEC58A39CB13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897;p25">
              <a:extLst>
                <a:ext uri="{FF2B5EF4-FFF2-40B4-BE49-F238E27FC236}">
                  <a16:creationId xmlns:a16="http://schemas.microsoft.com/office/drawing/2014/main" id="{6BBC2DF0-BA45-44D9-A83C-272538114705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898;p25">
              <a:extLst>
                <a:ext uri="{FF2B5EF4-FFF2-40B4-BE49-F238E27FC236}">
                  <a16:creationId xmlns:a16="http://schemas.microsoft.com/office/drawing/2014/main" id="{8217270E-D0D2-4A50-A44D-9AB465F0823C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899;p25">
              <a:extLst>
                <a:ext uri="{FF2B5EF4-FFF2-40B4-BE49-F238E27FC236}">
                  <a16:creationId xmlns:a16="http://schemas.microsoft.com/office/drawing/2014/main" id="{3AEFF9A0-292C-4582-B21D-529700B0DAF2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900;p25">
              <a:extLst>
                <a:ext uri="{FF2B5EF4-FFF2-40B4-BE49-F238E27FC236}">
                  <a16:creationId xmlns:a16="http://schemas.microsoft.com/office/drawing/2014/main" id="{0A9A2D58-3B86-4959-BE53-8EC529BB1CA6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901;p25">
              <a:extLst>
                <a:ext uri="{FF2B5EF4-FFF2-40B4-BE49-F238E27FC236}">
                  <a16:creationId xmlns:a16="http://schemas.microsoft.com/office/drawing/2014/main" id="{BC6801D0-8B0C-4B41-8BDF-4CD5E41FAAB1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902;p25">
              <a:extLst>
                <a:ext uri="{FF2B5EF4-FFF2-40B4-BE49-F238E27FC236}">
                  <a16:creationId xmlns:a16="http://schemas.microsoft.com/office/drawing/2014/main" id="{6806F062-E76C-48E2-85F1-6523DBC338A5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903;p25">
              <a:extLst>
                <a:ext uri="{FF2B5EF4-FFF2-40B4-BE49-F238E27FC236}">
                  <a16:creationId xmlns:a16="http://schemas.microsoft.com/office/drawing/2014/main" id="{A5076198-2B9C-40BC-9AD3-170E052C6A50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904;p25">
              <a:extLst>
                <a:ext uri="{FF2B5EF4-FFF2-40B4-BE49-F238E27FC236}">
                  <a16:creationId xmlns:a16="http://schemas.microsoft.com/office/drawing/2014/main" id="{36A34696-F15B-4C15-9395-9E5AE92E298D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905;p25">
              <a:extLst>
                <a:ext uri="{FF2B5EF4-FFF2-40B4-BE49-F238E27FC236}">
                  <a16:creationId xmlns:a16="http://schemas.microsoft.com/office/drawing/2014/main" id="{5DA21C86-AAEC-401E-AFE9-00D064233C16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906;p25">
              <a:extLst>
                <a:ext uri="{FF2B5EF4-FFF2-40B4-BE49-F238E27FC236}">
                  <a16:creationId xmlns:a16="http://schemas.microsoft.com/office/drawing/2014/main" id="{74B92830-9E23-4A31-9BA6-480CCD6600D4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907;p25">
              <a:extLst>
                <a:ext uri="{FF2B5EF4-FFF2-40B4-BE49-F238E27FC236}">
                  <a16:creationId xmlns:a16="http://schemas.microsoft.com/office/drawing/2014/main" id="{ABBA6991-6066-41CD-9C84-E195F0E4F53A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908;p25">
              <a:extLst>
                <a:ext uri="{FF2B5EF4-FFF2-40B4-BE49-F238E27FC236}">
                  <a16:creationId xmlns:a16="http://schemas.microsoft.com/office/drawing/2014/main" id="{2D78E3E5-B4DD-447A-9B42-8925934CB4DD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909;p25">
              <a:extLst>
                <a:ext uri="{FF2B5EF4-FFF2-40B4-BE49-F238E27FC236}">
                  <a16:creationId xmlns:a16="http://schemas.microsoft.com/office/drawing/2014/main" id="{D292849D-A3D1-4005-AEFA-C90DAD0F23B8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910;p25">
              <a:extLst>
                <a:ext uri="{FF2B5EF4-FFF2-40B4-BE49-F238E27FC236}">
                  <a16:creationId xmlns:a16="http://schemas.microsoft.com/office/drawing/2014/main" id="{17D40671-27C3-415D-90ED-14764D47A498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911;p25">
              <a:extLst>
                <a:ext uri="{FF2B5EF4-FFF2-40B4-BE49-F238E27FC236}">
                  <a16:creationId xmlns:a16="http://schemas.microsoft.com/office/drawing/2014/main" id="{8FC37647-2C8D-47E7-A034-42BA78A8511A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912;p25">
              <a:extLst>
                <a:ext uri="{FF2B5EF4-FFF2-40B4-BE49-F238E27FC236}">
                  <a16:creationId xmlns:a16="http://schemas.microsoft.com/office/drawing/2014/main" id="{A5BA7134-9185-47E4-8D21-03BA9B908AE9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913;p25">
              <a:extLst>
                <a:ext uri="{FF2B5EF4-FFF2-40B4-BE49-F238E27FC236}">
                  <a16:creationId xmlns:a16="http://schemas.microsoft.com/office/drawing/2014/main" id="{582E08C0-0219-4080-A78A-0EC230892813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914;p25">
              <a:extLst>
                <a:ext uri="{FF2B5EF4-FFF2-40B4-BE49-F238E27FC236}">
                  <a16:creationId xmlns:a16="http://schemas.microsoft.com/office/drawing/2014/main" id="{174F8115-7717-4ADF-A4FB-6FB94C22148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915;p25">
              <a:extLst>
                <a:ext uri="{FF2B5EF4-FFF2-40B4-BE49-F238E27FC236}">
                  <a16:creationId xmlns:a16="http://schemas.microsoft.com/office/drawing/2014/main" id="{58B877BA-DD51-4B5D-9A6E-5493D037DE49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916;p25">
              <a:extLst>
                <a:ext uri="{FF2B5EF4-FFF2-40B4-BE49-F238E27FC236}">
                  <a16:creationId xmlns:a16="http://schemas.microsoft.com/office/drawing/2014/main" id="{0EFB1826-DAE2-4271-B644-698D1F0D9883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917;p25">
              <a:extLst>
                <a:ext uri="{FF2B5EF4-FFF2-40B4-BE49-F238E27FC236}">
                  <a16:creationId xmlns:a16="http://schemas.microsoft.com/office/drawing/2014/main" id="{AC33711B-F8DB-4457-B475-D63AC55906D9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918;p25">
              <a:extLst>
                <a:ext uri="{FF2B5EF4-FFF2-40B4-BE49-F238E27FC236}">
                  <a16:creationId xmlns:a16="http://schemas.microsoft.com/office/drawing/2014/main" id="{A4086E6A-BE71-45A4-8924-5884B39F6F4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919;p25">
              <a:extLst>
                <a:ext uri="{FF2B5EF4-FFF2-40B4-BE49-F238E27FC236}">
                  <a16:creationId xmlns:a16="http://schemas.microsoft.com/office/drawing/2014/main" id="{99C9CF4D-E214-41AA-B1A4-9393C346BB61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920;p25">
              <a:extLst>
                <a:ext uri="{FF2B5EF4-FFF2-40B4-BE49-F238E27FC236}">
                  <a16:creationId xmlns:a16="http://schemas.microsoft.com/office/drawing/2014/main" id="{A2239525-7F8C-4A13-AA82-2014943D7B94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921;p25">
              <a:extLst>
                <a:ext uri="{FF2B5EF4-FFF2-40B4-BE49-F238E27FC236}">
                  <a16:creationId xmlns:a16="http://schemas.microsoft.com/office/drawing/2014/main" id="{0306EC50-562C-4897-81ED-0535BF8744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1" name="Google Shape;2922;p25">
            <a:extLst>
              <a:ext uri="{FF2B5EF4-FFF2-40B4-BE49-F238E27FC236}">
                <a16:creationId xmlns:a16="http://schemas.microsoft.com/office/drawing/2014/main" id="{C4643ACF-9761-43C9-83D0-8F2E1ED32ACC}"/>
              </a:ext>
            </a:extLst>
          </p:cNvPr>
          <p:cNvSpPr/>
          <p:nvPr/>
        </p:nvSpPr>
        <p:spPr>
          <a:xfrm rot="8934532" flipH="1">
            <a:off x="-407690" y="-689517"/>
            <a:ext cx="2537107" cy="226827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2" name="Google Shape;2923;p25">
            <a:extLst>
              <a:ext uri="{FF2B5EF4-FFF2-40B4-BE49-F238E27FC236}">
                <a16:creationId xmlns:a16="http://schemas.microsoft.com/office/drawing/2014/main" id="{1C493B78-5B68-4931-AAA3-21F85AEF8A4B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133" name="Google Shape;2924;p25">
              <a:extLst>
                <a:ext uri="{FF2B5EF4-FFF2-40B4-BE49-F238E27FC236}">
                  <a16:creationId xmlns:a16="http://schemas.microsoft.com/office/drawing/2014/main" id="{FA4AE202-AD5A-433B-9B25-1FB9874497C0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925;p25">
              <a:extLst>
                <a:ext uri="{FF2B5EF4-FFF2-40B4-BE49-F238E27FC236}">
                  <a16:creationId xmlns:a16="http://schemas.microsoft.com/office/drawing/2014/main" id="{768EF429-34F1-44BB-807C-3E6C9E2BD3F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926;p25">
              <a:extLst>
                <a:ext uri="{FF2B5EF4-FFF2-40B4-BE49-F238E27FC236}">
                  <a16:creationId xmlns:a16="http://schemas.microsoft.com/office/drawing/2014/main" id="{079BE06D-456D-454E-AEC0-5D4A02FF986A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927;p25">
              <a:extLst>
                <a:ext uri="{FF2B5EF4-FFF2-40B4-BE49-F238E27FC236}">
                  <a16:creationId xmlns:a16="http://schemas.microsoft.com/office/drawing/2014/main" id="{A327FCDC-5154-45CF-8280-FF3D54E40312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928;p25">
              <a:extLst>
                <a:ext uri="{FF2B5EF4-FFF2-40B4-BE49-F238E27FC236}">
                  <a16:creationId xmlns:a16="http://schemas.microsoft.com/office/drawing/2014/main" id="{2A27B6FA-6CE4-46A3-B3D1-E256C850B0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929;p25">
              <a:extLst>
                <a:ext uri="{FF2B5EF4-FFF2-40B4-BE49-F238E27FC236}">
                  <a16:creationId xmlns:a16="http://schemas.microsoft.com/office/drawing/2014/main" id="{4E93775B-2B39-4D75-AEC0-20039766E7DA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930;p25">
              <a:extLst>
                <a:ext uri="{FF2B5EF4-FFF2-40B4-BE49-F238E27FC236}">
                  <a16:creationId xmlns:a16="http://schemas.microsoft.com/office/drawing/2014/main" id="{DFFEFB38-69DE-4875-8008-1D8315E3FD68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2931;p25">
            <a:extLst>
              <a:ext uri="{FF2B5EF4-FFF2-40B4-BE49-F238E27FC236}">
                <a16:creationId xmlns:a16="http://schemas.microsoft.com/office/drawing/2014/main" id="{9BA648E2-9CAD-4DD3-8431-360EC8523269}"/>
              </a:ext>
            </a:extLst>
          </p:cNvPr>
          <p:cNvGrpSpPr/>
          <p:nvPr/>
        </p:nvGrpSpPr>
        <p:grpSpPr>
          <a:xfrm rot="2700000">
            <a:off x="5638708" y="6266633"/>
            <a:ext cx="2156149" cy="1607163"/>
            <a:chOff x="4500175" y="3779525"/>
            <a:chExt cx="1136425" cy="847075"/>
          </a:xfrm>
        </p:grpSpPr>
        <p:sp>
          <p:nvSpPr>
            <p:cNvPr id="141" name="Google Shape;2932;p25">
              <a:extLst>
                <a:ext uri="{FF2B5EF4-FFF2-40B4-BE49-F238E27FC236}">
                  <a16:creationId xmlns:a16="http://schemas.microsoft.com/office/drawing/2014/main" id="{EF292B7C-CF07-4F45-809F-29F670AB319B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933;p25">
              <a:extLst>
                <a:ext uri="{FF2B5EF4-FFF2-40B4-BE49-F238E27FC236}">
                  <a16:creationId xmlns:a16="http://schemas.microsoft.com/office/drawing/2014/main" id="{19A6B49B-49F7-4556-A620-FA06EF334E09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934;p25">
              <a:extLst>
                <a:ext uri="{FF2B5EF4-FFF2-40B4-BE49-F238E27FC236}">
                  <a16:creationId xmlns:a16="http://schemas.microsoft.com/office/drawing/2014/main" id="{0AAF0ABB-C8BB-4CC8-AB25-4BEDA17E17C1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935;p25">
              <a:extLst>
                <a:ext uri="{FF2B5EF4-FFF2-40B4-BE49-F238E27FC236}">
                  <a16:creationId xmlns:a16="http://schemas.microsoft.com/office/drawing/2014/main" id="{917CC935-3EA2-4C1B-92A4-734BE9743682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936;p25">
              <a:extLst>
                <a:ext uri="{FF2B5EF4-FFF2-40B4-BE49-F238E27FC236}">
                  <a16:creationId xmlns:a16="http://schemas.microsoft.com/office/drawing/2014/main" id="{0B575D08-1749-44FC-BE4D-313BB815763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937;p25">
              <a:extLst>
                <a:ext uri="{FF2B5EF4-FFF2-40B4-BE49-F238E27FC236}">
                  <a16:creationId xmlns:a16="http://schemas.microsoft.com/office/drawing/2014/main" id="{6A8EDADB-B8A0-49F8-992A-108F8B0C2760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938;p25">
              <a:extLst>
                <a:ext uri="{FF2B5EF4-FFF2-40B4-BE49-F238E27FC236}">
                  <a16:creationId xmlns:a16="http://schemas.microsoft.com/office/drawing/2014/main" id="{E051A828-B8E7-417A-8B5E-AF8BC61CDBB0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939;p25">
              <a:extLst>
                <a:ext uri="{FF2B5EF4-FFF2-40B4-BE49-F238E27FC236}">
                  <a16:creationId xmlns:a16="http://schemas.microsoft.com/office/drawing/2014/main" id="{347C63BA-21E0-4651-86D5-583755192877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940;p25">
              <a:extLst>
                <a:ext uri="{FF2B5EF4-FFF2-40B4-BE49-F238E27FC236}">
                  <a16:creationId xmlns:a16="http://schemas.microsoft.com/office/drawing/2014/main" id="{9180F826-2EC2-491E-9294-6899C0E6F47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941;p25">
              <a:extLst>
                <a:ext uri="{FF2B5EF4-FFF2-40B4-BE49-F238E27FC236}">
                  <a16:creationId xmlns:a16="http://schemas.microsoft.com/office/drawing/2014/main" id="{3AFD15D9-2141-4904-BE1A-35BB313793D0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942;p25">
              <a:extLst>
                <a:ext uri="{FF2B5EF4-FFF2-40B4-BE49-F238E27FC236}">
                  <a16:creationId xmlns:a16="http://schemas.microsoft.com/office/drawing/2014/main" id="{ED8CD0B9-9598-4C86-A0AD-59A323D144A6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7A12488-B2B6-4CB1-8DD0-153978CA29E3}"/>
              </a:ext>
            </a:extLst>
          </p:cNvPr>
          <p:cNvSpPr/>
          <p:nvPr/>
        </p:nvSpPr>
        <p:spPr>
          <a:xfrm>
            <a:off x="1999948" y="334085"/>
            <a:ext cx="3495900" cy="89796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77E42F3-07AF-456F-95E0-EE70CDE274F7}"/>
              </a:ext>
            </a:extLst>
          </p:cNvPr>
          <p:cNvSpPr txBox="1"/>
          <p:nvPr/>
        </p:nvSpPr>
        <p:spPr>
          <a:xfrm>
            <a:off x="2534350" y="245706"/>
            <a:ext cx="28365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 latinLnBrk="0">
              <a:buClr>
                <a:srgbClr val="000000"/>
              </a:buClr>
            </a:pPr>
            <a:r>
              <a:rPr lang="en-US" sz="5333" kern="0">
                <a:solidFill>
                  <a:srgbClr val="FFFFFF"/>
                </a:solidFill>
                <a:latin typeface="Lobster" panose="00000500000000000000" pitchFamily="2" charset="0"/>
                <a:cs typeface="Arial"/>
                <a:sym typeface="Arial"/>
              </a:rPr>
              <a:t>Diễn biến</a:t>
            </a:r>
            <a:endParaRPr kumimoji="0" lang="en-US" sz="5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bster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F184473-DCAD-4D17-8991-B91C22CADF1C}"/>
              </a:ext>
            </a:extLst>
          </p:cNvPr>
          <p:cNvSpPr txBox="1"/>
          <p:nvPr/>
        </p:nvSpPr>
        <p:spPr>
          <a:xfrm>
            <a:off x="2832487" y="1423692"/>
            <a:ext cx="85930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 latinLnBrk="0">
              <a:buClr>
                <a:srgbClr val="000000"/>
              </a:buClr>
            </a:pPr>
            <a:r>
              <a:rPr lang="vi-VN" sz="44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• Trời họp cây cối lại để đặt cho mỗi loài một cái tên.</a:t>
            </a:r>
          </a:p>
          <a:p>
            <a:pPr lvl="0" algn="just" defTabSz="1219170" latinLnBrk="0">
              <a:buClr>
                <a:srgbClr val="000000"/>
              </a:buClr>
            </a:pPr>
            <a:r>
              <a:rPr lang="vi-VN" sz="44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• Nhành cây nhỏ đến muộn vì bận chăm sóc bà đang bị bệnh.</a:t>
            </a:r>
          </a:p>
          <a:p>
            <a:pPr lvl="0" algn="just" defTabSz="1219170" latinLnBrk="0">
              <a:buClr>
                <a:srgbClr val="000000"/>
              </a:buClr>
            </a:pPr>
            <a:r>
              <a:rPr lang="vi-VN" sz="44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• Nhành cây cho rằng lời nói ngập ngừng của Trời (thì là) chính là tên của mình.</a:t>
            </a:r>
          </a:p>
        </p:txBody>
      </p:sp>
      <p:pic>
        <p:nvPicPr>
          <p:cNvPr id="156" name="Picture 6">
            <a:extLst>
              <a:ext uri="{FF2B5EF4-FFF2-40B4-BE49-F238E27FC236}">
                <a16:creationId xmlns:a16="http://schemas.microsoft.com/office/drawing/2014/main" id="{F58462CF-B6FF-4126-8A7E-725626EF3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8148" y="2109190"/>
            <a:ext cx="2573824" cy="46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802;p25">
            <a:extLst>
              <a:ext uri="{FF2B5EF4-FFF2-40B4-BE49-F238E27FC236}">
                <a16:creationId xmlns:a16="http://schemas.microsoft.com/office/drawing/2014/main" id="{613CCF8C-F550-4922-ACC5-C1AE3B817468}"/>
              </a:ext>
            </a:extLst>
          </p:cNvPr>
          <p:cNvGrpSpPr/>
          <p:nvPr/>
        </p:nvGrpSpPr>
        <p:grpSpPr>
          <a:xfrm>
            <a:off x="-3275818" y="5149456"/>
            <a:ext cx="7454123" cy="3361969"/>
            <a:chOff x="5619200" y="4458200"/>
            <a:chExt cx="1647150" cy="742900"/>
          </a:xfrm>
        </p:grpSpPr>
        <p:sp>
          <p:nvSpPr>
            <p:cNvPr id="12" name="Google Shape;2803;p25">
              <a:extLst>
                <a:ext uri="{FF2B5EF4-FFF2-40B4-BE49-F238E27FC236}">
                  <a16:creationId xmlns:a16="http://schemas.microsoft.com/office/drawing/2014/main" id="{FF6974DC-0435-4725-B043-FDE157DD654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804;p25">
              <a:extLst>
                <a:ext uri="{FF2B5EF4-FFF2-40B4-BE49-F238E27FC236}">
                  <a16:creationId xmlns:a16="http://schemas.microsoft.com/office/drawing/2014/main" id="{33A82614-0C2E-4312-BA93-FFE7DEE1454B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805;p25">
              <a:extLst>
                <a:ext uri="{FF2B5EF4-FFF2-40B4-BE49-F238E27FC236}">
                  <a16:creationId xmlns:a16="http://schemas.microsoft.com/office/drawing/2014/main" id="{AAA53000-A2C9-4249-AD93-65B232C35126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806;p25">
              <a:extLst>
                <a:ext uri="{FF2B5EF4-FFF2-40B4-BE49-F238E27FC236}">
                  <a16:creationId xmlns:a16="http://schemas.microsoft.com/office/drawing/2014/main" id="{AF025AE5-7299-4F9E-895D-7F3491996E22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807;p25">
              <a:extLst>
                <a:ext uri="{FF2B5EF4-FFF2-40B4-BE49-F238E27FC236}">
                  <a16:creationId xmlns:a16="http://schemas.microsoft.com/office/drawing/2014/main" id="{A15633B2-A697-4E70-AA79-4F8DFE3DEA6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2808;p25">
            <a:extLst>
              <a:ext uri="{FF2B5EF4-FFF2-40B4-BE49-F238E27FC236}">
                <a16:creationId xmlns:a16="http://schemas.microsoft.com/office/drawing/2014/main" id="{278E8784-A7D2-4858-8BC8-C0F46CC5DD53}"/>
              </a:ext>
            </a:extLst>
          </p:cNvPr>
          <p:cNvGrpSpPr/>
          <p:nvPr/>
        </p:nvGrpSpPr>
        <p:grpSpPr>
          <a:xfrm rot="10800000" flipH="1">
            <a:off x="7759593" y="-801094"/>
            <a:ext cx="5510241" cy="2491468"/>
            <a:chOff x="4178350" y="2375050"/>
            <a:chExt cx="938350" cy="515775"/>
          </a:xfrm>
        </p:grpSpPr>
        <p:sp>
          <p:nvSpPr>
            <p:cNvPr id="18" name="Google Shape;2809;p25">
              <a:extLst>
                <a:ext uri="{FF2B5EF4-FFF2-40B4-BE49-F238E27FC236}">
                  <a16:creationId xmlns:a16="http://schemas.microsoft.com/office/drawing/2014/main" id="{2DC090BB-D36A-4C30-B186-C8E31163F929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810;p25">
              <a:extLst>
                <a:ext uri="{FF2B5EF4-FFF2-40B4-BE49-F238E27FC236}">
                  <a16:creationId xmlns:a16="http://schemas.microsoft.com/office/drawing/2014/main" id="{06E7247E-4AB9-47A2-AC47-136AA4A75DA2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811;p25">
              <a:extLst>
                <a:ext uri="{FF2B5EF4-FFF2-40B4-BE49-F238E27FC236}">
                  <a16:creationId xmlns:a16="http://schemas.microsoft.com/office/drawing/2014/main" id="{CF782304-9F04-458D-A3FB-457F85572EAB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12;p25">
              <a:extLst>
                <a:ext uri="{FF2B5EF4-FFF2-40B4-BE49-F238E27FC236}">
                  <a16:creationId xmlns:a16="http://schemas.microsoft.com/office/drawing/2014/main" id="{5F649495-D911-4FC3-A824-F1FD517F3DF7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813;p25">
              <a:extLst>
                <a:ext uri="{FF2B5EF4-FFF2-40B4-BE49-F238E27FC236}">
                  <a16:creationId xmlns:a16="http://schemas.microsoft.com/office/drawing/2014/main" id="{6D6AA2E3-1335-4E2A-A855-EE86C9670742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814;p25">
              <a:extLst>
                <a:ext uri="{FF2B5EF4-FFF2-40B4-BE49-F238E27FC236}">
                  <a16:creationId xmlns:a16="http://schemas.microsoft.com/office/drawing/2014/main" id="{FC97E7A7-76EC-4590-90B3-3BAEB523F967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815;p25">
              <a:extLst>
                <a:ext uri="{FF2B5EF4-FFF2-40B4-BE49-F238E27FC236}">
                  <a16:creationId xmlns:a16="http://schemas.microsoft.com/office/drawing/2014/main" id="{021B7BA1-9785-4A5D-978C-9A73D80A304E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816;p25">
            <a:extLst>
              <a:ext uri="{FF2B5EF4-FFF2-40B4-BE49-F238E27FC236}">
                <a16:creationId xmlns:a16="http://schemas.microsoft.com/office/drawing/2014/main" id="{DA3A7102-7444-4218-84B6-C70735983A42}"/>
              </a:ext>
            </a:extLst>
          </p:cNvPr>
          <p:cNvGrpSpPr/>
          <p:nvPr/>
        </p:nvGrpSpPr>
        <p:grpSpPr>
          <a:xfrm rot="-1136998">
            <a:off x="9738798" y="4940320"/>
            <a:ext cx="3550129" cy="3771592"/>
            <a:chOff x="4159600" y="887163"/>
            <a:chExt cx="1265600" cy="1344550"/>
          </a:xfrm>
        </p:grpSpPr>
        <p:sp>
          <p:nvSpPr>
            <p:cNvPr id="26" name="Google Shape;2817;p25">
              <a:extLst>
                <a:ext uri="{FF2B5EF4-FFF2-40B4-BE49-F238E27FC236}">
                  <a16:creationId xmlns:a16="http://schemas.microsoft.com/office/drawing/2014/main" id="{704BA263-64E1-48E2-9324-293126B296D7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818;p25">
              <a:extLst>
                <a:ext uri="{FF2B5EF4-FFF2-40B4-BE49-F238E27FC236}">
                  <a16:creationId xmlns:a16="http://schemas.microsoft.com/office/drawing/2014/main" id="{EFD28C05-45C8-4A42-B850-940BF837CA54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19;p25">
              <a:extLst>
                <a:ext uri="{FF2B5EF4-FFF2-40B4-BE49-F238E27FC236}">
                  <a16:creationId xmlns:a16="http://schemas.microsoft.com/office/drawing/2014/main" id="{CCCE469C-EC1C-4213-80B9-01A85577943E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820;p25">
              <a:extLst>
                <a:ext uri="{FF2B5EF4-FFF2-40B4-BE49-F238E27FC236}">
                  <a16:creationId xmlns:a16="http://schemas.microsoft.com/office/drawing/2014/main" id="{813D10A1-B22F-4348-A735-7F71917E0E99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821;p25">
              <a:extLst>
                <a:ext uri="{FF2B5EF4-FFF2-40B4-BE49-F238E27FC236}">
                  <a16:creationId xmlns:a16="http://schemas.microsoft.com/office/drawing/2014/main" id="{45ADD649-00B9-44F8-A54B-BCB7C0D41ED7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822;p25">
              <a:extLst>
                <a:ext uri="{FF2B5EF4-FFF2-40B4-BE49-F238E27FC236}">
                  <a16:creationId xmlns:a16="http://schemas.microsoft.com/office/drawing/2014/main" id="{01FE08A1-8696-4FCE-94CD-AE9B0C6C6924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823;p25">
              <a:extLst>
                <a:ext uri="{FF2B5EF4-FFF2-40B4-BE49-F238E27FC236}">
                  <a16:creationId xmlns:a16="http://schemas.microsoft.com/office/drawing/2014/main" id="{90975805-9E09-4445-91AF-CD3BABBF611E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824;p25">
              <a:extLst>
                <a:ext uri="{FF2B5EF4-FFF2-40B4-BE49-F238E27FC236}">
                  <a16:creationId xmlns:a16="http://schemas.microsoft.com/office/drawing/2014/main" id="{2BCE42D8-A11C-4C95-8848-3F5678C98E65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825;p25">
              <a:extLst>
                <a:ext uri="{FF2B5EF4-FFF2-40B4-BE49-F238E27FC236}">
                  <a16:creationId xmlns:a16="http://schemas.microsoft.com/office/drawing/2014/main" id="{4B09A803-FFDA-458F-AB71-2087E149F58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826;p25">
              <a:extLst>
                <a:ext uri="{FF2B5EF4-FFF2-40B4-BE49-F238E27FC236}">
                  <a16:creationId xmlns:a16="http://schemas.microsoft.com/office/drawing/2014/main" id="{ADBA6A3B-4CF9-411C-AA3A-6F035B5D67BC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827;p25">
              <a:extLst>
                <a:ext uri="{FF2B5EF4-FFF2-40B4-BE49-F238E27FC236}">
                  <a16:creationId xmlns:a16="http://schemas.microsoft.com/office/drawing/2014/main" id="{16E1DB34-8B28-4DB1-AE32-1596A7B9F69D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828;p25">
              <a:extLst>
                <a:ext uri="{FF2B5EF4-FFF2-40B4-BE49-F238E27FC236}">
                  <a16:creationId xmlns:a16="http://schemas.microsoft.com/office/drawing/2014/main" id="{B4C0EB69-434D-422B-8A7C-9C0DEA4615BC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829;p25">
              <a:extLst>
                <a:ext uri="{FF2B5EF4-FFF2-40B4-BE49-F238E27FC236}">
                  <a16:creationId xmlns:a16="http://schemas.microsoft.com/office/drawing/2014/main" id="{8D0BC4E9-6214-4BC9-89A9-92471A370F05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830;p25">
              <a:extLst>
                <a:ext uri="{FF2B5EF4-FFF2-40B4-BE49-F238E27FC236}">
                  <a16:creationId xmlns:a16="http://schemas.microsoft.com/office/drawing/2014/main" id="{1BF5B2E7-DE1E-416F-97EF-A4D17B27B42F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831;p25">
              <a:extLst>
                <a:ext uri="{FF2B5EF4-FFF2-40B4-BE49-F238E27FC236}">
                  <a16:creationId xmlns:a16="http://schemas.microsoft.com/office/drawing/2014/main" id="{8E3F4F91-9EA5-476A-9768-E5415C0C622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832;p25">
              <a:extLst>
                <a:ext uri="{FF2B5EF4-FFF2-40B4-BE49-F238E27FC236}">
                  <a16:creationId xmlns:a16="http://schemas.microsoft.com/office/drawing/2014/main" id="{546544A0-1B4E-4771-8B06-347859C21A6B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833;p25">
              <a:extLst>
                <a:ext uri="{FF2B5EF4-FFF2-40B4-BE49-F238E27FC236}">
                  <a16:creationId xmlns:a16="http://schemas.microsoft.com/office/drawing/2014/main" id="{8C85AEE6-766B-45F9-BB96-0E9800B697F5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834;p25">
              <a:extLst>
                <a:ext uri="{FF2B5EF4-FFF2-40B4-BE49-F238E27FC236}">
                  <a16:creationId xmlns:a16="http://schemas.microsoft.com/office/drawing/2014/main" id="{19BC869C-5729-4AA6-8A03-8DC83D9D4440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835;p25">
              <a:extLst>
                <a:ext uri="{FF2B5EF4-FFF2-40B4-BE49-F238E27FC236}">
                  <a16:creationId xmlns:a16="http://schemas.microsoft.com/office/drawing/2014/main" id="{1522417C-A7F2-4302-A28D-DE77C56B7FFA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836;p25">
              <a:extLst>
                <a:ext uri="{FF2B5EF4-FFF2-40B4-BE49-F238E27FC236}">
                  <a16:creationId xmlns:a16="http://schemas.microsoft.com/office/drawing/2014/main" id="{4733F58C-5325-4315-A690-02A9CEA7EBB4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837;p25">
              <a:extLst>
                <a:ext uri="{FF2B5EF4-FFF2-40B4-BE49-F238E27FC236}">
                  <a16:creationId xmlns:a16="http://schemas.microsoft.com/office/drawing/2014/main" id="{D18A8EE8-642E-4B73-A2A7-9AB9D577AD47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838;p25">
              <a:extLst>
                <a:ext uri="{FF2B5EF4-FFF2-40B4-BE49-F238E27FC236}">
                  <a16:creationId xmlns:a16="http://schemas.microsoft.com/office/drawing/2014/main" id="{F138D0A9-7C8F-4BD0-B5A3-2E43E7B66756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839;p25">
              <a:extLst>
                <a:ext uri="{FF2B5EF4-FFF2-40B4-BE49-F238E27FC236}">
                  <a16:creationId xmlns:a16="http://schemas.microsoft.com/office/drawing/2014/main" id="{6C55DB8A-A848-4128-BEB3-49844C87BAA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840;p25">
              <a:extLst>
                <a:ext uri="{FF2B5EF4-FFF2-40B4-BE49-F238E27FC236}">
                  <a16:creationId xmlns:a16="http://schemas.microsoft.com/office/drawing/2014/main" id="{389BA4B5-FB63-443D-A968-E4CDEED10676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841;p25">
              <a:extLst>
                <a:ext uri="{FF2B5EF4-FFF2-40B4-BE49-F238E27FC236}">
                  <a16:creationId xmlns:a16="http://schemas.microsoft.com/office/drawing/2014/main" id="{4A980604-60D2-4AE5-B424-9268182451D7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842;p25">
              <a:extLst>
                <a:ext uri="{FF2B5EF4-FFF2-40B4-BE49-F238E27FC236}">
                  <a16:creationId xmlns:a16="http://schemas.microsoft.com/office/drawing/2014/main" id="{E12CFD51-ED2C-46BA-973D-9F968555505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843;p25">
              <a:extLst>
                <a:ext uri="{FF2B5EF4-FFF2-40B4-BE49-F238E27FC236}">
                  <a16:creationId xmlns:a16="http://schemas.microsoft.com/office/drawing/2014/main" id="{7ED4E8DD-006D-4A08-9C5E-7741DBEC48AD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844;p25">
              <a:extLst>
                <a:ext uri="{FF2B5EF4-FFF2-40B4-BE49-F238E27FC236}">
                  <a16:creationId xmlns:a16="http://schemas.microsoft.com/office/drawing/2014/main" id="{47D8F888-430A-4755-B13C-09920ABAA9B9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845;p25">
              <a:extLst>
                <a:ext uri="{FF2B5EF4-FFF2-40B4-BE49-F238E27FC236}">
                  <a16:creationId xmlns:a16="http://schemas.microsoft.com/office/drawing/2014/main" id="{1F9F9DFB-CF36-460E-850A-D4E9BCF8F878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846;p25">
              <a:extLst>
                <a:ext uri="{FF2B5EF4-FFF2-40B4-BE49-F238E27FC236}">
                  <a16:creationId xmlns:a16="http://schemas.microsoft.com/office/drawing/2014/main" id="{488D520D-CE97-4829-BF29-AC8766CFB8C6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847;p25">
              <a:extLst>
                <a:ext uri="{FF2B5EF4-FFF2-40B4-BE49-F238E27FC236}">
                  <a16:creationId xmlns:a16="http://schemas.microsoft.com/office/drawing/2014/main" id="{F892D468-D828-4466-8234-EE2F8CB8CA62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48;p25">
              <a:extLst>
                <a:ext uri="{FF2B5EF4-FFF2-40B4-BE49-F238E27FC236}">
                  <a16:creationId xmlns:a16="http://schemas.microsoft.com/office/drawing/2014/main" id="{986D9126-FCDA-427C-AB43-853638306ADE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49;p25">
              <a:extLst>
                <a:ext uri="{FF2B5EF4-FFF2-40B4-BE49-F238E27FC236}">
                  <a16:creationId xmlns:a16="http://schemas.microsoft.com/office/drawing/2014/main" id="{5EEC8461-A514-4039-B184-1F6F91E1BB7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50;p25">
              <a:extLst>
                <a:ext uri="{FF2B5EF4-FFF2-40B4-BE49-F238E27FC236}">
                  <a16:creationId xmlns:a16="http://schemas.microsoft.com/office/drawing/2014/main" id="{43D85E15-66DB-4A12-88B1-9BB5FB633B4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51;p25">
              <a:extLst>
                <a:ext uri="{FF2B5EF4-FFF2-40B4-BE49-F238E27FC236}">
                  <a16:creationId xmlns:a16="http://schemas.microsoft.com/office/drawing/2014/main" id="{2FDCBE30-7A5A-45BA-B823-CB7F903463D1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52;p25">
              <a:extLst>
                <a:ext uri="{FF2B5EF4-FFF2-40B4-BE49-F238E27FC236}">
                  <a16:creationId xmlns:a16="http://schemas.microsoft.com/office/drawing/2014/main" id="{90F019C5-7D43-451D-B71B-04A93359AE4A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53;p25">
              <a:extLst>
                <a:ext uri="{FF2B5EF4-FFF2-40B4-BE49-F238E27FC236}">
                  <a16:creationId xmlns:a16="http://schemas.microsoft.com/office/drawing/2014/main" id="{79F550C6-B9A1-4BBC-AE0A-18713607139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54;p25">
              <a:extLst>
                <a:ext uri="{FF2B5EF4-FFF2-40B4-BE49-F238E27FC236}">
                  <a16:creationId xmlns:a16="http://schemas.microsoft.com/office/drawing/2014/main" id="{5BB62BA5-D978-483E-834E-FF86622984EB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55;p25">
              <a:extLst>
                <a:ext uri="{FF2B5EF4-FFF2-40B4-BE49-F238E27FC236}">
                  <a16:creationId xmlns:a16="http://schemas.microsoft.com/office/drawing/2014/main" id="{EEE4D828-785E-4A2A-B25E-D6E4EAB761BA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856;p25">
              <a:extLst>
                <a:ext uri="{FF2B5EF4-FFF2-40B4-BE49-F238E27FC236}">
                  <a16:creationId xmlns:a16="http://schemas.microsoft.com/office/drawing/2014/main" id="{FBD6D87E-D888-4E20-9D15-99F374B33544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857;p25">
              <a:extLst>
                <a:ext uri="{FF2B5EF4-FFF2-40B4-BE49-F238E27FC236}">
                  <a16:creationId xmlns:a16="http://schemas.microsoft.com/office/drawing/2014/main" id="{7F48BC19-6524-4697-8168-A30986250018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858;p25">
              <a:extLst>
                <a:ext uri="{FF2B5EF4-FFF2-40B4-BE49-F238E27FC236}">
                  <a16:creationId xmlns:a16="http://schemas.microsoft.com/office/drawing/2014/main" id="{88BC0213-AF9A-4DB5-9D96-76E082A1D3B3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859;p25">
              <a:extLst>
                <a:ext uri="{FF2B5EF4-FFF2-40B4-BE49-F238E27FC236}">
                  <a16:creationId xmlns:a16="http://schemas.microsoft.com/office/drawing/2014/main" id="{B9B605CC-AC4C-4E1B-B6D8-1A2CFFFB9CE0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860;p25">
              <a:extLst>
                <a:ext uri="{FF2B5EF4-FFF2-40B4-BE49-F238E27FC236}">
                  <a16:creationId xmlns:a16="http://schemas.microsoft.com/office/drawing/2014/main" id="{0401BC24-364A-40F2-AB71-D1D009A56BFB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861;p25">
              <a:extLst>
                <a:ext uri="{FF2B5EF4-FFF2-40B4-BE49-F238E27FC236}">
                  <a16:creationId xmlns:a16="http://schemas.microsoft.com/office/drawing/2014/main" id="{3F60B9DD-428C-4D6F-AB1E-10C8356792BF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862;p25">
              <a:extLst>
                <a:ext uri="{FF2B5EF4-FFF2-40B4-BE49-F238E27FC236}">
                  <a16:creationId xmlns:a16="http://schemas.microsoft.com/office/drawing/2014/main" id="{23A807FE-B25E-47CC-A6EE-F0879F6DF4A2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863;p25">
              <a:extLst>
                <a:ext uri="{FF2B5EF4-FFF2-40B4-BE49-F238E27FC236}">
                  <a16:creationId xmlns:a16="http://schemas.microsoft.com/office/drawing/2014/main" id="{616A225C-6007-48B1-84D0-FB89D8A61B06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864;p25">
              <a:extLst>
                <a:ext uri="{FF2B5EF4-FFF2-40B4-BE49-F238E27FC236}">
                  <a16:creationId xmlns:a16="http://schemas.microsoft.com/office/drawing/2014/main" id="{CBAA1F28-7455-47BC-99AB-1D0C6B8807D7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865;p25">
              <a:extLst>
                <a:ext uri="{FF2B5EF4-FFF2-40B4-BE49-F238E27FC236}">
                  <a16:creationId xmlns:a16="http://schemas.microsoft.com/office/drawing/2014/main" id="{55A5ECF0-E69C-4541-9EC0-A89A2DB79478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866;p25">
              <a:extLst>
                <a:ext uri="{FF2B5EF4-FFF2-40B4-BE49-F238E27FC236}">
                  <a16:creationId xmlns:a16="http://schemas.microsoft.com/office/drawing/2014/main" id="{942BD106-B9AD-4500-B5B7-917E9FAE88A3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867;p25">
              <a:extLst>
                <a:ext uri="{FF2B5EF4-FFF2-40B4-BE49-F238E27FC236}">
                  <a16:creationId xmlns:a16="http://schemas.microsoft.com/office/drawing/2014/main" id="{F24652A4-26AA-45D8-9404-A952367BFCBB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868;p25">
              <a:extLst>
                <a:ext uri="{FF2B5EF4-FFF2-40B4-BE49-F238E27FC236}">
                  <a16:creationId xmlns:a16="http://schemas.microsoft.com/office/drawing/2014/main" id="{E50B0D44-670E-4AE5-91CF-2EAE1B85AF42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869;p25">
              <a:extLst>
                <a:ext uri="{FF2B5EF4-FFF2-40B4-BE49-F238E27FC236}">
                  <a16:creationId xmlns:a16="http://schemas.microsoft.com/office/drawing/2014/main" id="{ED4E448F-8FFD-4104-9EAE-60075776E6D9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870;p25">
              <a:extLst>
                <a:ext uri="{FF2B5EF4-FFF2-40B4-BE49-F238E27FC236}">
                  <a16:creationId xmlns:a16="http://schemas.microsoft.com/office/drawing/2014/main" id="{CA7BE450-F934-4864-A6C3-10C5E762768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871;p25">
              <a:extLst>
                <a:ext uri="{FF2B5EF4-FFF2-40B4-BE49-F238E27FC236}">
                  <a16:creationId xmlns:a16="http://schemas.microsoft.com/office/drawing/2014/main" id="{7E2668F4-3B6F-4753-8C9F-6A8885B4B1AB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872;p25">
              <a:extLst>
                <a:ext uri="{FF2B5EF4-FFF2-40B4-BE49-F238E27FC236}">
                  <a16:creationId xmlns:a16="http://schemas.microsoft.com/office/drawing/2014/main" id="{6E6AB001-745D-4D0B-8828-F87C503E4707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873;p25">
              <a:extLst>
                <a:ext uri="{FF2B5EF4-FFF2-40B4-BE49-F238E27FC236}">
                  <a16:creationId xmlns:a16="http://schemas.microsoft.com/office/drawing/2014/main" id="{1E07DBB3-B5A0-406D-80DF-7B2B3A11EE32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874;p25">
              <a:extLst>
                <a:ext uri="{FF2B5EF4-FFF2-40B4-BE49-F238E27FC236}">
                  <a16:creationId xmlns:a16="http://schemas.microsoft.com/office/drawing/2014/main" id="{35AD5BC1-A028-4826-AC9E-D888C6DD9B0E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875;p25">
              <a:extLst>
                <a:ext uri="{FF2B5EF4-FFF2-40B4-BE49-F238E27FC236}">
                  <a16:creationId xmlns:a16="http://schemas.microsoft.com/office/drawing/2014/main" id="{7CDF9156-0E83-4D13-AECE-E913849E184C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876;p25">
              <a:extLst>
                <a:ext uri="{FF2B5EF4-FFF2-40B4-BE49-F238E27FC236}">
                  <a16:creationId xmlns:a16="http://schemas.microsoft.com/office/drawing/2014/main" id="{B3FAF373-E0B3-4D17-B539-681573D5BB6A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877;p25">
              <a:extLst>
                <a:ext uri="{FF2B5EF4-FFF2-40B4-BE49-F238E27FC236}">
                  <a16:creationId xmlns:a16="http://schemas.microsoft.com/office/drawing/2014/main" id="{7177907B-7937-476D-858D-4DDDB22E3A8B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878;p25">
              <a:extLst>
                <a:ext uri="{FF2B5EF4-FFF2-40B4-BE49-F238E27FC236}">
                  <a16:creationId xmlns:a16="http://schemas.microsoft.com/office/drawing/2014/main" id="{38667974-F7EC-497E-93D6-B822C704D228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879;p25">
              <a:extLst>
                <a:ext uri="{FF2B5EF4-FFF2-40B4-BE49-F238E27FC236}">
                  <a16:creationId xmlns:a16="http://schemas.microsoft.com/office/drawing/2014/main" id="{1895DD1B-14A5-49D4-B81E-0F71DB72CD6C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80;p25">
              <a:extLst>
                <a:ext uri="{FF2B5EF4-FFF2-40B4-BE49-F238E27FC236}">
                  <a16:creationId xmlns:a16="http://schemas.microsoft.com/office/drawing/2014/main" id="{97D57066-7298-4022-9BC5-FDB372F3ECCB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1;p25">
              <a:extLst>
                <a:ext uri="{FF2B5EF4-FFF2-40B4-BE49-F238E27FC236}">
                  <a16:creationId xmlns:a16="http://schemas.microsoft.com/office/drawing/2014/main" id="{8F4FA724-A6DC-415C-A811-08C134E0B35E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82;p25">
              <a:extLst>
                <a:ext uri="{FF2B5EF4-FFF2-40B4-BE49-F238E27FC236}">
                  <a16:creationId xmlns:a16="http://schemas.microsoft.com/office/drawing/2014/main" id="{DD958FFA-F06D-4CC8-9C11-19EFB5A09C6A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883;p25">
              <a:extLst>
                <a:ext uri="{FF2B5EF4-FFF2-40B4-BE49-F238E27FC236}">
                  <a16:creationId xmlns:a16="http://schemas.microsoft.com/office/drawing/2014/main" id="{56D665BC-5B49-4B61-9A6E-68D4B757315C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884;p25">
              <a:extLst>
                <a:ext uri="{FF2B5EF4-FFF2-40B4-BE49-F238E27FC236}">
                  <a16:creationId xmlns:a16="http://schemas.microsoft.com/office/drawing/2014/main" id="{4A23B04F-93EB-4209-8B3B-047D355C7DB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885;p25">
              <a:extLst>
                <a:ext uri="{FF2B5EF4-FFF2-40B4-BE49-F238E27FC236}">
                  <a16:creationId xmlns:a16="http://schemas.microsoft.com/office/drawing/2014/main" id="{E91E9010-DBC8-4030-88F0-BA4F26275472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886;p25">
              <a:extLst>
                <a:ext uri="{FF2B5EF4-FFF2-40B4-BE49-F238E27FC236}">
                  <a16:creationId xmlns:a16="http://schemas.microsoft.com/office/drawing/2014/main" id="{7D5A3F10-6910-4056-B994-36F8816954D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887;p25">
              <a:extLst>
                <a:ext uri="{FF2B5EF4-FFF2-40B4-BE49-F238E27FC236}">
                  <a16:creationId xmlns:a16="http://schemas.microsoft.com/office/drawing/2014/main" id="{4F1023EF-B8F7-43DF-A217-529B3069E569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888;p25">
              <a:extLst>
                <a:ext uri="{FF2B5EF4-FFF2-40B4-BE49-F238E27FC236}">
                  <a16:creationId xmlns:a16="http://schemas.microsoft.com/office/drawing/2014/main" id="{A0F12528-11E7-4AD6-B346-86673D5230ED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889;p25">
              <a:extLst>
                <a:ext uri="{FF2B5EF4-FFF2-40B4-BE49-F238E27FC236}">
                  <a16:creationId xmlns:a16="http://schemas.microsoft.com/office/drawing/2014/main" id="{1025C825-1B87-4E37-BA9F-3E59A51525B0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890;p25">
              <a:extLst>
                <a:ext uri="{FF2B5EF4-FFF2-40B4-BE49-F238E27FC236}">
                  <a16:creationId xmlns:a16="http://schemas.microsoft.com/office/drawing/2014/main" id="{B852401E-5D20-4430-BB43-CED85E7D1D23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891;p25">
              <a:extLst>
                <a:ext uri="{FF2B5EF4-FFF2-40B4-BE49-F238E27FC236}">
                  <a16:creationId xmlns:a16="http://schemas.microsoft.com/office/drawing/2014/main" id="{1AB1F958-E49B-49F5-92DC-7348D3684ED0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892;p25">
              <a:extLst>
                <a:ext uri="{FF2B5EF4-FFF2-40B4-BE49-F238E27FC236}">
                  <a16:creationId xmlns:a16="http://schemas.microsoft.com/office/drawing/2014/main" id="{C10B7BBE-7817-4AEE-AAC7-DA311F781D5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893;p25">
              <a:extLst>
                <a:ext uri="{FF2B5EF4-FFF2-40B4-BE49-F238E27FC236}">
                  <a16:creationId xmlns:a16="http://schemas.microsoft.com/office/drawing/2014/main" id="{E8E8F443-2679-425A-B4B8-75D92D20C1EE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894;p25">
              <a:extLst>
                <a:ext uri="{FF2B5EF4-FFF2-40B4-BE49-F238E27FC236}">
                  <a16:creationId xmlns:a16="http://schemas.microsoft.com/office/drawing/2014/main" id="{38207AF2-4A94-4E24-A492-B5000F6BE254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895;p25">
              <a:extLst>
                <a:ext uri="{FF2B5EF4-FFF2-40B4-BE49-F238E27FC236}">
                  <a16:creationId xmlns:a16="http://schemas.microsoft.com/office/drawing/2014/main" id="{12443F59-2B51-489A-8DCC-3DCAA4DD82E8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896;p25">
              <a:extLst>
                <a:ext uri="{FF2B5EF4-FFF2-40B4-BE49-F238E27FC236}">
                  <a16:creationId xmlns:a16="http://schemas.microsoft.com/office/drawing/2014/main" id="{A44AFD82-B1B5-4FD8-B8BB-CEC58A39CB13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897;p25">
              <a:extLst>
                <a:ext uri="{FF2B5EF4-FFF2-40B4-BE49-F238E27FC236}">
                  <a16:creationId xmlns:a16="http://schemas.microsoft.com/office/drawing/2014/main" id="{6BBC2DF0-BA45-44D9-A83C-272538114705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898;p25">
              <a:extLst>
                <a:ext uri="{FF2B5EF4-FFF2-40B4-BE49-F238E27FC236}">
                  <a16:creationId xmlns:a16="http://schemas.microsoft.com/office/drawing/2014/main" id="{8217270E-D0D2-4A50-A44D-9AB465F0823C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899;p25">
              <a:extLst>
                <a:ext uri="{FF2B5EF4-FFF2-40B4-BE49-F238E27FC236}">
                  <a16:creationId xmlns:a16="http://schemas.microsoft.com/office/drawing/2014/main" id="{3AEFF9A0-292C-4582-B21D-529700B0DAF2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900;p25">
              <a:extLst>
                <a:ext uri="{FF2B5EF4-FFF2-40B4-BE49-F238E27FC236}">
                  <a16:creationId xmlns:a16="http://schemas.microsoft.com/office/drawing/2014/main" id="{0A9A2D58-3B86-4959-BE53-8EC529BB1CA6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901;p25">
              <a:extLst>
                <a:ext uri="{FF2B5EF4-FFF2-40B4-BE49-F238E27FC236}">
                  <a16:creationId xmlns:a16="http://schemas.microsoft.com/office/drawing/2014/main" id="{BC6801D0-8B0C-4B41-8BDF-4CD5E41FAAB1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902;p25">
              <a:extLst>
                <a:ext uri="{FF2B5EF4-FFF2-40B4-BE49-F238E27FC236}">
                  <a16:creationId xmlns:a16="http://schemas.microsoft.com/office/drawing/2014/main" id="{6806F062-E76C-48E2-85F1-6523DBC338A5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903;p25">
              <a:extLst>
                <a:ext uri="{FF2B5EF4-FFF2-40B4-BE49-F238E27FC236}">
                  <a16:creationId xmlns:a16="http://schemas.microsoft.com/office/drawing/2014/main" id="{A5076198-2B9C-40BC-9AD3-170E052C6A50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904;p25">
              <a:extLst>
                <a:ext uri="{FF2B5EF4-FFF2-40B4-BE49-F238E27FC236}">
                  <a16:creationId xmlns:a16="http://schemas.microsoft.com/office/drawing/2014/main" id="{36A34696-F15B-4C15-9395-9E5AE92E298D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905;p25">
              <a:extLst>
                <a:ext uri="{FF2B5EF4-FFF2-40B4-BE49-F238E27FC236}">
                  <a16:creationId xmlns:a16="http://schemas.microsoft.com/office/drawing/2014/main" id="{5DA21C86-AAEC-401E-AFE9-00D064233C16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906;p25">
              <a:extLst>
                <a:ext uri="{FF2B5EF4-FFF2-40B4-BE49-F238E27FC236}">
                  <a16:creationId xmlns:a16="http://schemas.microsoft.com/office/drawing/2014/main" id="{74B92830-9E23-4A31-9BA6-480CCD6600D4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907;p25">
              <a:extLst>
                <a:ext uri="{FF2B5EF4-FFF2-40B4-BE49-F238E27FC236}">
                  <a16:creationId xmlns:a16="http://schemas.microsoft.com/office/drawing/2014/main" id="{ABBA6991-6066-41CD-9C84-E195F0E4F53A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908;p25">
              <a:extLst>
                <a:ext uri="{FF2B5EF4-FFF2-40B4-BE49-F238E27FC236}">
                  <a16:creationId xmlns:a16="http://schemas.microsoft.com/office/drawing/2014/main" id="{2D78E3E5-B4DD-447A-9B42-8925934CB4DD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909;p25">
              <a:extLst>
                <a:ext uri="{FF2B5EF4-FFF2-40B4-BE49-F238E27FC236}">
                  <a16:creationId xmlns:a16="http://schemas.microsoft.com/office/drawing/2014/main" id="{D292849D-A3D1-4005-AEFA-C90DAD0F23B8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910;p25">
              <a:extLst>
                <a:ext uri="{FF2B5EF4-FFF2-40B4-BE49-F238E27FC236}">
                  <a16:creationId xmlns:a16="http://schemas.microsoft.com/office/drawing/2014/main" id="{17D40671-27C3-415D-90ED-14764D47A498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911;p25">
              <a:extLst>
                <a:ext uri="{FF2B5EF4-FFF2-40B4-BE49-F238E27FC236}">
                  <a16:creationId xmlns:a16="http://schemas.microsoft.com/office/drawing/2014/main" id="{8FC37647-2C8D-47E7-A034-42BA78A8511A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912;p25">
              <a:extLst>
                <a:ext uri="{FF2B5EF4-FFF2-40B4-BE49-F238E27FC236}">
                  <a16:creationId xmlns:a16="http://schemas.microsoft.com/office/drawing/2014/main" id="{A5BA7134-9185-47E4-8D21-03BA9B908AE9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913;p25">
              <a:extLst>
                <a:ext uri="{FF2B5EF4-FFF2-40B4-BE49-F238E27FC236}">
                  <a16:creationId xmlns:a16="http://schemas.microsoft.com/office/drawing/2014/main" id="{582E08C0-0219-4080-A78A-0EC230892813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914;p25">
              <a:extLst>
                <a:ext uri="{FF2B5EF4-FFF2-40B4-BE49-F238E27FC236}">
                  <a16:creationId xmlns:a16="http://schemas.microsoft.com/office/drawing/2014/main" id="{174F8115-7717-4ADF-A4FB-6FB94C22148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915;p25">
              <a:extLst>
                <a:ext uri="{FF2B5EF4-FFF2-40B4-BE49-F238E27FC236}">
                  <a16:creationId xmlns:a16="http://schemas.microsoft.com/office/drawing/2014/main" id="{58B877BA-DD51-4B5D-9A6E-5493D037DE49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916;p25">
              <a:extLst>
                <a:ext uri="{FF2B5EF4-FFF2-40B4-BE49-F238E27FC236}">
                  <a16:creationId xmlns:a16="http://schemas.microsoft.com/office/drawing/2014/main" id="{0EFB1826-DAE2-4271-B644-698D1F0D9883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917;p25">
              <a:extLst>
                <a:ext uri="{FF2B5EF4-FFF2-40B4-BE49-F238E27FC236}">
                  <a16:creationId xmlns:a16="http://schemas.microsoft.com/office/drawing/2014/main" id="{AC33711B-F8DB-4457-B475-D63AC55906D9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918;p25">
              <a:extLst>
                <a:ext uri="{FF2B5EF4-FFF2-40B4-BE49-F238E27FC236}">
                  <a16:creationId xmlns:a16="http://schemas.microsoft.com/office/drawing/2014/main" id="{A4086E6A-BE71-45A4-8924-5884B39F6F4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919;p25">
              <a:extLst>
                <a:ext uri="{FF2B5EF4-FFF2-40B4-BE49-F238E27FC236}">
                  <a16:creationId xmlns:a16="http://schemas.microsoft.com/office/drawing/2014/main" id="{99C9CF4D-E214-41AA-B1A4-9393C346BB61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920;p25">
              <a:extLst>
                <a:ext uri="{FF2B5EF4-FFF2-40B4-BE49-F238E27FC236}">
                  <a16:creationId xmlns:a16="http://schemas.microsoft.com/office/drawing/2014/main" id="{A2239525-7F8C-4A13-AA82-2014943D7B94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921;p25">
              <a:extLst>
                <a:ext uri="{FF2B5EF4-FFF2-40B4-BE49-F238E27FC236}">
                  <a16:creationId xmlns:a16="http://schemas.microsoft.com/office/drawing/2014/main" id="{0306EC50-562C-4897-81ED-0535BF8744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1" name="Google Shape;2922;p25">
            <a:extLst>
              <a:ext uri="{FF2B5EF4-FFF2-40B4-BE49-F238E27FC236}">
                <a16:creationId xmlns:a16="http://schemas.microsoft.com/office/drawing/2014/main" id="{C4643ACF-9761-43C9-83D0-8F2E1ED32ACC}"/>
              </a:ext>
            </a:extLst>
          </p:cNvPr>
          <p:cNvSpPr/>
          <p:nvPr/>
        </p:nvSpPr>
        <p:spPr>
          <a:xfrm rot="8934532" flipH="1">
            <a:off x="-407690" y="-689517"/>
            <a:ext cx="2537107" cy="226827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2" name="Google Shape;2923;p25">
            <a:extLst>
              <a:ext uri="{FF2B5EF4-FFF2-40B4-BE49-F238E27FC236}">
                <a16:creationId xmlns:a16="http://schemas.microsoft.com/office/drawing/2014/main" id="{1C493B78-5B68-4931-AAA3-21F85AEF8A4B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133" name="Google Shape;2924;p25">
              <a:extLst>
                <a:ext uri="{FF2B5EF4-FFF2-40B4-BE49-F238E27FC236}">
                  <a16:creationId xmlns:a16="http://schemas.microsoft.com/office/drawing/2014/main" id="{FA4AE202-AD5A-433B-9B25-1FB9874497C0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925;p25">
              <a:extLst>
                <a:ext uri="{FF2B5EF4-FFF2-40B4-BE49-F238E27FC236}">
                  <a16:creationId xmlns:a16="http://schemas.microsoft.com/office/drawing/2014/main" id="{768EF429-34F1-44BB-807C-3E6C9E2BD3F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926;p25">
              <a:extLst>
                <a:ext uri="{FF2B5EF4-FFF2-40B4-BE49-F238E27FC236}">
                  <a16:creationId xmlns:a16="http://schemas.microsoft.com/office/drawing/2014/main" id="{079BE06D-456D-454E-AEC0-5D4A02FF986A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927;p25">
              <a:extLst>
                <a:ext uri="{FF2B5EF4-FFF2-40B4-BE49-F238E27FC236}">
                  <a16:creationId xmlns:a16="http://schemas.microsoft.com/office/drawing/2014/main" id="{A327FCDC-5154-45CF-8280-FF3D54E40312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928;p25">
              <a:extLst>
                <a:ext uri="{FF2B5EF4-FFF2-40B4-BE49-F238E27FC236}">
                  <a16:creationId xmlns:a16="http://schemas.microsoft.com/office/drawing/2014/main" id="{2A27B6FA-6CE4-46A3-B3D1-E256C850B0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929;p25">
              <a:extLst>
                <a:ext uri="{FF2B5EF4-FFF2-40B4-BE49-F238E27FC236}">
                  <a16:creationId xmlns:a16="http://schemas.microsoft.com/office/drawing/2014/main" id="{4E93775B-2B39-4D75-AEC0-20039766E7DA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930;p25">
              <a:extLst>
                <a:ext uri="{FF2B5EF4-FFF2-40B4-BE49-F238E27FC236}">
                  <a16:creationId xmlns:a16="http://schemas.microsoft.com/office/drawing/2014/main" id="{DFFEFB38-69DE-4875-8008-1D8315E3FD68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2931;p25">
            <a:extLst>
              <a:ext uri="{FF2B5EF4-FFF2-40B4-BE49-F238E27FC236}">
                <a16:creationId xmlns:a16="http://schemas.microsoft.com/office/drawing/2014/main" id="{9BA648E2-9CAD-4DD3-8431-360EC8523269}"/>
              </a:ext>
            </a:extLst>
          </p:cNvPr>
          <p:cNvGrpSpPr/>
          <p:nvPr/>
        </p:nvGrpSpPr>
        <p:grpSpPr>
          <a:xfrm rot="2700000">
            <a:off x="4341511" y="6178811"/>
            <a:ext cx="2156149" cy="1607163"/>
            <a:chOff x="4500175" y="3779525"/>
            <a:chExt cx="1136425" cy="847075"/>
          </a:xfrm>
        </p:grpSpPr>
        <p:sp>
          <p:nvSpPr>
            <p:cNvPr id="141" name="Google Shape;2932;p25">
              <a:extLst>
                <a:ext uri="{FF2B5EF4-FFF2-40B4-BE49-F238E27FC236}">
                  <a16:creationId xmlns:a16="http://schemas.microsoft.com/office/drawing/2014/main" id="{EF292B7C-CF07-4F45-809F-29F670AB319B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933;p25">
              <a:extLst>
                <a:ext uri="{FF2B5EF4-FFF2-40B4-BE49-F238E27FC236}">
                  <a16:creationId xmlns:a16="http://schemas.microsoft.com/office/drawing/2014/main" id="{19A6B49B-49F7-4556-A620-FA06EF334E09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934;p25">
              <a:extLst>
                <a:ext uri="{FF2B5EF4-FFF2-40B4-BE49-F238E27FC236}">
                  <a16:creationId xmlns:a16="http://schemas.microsoft.com/office/drawing/2014/main" id="{0AAF0ABB-C8BB-4CC8-AB25-4BEDA17E17C1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935;p25">
              <a:extLst>
                <a:ext uri="{FF2B5EF4-FFF2-40B4-BE49-F238E27FC236}">
                  <a16:creationId xmlns:a16="http://schemas.microsoft.com/office/drawing/2014/main" id="{917CC935-3EA2-4C1B-92A4-734BE9743682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936;p25">
              <a:extLst>
                <a:ext uri="{FF2B5EF4-FFF2-40B4-BE49-F238E27FC236}">
                  <a16:creationId xmlns:a16="http://schemas.microsoft.com/office/drawing/2014/main" id="{0B575D08-1749-44FC-BE4D-313BB815763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937;p25">
              <a:extLst>
                <a:ext uri="{FF2B5EF4-FFF2-40B4-BE49-F238E27FC236}">
                  <a16:creationId xmlns:a16="http://schemas.microsoft.com/office/drawing/2014/main" id="{6A8EDADB-B8A0-49F8-992A-108F8B0C2760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938;p25">
              <a:extLst>
                <a:ext uri="{FF2B5EF4-FFF2-40B4-BE49-F238E27FC236}">
                  <a16:creationId xmlns:a16="http://schemas.microsoft.com/office/drawing/2014/main" id="{E051A828-B8E7-417A-8B5E-AF8BC61CDBB0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939;p25">
              <a:extLst>
                <a:ext uri="{FF2B5EF4-FFF2-40B4-BE49-F238E27FC236}">
                  <a16:creationId xmlns:a16="http://schemas.microsoft.com/office/drawing/2014/main" id="{347C63BA-21E0-4651-86D5-583755192877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940;p25">
              <a:extLst>
                <a:ext uri="{FF2B5EF4-FFF2-40B4-BE49-F238E27FC236}">
                  <a16:creationId xmlns:a16="http://schemas.microsoft.com/office/drawing/2014/main" id="{9180F826-2EC2-491E-9294-6899C0E6F47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941;p25">
              <a:extLst>
                <a:ext uri="{FF2B5EF4-FFF2-40B4-BE49-F238E27FC236}">
                  <a16:creationId xmlns:a16="http://schemas.microsoft.com/office/drawing/2014/main" id="{3AFD15D9-2141-4904-BE1A-35BB313793D0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942;p25">
              <a:extLst>
                <a:ext uri="{FF2B5EF4-FFF2-40B4-BE49-F238E27FC236}">
                  <a16:creationId xmlns:a16="http://schemas.microsoft.com/office/drawing/2014/main" id="{ED8CD0B9-9598-4C86-A0AD-59A323D144A6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7A12488-B2B6-4CB1-8DD0-153978CA29E3}"/>
              </a:ext>
            </a:extLst>
          </p:cNvPr>
          <p:cNvSpPr/>
          <p:nvPr/>
        </p:nvSpPr>
        <p:spPr>
          <a:xfrm>
            <a:off x="1999948" y="334085"/>
            <a:ext cx="3495900" cy="89796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77E42F3-07AF-456F-95E0-EE70CDE274F7}"/>
              </a:ext>
            </a:extLst>
          </p:cNvPr>
          <p:cNvSpPr txBox="1"/>
          <p:nvPr/>
        </p:nvSpPr>
        <p:spPr>
          <a:xfrm>
            <a:off x="2160939" y="334177"/>
            <a:ext cx="396505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 latinLnBrk="0">
              <a:buClr>
                <a:srgbClr val="000000"/>
              </a:buClr>
            </a:pPr>
            <a:r>
              <a:rPr lang="en-US" sz="5333" kern="0">
                <a:solidFill>
                  <a:srgbClr val="FFFFFF"/>
                </a:solidFill>
                <a:latin typeface="Lobster" panose="00000500000000000000" pitchFamily="2" charset="0"/>
                <a:cs typeface="Arial"/>
                <a:sym typeface="Arial"/>
              </a:rPr>
              <a:t>+ Kết thúc: </a:t>
            </a:r>
            <a:endParaRPr kumimoji="0" lang="en-US" sz="5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bster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F184473-DCAD-4D17-8991-B91C22CADF1C}"/>
              </a:ext>
            </a:extLst>
          </p:cNvPr>
          <p:cNvSpPr txBox="1"/>
          <p:nvPr/>
        </p:nvSpPr>
        <p:spPr>
          <a:xfrm>
            <a:off x="2964009" y="1743413"/>
            <a:ext cx="6541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 latinLnBrk="0">
              <a:buClr>
                <a:srgbClr val="000000"/>
              </a:buClr>
            </a:pPr>
            <a:r>
              <a:rPr lang="vi-VN" sz="5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Muôn loài gọi nhành cây đó là thì là.</a:t>
            </a: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6" name="Picture 6">
            <a:extLst>
              <a:ext uri="{FF2B5EF4-FFF2-40B4-BE49-F238E27FC236}">
                <a16:creationId xmlns:a16="http://schemas.microsoft.com/office/drawing/2014/main" id="{F58462CF-B6FF-4126-8A7E-725626EF3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8148" y="2109190"/>
            <a:ext cx="2573824" cy="4616725"/>
          </a:xfrm>
          <a:prstGeom prst="rect">
            <a:avLst/>
          </a:prstGeom>
        </p:spPr>
      </p:pic>
      <p:pic>
        <p:nvPicPr>
          <p:cNvPr id="1026" name="Picture 2" descr="Thì là: Đặc điểm, tác dụng và bài thuốc trị bệnh">
            <a:extLst>
              <a:ext uri="{FF2B5EF4-FFF2-40B4-BE49-F238E27FC236}">
                <a16:creationId xmlns:a16="http://schemas.microsoft.com/office/drawing/2014/main" id="{4B97B7C0-276F-2170-0E26-DE001DEE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18" y="3629846"/>
            <a:ext cx="3638743" cy="25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9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2726;p24">
            <a:extLst>
              <a:ext uri="{FF2B5EF4-FFF2-40B4-BE49-F238E27FC236}">
                <a16:creationId xmlns:a16="http://schemas.microsoft.com/office/drawing/2014/main" id="{32D91CDA-DA4D-47E9-AC1C-40C375A7777E}"/>
              </a:ext>
            </a:extLst>
          </p:cNvPr>
          <p:cNvGrpSpPr/>
          <p:nvPr/>
        </p:nvGrpSpPr>
        <p:grpSpPr>
          <a:xfrm rot="10800000" flipH="1">
            <a:off x="7640993" y="-1222127"/>
            <a:ext cx="5510241" cy="2491468"/>
            <a:chOff x="4178350" y="2375050"/>
            <a:chExt cx="938350" cy="515775"/>
          </a:xfrm>
        </p:grpSpPr>
        <p:sp>
          <p:nvSpPr>
            <p:cNvPr id="15" name="Google Shape;2727;p24">
              <a:extLst>
                <a:ext uri="{FF2B5EF4-FFF2-40B4-BE49-F238E27FC236}">
                  <a16:creationId xmlns:a16="http://schemas.microsoft.com/office/drawing/2014/main" id="{57EE615D-490E-4F5D-BD8A-04E7C0C1DA04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28;p24">
              <a:extLst>
                <a:ext uri="{FF2B5EF4-FFF2-40B4-BE49-F238E27FC236}">
                  <a16:creationId xmlns:a16="http://schemas.microsoft.com/office/drawing/2014/main" id="{5E74148E-62C9-4B52-946F-0DB3532E34D7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29;p24">
              <a:extLst>
                <a:ext uri="{FF2B5EF4-FFF2-40B4-BE49-F238E27FC236}">
                  <a16:creationId xmlns:a16="http://schemas.microsoft.com/office/drawing/2014/main" id="{102187C1-60B8-47B0-957F-32F024D0811C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30;p24">
              <a:extLst>
                <a:ext uri="{FF2B5EF4-FFF2-40B4-BE49-F238E27FC236}">
                  <a16:creationId xmlns:a16="http://schemas.microsoft.com/office/drawing/2014/main" id="{87A929C6-C3C9-49A9-892D-851EEC6D7901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31;p24">
              <a:extLst>
                <a:ext uri="{FF2B5EF4-FFF2-40B4-BE49-F238E27FC236}">
                  <a16:creationId xmlns:a16="http://schemas.microsoft.com/office/drawing/2014/main" id="{A55789D6-23A0-4841-9E41-86CDAF50887D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32;p24">
              <a:extLst>
                <a:ext uri="{FF2B5EF4-FFF2-40B4-BE49-F238E27FC236}">
                  <a16:creationId xmlns:a16="http://schemas.microsoft.com/office/drawing/2014/main" id="{540E9F04-EA25-4666-A80F-507DE8DE8D8B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733;p24">
              <a:extLst>
                <a:ext uri="{FF2B5EF4-FFF2-40B4-BE49-F238E27FC236}">
                  <a16:creationId xmlns:a16="http://schemas.microsoft.com/office/drawing/2014/main" id="{B9DCF4AC-2854-4E58-944C-43F9C532B10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736;p24">
            <a:extLst>
              <a:ext uri="{FF2B5EF4-FFF2-40B4-BE49-F238E27FC236}">
                <a16:creationId xmlns:a16="http://schemas.microsoft.com/office/drawing/2014/main" id="{3BA56CD7-B96C-482F-B53F-90FC18324F2B}"/>
              </a:ext>
            </a:extLst>
          </p:cNvPr>
          <p:cNvGrpSpPr/>
          <p:nvPr/>
        </p:nvGrpSpPr>
        <p:grpSpPr>
          <a:xfrm rot="10799895">
            <a:off x="-580982" y="-1882975"/>
            <a:ext cx="7180915" cy="2864325"/>
            <a:chOff x="5619200" y="4458200"/>
            <a:chExt cx="1647150" cy="742900"/>
          </a:xfrm>
        </p:grpSpPr>
        <p:sp>
          <p:nvSpPr>
            <p:cNvPr id="23" name="Google Shape;2737;p24">
              <a:extLst>
                <a:ext uri="{FF2B5EF4-FFF2-40B4-BE49-F238E27FC236}">
                  <a16:creationId xmlns:a16="http://schemas.microsoft.com/office/drawing/2014/main" id="{8EC84F36-592A-436C-83B9-966EAFA1343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38;p24">
              <a:extLst>
                <a:ext uri="{FF2B5EF4-FFF2-40B4-BE49-F238E27FC236}">
                  <a16:creationId xmlns:a16="http://schemas.microsoft.com/office/drawing/2014/main" id="{107C219C-7BE3-432A-ACCD-53D6CCF6D0D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39;p24">
              <a:extLst>
                <a:ext uri="{FF2B5EF4-FFF2-40B4-BE49-F238E27FC236}">
                  <a16:creationId xmlns:a16="http://schemas.microsoft.com/office/drawing/2014/main" id="{6FA9A91D-84FF-4146-8295-BCE9C8CDEEA7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40;p24">
              <a:extLst>
                <a:ext uri="{FF2B5EF4-FFF2-40B4-BE49-F238E27FC236}">
                  <a16:creationId xmlns:a16="http://schemas.microsoft.com/office/drawing/2014/main" id="{C8908B8C-D392-4E86-BB72-7CD3A21F7BE2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41;p24">
              <a:extLst>
                <a:ext uri="{FF2B5EF4-FFF2-40B4-BE49-F238E27FC236}">
                  <a16:creationId xmlns:a16="http://schemas.microsoft.com/office/drawing/2014/main" id="{FFE62BED-CCE8-40C2-971B-AC8DF769CAD1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742;p24">
            <a:extLst>
              <a:ext uri="{FF2B5EF4-FFF2-40B4-BE49-F238E27FC236}">
                <a16:creationId xmlns:a16="http://schemas.microsoft.com/office/drawing/2014/main" id="{81BE36D4-5142-412E-8609-6EC083E3390E}"/>
              </a:ext>
            </a:extLst>
          </p:cNvPr>
          <p:cNvSpPr/>
          <p:nvPr/>
        </p:nvSpPr>
        <p:spPr>
          <a:xfrm rot="9218179" flipH="1">
            <a:off x="227655" y="-772718"/>
            <a:ext cx="2335368" cy="208806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" name="Google Shape;2743;p24">
            <a:extLst>
              <a:ext uri="{FF2B5EF4-FFF2-40B4-BE49-F238E27FC236}">
                <a16:creationId xmlns:a16="http://schemas.microsoft.com/office/drawing/2014/main" id="{13871B23-AF5D-480B-B5B1-F8C8BC6FA166}"/>
              </a:ext>
            </a:extLst>
          </p:cNvPr>
          <p:cNvGrpSpPr/>
          <p:nvPr/>
        </p:nvGrpSpPr>
        <p:grpSpPr>
          <a:xfrm rot="7750108" flipH="1">
            <a:off x="5856985" y="-1105481"/>
            <a:ext cx="1270012" cy="2039567"/>
            <a:chOff x="2402100" y="3854125"/>
            <a:chExt cx="435600" cy="698825"/>
          </a:xfrm>
        </p:grpSpPr>
        <p:sp>
          <p:nvSpPr>
            <p:cNvPr id="30" name="Google Shape;2744;p24">
              <a:extLst>
                <a:ext uri="{FF2B5EF4-FFF2-40B4-BE49-F238E27FC236}">
                  <a16:creationId xmlns:a16="http://schemas.microsoft.com/office/drawing/2014/main" id="{1A11B367-A695-4C2B-8FC8-41FFF5FE8A30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45;p24">
              <a:extLst>
                <a:ext uri="{FF2B5EF4-FFF2-40B4-BE49-F238E27FC236}">
                  <a16:creationId xmlns:a16="http://schemas.microsoft.com/office/drawing/2014/main" id="{CB3025C3-A781-4487-9D63-2CF16F4C3A1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46;p24">
              <a:extLst>
                <a:ext uri="{FF2B5EF4-FFF2-40B4-BE49-F238E27FC236}">
                  <a16:creationId xmlns:a16="http://schemas.microsoft.com/office/drawing/2014/main" id="{0BE0AF3C-4B93-45E3-99DD-25219293DBAC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47;p24">
              <a:extLst>
                <a:ext uri="{FF2B5EF4-FFF2-40B4-BE49-F238E27FC236}">
                  <a16:creationId xmlns:a16="http://schemas.microsoft.com/office/drawing/2014/main" id="{A15A74FE-A21E-4D9C-B123-42518E44CF8A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48;p24">
              <a:extLst>
                <a:ext uri="{FF2B5EF4-FFF2-40B4-BE49-F238E27FC236}">
                  <a16:creationId xmlns:a16="http://schemas.microsoft.com/office/drawing/2014/main" id="{F2BC1A84-F798-4A32-BF06-854676F49C54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49;p24">
              <a:extLst>
                <a:ext uri="{FF2B5EF4-FFF2-40B4-BE49-F238E27FC236}">
                  <a16:creationId xmlns:a16="http://schemas.microsoft.com/office/drawing/2014/main" id="{78ED4A87-8F06-4DD3-97C5-6BBD656E61D3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750;p24">
              <a:extLst>
                <a:ext uri="{FF2B5EF4-FFF2-40B4-BE49-F238E27FC236}">
                  <a16:creationId xmlns:a16="http://schemas.microsoft.com/office/drawing/2014/main" id="{C0155CC2-7EEA-4146-92C1-4C7E4E6E8597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751;p24">
              <a:extLst>
                <a:ext uri="{FF2B5EF4-FFF2-40B4-BE49-F238E27FC236}">
                  <a16:creationId xmlns:a16="http://schemas.microsoft.com/office/drawing/2014/main" id="{F024CE0D-03E4-4326-BF06-6321B361043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52;p24">
              <a:extLst>
                <a:ext uri="{FF2B5EF4-FFF2-40B4-BE49-F238E27FC236}">
                  <a16:creationId xmlns:a16="http://schemas.microsoft.com/office/drawing/2014/main" id="{966014CC-F6B6-49B4-9C3F-069FD9A11C77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53;p24">
              <a:extLst>
                <a:ext uri="{FF2B5EF4-FFF2-40B4-BE49-F238E27FC236}">
                  <a16:creationId xmlns:a16="http://schemas.microsoft.com/office/drawing/2014/main" id="{68C930C0-4E04-4ABE-828E-FA78024B004D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54;p24">
              <a:extLst>
                <a:ext uri="{FF2B5EF4-FFF2-40B4-BE49-F238E27FC236}">
                  <a16:creationId xmlns:a16="http://schemas.microsoft.com/office/drawing/2014/main" id="{FBD0BC36-E10A-49BE-9B23-98DF823B8C4E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55;p24">
              <a:extLst>
                <a:ext uri="{FF2B5EF4-FFF2-40B4-BE49-F238E27FC236}">
                  <a16:creationId xmlns:a16="http://schemas.microsoft.com/office/drawing/2014/main" id="{3E5D948F-4A61-4F51-9F61-D1ABA56ABD1C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56;p24">
              <a:extLst>
                <a:ext uri="{FF2B5EF4-FFF2-40B4-BE49-F238E27FC236}">
                  <a16:creationId xmlns:a16="http://schemas.microsoft.com/office/drawing/2014/main" id="{569EE62A-D793-4741-A849-17FAE4E3438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2757;p24">
            <a:extLst>
              <a:ext uri="{FF2B5EF4-FFF2-40B4-BE49-F238E27FC236}">
                <a16:creationId xmlns:a16="http://schemas.microsoft.com/office/drawing/2014/main" id="{4CE59926-DF86-4288-BE44-3B3840BEB2F8}"/>
              </a:ext>
            </a:extLst>
          </p:cNvPr>
          <p:cNvGrpSpPr/>
          <p:nvPr/>
        </p:nvGrpSpPr>
        <p:grpSpPr>
          <a:xfrm rot="-9070246">
            <a:off x="10465346" y="-520813"/>
            <a:ext cx="2125157" cy="1584216"/>
            <a:chOff x="4500175" y="3779525"/>
            <a:chExt cx="1136425" cy="847075"/>
          </a:xfrm>
        </p:grpSpPr>
        <p:sp>
          <p:nvSpPr>
            <p:cNvPr id="44" name="Google Shape;2758;p24">
              <a:extLst>
                <a:ext uri="{FF2B5EF4-FFF2-40B4-BE49-F238E27FC236}">
                  <a16:creationId xmlns:a16="http://schemas.microsoft.com/office/drawing/2014/main" id="{EA86C642-EFF8-4620-89F5-7E14A951548F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59;p24">
              <a:extLst>
                <a:ext uri="{FF2B5EF4-FFF2-40B4-BE49-F238E27FC236}">
                  <a16:creationId xmlns:a16="http://schemas.microsoft.com/office/drawing/2014/main" id="{62444965-42B9-4186-9C7E-7B7A3A6837DC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60;p24">
              <a:extLst>
                <a:ext uri="{FF2B5EF4-FFF2-40B4-BE49-F238E27FC236}">
                  <a16:creationId xmlns:a16="http://schemas.microsoft.com/office/drawing/2014/main" id="{48EAF06F-F2F0-45FF-99FE-C5F5A6583436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61;p24">
              <a:extLst>
                <a:ext uri="{FF2B5EF4-FFF2-40B4-BE49-F238E27FC236}">
                  <a16:creationId xmlns:a16="http://schemas.microsoft.com/office/drawing/2014/main" id="{41986338-A0C0-4913-892B-1027E0395C8A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62;p24">
              <a:extLst>
                <a:ext uri="{FF2B5EF4-FFF2-40B4-BE49-F238E27FC236}">
                  <a16:creationId xmlns:a16="http://schemas.microsoft.com/office/drawing/2014/main" id="{E59A92EF-4A37-41C5-95E0-5078D4CF4F16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63;p24">
              <a:extLst>
                <a:ext uri="{FF2B5EF4-FFF2-40B4-BE49-F238E27FC236}">
                  <a16:creationId xmlns:a16="http://schemas.microsoft.com/office/drawing/2014/main" id="{A75855FA-B21E-4656-B3C6-1281D0014E86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64;p24">
              <a:extLst>
                <a:ext uri="{FF2B5EF4-FFF2-40B4-BE49-F238E27FC236}">
                  <a16:creationId xmlns:a16="http://schemas.microsoft.com/office/drawing/2014/main" id="{F44F007A-4F2A-4A77-8914-3A64B039D9BD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65;p24">
              <a:extLst>
                <a:ext uri="{FF2B5EF4-FFF2-40B4-BE49-F238E27FC236}">
                  <a16:creationId xmlns:a16="http://schemas.microsoft.com/office/drawing/2014/main" id="{C4BE5F3E-6054-45F7-9085-B9046C3F04D5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66;p24">
              <a:extLst>
                <a:ext uri="{FF2B5EF4-FFF2-40B4-BE49-F238E27FC236}">
                  <a16:creationId xmlns:a16="http://schemas.microsoft.com/office/drawing/2014/main" id="{00BC9A9C-DE0F-474B-871E-06CA2533C287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67;p24">
              <a:extLst>
                <a:ext uri="{FF2B5EF4-FFF2-40B4-BE49-F238E27FC236}">
                  <a16:creationId xmlns:a16="http://schemas.microsoft.com/office/drawing/2014/main" id="{9D6BAD85-CB9D-4582-8345-20BA27C0AF19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68;p24">
              <a:extLst>
                <a:ext uri="{FF2B5EF4-FFF2-40B4-BE49-F238E27FC236}">
                  <a16:creationId xmlns:a16="http://schemas.microsoft.com/office/drawing/2014/main" id="{2E96F236-7BFC-41B0-B435-617BEBD409B9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769;p24">
            <a:extLst>
              <a:ext uri="{FF2B5EF4-FFF2-40B4-BE49-F238E27FC236}">
                <a16:creationId xmlns:a16="http://schemas.microsoft.com/office/drawing/2014/main" id="{594E9866-627D-44AA-898B-2EE284871977}"/>
              </a:ext>
            </a:extLst>
          </p:cNvPr>
          <p:cNvGrpSpPr/>
          <p:nvPr/>
        </p:nvGrpSpPr>
        <p:grpSpPr>
          <a:xfrm>
            <a:off x="2617118" y="257218"/>
            <a:ext cx="933933" cy="848100"/>
            <a:chOff x="3652400" y="3788700"/>
            <a:chExt cx="700450" cy="636075"/>
          </a:xfrm>
        </p:grpSpPr>
        <p:sp>
          <p:nvSpPr>
            <p:cNvPr id="56" name="Google Shape;2770;p24">
              <a:extLst>
                <a:ext uri="{FF2B5EF4-FFF2-40B4-BE49-F238E27FC236}">
                  <a16:creationId xmlns:a16="http://schemas.microsoft.com/office/drawing/2014/main" id="{CB2D2A60-1E53-4615-B8CF-6CC62DB5F32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71;p24">
              <a:extLst>
                <a:ext uri="{FF2B5EF4-FFF2-40B4-BE49-F238E27FC236}">
                  <a16:creationId xmlns:a16="http://schemas.microsoft.com/office/drawing/2014/main" id="{C61A879E-E7C7-46B5-A05E-C7577386E318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72;p24">
              <a:extLst>
                <a:ext uri="{FF2B5EF4-FFF2-40B4-BE49-F238E27FC236}">
                  <a16:creationId xmlns:a16="http://schemas.microsoft.com/office/drawing/2014/main" id="{D20DAB65-7C83-489A-9ED8-264ADF0E3D06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73;p24">
              <a:extLst>
                <a:ext uri="{FF2B5EF4-FFF2-40B4-BE49-F238E27FC236}">
                  <a16:creationId xmlns:a16="http://schemas.microsoft.com/office/drawing/2014/main" id="{746C9475-53CA-46A9-92D0-08E51626CA46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74;p24">
              <a:extLst>
                <a:ext uri="{FF2B5EF4-FFF2-40B4-BE49-F238E27FC236}">
                  <a16:creationId xmlns:a16="http://schemas.microsoft.com/office/drawing/2014/main" id="{F2401B5F-6148-44E3-BB1B-6B9BA3D1DB7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75;p24">
              <a:extLst>
                <a:ext uri="{FF2B5EF4-FFF2-40B4-BE49-F238E27FC236}">
                  <a16:creationId xmlns:a16="http://schemas.microsoft.com/office/drawing/2014/main" id="{8128E28F-06F9-451D-ADB7-1021BECB6C74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76;p24">
              <a:extLst>
                <a:ext uri="{FF2B5EF4-FFF2-40B4-BE49-F238E27FC236}">
                  <a16:creationId xmlns:a16="http://schemas.microsoft.com/office/drawing/2014/main" id="{2C188599-FCE3-490A-A02B-9A15D5007BAB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77;p24">
              <a:extLst>
                <a:ext uri="{FF2B5EF4-FFF2-40B4-BE49-F238E27FC236}">
                  <a16:creationId xmlns:a16="http://schemas.microsoft.com/office/drawing/2014/main" id="{79FFD2C4-EF26-4476-9B32-70298C0EB2BA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778;p24">
              <a:extLst>
                <a:ext uri="{FF2B5EF4-FFF2-40B4-BE49-F238E27FC236}">
                  <a16:creationId xmlns:a16="http://schemas.microsoft.com/office/drawing/2014/main" id="{205C48BD-3972-43D1-B2A3-71701D39C2FC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779;p24">
              <a:extLst>
                <a:ext uri="{FF2B5EF4-FFF2-40B4-BE49-F238E27FC236}">
                  <a16:creationId xmlns:a16="http://schemas.microsoft.com/office/drawing/2014/main" id="{BD45A153-7A27-4998-83E4-8CD19077AD9C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780;p24">
              <a:extLst>
                <a:ext uri="{FF2B5EF4-FFF2-40B4-BE49-F238E27FC236}">
                  <a16:creationId xmlns:a16="http://schemas.microsoft.com/office/drawing/2014/main" id="{21326DFF-0EAB-4E47-B49B-1780DF32DEC4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781;p24">
              <a:extLst>
                <a:ext uri="{FF2B5EF4-FFF2-40B4-BE49-F238E27FC236}">
                  <a16:creationId xmlns:a16="http://schemas.microsoft.com/office/drawing/2014/main" id="{91C178E0-D51D-41CA-BBD7-BCD56976929F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82;p24">
              <a:extLst>
                <a:ext uri="{FF2B5EF4-FFF2-40B4-BE49-F238E27FC236}">
                  <a16:creationId xmlns:a16="http://schemas.microsoft.com/office/drawing/2014/main" id="{A199A6C9-C7DD-4795-889E-A5B53AFA21A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83;p24">
              <a:extLst>
                <a:ext uri="{FF2B5EF4-FFF2-40B4-BE49-F238E27FC236}">
                  <a16:creationId xmlns:a16="http://schemas.microsoft.com/office/drawing/2014/main" id="{FD7B9A40-76AB-4992-829F-B4A580350BF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84;p24">
              <a:extLst>
                <a:ext uri="{FF2B5EF4-FFF2-40B4-BE49-F238E27FC236}">
                  <a16:creationId xmlns:a16="http://schemas.microsoft.com/office/drawing/2014/main" id="{B75577B9-21A9-4C12-9B32-62B9256FD79F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2785;p24">
            <a:extLst>
              <a:ext uri="{FF2B5EF4-FFF2-40B4-BE49-F238E27FC236}">
                <a16:creationId xmlns:a16="http://schemas.microsoft.com/office/drawing/2014/main" id="{A3AF3CFA-0C35-4098-BC58-DCB1A60A0374}"/>
              </a:ext>
            </a:extLst>
          </p:cNvPr>
          <p:cNvSpPr/>
          <p:nvPr/>
        </p:nvSpPr>
        <p:spPr>
          <a:xfrm>
            <a:off x="10356833" y="1050717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2786;p24">
            <a:extLst>
              <a:ext uri="{FF2B5EF4-FFF2-40B4-BE49-F238E27FC236}">
                <a16:creationId xmlns:a16="http://schemas.microsoft.com/office/drawing/2014/main" id="{FB6B1345-70EA-4A69-B47D-0FA01360D085}"/>
              </a:ext>
            </a:extLst>
          </p:cNvPr>
          <p:cNvSpPr/>
          <p:nvPr/>
        </p:nvSpPr>
        <p:spPr>
          <a:xfrm>
            <a:off x="5766833" y="6821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2787;p24">
            <a:extLst>
              <a:ext uri="{FF2B5EF4-FFF2-40B4-BE49-F238E27FC236}">
                <a16:creationId xmlns:a16="http://schemas.microsoft.com/office/drawing/2014/main" id="{07FDFB33-9FC2-4665-A9AD-1C4A0747A50C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74" name="Google Shape;2788;p24">
              <a:extLst>
                <a:ext uri="{FF2B5EF4-FFF2-40B4-BE49-F238E27FC236}">
                  <a16:creationId xmlns:a16="http://schemas.microsoft.com/office/drawing/2014/main" id="{5321CCFC-0FD3-4C6E-BD0A-36319B8EDCB0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89;p24">
              <a:extLst>
                <a:ext uri="{FF2B5EF4-FFF2-40B4-BE49-F238E27FC236}">
                  <a16:creationId xmlns:a16="http://schemas.microsoft.com/office/drawing/2014/main" id="{2D771395-585A-4160-8102-1BF73554D19C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90;p24">
              <a:extLst>
                <a:ext uri="{FF2B5EF4-FFF2-40B4-BE49-F238E27FC236}">
                  <a16:creationId xmlns:a16="http://schemas.microsoft.com/office/drawing/2014/main" id="{21B770E0-FD97-4F6A-87AF-778874774096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91;p24">
              <a:extLst>
                <a:ext uri="{FF2B5EF4-FFF2-40B4-BE49-F238E27FC236}">
                  <a16:creationId xmlns:a16="http://schemas.microsoft.com/office/drawing/2014/main" id="{1542D06C-ABC7-4163-9CEE-B898FDD982BE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92;p24">
              <a:extLst>
                <a:ext uri="{FF2B5EF4-FFF2-40B4-BE49-F238E27FC236}">
                  <a16:creationId xmlns:a16="http://schemas.microsoft.com/office/drawing/2014/main" id="{6BA1A27E-7088-44A1-948D-2C674FBF8C46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93;p24">
              <a:extLst>
                <a:ext uri="{FF2B5EF4-FFF2-40B4-BE49-F238E27FC236}">
                  <a16:creationId xmlns:a16="http://schemas.microsoft.com/office/drawing/2014/main" id="{20758F94-4722-4C28-8532-4BA84F586439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94;p24">
              <a:extLst>
                <a:ext uri="{FF2B5EF4-FFF2-40B4-BE49-F238E27FC236}">
                  <a16:creationId xmlns:a16="http://schemas.microsoft.com/office/drawing/2014/main" id="{EDA37A22-FF7F-467E-AF9C-B1DA233A0D21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7EE83-BB6E-4F4E-973B-E4D874104E74}"/>
              </a:ext>
            </a:extLst>
          </p:cNvPr>
          <p:cNvSpPr/>
          <p:nvPr/>
        </p:nvSpPr>
        <p:spPr>
          <a:xfrm>
            <a:off x="977866" y="1327213"/>
            <a:ext cx="7812036" cy="297815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5F950A-3259-4A2F-B6D0-82E510A4AA08}"/>
              </a:ext>
            </a:extLst>
          </p:cNvPr>
          <p:cNvSpPr txBox="1"/>
          <p:nvPr/>
        </p:nvSpPr>
        <p:spPr>
          <a:xfrm>
            <a:off x="1251772" y="1716681"/>
            <a:ext cx="7402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 latinLnBrk="0">
              <a:buClr>
                <a:srgbClr val="000000"/>
              </a:buClr>
            </a:pPr>
            <a:r>
              <a:rPr lang="vi-VN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Chọn một sự việc ở phần diễn biến và chia sẻ với bạn: Em sẽ thêm</a:t>
            </a:r>
            <a:r>
              <a:rPr 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sự việc đó những chi tiết nào để câu chuyện sinh động, hấp dẫn hơn?</a:t>
            </a:r>
            <a:endParaRPr lang="en-US" sz="3200" b="1" ker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26CA6B7C-012E-4C93-ACB5-68681BA5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43325" y="2571309"/>
            <a:ext cx="7211139" cy="42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5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1" grpId="0" animBg="1"/>
      <p:bldP spid="72" grpId="0" animBg="1"/>
      <p:bldP spid="2" grpId="0" animBg="1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2726;p24">
            <a:extLst>
              <a:ext uri="{FF2B5EF4-FFF2-40B4-BE49-F238E27FC236}">
                <a16:creationId xmlns:a16="http://schemas.microsoft.com/office/drawing/2014/main" id="{32D91CDA-DA4D-47E9-AC1C-40C375A7777E}"/>
              </a:ext>
            </a:extLst>
          </p:cNvPr>
          <p:cNvGrpSpPr/>
          <p:nvPr/>
        </p:nvGrpSpPr>
        <p:grpSpPr>
          <a:xfrm rot="10800000" flipH="1">
            <a:off x="7640993" y="-1222127"/>
            <a:ext cx="5510241" cy="2491468"/>
            <a:chOff x="4178350" y="2375050"/>
            <a:chExt cx="938350" cy="515775"/>
          </a:xfrm>
        </p:grpSpPr>
        <p:sp>
          <p:nvSpPr>
            <p:cNvPr id="15" name="Google Shape;2727;p24">
              <a:extLst>
                <a:ext uri="{FF2B5EF4-FFF2-40B4-BE49-F238E27FC236}">
                  <a16:creationId xmlns:a16="http://schemas.microsoft.com/office/drawing/2014/main" id="{57EE615D-490E-4F5D-BD8A-04E7C0C1DA04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28;p24">
              <a:extLst>
                <a:ext uri="{FF2B5EF4-FFF2-40B4-BE49-F238E27FC236}">
                  <a16:creationId xmlns:a16="http://schemas.microsoft.com/office/drawing/2014/main" id="{5E74148E-62C9-4B52-946F-0DB3532E34D7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29;p24">
              <a:extLst>
                <a:ext uri="{FF2B5EF4-FFF2-40B4-BE49-F238E27FC236}">
                  <a16:creationId xmlns:a16="http://schemas.microsoft.com/office/drawing/2014/main" id="{102187C1-60B8-47B0-957F-32F024D0811C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30;p24">
              <a:extLst>
                <a:ext uri="{FF2B5EF4-FFF2-40B4-BE49-F238E27FC236}">
                  <a16:creationId xmlns:a16="http://schemas.microsoft.com/office/drawing/2014/main" id="{87A929C6-C3C9-49A9-892D-851EEC6D7901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31;p24">
              <a:extLst>
                <a:ext uri="{FF2B5EF4-FFF2-40B4-BE49-F238E27FC236}">
                  <a16:creationId xmlns:a16="http://schemas.microsoft.com/office/drawing/2014/main" id="{A55789D6-23A0-4841-9E41-86CDAF50887D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32;p24">
              <a:extLst>
                <a:ext uri="{FF2B5EF4-FFF2-40B4-BE49-F238E27FC236}">
                  <a16:creationId xmlns:a16="http://schemas.microsoft.com/office/drawing/2014/main" id="{540E9F04-EA25-4666-A80F-507DE8DE8D8B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733;p24">
              <a:extLst>
                <a:ext uri="{FF2B5EF4-FFF2-40B4-BE49-F238E27FC236}">
                  <a16:creationId xmlns:a16="http://schemas.microsoft.com/office/drawing/2014/main" id="{B9DCF4AC-2854-4E58-944C-43F9C532B10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736;p24">
            <a:extLst>
              <a:ext uri="{FF2B5EF4-FFF2-40B4-BE49-F238E27FC236}">
                <a16:creationId xmlns:a16="http://schemas.microsoft.com/office/drawing/2014/main" id="{3BA56CD7-B96C-482F-B53F-90FC18324F2B}"/>
              </a:ext>
            </a:extLst>
          </p:cNvPr>
          <p:cNvGrpSpPr/>
          <p:nvPr/>
        </p:nvGrpSpPr>
        <p:grpSpPr>
          <a:xfrm rot="10799895">
            <a:off x="-580982" y="-1882975"/>
            <a:ext cx="7180915" cy="2864325"/>
            <a:chOff x="5619200" y="4458200"/>
            <a:chExt cx="1647150" cy="742900"/>
          </a:xfrm>
        </p:grpSpPr>
        <p:sp>
          <p:nvSpPr>
            <p:cNvPr id="23" name="Google Shape;2737;p24">
              <a:extLst>
                <a:ext uri="{FF2B5EF4-FFF2-40B4-BE49-F238E27FC236}">
                  <a16:creationId xmlns:a16="http://schemas.microsoft.com/office/drawing/2014/main" id="{8EC84F36-592A-436C-83B9-966EAFA1343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38;p24">
              <a:extLst>
                <a:ext uri="{FF2B5EF4-FFF2-40B4-BE49-F238E27FC236}">
                  <a16:creationId xmlns:a16="http://schemas.microsoft.com/office/drawing/2014/main" id="{107C219C-7BE3-432A-ACCD-53D6CCF6D0D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39;p24">
              <a:extLst>
                <a:ext uri="{FF2B5EF4-FFF2-40B4-BE49-F238E27FC236}">
                  <a16:creationId xmlns:a16="http://schemas.microsoft.com/office/drawing/2014/main" id="{6FA9A91D-84FF-4146-8295-BCE9C8CDEEA7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40;p24">
              <a:extLst>
                <a:ext uri="{FF2B5EF4-FFF2-40B4-BE49-F238E27FC236}">
                  <a16:creationId xmlns:a16="http://schemas.microsoft.com/office/drawing/2014/main" id="{C8908B8C-D392-4E86-BB72-7CD3A21F7BE2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41;p24">
              <a:extLst>
                <a:ext uri="{FF2B5EF4-FFF2-40B4-BE49-F238E27FC236}">
                  <a16:creationId xmlns:a16="http://schemas.microsoft.com/office/drawing/2014/main" id="{FFE62BED-CCE8-40C2-971B-AC8DF769CAD1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742;p24">
            <a:extLst>
              <a:ext uri="{FF2B5EF4-FFF2-40B4-BE49-F238E27FC236}">
                <a16:creationId xmlns:a16="http://schemas.microsoft.com/office/drawing/2014/main" id="{81BE36D4-5142-412E-8609-6EC083E3390E}"/>
              </a:ext>
            </a:extLst>
          </p:cNvPr>
          <p:cNvSpPr/>
          <p:nvPr/>
        </p:nvSpPr>
        <p:spPr>
          <a:xfrm rot="9218179" flipH="1">
            <a:off x="227655" y="-772718"/>
            <a:ext cx="2335368" cy="208806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" name="Google Shape;2743;p24">
            <a:extLst>
              <a:ext uri="{FF2B5EF4-FFF2-40B4-BE49-F238E27FC236}">
                <a16:creationId xmlns:a16="http://schemas.microsoft.com/office/drawing/2014/main" id="{13871B23-AF5D-480B-B5B1-F8C8BC6FA166}"/>
              </a:ext>
            </a:extLst>
          </p:cNvPr>
          <p:cNvGrpSpPr/>
          <p:nvPr/>
        </p:nvGrpSpPr>
        <p:grpSpPr>
          <a:xfrm rot="7750108" flipH="1">
            <a:off x="5856985" y="-1105481"/>
            <a:ext cx="1270012" cy="2039567"/>
            <a:chOff x="2402100" y="3854125"/>
            <a:chExt cx="435600" cy="698825"/>
          </a:xfrm>
        </p:grpSpPr>
        <p:sp>
          <p:nvSpPr>
            <p:cNvPr id="30" name="Google Shape;2744;p24">
              <a:extLst>
                <a:ext uri="{FF2B5EF4-FFF2-40B4-BE49-F238E27FC236}">
                  <a16:creationId xmlns:a16="http://schemas.microsoft.com/office/drawing/2014/main" id="{1A11B367-A695-4C2B-8FC8-41FFF5FE8A30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45;p24">
              <a:extLst>
                <a:ext uri="{FF2B5EF4-FFF2-40B4-BE49-F238E27FC236}">
                  <a16:creationId xmlns:a16="http://schemas.microsoft.com/office/drawing/2014/main" id="{CB3025C3-A781-4487-9D63-2CF16F4C3A1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46;p24">
              <a:extLst>
                <a:ext uri="{FF2B5EF4-FFF2-40B4-BE49-F238E27FC236}">
                  <a16:creationId xmlns:a16="http://schemas.microsoft.com/office/drawing/2014/main" id="{0BE0AF3C-4B93-45E3-99DD-25219293DBAC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47;p24">
              <a:extLst>
                <a:ext uri="{FF2B5EF4-FFF2-40B4-BE49-F238E27FC236}">
                  <a16:creationId xmlns:a16="http://schemas.microsoft.com/office/drawing/2014/main" id="{A15A74FE-A21E-4D9C-B123-42518E44CF8A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48;p24">
              <a:extLst>
                <a:ext uri="{FF2B5EF4-FFF2-40B4-BE49-F238E27FC236}">
                  <a16:creationId xmlns:a16="http://schemas.microsoft.com/office/drawing/2014/main" id="{F2BC1A84-F798-4A32-BF06-854676F49C54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49;p24">
              <a:extLst>
                <a:ext uri="{FF2B5EF4-FFF2-40B4-BE49-F238E27FC236}">
                  <a16:creationId xmlns:a16="http://schemas.microsoft.com/office/drawing/2014/main" id="{78ED4A87-8F06-4DD3-97C5-6BBD656E61D3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750;p24">
              <a:extLst>
                <a:ext uri="{FF2B5EF4-FFF2-40B4-BE49-F238E27FC236}">
                  <a16:creationId xmlns:a16="http://schemas.microsoft.com/office/drawing/2014/main" id="{C0155CC2-7EEA-4146-92C1-4C7E4E6E8597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751;p24">
              <a:extLst>
                <a:ext uri="{FF2B5EF4-FFF2-40B4-BE49-F238E27FC236}">
                  <a16:creationId xmlns:a16="http://schemas.microsoft.com/office/drawing/2014/main" id="{F024CE0D-03E4-4326-BF06-6321B361043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52;p24">
              <a:extLst>
                <a:ext uri="{FF2B5EF4-FFF2-40B4-BE49-F238E27FC236}">
                  <a16:creationId xmlns:a16="http://schemas.microsoft.com/office/drawing/2014/main" id="{966014CC-F6B6-49B4-9C3F-069FD9A11C77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53;p24">
              <a:extLst>
                <a:ext uri="{FF2B5EF4-FFF2-40B4-BE49-F238E27FC236}">
                  <a16:creationId xmlns:a16="http://schemas.microsoft.com/office/drawing/2014/main" id="{68C930C0-4E04-4ABE-828E-FA78024B004D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54;p24">
              <a:extLst>
                <a:ext uri="{FF2B5EF4-FFF2-40B4-BE49-F238E27FC236}">
                  <a16:creationId xmlns:a16="http://schemas.microsoft.com/office/drawing/2014/main" id="{FBD0BC36-E10A-49BE-9B23-98DF823B8C4E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55;p24">
              <a:extLst>
                <a:ext uri="{FF2B5EF4-FFF2-40B4-BE49-F238E27FC236}">
                  <a16:creationId xmlns:a16="http://schemas.microsoft.com/office/drawing/2014/main" id="{3E5D948F-4A61-4F51-9F61-D1ABA56ABD1C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56;p24">
              <a:extLst>
                <a:ext uri="{FF2B5EF4-FFF2-40B4-BE49-F238E27FC236}">
                  <a16:creationId xmlns:a16="http://schemas.microsoft.com/office/drawing/2014/main" id="{569EE62A-D793-4741-A849-17FAE4E3438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2757;p24">
            <a:extLst>
              <a:ext uri="{FF2B5EF4-FFF2-40B4-BE49-F238E27FC236}">
                <a16:creationId xmlns:a16="http://schemas.microsoft.com/office/drawing/2014/main" id="{4CE59926-DF86-4288-BE44-3B3840BEB2F8}"/>
              </a:ext>
            </a:extLst>
          </p:cNvPr>
          <p:cNvGrpSpPr/>
          <p:nvPr/>
        </p:nvGrpSpPr>
        <p:grpSpPr>
          <a:xfrm rot="-9070246">
            <a:off x="10465346" y="-520813"/>
            <a:ext cx="2125157" cy="1584216"/>
            <a:chOff x="4500175" y="3779525"/>
            <a:chExt cx="1136425" cy="847075"/>
          </a:xfrm>
        </p:grpSpPr>
        <p:sp>
          <p:nvSpPr>
            <p:cNvPr id="44" name="Google Shape;2758;p24">
              <a:extLst>
                <a:ext uri="{FF2B5EF4-FFF2-40B4-BE49-F238E27FC236}">
                  <a16:creationId xmlns:a16="http://schemas.microsoft.com/office/drawing/2014/main" id="{EA86C642-EFF8-4620-89F5-7E14A951548F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59;p24">
              <a:extLst>
                <a:ext uri="{FF2B5EF4-FFF2-40B4-BE49-F238E27FC236}">
                  <a16:creationId xmlns:a16="http://schemas.microsoft.com/office/drawing/2014/main" id="{62444965-42B9-4186-9C7E-7B7A3A6837DC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60;p24">
              <a:extLst>
                <a:ext uri="{FF2B5EF4-FFF2-40B4-BE49-F238E27FC236}">
                  <a16:creationId xmlns:a16="http://schemas.microsoft.com/office/drawing/2014/main" id="{48EAF06F-F2F0-45FF-99FE-C5F5A6583436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61;p24">
              <a:extLst>
                <a:ext uri="{FF2B5EF4-FFF2-40B4-BE49-F238E27FC236}">
                  <a16:creationId xmlns:a16="http://schemas.microsoft.com/office/drawing/2014/main" id="{41986338-A0C0-4913-892B-1027E0395C8A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62;p24">
              <a:extLst>
                <a:ext uri="{FF2B5EF4-FFF2-40B4-BE49-F238E27FC236}">
                  <a16:creationId xmlns:a16="http://schemas.microsoft.com/office/drawing/2014/main" id="{E59A92EF-4A37-41C5-95E0-5078D4CF4F16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63;p24">
              <a:extLst>
                <a:ext uri="{FF2B5EF4-FFF2-40B4-BE49-F238E27FC236}">
                  <a16:creationId xmlns:a16="http://schemas.microsoft.com/office/drawing/2014/main" id="{A75855FA-B21E-4656-B3C6-1281D0014E86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64;p24">
              <a:extLst>
                <a:ext uri="{FF2B5EF4-FFF2-40B4-BE49-F238E27FC236}">
                  <a16:creationId xmlns:a16="http://schemas.microsoft.com/office/drawing/2014/main" id="{F44F007A-4F2A-4A77-8914-3A64B039D9BD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65;p24">
              <a:extLst>
                <a:ext uri="{FF2B5EF4-FFF2-40B4-BE49-F238E27FC236}">
                  <a16:creationId xmlns:a16="http://schemas.microsoft.com/office/drawing/2014/main" id="{C4BE5F3E-6054-45F7-9085-B9046C3F04D5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66;p24">
              <a:extLst>
                <a:ext uri="{FF2B5EF4-FFF2-40B4-BE49-F238E27FC236}">
                  <a16:creationId xmlns:a16="http://schemas.microsoft.com/office/drawing/2014/main" id="{00BC9A9C-DE0F-474B-871E-06CA2533C287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67;p24">
              <a:extLst>
                <a:ext uri="{FF2B5EF4-FFF2-40B4-BE49-F238E27FC236}">
                  <a16:creationId xmlns:a16="http://schemas.microsoft.com/office/drawing/2014/main" id="{9D6BAD85-CB9D-4582-8345-20BA27C0AF19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68;p24">
              <a:extLst>
                <a:ext uri="{FF2B5EF4-FFF2-40B4-BE49-F238E27FC236}">
                  <a16:creationId xmlns:a16="http://schemas.microsoft.com/office/drawing/2014/main" id="{2E96F236-7BFC-41B0-B435-617BEBD409B9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769;p24">
            <a:extLst>
              <a:ext uri="{FF2B5EF4-FFF2-40B4-BE49-F238E27FC236}">
                <a16:creationId xmlns:a16="http://schemas.microsoft.com/office/drawing/2014/main" id="{594E9866-627D-44AA-898B-2EE284871977}"/>
              </a:ext>
            </a:extLst>
          </p:cNvPr>
          <p:cNvGrpSpPr/>
          <p:nvPr/>
        </p:nvGrpSpPr>
        <p:grpSpPr>
          <a:xfrm>
            <a:off x="2617118" y="257218"/>
            <a:ext cx="933933" cy="848100"/>
            <a:chOff x="3652400" y="3788700"/>
            <a:chExt cx="700450" cy="636075"/>
          </a:xfrm>
        </p:grpSpPr>
        <p:sp>
          <p:nvSpPr>
            <p:cNvPr id="56" name="Google Shape;2770;p24">
              <a:extLst>
                <a:ext uri="{FF2B5EF4-FFF2-40B4-BE49-F238E27FC236}">
                  <a16:creationId xmlns:a16="http://schemas.microsoft.com/office/drawing/2014/main" id="{CB2D2A60-1E53-4615-B8CF-6CC62DB5F32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71;p24">
              <a:extLst>
                <a:ext uri="{FF2B5EF4-FFF2-40B4-BE49-F238E27FC236}">
                  <a16:creationId xmlns:a16="http://schemas.microsoft.com/office/drawing/2014/main" id="{C61A879E-E7C7-46B5-A05E-C7577386E318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72;p24">
              <a:extLst>
                <a:ext uri="{FF2B5EF4-FFF2-40B4-BE49-F238E27FC236}">
                  <a16:creationId xmlns:a16="http://schemas.microsoft.com/office/drawing/2014/main" id="{D20DAB65-7C83-489A-9ED8-264ADF0E3D06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73;p24">
              <a:extLst>
                <a:ext uri="{FF2B5EF4-FFF2-40B4-BE49-F238E27FC236}">
                  <a16:creationId xmlns:a16="http://schemas.microsoft.com/office/drawing/2014/main" id="{746C9475-53CA-46A9-92D0-08E51626CA46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74;p24">
              <a:extLst>
                <a:ext uri="{FF2B5EF4-FFF2-40B4-BE49-F238E27FC236}">
                  <a16:creationId xmlns:a16="http://schemas.microsoft.com/office/drawing/2014/main" id="{F2401B5F-6148-44E3-BB1B-6B9BA3D1DB7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75;p24">
              <a:extLst>
                <a:ext uri="{FF2B5EF4-FFF2-40B4-BE49-F238E27FC236}">
                  <a16:creationId xmlns:a16="http://schemas.microsoft.com/office/drawing/2014/main" id="{8128E28F-06F9-451D-ADB7-1021BECB6C74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76;p24">
              <a:extLst>
                <a:ext uri="{FF2B5EF4-FFF2-40B4-BE49-F238E27FC236}">
                  <a16:creationId xmlns:a16="http://schemas.microsoft.com/office/drawing/2014/main" id="{2C188599-FCE3-490A-A02B-9A15D5007BAB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77;p24">
              <a:extLst>
                <a:ext uri="{FF2B5EF4-FFF2-40B4-BE49-F238E27FC236}">
                  <a16:creationId xmlns:a16="http://schemas.microsoft.com/office/drawing/2014/main" id="{79FFD2C4-EF26-4476-9B32-70298C0EB2BA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778;p24">
              <a:extLst>
                <a:ext uri="{FF2B5EF4-FFF2-40B4-BE49-F238E27FC236}">
                  <a16:creationId xmlns:a16="http://schemas.microsoft.com/office/drawing/2014/main" id="{205C48BD-3972-43D1-B2A3-71701D39C2FC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779;p24">
              <a:extLst>
                <a:ext uri="{FF2B5EF4-FFF2-40B4-BE49-F238E27FC236}">
                  <a16:creationId xmlns:a16="http://schemas.microsoft.com/office/drawing/2014/main" id="{BD45A153-7A27-4998-83E4-8CD19077AD9C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780;p24">
              <a:extLst>
                <a:ext uri="{FF2B5EF4-FFF2-40B4-BE49-F238E27FC236}">
                  <a16:creationId xmlns:a16="http://schemas.microsoft.com/office/drawing/2014/main" id="{21326DFF-0EAB-4E47-B49B-1780DF32DEC4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781;p24">
              <a:extLst>
                <a:ext uri="{FF2B5EF4-FFF2-40B4-BE49-F238E27FC236}">
                  <a16:creationId xmlns:a16="http://schemas.microsoft.com/office/drawing/2014/main" id="{91C178E0-D51D-41CA-BBD7-BCD56976929F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82;p24">
              <a:extLst>
                <a:ext uri="{FF2B5EF4-FFF2-40B4-BE49-F238E27FC236}">
                  <a16:creationId xmlns:a16="http://schemas.microsoft.com/office/drawing/2014/main" id="{A199A6C9-C7DD-4795-889E-A5B53AFA21A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83;p24">
              <a:extLst>
                <a:ext uri="{FF2B5EF4-FFF2-40B4-BE49-F238E27FC236}">
                  <a16:creationId xmlns:a16="http://schemas.microsoft.com/office/drawing/2014/main" id="{FD7B9A40-76AB-4992-829F-B4A580350BF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84;p24">
              <a:extLst>
                <a:ext uri="{FF2B5EF4-FFF2-40B4-BE49-F238E27FC236}">
                  <a16:creationId xmlns:a16="http://schemas.microsoft.com/office/drawing/2014/main" id="{B75577B9-21A9-4C12-9B32-62B9256FD79F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2785;p24">
            <a:extLst>
              <a:ext uri="{FF2B5EF4-FFF2-40B4-BE49-F238E27FC236}">
                <a16:creationId xmlns:a16="http://schemas.microsoft.com/office/drawing/2014/main" id="{A3AF3CFA-0C35-4098-BC58-DCB1A60A0374}"/>
              </a:ext>
            </a:extLst>
          </p:cNvPr>
          <p:cNvSpPr/>
          <p:nvPr/>
        </p:nvSpPr>
        <p:spPr>
          <a:xfrm>
            <a:off x="10356833" y="1050717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2786;p24">
            <a:extLst>
              <a:ext uri="{FF2B5EF4-FFF2-40B4-BE49-F238E27FC236}">
                <a16:creationId xmlns:a16="http://schemas.microsoft.com/office/drawing/2014/main" id="{FB6B1345-70EA-4A69-B47D-0FA01360D085}"/>
              </a:ext>
            </a:extLst>
          </p:cNvPr>
          <p:cNvSpPr/>
          <p:nvPr/>
        </p:nvSpPr>
        <p:spPr>
          <a:xfrm>
            <a:off x="5766833" y="6821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2787;p24">
            <a:extLst>
              <a:ext uri="{FF2B5EF4-FFF2-40B4-BE49-F238E27FC236}">
                <a16:creationId xmlns:a16="http://schemas.microsoft.com/office/drawing/2014/main" id="{07FDFB33-9FC2-4665-A9AD-1C4A0747A50C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74" name="Google Shape;2788;p24">
              <a:extLst>
                <a:ext uri="{FF2B5EF4-FFF2-40B4-BE49-F238E27FC236}">
                  <a16:creationId xmlns:a16="http://schemas.microsoft.com/office/drawing/2014/main" id="{5321CCFC-0FD3-4C6E-BD0A-36319B8EDCB0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89;p24">
              <a:extLst>
                <a:ext uri="{FF2B5EF4-FFF2-40B4-BE49-F238E27FC236}">
                  <a16:creationId xmlns:a16="http://schemas.microsoft.com/office/drawing/2014/main" id="{2D771395-585A-4160-8102-1BF73554D19C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90;p24">
              <a:extLst>
                <a:ext uri="{FF2B5EF4-FFF2-40B4-BE49-F238E27FC236}">
                  <a16:creationId xmlns:a16="http://schemas.microsoft.com/office/drawing/2014/main" id="{21B770E0-FD97-4F6A-87AF-778874774096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91;p24">
              <a:extLst>
                <a:ext uri="{FF2B5EF4-FFF2-40B4-BE49-F238E27FC236}">
                  <a16:creationId xmlns:a16="http://schemas.microsoft.com/office/drawing/2014/main" id="{1542D06C-ABC7-4163-9CEE-B898FDD982BE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92;p24">
              <a:extLst>
                <a:ext uri="{FF2B5EF4-FFF2-40B4-BE49-F238E27FC236}">
                  <a16:creationId xmlns:a16="http://schemas.microsoft.com/office/drawing/2014/main" id="{6BA1A27E-7088-44A1-948D-2C674FBF8C46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93;p24">
              <a:extLst>
                <a:ext uri="{FF2B5EF4-FFF2-40B4-BE49-F238E27FC236}">
                  <a16:creationId xmlns:a16="http://schemas.microsoft.com/office/drawing/2014/main" id="{20758F94-4722-4C28-8532-4BA84F586439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94;p24">
              <a:extLst>
                <a:ext uri="{FF2B5EF4-FFF2-40B4-BE49-F238E27FC236}">
                  <a16:creationId xmlns:a16="http://schemas.microsoft.com/office/drawing/2014/main" id="{EDA37A22-FF7F-467E-AF9C-B1DA233A0D21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7EE83-BB6E-4F4E-973B-E4D874104E74}"/>
              </a:ext>
            </a:extLst>
          </p:cNvPr>
          <p:cNvSpPr/>
          <p:nvPr/>
        </p:nvSpPr>
        <p:spPr>
          <a:xfrm>
            <a:off x="1049867" y="1341456"/>
            <a:ext cx="7078757" cy="47923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B2D3C55-E804-4127-A779-62C57775185C}"/>
              </a:ext>
            </a:extLst>
          </p:cNvPr>
          <p:cNvSpPr/>
          <p:nvPr/>
        </p:nvSpPr>
        <p:spPr>
          <a:xfrm>
            <a:off x="4752124" y="762984"/>
            <a:ext cx="2575569" cy="89796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A2A85-9A8E-4070-9FDF-8F937A05DE12}"/>
              </a:ext>
            </a:extLst>
          </p:cNvPr>
          <p:cNvSpPr txBox="1"/>
          <p:nvPr/>
        </p:nvSpPr>
        <p:spPr>
          <a:xfrm>
            <a:off x="5185759" y="724210"/>
            <a:ext cx="176519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-US" sz="5333" kern="0">
                <a:solidFill>
                  <a:srgbClr val="FFFFFF"/>
                </a:solidFill>
                <a:latin typeface="Lobster" panose="00000500000000000000" pitchFamily="2" charset="0"/>
                <a:cs typeface="Arial"/>
                <a:sym typeface="Arial"/>
              </a:rPr>
              <a:t>Gợi ý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5F950A-3259-4A2F-B6D0-82E510A4AA08}"/>
              </a:ext>
            </a:extLst>
          </p:cNvPr>
          <p:cNvSpPr txBox="1"/>
          <p:nvPr/>
        </p:nvSpPr>
        <p:spPr>
          <a:xfrm>
            <a:off x="1557870" y="2111525"/>
            <a:ext cx="61564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latinLnBrk="0">
              <a:buClr>
                <a:srgbClr val="000000"/>
              </a:buClr>
            </a:pPr>
            <a:r>
              <a:rPr lang="en-US" sz="40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thể thêm vào sự việc đầu tiên cảnh vật, tâm trạng, sự chuẩn bị,… của các loài cây; thêm vào sự việc tiếp theo suy nghĩ, cảm xúc của nhân vật,…</a:t>
            </a:r>
          </a:p>
        </p:txBody>
      </p:sp>
      <p:pic>
        <p:nvPicPr>
          <p:cNvPr id="89" name="Picture 6">
            <a:extLst>
              <a:ext uri="{FF2B5EF4-FFF2-40B4-BE49-F238E27FC236}">
                <a16:creationId xmlns:a16="http://schemas.microsoft.com/office/drawing/2014/main" id="{D0FCD014-ED0F-460F-9CB5-A66EF1387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3670" y="2700774"/>
            <a:ext cx="4252679" cy="39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7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1" grpId="0" animBg="1"/>
      <p:bldP spid="72" grpId="0" animBg="1"/>
      <p:bldP spid="2" grpId="0" animBg="1"/>
      <p:bldP spid="81" grpId="0" animBg="1"/>
      <p:bldP spid="82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D3AD6-81A3-D6D3-A536-1174EE116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3" y="991849"/>
            <a:ext cx="11857179" cy="52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716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8"/>
            <a:chOff x="3482854" y="385153"/>
            <a:chExt cx="5249620" cy="3408844"/>
          </a:xfrm>
        </p:grpSpPr>
        <p:grpSp>
          <p:nvGrpSpPr>
            <p:cNvPr id="3" name="Nhóm 4">
              <a:extLst>
                <a:ext uri="{FF2B5EF4-FFF2-40B4-BE49-F238E27FC236}">
                  <a16:creationId xmlns:a16="http://schemas.microsoft.com/office/drawing/2014/main" id="{4FA7CD5F-D17C-625C-4222-3F695C5CD679}"/>
                </a:ext>
              </a:extLst>
            </p:cNvPr>
            <p:cNvGrpSpPr/>
            <p:nvPr/>
          </p:nvGrpSpPr>
          <p:grpSpPr>
            <a:xfrm>
              <a:off x="3482854" y="385153"/>
              <a:ext cx="5249620" cy="3408844"/>
              <a:chOff x="3482854" y="385153"/>
              <a:chExt cx="5249620" cy="3408844"/>
            </a:xfrm>
          </p:grpSpPr>
          <p:pic>
            <p:nvPicPr>
              <p:cNvPr id="25" name="Hình ảnh 10">
                <a:extLst>
                  <a:ext uri="{FF2B5EF4-FFF2-40B4-BE49-F238E27FC236}">
                    <a16:creationId xmlns:a16="http://schemas.microsoft.com/office/drawing/2014/main" id="{140AE289-9877-A1C1-E8AD-7F233897D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82854" y="385153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6" name="Hộp Văn bản 11">
                <a:extLst>
                  <a:ext uri="{FF2B5EF4-FFF2-40B4-BE49-F238E27FC236}">
                    <a16:creationId xmlns:a16="http://schemas.microsoft.com/office/drawing/2014/main" id="{FE5ACAE5-C80D-E857-AEBA-10D00258A58E}"/>
                  </a:ext>
                </a:extLst>
              </p:cNvPr>
              <p:cNvSpPr txBox="1"/>
              <p:nvPr/>
            </p:nvSpPr>
            <p:spPr>
              <a:xfrm>
                <a:off x="3835197" y="711996"/>
                <a:ext cx="4560714" cy="2316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Tìm hiểu đề </a:t>
                </a: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bài và xác </a:t>
                </a: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định câu chuyện </a:t>
                </a:r>
                <a:endParaRPr kumimoji="0" lang="en-US" sz="54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8280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57118" y="927792"/>
            <a:ext cx="11457364" cy="540683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F062E9B-5F90-DD90-ECAE-1C3AB787678A}"/>
              </a:ext>
            </a:extLst>
          </p:cNvPr>
          <p:cNvGrpSpPr/>
          <p:nvPr/>
        </p:nvGrpSpPr>
        <p:grpSpPr>
          <a:xfrm>
            <a:off x="4292817" y="4164654"/>
            <a:ext cx="3182030" cy="914039"/>
            <a:chOff x="4823581" y="906166"/>
            <a:chExt cx="2838829" cy="553488"/>
          </a:xfrm>
        </p:grpSpPr>
        <p:sp>
          <p:nvSpPr>
            <p:cNvPr id="14" name="Hình chữ nhật: Góc Tròn 2">
              <a:extLst>
                <a:ext uri="{FF2B5EF4-FFF2-40B4-BE49-F238E27FC236}">
                  <a16:creationId xmlns:a16="http://schemas.microsoft.com/office/drawing/2014/main" id="{3AF9D4B8-7201-0DBF-48A9-CF532C27FBE3}"/>
                </a:ext>
              </a:extLst>
            </p:cNvPr>
            <p:cNvSpPr/>
            <p:nvPr/>
          </p:nvSpPr>
          <p:spPr>
            <a:xfrm>
              <a:off x="4823581" y="906166"/>
              <a:ext cx="2838829" cy="553488"/>
            </a:xfrm>
            <a:custGeom>
              <a:avLst/>
              <a:gdLst>
                <a:gd name="connsiteX0" fmla="*/ 134542 w 2838829"/>
                <a:gd name="connsiteY0" fmla="*/ 243278 h 553488"/>
                <a:gd name="connsiteX1" fmla="*/ 252378 w 2838829"/>
                <a:gd name="connsiteY1" fmla="*/ 3074 h 553488"/>
                <a:gd name="connsiteX2" fmla="*/ 583357 w 2838829"/>
                <a:gd name="connsiteY2" fmla="*/ 3074 h 553488"/>
                <a:gd name="connsiteX3" fmla="*/ 823032 w 2838829"/>
                <a:gd name="connsiteY3" fmla="*/ 3074 h 553488"/>
                <a:gd name="connsiteX4" fmla="*/ 1062706 w 2838829"/>
                <a:gd name="connsiteY4" fmla="*/ 3074 h 553488"/>
                <a:gd name="connsiteX5" fmla="*/ 1325207 w 2838829"/>
                <a:gd name="connsiteY5" fmla="*/ 3074 h 553488"/>
                <a:gd name="connsiteX6" fmla="*/ 1610534 w 2838829"/>
                <a:gd name="connsiteY6" fmla="*/ 3074 h 553488"/>
                <a:gd name="connsiteX7" fmla="*/ 1827382 w 2838829"/>
                <a:gd name="connsiteY7" fmla="*/ 3074 h 553488"/>
                <a:gd name="connsiteX8" fmla="*/ 2135534 w 2838829"/>
                <a:gd name="connsiteY8" fmla="*/ 3074 h 553488"/>
                <a:gd name="connsiteX9" fmla="*/ 2534992 w 2838829"/>
                <a:gd name="connsiteY9" fmla="*/ 3074 h 553488"/>
                <a:gd name="connsiteX10" fmla="*/ 2539247 w 2838829"/>
                <a:gd name="connsiteY10" fmla="*/ 252250 h 553488"/>
                <a:gd name="connsiteX11" fmla="*/ 2665175 w 2838829"/>
                <a:gd name="connsiteY11" fmla="*/ 357895 h 553488"/>
                <a:gd name="connsiteX12" fmla="*/ 2786164 w 2838829"/>
                <a:gd name="connsiteY12" fmla="*/ 459398 h 553488"/>
                <a:gd name="connsiteX13" fmla="*/ 2534992 w 2838829"/>
                <a:gd name="connsiteY13" fmla="*/ 550665 h 553488"/>
                <a:gd name="connsiteX14" fmla="*/ 2272492 w 2838829"/>
                <a:gd name="connsiteY14" fmla="*/ 550665 h 553488"/>
                <a:gd name="connsiteX15" fmla="*/ 1964339 w 2838829"/>
                <a:gd name="connsiteY15" fmla="*/ 550665 h 553488"/>
                <a:gd name="connsiteX16" fmla="*/ 1747490 w 2838829"/>
                <a:gd name="connsiteY16" fmla="*/ 550665 h 553488"/>
                <a:gd name="connsiteX17" fmla="*/ 1416511 w 2838829"/>
                <a:gd name="connsiteY17" fmla="*/ 550665 h 553488"/>
                <a:gd name="connsiteX18" fmla="*/ 1154010 w 2838829"/>
                <a:gd name="connsiteY18" fmla="*/ 550665 h 553488"/>
                <a:gd name="connsiteX19" fmla="*/ 868684 w 2838829"/>
                <a:gd name="connsiteY19" fmla="*/ 550665 h 553488"/>
                <a:gd name="connsiteX20" fmla="*/ 651836 w 2838829"/>
                <a:gd name="connsiteY20" fmla="*/ 550665 h 553488"/>
                <a:gd name="connsiteX21" fmla="*/ 252378 w 2838829"/>
                <a:gd name="connsiteY21" fmla="*/ 550665 h 553488"/>
                <a:gd name="connsiteX22" fmla="*/ 1206 w 2838829"/>
                <a:gd name="connsiteY22" fmla="*/ 459398 h 553488"/>
                <a:gd name="connsiteX23" fmla="*/ 134542 w 2838829"/>
                <a:gd name="connsiteY23" fmla="*/ 243278 h 553488"/>
                <a:gd name="connsiteX0" fmla="*/ 134542 w 2838829"/>
                <a:gd name="connsiteY0" fmla="*/ 243278 h 553488"/>
                <a:gd name="connsiteX1" fmla="*/ 252378 w 2838829"/>
                <a:gd name="connsiteY1" fmla="*/ 3074 h 553488"/>
                <a:gd name="connsiteX2" fmla="*/ 537705 w 2838829"/>
                <a:gd name="connsiteY2" fmla="*/ 3074 h 553488"/>
                <a:gd name="connsiteX3" fmla="*/ 823032 w 2838829"/>
                <a:gd name="connsiteY3" fmla="*/ 3074 h 553488"/>
                <a:gd name="connsiteX4" fmla="*/ 1154010 w 2838829"/>
                <a:gd name="connsiteY4" fmla="*/ 3074 h 553488"/>
                <a:gd name="connsiteX5" fmla="*/ 1462163 w 2838829"/>
                <a:gd name="connsiteY5" fmla="*/ 3074 h 553488"/>
                <a:gd name="connsiteX6" fmla="*/ 1793143 w 2838829"/>
                <a:gd name="connsiteY6" fmla="*/ 3074 h 553488"/>
                <a:gd name="connsiteX7" fmla="*/ 2055643 w 2838829"/>
                <a:gd name="connsiteY7" fmla="*/ 3074 h 553488"/>
                <a:gd name="connsiteX8" fmla="*/ 2534992 w 2838829"/>
                <a:gd name="connsiteY8" fmla="*/ 3074 h 553488"/>
                <a:gd name="connsiteX9" fmla="*/ 2692335 w 2838829"/>
                <a:gd name="connsiteY9" fmla="*/ 106902 h 553488"/>
                <a:gd name="connsiteX10" fmla="*/ 2660236 w 2838829"/>
                <a:gd name="connsiteY10" fmla="*/ 353752 h 553488"/>
                <a:gd name="connsiteX11" fmla="*/ 2786164 w 2838829"/>
                <a:gd name="connsiteY11" fmla="*/ 459398 h 553488"/>
                <a:gd name="connsiteX12" fmla="*/ 2534992 w 2838829"/>
                <a:gd name="connsiteY12" fmla="*/ 550665 h 553488"/>
                <a:gd name="connsiteX13" fmla="*/ 2226839 w 2838829"/>
                <a:gd name="connsiteY13" fmla="*/ 550665 h 553488"/>
                <a:gd name="connsiteX14" fmla="*/ 1918686 w 2838829"/>
                <a:gd name="connsiteY14" fmla="*/ 550665 h 553488"/>
                <a:gd name="connsiteX15" fmla="*/ 1701838 w 2838829"/>
                <a:gd name="connsiteY15" fmla="*/ 550665 h 553488"/>
                <a:gd name="connsiteX16" fmla="*/ 1370859 w 2838829"/>
                <a:gd name="connsiteY16" fmla="*/ 550665 h 553488"/>
                <a:gd name="connsiteX17" fmla="*/ 1131185 w 2838829"/>
                <a:gd name="connsiteY17" fmla="*/ 550665 h 553488"/>
                <a:gd name="connsiteX18" fmla="*/ 800205 w 2838829"/>
                <a:gd name="connsiteY18" fmla="*/ 550665 h 553488"/>
                <a:gd name="connsiteX19" fmla="*/ 252378 w 2838829"/>
                <a:gd name="connsiteY19" fmla="*/ 550665 h 553488"/>
                <a:gd name="connsiteX20" fmla="*/ 1206 w 2838829"/>
                <a:gd name="connsiteY20" fmla="*/ 459398 h 553488"/>
                <a:gd name="connsiteX21" fmla="*/ 134542 w 2838829"/>
                <a:gd name="connsiteY21" fmla="*/ 243278 h 55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829" h="553488" fill="none" extrusionOk="0">
                  <a:moveTo>
                    <a:pt x="134542" y="243278"/>
                  </a:moveTo>
                  <a:cubicBezTo>
                    <a:pt x="124628" y="167823"/>
                    <a:pt x="75993" y="2452"/>
                    <a:pt x="252378" y="3074"/>
                  </a:cubicBezTo>
                  <a:cubicBezTo>
                    <a:pt x="392311" y="-60"/>
                    <a:pt x="421372" y="-6327"/>
                    <a:pt x="583357" y="3074"/>
                  </a:cubicBezTo>
                  <a:cubicBezTo>
                    <a:pt x="744521" y="7712"/>
                    <a:pt x="707018" y="4872"/>
                    <a:pt x="823032" y="3074"/>
                  </a:cubicBezTo>
                  <a:cubicBezTo>
                    <a:pt x="940910" y="-3575"/>
                    <a:pt x="957013" y="1686"/>
                    <a:pt x="1062706" y="3074"/>
                  </a:cubicBezTo>
                  <a:cubicBezTo>
                    <a:pt x="1160874" y="14990"/>
                    <a:pt x="1250649" y="9821"/>
                    <a:pt x="1325207" y="3074"/>
                  </a:cubicBezTo>
                  <a:cubicBezTo>
                    <a:pt x="1410585" y="5008"/>
                    <a:pt x="1549696" y="-1259"/>
                    <a:pt x="1610534" y="3074"/>
                  </a:cubicBezTo>
                  <a:cubicBezTo>
                    <a:pt x="1694248" y="1782"/>
                    <a:pt x="1727441" y="6456"/>
                    <a:pt x="1827382" y="3074"/>
                  </a:cubicBezTo>
                  <a:cubicBezTo>
                    <a:pt x="1933408" y="4320"/>
                    <a:pt x="2014385" y="9293"/>
                    <a:pt x="2135534" y="3074"/>
                  </a:cubicBezTo>
                  <a:cubicBezTo>
                    <a:pt x="2240839" y="-2867"/>
                    <a:pt x="2454044" y="6281"/>
                    <a:pt x="2534992" y="3074"/>
                  </a:cubicBezTo>
                  <a:cubicBezTo>
                    <a:pt x="2645969" y="32254"/>
                    <a:pt x="2863695" y="213708"/>
                    <a:pt x="2539247" y="252250"/>
                  </a:cubicBezTo>
                  <a:cubicBezTo>
                    <a:pt x="2566576" y="287256"/>
                    <a:pt x="2604933" y="308132"/>
                    <a:pt x="2665175" y="357895"/>
                  </a:cubicBezTo>
                  <a:cubicBezTo>
                    <a:pt x="2721192" y="401602"/>
                    <a:pt x="2721875" y="413642"/>
                    <a:pt x="2786164" y="459398"/>
                  </a:cubicBezTo>
                  <a:cubicBezTo>
                    <a:pt x="2785096" y="506108"/>
                    <a:pt x="2675041" y="549468"/>
                    <a:pt x="2534992" y="550665"/>
                  </a:cubicBezTo>
                  <a:cubicBezTo>
                    <a:pt x="2429357" y="547405"/>
                    <a:pt x="2348956" y="567723"/>
                    <a:pt x="2272492" y="550665"/>
                  </a:cubicBezTo>
                  <a:cubicBezTo>
                    <a:pt x="2205289" y="566243"/>
                    <a:pt x="2063416" y="562888"/>
                    <a:pt x="1964339" y="550665"/>
                  </a:cubicBezTo>
                  <a:cubicBezTo>
                    <a:pt x="1865315" y="552857"/>
                    <a:pt x="1839137" y="544881"/>
                    <a:pt x="1747490" y="550665"/>
                  </a:cubicBezTo>
                  <a:cubicBezTo>
                    <a:pt x="1659169" y="555892"/>
                    <a:pt x="1567912" y="544443"/>
                    <a:pt x="1416511" y="550665"/>
                  </a:cubicBezTo>
                  <a:cubicBezTo>
                    <a:pt x="1276713" y="547687"/>
                    <a:pt x="1280442" y="557073"/>
                    <a:pt x="1154010" y="550665"/>
                  </a:cubicBezTo>
                  <a:cubicBezTo>
                    <a:pt x="1011238" y="548126"/>
                    <a:pt x="947091" y="557008"/>
                    <a:pt x="868684" y="550665"/>
                  </a:cubicBezTo>
                  <a:cubicBezTo>
                    <a:pt x="797845" y="550196"/>
                    <a:pt x="727441" y="551964"/>
                    <a:pt x="651836" y="550665"/>
                  </a:cubicBezTo>
                  <a:cubicBezTo>
                    <a:pt x="586793" y="550061"/>
                    <a:pt x="329604" y="544270"/>
                    <a:pt x="252378" y="550665"/>
                  </a:cubicBezTo>
                  <a:cubicBezTo>
                    <a:pt x="111769" y="540925"/>
                    <a:pt x="15543" y="518238"/>
                    <a:pt x="1206" y="459398"/>
                  </a:cubicBezTo>
                  <a:cubicBezTo>
                    <a:pt x="9515" y="323051"/>
                    <a:pt x="166294" y="391219"/>
                    <a:pt x="134542" y="243278"/>
                  </a:cubicBezTo>
                  <a:close/>
                </a:path>
                <a:path w="2838829" h="553488" stroke="0" extrusionOk="0">
                  <a:moveTo>
                    <a:pt x="134542" y="243278"/>
                  </a:moveTo>
                  <a:cubicBezTo>
                    <a:pt x="111786" y="183908"/>
                    <a:pt x="121151" y="-410"/>
                    <a:pt x="252378" y="3074"/>
                  </a:cubicBezTo>
                  <a:cubicBezTo>
                    <a:pt x="353156" y="4568"/>
                    <a:pt x="405168" y="-6557"/>
                    <a:pt x="537705" y="3074"/>
                  </a:cubicBezTo>
                  <a:cubicBezTo>
                    <a:pt x="660567" y="2314"/>
                    <a:pt x="702027" y="-4071"/>
                    <a:pt x="823032" y="3074"/>
                  </a:cubicBezTo>
                  <a:cubicBezTo>
                    <a:pt x="931198" y="-5475"/>
                    <a:pt x="1020565" y="8406"/>
                    <a:pt x="1154010" y="3074"/>
                  </a:cubicBezTo>
                  <a:cubicBezTo>
                    <a:pt x="1287345" y="-8060"/>
                    <a:pt x="1328379" y="12447"/>
                    <a:pt x="1462163" y="3074"/>
                  </a:cubicBezTo>
                  <a:cubicBezTo>
                    <a:pt x="1590190" y="-6455"/>
                    <a:pt x="1645416" y="8844"/>
                    <a:pt x="1793143" y="3074"/>
                  </a:cubicBezTo>
                  <a:cubicBezTo>
                    <a:pt x="1929409" y="-4548"/>
                    <a:pt x="1972914" y="1162"/>
                    <a:pt x="2055643" y="3074"/>
                  </a:cubicBezTo>
                  <a:cubicBezTo>
                    <a:pt x="2173102" y="-127"/>
                    <a:pt x="2403484" y="-2603"/>
                    <a:pt x="2534992" y="3074"/>
                  </a:cubicBezTo>
                  <a:cubicBezTo>
                    <a:pt x="2666744" y="-27213"/>
                    <a:pt x="2997996" y="36765"/>
                    <a:pt x="2692335" y="106902"/>
                  </a:cubicBezTo>
                  <a:cubicBezTo>
                    <a:pt x="2732254" y="145533"/>
                    <a:pt x="2642403" y="288668"/>
                    <a:pt x="2660236" y="353752"/>
                  </a:cubicBezTo>
                  <a:cubicBezTo>
                    <a:pt x="2676721" y="420402"/>
                    <a:pt x="2723940" y="401136"/>
                    <a:pt x="2786164" y="459398"/>
                  </a:cubicBezTo>
                  <a:cubicBezTo>
                    <a:pt x="2789625" y="529703"/>
                    <a:pt x="2684965" y="542354"/>
                    <a:pt x="2534992" y="550665"/>
                  </a:cubicBezTo>
                  <a:cubicBezTo>
                    <a:pt x="2399629" y="553307"/>
                    <a:pt x="2292556" y="557922"/>
                    <a:pt x="2226839" y="550665"/>
                  </a:cubicBezTo>
                  <a:cubicBezTo>
                    <a:pt x="2165988" y="554597"/>
                    <a:pt x="2045911" y="531666"/>
                    <a:pt x="1918686" y="550665"/>
                  </a:cubicBezTo>
                  <a:cubicBezTo>
                    <a:pt x="1808455" y="548536"/>
                    <a:pt x="1802804" y="549546"/>
                    <a:pt x="1701838" y="550665"/>
                  </a:cubicBezTo>
                  <a:cubicBezTo>
                    <a:pt x="1609701" y="536780"/>
                    <a:pt x="1507016" y="549466"/>
                    <a:pt x="1370859" y="550665"/>
                  </a:cubicBezTo>
                  <a:cubicBezTo>
                    <a:pt x="1217528" y="546397"/>
                    <a:pt x="1203281" y="554045"/>
                    <a:pt x="1131185" y="550665"/>
                  </a:cubicBezTo>
                  <a:cubicBezTo>
                    <a:pt x="1068812" y="565496"/>
                    <a:pt x="898804" y="545267"/>
                    <a:pt x="800205" y="550665"/>
                  </a:cubicBezTo>
                  <a:cubicBezTo>
                    <a:pt x="721019" y="580227"/>
                    <a:pt x="473802" y="532268"/>
                    <a:pt x="252378" y="550665"/>
                  </a:cubicBezTo>
                  <a:cubicBezTo>
                    <a:pt x="116814" y="546593"/>
                    <a:pt x="22357" y="500841"/>
                    <a:pt x="1206" y="459398"/>
                  </a:cubicBezTo>
                  <a:cubicBezTo>
                    <a:pt x="14875" y="347433"/>
                    <a:pt x="98440" y="385933"/>
                    <a:pt x="134542" y="243278"/>
                  </a:cubicBezTo>
                  <a:close/>
                </a:path>
                <a:path w="2838829" h="553488" fill="none" stroke="0" extrusionOk="0">
                  <a:moveTo>
                    <a:pt x="134542" y="243278"/>
                  </a:moveTo>
                  <a:cubicBezTo>
                    <a:pt x="95432" y="187593"/>
                    <a:pt x="85254" y="3524"/>
                    <a:pt x="252378" y="3074"/>
                  </a:cubicBezTo>
                  <a:cubicBezTo>
                    <a:pt x="394655" y="1541"/>
                    <a:pt x="418895" y="2388"/>
                    <a:pt x="583357" y="3074"/>
                  </a:cubicBezTo>
                  <a:cubicBezTo>
                    <a:pt x="746076" y="5256"/>
                    <a:pt x="700308" y="13573"/>
                    <a:pt x="823032" y="3074"/>
                  </a:cubicBezTo>
                  <a:cubicBezTo>
                    <a:pt x="941382" y="-1479"/>
                    <a:pt x="955518" y="2458"/>
                    <a:pt x="1062706" y="3074"/>
                  </a:cubicBezTo>
                  <a:cubicBezTo>
                    <a:pt x="1147428" y="1224"/>
                    <a:pt x="1261215" y="2367"/>
                    <a:pt x="1325207" y="3074"/>
                  </a:cubicBezTo>
                  <a:cubicBezTo>
                    <a:pt x="1414273" y="12223"/>
                    <a:pt x="1529141" y="15607"/>
                    <a:pt x="1610534" y="3074"/>
                  </a:cubicBezTo>
                  <a:cubicBezTo>
                    <a:pt x="1690095" y="-2644"/>
                    <a:pt x="1718738" y="7384"/>
                    <a:pt x="1827382" y="3074"/>
                  </a:cubicBezTo>
                  <a:cubicBezTo>
                    <a:pt x="1935606" y="-2441"/>
                    <a:pt x="2030464" y="8957"/>
                    <a:pt x="2135534" y="3074"/>
                  </a:cubicBezTo>
                  <a:cubicBezTo>
                    <a:pt x="2255532" y="-14619"/>
                    <a:pt x="2446371" y="13368"/>
                    <a:pt x="2534992" y="3074"/>
                  </a:cubicBezTo>
                  <a:cubicBezTo>
                    <a:pt x="2611076" y="-78055"/>
                    <a:pt x="2900216" y="222961"/>
                    <a:pt x="2539247" y="252250"/>
                  </a:cubicBezTo>
                  <a:cubicBezTo>
                    <a:pt x="2571571" y="281376"/>
                    <a:pt x="2608723" y="316974"/>
                    <a:pt x="2665175" y="357895"/>
                  </a:cubicBezTo>
                  <a:cubicBezTo>
                    <a:pt x="2724715" y="400776"/>
                    <a:pt x="2722302" y="414198"/>
                    <a:pt x="2786164" y="459398"/>
                  </a:cubicBezTo>
                  <a:cubicBezTo>
                    <a:pt x="2798400" y="498757"/>
                    <a:pt x="2685872" y="556012"/>
                    <a:pt x="2534992" y="550665"/>
                  </a:cubicBezTo>
                  <a:cubicBezTo>
                    <a:pt x="2424780" y="552731"/>
                    <a:pt x="2363086" y="554399"/>
                    <a:pt x="2272492" y="550665"/>
                  </a:cubicBezTo>
                  <a:cubicBezTo>
                    <a:pt x="2205313" y="550784"/>
                    <a:pt x="2067308" y="541932"/>
                    <a:pt x="1964339" y="550665"/>
                  </a:cubicBezTo>
                  <a:cubicBezTo>
                    <a:pt x="1866449" y="554550"/>
                    <a:pt x="1839409" y="548350"/>
                    <a:pt x="1747490" y="550665"/>
                  </a:cubicBezTo>
                  <a:cubicBezTo>
                    <a:pt x="1672721" y="550161"/>
                    <a:pt x="1549695" y="538929"/>
                    <a:pt x="1416511" y="550665"/>
                  </a:cubicBezTo>
                  <a:cubicBezTo>
                    <a:pt x="1278368" y="545555"/>
                    <a:pt x="1282542" y="555742"/>
                    <a:pt x="1154010" y="550665"/>
                  </a:cubicBezTo>
                  <a:cubicBezTo>
                    <a:pt x="1017117" y="533186"/>
                    <a:pt x="942415" y="567242"/>
                    <a:pt x="868684" y="550665"/>
                  </a:cubicBezTo>
                  <a:cubicBezTo>
                    <a:pt x="787190" y="557725"/>
                    <a:pt x="721396" y="549314"/>
                    <a:pt x="651836" y="550665"/>
                  </a:cubicBezTo>
                  <a:cubicBezTo>
                    <a:pt x="591252" y="533979"/>
                    <a:pt x="354100" y="575653"/>
                    <a:pt x="252378" y="550665"/>
                  </a:cubicBezTo>
                  <a:cubicBezTo>
                    <a:pt x="97414" y="557547"/>
                    <a:pt x="-6592" y="513241"/>
                    <a:pt x="1206" y="459398"/>
                  </a:cubicBezTo>
                  <a:cubicBezTo>
                    <a:pt x="30044" y="328614"/>
                    <a:pt x="161700" y="357447"/>
                    <a:pt x="134542" y="243278"/>
                  </a:cubicBezTo>
                  <a:close/>
                </a:path>
              </a:pathLst>
            </a:custGeom>
            <a:solidFill>
              <a:srgbClr val="F8D6E9"/>
            </a:solidFill>
            <a:ln w="28575">
              <a:solidFill>
                <a:srgbClr val="EA7AAC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538818284">
                    <a:custGeom>
                      <a:avLst/>
                      <a:gdLst>
                        <a:gd name="connsiteX0" fmla="*/ 290457 w 6066740"/>
                        <a:gd name="connsiteY0" fmla="*/ 1440036 h 3282840"/>
                        <a:gd name="connsiteX1" fmla="*/ 547151 w 6066740"/>
                        <a:gd name="connsiteY1" fmla="*/ 0 h 3282840"/>
                        <a:gd name="connsiteX2" fmla="*/ 1268155 w 6066740"/>
                        <a:gd name="connsiteY2" fmla="*/ 0 h 3282840"/>
                        <a:gd name="connsiteX3" fmla="*/ 1790261 w 6066740"/>
                        <a:gd name="connsiteY3" fmla="*/ 0 h 3282840"/>
                        <a:gd name="connsiteX4" fmla="*/ 2312366 w 6066740"/>
                        <a:gd name="connsiteY4" fmla="*/ 0 h 3282840"/>
                        <a:gd name="connsiteX5" fmla="*/ 2884197 w 6066740"/>
                        <a:gd name="connsiteY5" fmla="*/ 0 h 3282840"/>
                        <a:gd name="connsiteX6" fmla="*/ 3505752 w 6066740"/>
                        <a:gd name="connsiteY6" fmla="*/ 0 h 3282840"/>
                        <a:gd name="connsiteX7" fmla="*/ 3978133 w 6066740"/>
                        <a:gd name="connsiteY7" fmla="*/ 0 h 3282840"/>
                        <a:gd name="connsiteX8" fmla="*/ 4649412 w 6066740"/>
                        <a:gd name="connsiteY8" fmla="*/ 0 h 3282840"/>
                        <a:gd name="connsiteX9" fmla="*/ 5519589 w 6066740"/>
                        <a:gd name="connsiteY9" fmla="*/ 0 h 3282840"/>
                        <a:gd name="connsiteX10" fmla="*/ 5528858 w 6066740"/>
                        <a:gd name="connsiteY10" fmla="*/ 1493824 h 3282840"/>
                        <a:gd name="connsiteX11" fmla="*/ 5803178 w 6066740"/>
                        <a:gd name="connsiteY11" fmla="*/ 2127175 h 3282840"/>
                        <a:gd name="connsiteX12" fmla="*/ 6066740 w 6066740"/>
                        <a:gd name="connsiteY12" fmla="*/ 2735689 h 3282840"/>
                        <a:gd name="connsiteX13" fmla="*/ 5519589 w 6066740"/>
                        <a:gd name="connsiteY13" fmla="*/ 3282840 h 3282840"/>
                        <a:gd name="connsiteX14" fmla="*/ 4947759 w 6066740"/>
                        <a:gd name="connsiteY14" fmla="*/ 3282840 h 3282840"/>
                        <a:gd name="connsiteX15" fmla="*/ 4276480 w 6066740"/>
                        <a:gd name="connsiteY15" fmla="*/ 3282840 h 3282840"/>
                        <a:gd name="connsiteX16" fmla="*/ 3804098 w 6066740"/>
                        <a:gd name="connsiteY16" fmla="*/ 3282840 h 3282840"/>
                        <a:gd name="connsiteX17" fmla="*/ 3083094 w 6066740"/>
                        <a:gd name="connsiteY17" fmla="*/ 3282840 h 3282840"/>
                        <a:gd name="connsiteX18" fmla="*/ 2511264 w 6066740"/>
                        <a:gd name="connsiteY18" fmla="*/ 3282840 h 3282840"/>
                        <a:gd name="connsiteX19" fmla="*/ 1889709 w 6066740"/>
                        <a:gd name="connsiteY19" fmla="*/ 3282840 h 3282840"/>
                        <a:gd name="connsiteX20" fmla="*/ 1417328 w 6066740"/>
                        <a:gd name="connsiteY20" fmla="*/ 3282840 h 3282840"/>
                        <a:gd name="connsiteX21" fmla="*/ 547151 w 6066740"/>
                        <a:gd name="connsiteY21" fmla="*/ 3282840 h 3282840"/>
                        <a:gd name="connsiteX22" fmla="*/ 0 w 6066740"/>
                        <a:gd name="connsiteY22" fmla="*/ 2735689 h 3282840"/>
                        <a:gd name="connsiteX23" fmla="*/ 290457 w 6066740"/>
                        <a:gd name="connsiteY23" fmla="*/ 1440036 h 3282840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270784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314995 w 6184094"/>
                        <a:gd name="connsiteY4" fmla="*/ 18434 h 3318198"/>
                        <a:gd name="connsiteX5" fmla="*/ 2886826 w 6184094"/>
                        <a:gd name="connsiteY5" fmla="*/ 18434 h 3318198"/>
                        <a:gd name="connsiteX6" fmla="*/ 3508381 w 6184094"/>
                        <a:gd name="connsiteY6" fmla="*/ 18434 h 3318198"/>
                        <a:gd name="connsiteX7" fmla="*/ 3980762 w 6184094"/>
                        <a:gd name="connsiteY7" fmla="*/ 18434 h 3318198"/>
                        <a:gd name="connsiteX8" fmla="*/ 4652041 w 6184094"/>
                        <a:gd name="connsiteY8" fmla="*/ 18434 h 3318198"/>
                        <a:gd name="connsiteX9" fmla="*/ 5522218 w 6184094"/>
                        <a:gd name="connsiteY9" fmla="*/ 18434 h 3318198"/>
                        <a:gd name="connsiteX10" fmla="*/ 5531487 w 6184094"/>
                        <a:gd name="connsiteY10" fmla="*/ 1512258 h 3318198"/>
                        <a:gd name="connsiteX11" fmla="*/ 5805807 w 6184094"/>
                        <a:gd name="connsiteY11" fmla="*/ 2145609 h 3318198"/>
                        <a:gd name="connsiteX12" fmla="*/ 6069369 w 6184094"/>
                        <a:gd name="connsiteY12" fmla="*/ 2754123 h 3318198"/>
                        <a:gd name="connsiteX13" fmla="*/ 5522218 w 6184094"/>
                        <a:gd name="connsiteY13" fmla="*/ 3301274 h 3318198"/>
                        <a:gd name="connsiteX14" fmla="*/ 4950388 w 6184094"/>
                        <a:gd name="connsiteY14" fmla="*/ 3301274 h 3318198"/>
                        <a:gd name="connsiteX15" fmla="*/ 4279109 w 6184094"/>
                        <a:gd name="connsiteY15" fmla="*/ 3301274 h 3318198"/>
                        <a:gd name="connsiteX16" fmla="*/ 3806727 w 6184094"/>
                        <a:gd name="connsiteY16" fmla="*/ 3301274 h 3318198"/>
                        <a:gd name="connsiteX17" fmla="*/ 3085723 w 6184094"/>
                        <a:gd name="connsiteY17" fmla="*/ 3301274 h 3318198"/>
                        <a:gd name="connsiteX18" fmla="*/ 2513893 w 6184094"/>
                        <a:gd name="connsiteY18" fmla="*/ 3301274 h 3318198"/>
                        <a:gd name="connsiteX19" fmla="*/ 1892338 w 6184094"/>
                        <a:gd name="connsiteY19" fmla="*/ 3301274 h 3318198"/>
                        <a:gd name="connsiteX20" fmla="*/ 1419957 w 6184094"/>
                        <a:gd name="connsiteY20" fmla="*/ 3301274 h 3318198"/>
                        <a:gd name="connsiteX21" fmla="*/ 549780 w 6184094"/>
                        <a:gd name="connsiteY21" fmla="*/ 3301274 h 3318198"/>
                        <a:gd name="connsiteX22" fmla="*/ 2629 w 6184094"/>
                        <a:gd name="connsiteY22" fmla="*/ 2754123 h 3318198"/>
                        <a:gd name="connsiteX23" fmla="*/ 293086 w 6184094"/>
                        <a:gd name="connsiteY23" fmla="*/ 1458470 h 3318198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171335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513893 w 6184094"/>
                        <a:gd name="connsiteY4" fmla="*/ 18434 h 3318198"/>
                        <a:gd name="connsiteX5" fmla="*/ 3185172 w 6184094"/>
                        <a:gd name="connsiteY5" fmla="*/ 18434 h 3318198"/>
                        <a:gd name="connsiteX6" fmla="*/ 3906176 w 6184094"/>
                        <a:gd name="connsiteY6" fmla="*/ 18434 h 3318198"/>
                        <a:gd name="connsiteX7" fmla="*/ 4478006 w 6184094"/>
                        <a:gd name="connsiteY7" fmla="*/ 18434 h 3318198"/>
                        <a:gd name="connsiteX8" fmla="*/ 5522218 w 6184094"/>
                        <a:gd name="connsiteY8" fmla="*/ 18434 h 3318198"/>
                        <a:gd name="connsiteX9" fmla="*/ 5864974 w 6184094"/>
                        <a:gd name="connsiteY9" fmla="*/ 640889 h 3318198"/>
                        <a:gd name="connsiteX10" fmla="*/ 5795049 w 6184094"/>
                        <a:gd name="connsiteY10" fmla="*/ 2120772 h 3318198"/>
                        <a:gd name="connsiteX11" fmla="*/ 6069369 w 6184094"/>
                        <a:gd name="connsiteY11" fmla="*/ 2754123 h 3318198"/>
                        <a:gd name="connsiteX12" fmla="*/ 5522218 w 6184094"/>
                        <a:gd name="connsiteY12" fmla="*/ 3301274 h 3318198"/>
                        <a:gd name="connsiteX13" fmla="*/ 4850939 w 6184094"/>
                        <a:gd name="connsiteY13" fmla="*/ 3301274 h 3318198"/>
                        <a:gd name="connsiteX14" fmla="*/ 4179660 w 6184094"/>
                        <a:gd name="connsiteY14" fmla="*/ 3301274 h 3318198"/>
                        <a:gd name="connsiteX15" fmla="*/ 3707278 w 6184094"/>
                        <a:gd name="connsiteY15" fmla="*/ 3301274 h 3318198"/>
                        <a:gd name="connsiteX16" fmla="*/ 2986275 w 6184094"/>
                        <a:gd name="connsiteY16" fmla="*/ 3301274 h 3318198"/>
                        <a:gd name="connsiteX17" fmla="*/ 2464169 w 6184094"/>
                        <a:gd name="connsiteY17" fmla="*/ 3301274 h 3318198"/>
                        <a:gd name="connsiteX18" fmla="*/ 1743165 w 6184094"/>
                        <a:gd name="connsiteY18" fmla="*/ 3301274 h 3318198"/>
                        <a:gd name="connsiteX19" fmla="*/ 549780 w 6184094"/>
                        <a:gd name="connsiteY19" fmla="*/ 3301274 h 3318198"/>
                        <a:gd name="connsiteX20" fmla="*/ 2629 w 6184094"/>
                        <a:gd name="connsiteY20" fmla="*/ 2754123 h 3318198"/>
                        <a:gd name="connsiteX21" fmla="*/ 293086 w 6184094"/>
                        <a:gd name="connsiteY21" fmla="*/ 1458470 h 3318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84094" h="3318198" fill="none" extrusionOk="0">
                          <a:moveTo>
                            <a:pt x="293086" y="1458470"/>
                          </a:moveTo>
                          <a:cubicBezTo>
                            <a:pt x="240470" y="1197891"/>
                            <a:pt x="176051" y="29465"/>
                            <a:pt x="549780" y="18434"/>
                          </a:cubicBezTo>
                          <a:cubicBezTo>
                            <a:pt x="857466" y="38649"/>
                            <a:pt x="917596" y="-5597"/>
                            <a:pt x="1270784" y="18434"/>
                          </a:cubicBezTo>
                          <a:cubicBezTo>
                            <a:pt x="1623972" y="42465"/>
                            <a:pt x="1536511" y="41527"/>
                            <a:pt x="1792890" y="18434"/>
                          </a:cubicBezTo>
                          <a:cubicBezTo>
                            <a:pt x="2049269" y="-4659"/>
                            <a:pt x="2085925" y="16466"/>
                            <a:pt x="2314995" y="18434"/>
                          </a:cubicBezTo>
                          <a:cubicBezTo>
                            <a:pt x="2544065" y="20402"/>
                            <a:pt x="2683631" y="24453"/>
                            <a:pt x="2886826" y="18434"/>
                          </a:cubicBezTo>
                          <a:cubicBezTo>
                            <a:pt x="3090021" y="12415"/>
                            <a:pt x="3336915" y="27934"/>
                            <a:pt x="3508381" y="18434"/>
                          </a:cubicBezTo>
                          <a:cubicBezTo>
                            <a:pt x="3679848" y="8934"/>
                            <a:pt x="3751600" y="28219"/>
                            <a:pt x="3980762" y="18434"/>
                          </a:cubicBezTo>
                          <a:cubicBezTo>
                            <a:pt x="4209924" y="8649"/>
                            <a:pt x="4387833" y="22023"/>
                            <a:pt x="4652041" y="18434"/>
                          </a:cubicBezTo>
                          <a:cubicBezTo>
                            <a:pt x="4916249" y="14845"/>
                            <a:pt x="5338240" y="-7013"/>
                            <a:pt x="5522218" y="18434"/>
                          </a:cubicBezTo>
                          <a:cubicBezTo>
                            <a:pt x="5669812" y="-99771"/>
                            <a:pt x="6281928" y="1128040"/>
                            <a:pt x="5531487" y="1512258"/>
                          </a:cubicBezTo>
                          <a:cubicBezTo>
                            <a:pt x="5595104" y="1736432"/>
                            <a:pt x="5681413" y="1887374"/>
                            <a:pt x="5805807" y="2145609"/>
                          </a:cubicBezTo>
                          <a:cubicBezTo>
                            <a:pt x="5930201" y="2403844"/>
                            <a:pt x="5930157" y="2469368"/>
                            <a:pt x="6069369" y="2754123"/>
                          </a:cubicBezTo>
                          <a:cubicBezTo>
                            <a:pt x="6094529" y="3047976"/>
                            <a:pt x="5837011" y="3302009"/>
                            <a:pt x="5522218" y="3301274"/>
                          </a:cubicBezTo>
                          <a:cubicBezTo>
                            <a:pt x="5304062" y="3301179"/>
                            <a:pt x="5108982" y="3314186"/>
                            <a:pt x="4950388" y="3301274"/>
                          </a:cubicBezTo>
                          <a:cubicBezTo>
                            <a:pt x="4791794" y="3288363"/>
                            <a:pt x="4480322" y="3311171"/>
                            <a:pt x="4279109" y="3301274"/>
                          </a:cubicBezTo>
                          <a:cubicBezTo>
                            <a:pt x="4077896" y="3291377"/>
                            <a:pt x="4004409" y="3282643"/>
                            <a:pt x="3806727" y="3301274"/>
                          </a:cubicBezTo>
                          <a:cubicBezTo>
                            <a:pt x="3609045" y="3319905"/>
                            <a:pt x="3391569" y="3327462"/>
                            <a:pt x="3085723" y="3301274"/>
                          </a:cubicBezTo>
                          <a:cubicBezTo>
                            <a:pt x="2779877" y="3275086"/>
                            <a:pt x="2791412" y="3328415"/>
                            <a:pt x="2513893" y="3301274"/>
                          </a:cubicBezTo>
                          <a:cubicBezTo>
                            <a:pt x="2236374" y="3274134"/>
                            <a:pt x="2059656" y="3318526"/>
                            <a:pt x="1892338" y="3301274"/>
                          </a:cubicBezTo>
                          <a:cubicBezTo>
                            <a:pt x="1725020" y="3284022"/>
                            <a:pt x="1580181" y="3305941"/>
                            <a:pt x="1419957" y="3301274"/>
                          </a:cubicBezTo>
                          <a:cubicBezTo>
                            <a:pt x="1259733" y="3296607"/>
                            <a:pt x="750647" y="3331730"/>
                            <a:pt x="549780" y="3301274"/>
                          </a:cubicBezTo>
                          <a:cubicBezTo>
                            <a:pt x="220891" y="3285492"/>
                            <a:pt x="9826" y="3085607"/>
                            <a:pt x="2629" y="2754123"/>
                          </a:cubicBezTo>
                          <a:cubicBezTo>
                            <a:pt x="9144" y="2045238"/>
                            <a:pt x="325661" y="2239314"/>
                            <a:pt x="293086" y="1458470"/>
                          </a:cubicBezTo>
                          <a:close/>
                        </a:path>
                        <a:path w="6184094" h="3318198" stroke="0" extrusionOk="0">
                          <a:moveTo>
                            <a:pt x="293086" y="1458470"/>
                          </a:moveTo>
                          <a:cubicBezTo>
                            <a:pt x="249095" y="1120346"/>
                            <a:pt x="290305" y="5059"/>
                            <a:pt x="549780" y="18434"/>
                          </a:cubicBezTo>
                          <a:cubicBezTo>
                            <a:pt x="736185" y="17794"/>
                            <a:pt x="905720" y="30510"/>
                            <a:pt x="1171335" y="18434"/>
                          </a:cubicBezTo>
                          <a:cubicBezTo>
                            <a:pt x="1436950" y="6358"/>
                            <a:pt x="1540244" y="-10376"/>
                            <a:pt x="1792890" y="18434"/>
                          </a:cubicBezTo>
                          <a:cubicBezTo>
                            <a:pt x="2045537" y="47244"/>
                            <a:pt x="2231013" y="39520"/>
                            <a:pt x="2513893" y="18434"/>
                          </a:cubicBezTo>
                          <a:cubicBezTo>
                            <a:pt x="2796773" y="-2652"/>
                            <a:pt x="2907918" y="40829"/>
                            <a:pt x="3185172" y="18434"/>
                          </a:cubicBezTo>
                          <a:cubicBezTo>
                            <a:pt x="3462426" y="-3961"/>
                            <a:pt x="3605995" y="47139"/>
                            <a:pt x="3906176" y="18434"/>
                          </a:cubicBezTo>
                          <a:cubicBezTo>
                            <a:pt x="4206357" y="-10271"/>
                            <a:pt x="4295511" y="-1645"/>
                            <a:pt x="4478006" y="18434"/>
                          </a:cubicBezTo>
                          <a:cubicBezTo>
                            <a:pt x="4660501" y="38513"/>
                            <a:pt x="5186414" y="38525"/>
                            <a:pt x="5522218" y="18434"/>
                          </a:cubicBezTo>
                          <a:cubicBezTo>
                            <a:pt x="5808672" y="30653"/>
                            <a:pt x="6633684" y="163536"/>
                            <a:pt x="5864974" y="640889"/>
                          </a:cubicBezTo>
                          <a:cubicBezTo>
                            <a:pt x="5978521" y="878613"/>
                            <a:pt x="5760983" y="1768566"/>
                            <a:pt x="5795049" y="2120772"/>
                          </a:cubicBezTo>
                          <a:cubicBezTo>
                            <a:pt x="5829115" y="2472978"/>
                            <a:pt x="5930587" y="2450162"/>
                            <a:pt x="6069369" y="2754123"/>
                          </a:cubicBezTo>
                          <a:cubicBezTo>
                            <a:pt x="6078962" y="3076568"/>
                            <a:pt x="5834246" y="3275190"/>
                            <a:pt x="5522218" y="3301274"/>
                          </a:cubicBezTo>
                          <a:cubicBezTo>
                            <a:pt x="5235073" y="3312502"/>
                            <a:pt x="4989618" y="3327053"/>
                            <a:pt x="4850939" y="3301274"/>
                          </a:cubicBezTo>
                          <a:cubicBezTo>
                            <a:pt x="4712260" y="3275495"/>
                            <a:pt x="4420392" y="3310525"/>
                            <a:pt x="4179660" y="3301274"/>
                          </a:cubicBezTo>
                          <a:cubicBezTo>
                            <a:pt x="3938928" y="3292023"/>
                            <a:pt x="3927133" y="3297647"/>
                            <a:pt x="3707278" y="3301274"/>
                          </a:cubicBezTo>
                          <a:cubicBezTo>
                            <a:pt x="3487423" y="3304901"/>
                            <a:pt x="3321321" y="3327265"/>
                            <a:pt x="2986275" y="3301274"/>
                          </a:cubicBezTo>
                          <a:cubicBezTo>
                            <a:pt x="2651229" y="3275283"/>
                            <a:pt x="2610843" y="3325526"/>
                            <a:pt x="2464169" y="3301274"/>
                          </a:cubicBezTo>
                          <a:cubicBezTo>
                            <a:pt x="2317495" y="3277022"/>
                            <a:pt x="1925477" y="3334647"/>
                            <a:pt x="1743165" y="3301274"/>
                          </a:cubicBezTo>
                          <a:cubicBezTo>
                            <a:pt x="1560853" y="3267901"/>
                            <a:pt x="1114960" y="3294414"/>
                            <a:pt x="549780" y="3301274"/>
                          </a:cubicBezTo>
                          <a:cubicBezTo>
                            <a:pt x="253277" y="3283140"/>
                            <a:pt x="48631" y="3027715"/>
                            <a:pt x="2629" y="2754123"/>
                          </a:cubicBezTo>
                          <a:cubicBezTo>
                            <a:pt x="-29058" y="2074910"/>
                            <a:pt x="234932" y="2232225"/>
                            <a:pt x="293086" y="145847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443028C9-2646-BDFC-9204-592ACF876DEA}"/>
                </a:ext>
              </a:extLst>
            </p:cNvPr>
            <p:cNvSpPr txBox="1"/>
            <p:nvPr/>
          </p:nvSpPr>
          <p:spPr>
            <a:xfrm>
              <a:off x="5254129" y="987219"/>
              <a:ext cx="2314015" cy="39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 chuyện.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2270CD-1EA8-C7B2-0A38-72ACDA350931}"/>
              </a:ext>
            </a:extLst>
          </p:cNvPr>
          <p:cNvSpPr txBox="1"/>
          <p:nvPr/>
        </p:nvSpPr>
        <p:spPr>
          <a:xfrm>
            <a:off x="880762" y="1155754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2. Dựa vào bài tập 1, lập dàn ý cho bài văn kể lại câu chuyện “Sự tích cây thì là” với những chi tiết sáng tạo.</a:t>
            </a: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518343CF-9FE0-C389-3A06-9856B744D2A4}"/>
              </a:ext>
            </a:extLst>
          </p:cNvPr>
          <p:cNvSpPr/>
          <p:nvPr/>
        </p:nvSpPr>
        <p:spPr>
          <a:xfrm>
            <a:off x="919237" y="2484623"/>
            <a:ext cx="9929191" cy="120263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DB55B4-8F71-63BF-B92F-9D7AE099E29B}"/>
              </a:ext>
            </a:extLst>
          </p:cNvPr>
          <p:cNvSpPr txBox="1"/>
          <p:nvPr/>
        </p:nvSpPr>
        <p:spPr>
          <a:xfrm>
            <a:off x="1159803" y="2789186"/>
            <a:ext cx="95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bài yêu cầu viết bài văn thuộc thể loại nào?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38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57118" y="927792"/>
            <a:ext cx="11457364" cy="540683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F062E9B-5F90-DD90-ECAE-1C3AB787678A}"/>
              </a:ext>
            </a:extLst>
          </p:cNvPr>
          <p:cNvGrpSpPr/>
          <p:nvPr/>
        </p:nvGrpSpPr>
        <p:grpSpPr>
          <a:xfrm>
            <a:off x="3328281" y="4240723"/>
            <a:ext cx="5152372" cy="914039"/>
            <a:chOff x="4823580" y="906166"/>
            <a:chExt cx="4596658" cy="553488"/>
          </a:xfrm>
        </p:grpSpPr>
        <p:sp>
          <p:nvSpPr>
            <p:cNvPr id="14" name="Hình chữ nhật: Góc Tròn 2">
              <a:extLst>
                <a:ext uri="{FF2B5EF4-FFF2-40B4-BE49-F238E27FC236}">
                  <a16:creationId xmlns:a16="http://schemas.microsoft.com/office/drawing/2014/main" id="{3AF9D4B8-7201-0DBF-48A9-CF532C27FBE3}"/>
                </a:ext>
              </a:extLst>
            </p:cNvPr>
            <p:cNvSpPr/>
            <p:nvPr/>
          </p:nvSpPr>
          <p:spPr>
            <a:xfrm>
              <a:off x="4823580" y="906166"/>
              <a:ext cx="4262556" cy="553488"/>
            </a:xfrm>
            <a:custGeom>
              <a:avLst/>
              <a:gdLst>
                <a:gd name="connsiteX0" fmla="*/ 226440 w 4777879"/>
                <a:gd name="connsiteY0" fmla="*/ 401753 h 914039"/>
                <a:gd name="connsiteX1" fmla="*/ 424764 w 4777879"/>
                <a:gd name="connsiteY1" fmla="*/ 5077 h 914039"/>
                <a:gd name="connsiteX2" fmla="*/ 981817 w 4777879"/>
                <a:gd name="connsiteY2" fmla="*/ 5077 h 914039"/>
                <a:gd name="connsiteX3" fmla="*/ 1385200 w 4777879"/>
                <a:gd name="connsiteY3" fmla="*/ 5077 h 914039"/>
                <a:gd name="connsiteX4" fmla="*/ 1788583 w 4777879"/>
                <a:gd name="connsiteY4" fmla="*/ 5077 h 914039"/>
                <a:gd name="connsiteX5" fmla="*/ 2230384 w 4777879"/>
                <a:gd name="connsiteY5" fmla="*/ 5077 h 914039"/>
                <a:gd name="connsiteX6" fmla="*/ 2710602 w 4777879"/>
                <a:gd name="connsiteY6" fmla="*/ 5077 h 914039"/>
                <a:gd name="connsiteX7" fmla="*/ 3075567 w 4777879"/>
                <a:gd name="connsiteY7" fmla="*/ 5077 h 914039"/>
                <a:gd name="connsiteX8" fmla="*/ 3594202 w 4777879"/>
                <a:gd name="connsiteY8" fmla="*/ 5077 h 914039"/>
                <a:gd name="connsiteX9" fmla="*/ 4266508 w 4777879"/>
                <a:gd name="connsiteY9" fmla="*/ 5077 h 914039"/>
                <a:gd name="connsiteX10" fmla="*/ 4273669 w 4777879"/>
                <a:gd name="connsiteY10" fmla="*/ 416570 h 914039"/>
                <a:gd name="connsiteX11" fmla="*/ 4485611 w 4777879"/>
                <a:gd name="connsiteY11" fmla="*/ 591034 h 914039"/>
                <a:gd name="connsiteX12" fmla="*/ 4689241 w 4777879"/>
                <a:gd name="connsiteY12" fmla="*/ 758657 h 914039"/>
                <a:gd name="connsiteX13" fmla="*/ 4266508 w 4777879"/>
                <a:gd name="connsiteY13" fmla="*/ 909377 h 914039"/>
                <a:gd name="connsiteX14" fmla="*/ 3824708 w 4777879"/>
                <a:gd name="connsiteY14" fmla="*/ 909377 h 914039"/>
                <a:gd name="connsiteX15" fmla="*/ 3306072 w 4777879"/>
                <a:gd name="connsiteY15" fmla="*/ 909377 h 914039"/>
                <a:gd name="connsiteX16" fmla="*/ 2941106 w 4777879"/>
                <a:gd name="connsiteY16" fmla="*/ 909377 h 914039"/>
                <a:gd name="connsiteX17" fmla="*/ 2384053 w 4777879"/>
                <a:gd name="connsiteY17" fmla="*/ 909377 h 914039"/>
                <a:gd name="connsiteX18" fmla="*/ 1942253 w 4777879"/>
                <a:gd name="connsiteY18" fmla="*/ 909377 h 914039"/>
                <a:gd name="connsiteX19" fmla="*/ 1462035 w 4777879"/>
                <a:gd name="connsiteY19" fmla="*/ 909377 h 914039"/>
                <a:gd name="connsiteX20" fmla="*/ 1097069 w 4777879"/>
                <a:gd name="connsiteY20" fmla="*/ 909377 h 914039"/>
                <a:gd name="connsiteX21" fmla="*/ 424764 w 4777879"/>
                <a:gd name="connsiteY21" fmla="*/ 909377 h 914039"/>
                <a:gd name="connsiteX22" fmla="*/ 2031 w 4777879"/>
                <a:gd name="connsiteY22" fmla="*/ 758657 h 914039"/>
                <a:gd name="connsiteX23" fmla="*/ 226440 w 4777879"/>
                <a:gd name="connsiteY23" fmla="*/ 401753 h 914039"/>
                <a:gd name="connsiteX0" fmla="*/ 226440 w 4777879"/>
                <a:gd name="connsiteY0" fmla="*/ 401753 h 914039"/>
                <a:gd name="connsiteX1" fmla="*/ 424764 w 4777879"/>
                <a:gd name="connsiteY1" fmla="*/ 5077 h 914039"/>
                <a:gd name="connsiteX2" fmla="*/ 904982 w 4777879"/>
                <a:gd name="connsiteY2" fmla="*/ 5077 h 914039"/>
                <a:gd name="connsiteX3" fmla="*/ 1385200 w 4777879"/>
                <a:gd name="connsiteY3" fmla="*/ 5077 h 914039"/>
                <a:gd name="connsiteX4" fmla="*/ 1942253 w 4777879"/>
                <a:gd name="connsiteY4" fmla="*/ 5077 h 914039"/>
                <a:gd name="connsiteX5" fmla="*/ 2460888 w 4777879"/>
                <a:gd name="connsiteY5" fmla="*/ 5077 h 914039"/>
                <a:gd name="connsiteX6" fmla="*/ 3017941 w 4777879"/>
                <a:gd name="connsiteY6" fmla="*/ 5077 h 914039"/>
                <a:gd name="connsiteX7" fmla="*/ 3459742 w 4777879"/>
                <a:gd name="connsiteY7" fmla="*/ 5077 h 914039"/>
                <a:gd name="connsiteX8" fmla="*/ 4266508 w 4777879"/>
                <a:gd name="connsiteY8" fmla="*/ 5077 h 914039"/>
                <a:gd name="connsiteX9" fmla="*/ 4531324 w 4777879"/>
                <a:gd name="connsiteY9" fmla="*/ 176540 h 914039"/>
                <a:gd name="connsiteX10" fmla="*/ 4477299 w 4777879"/>
                <a:gd name="connsiteY10" fmla="*/ 584193 h 914039"/>
                <a:gd name="connsiteX11" fmla="*/ 4689241 w 4777879"/>
                <a:gd name="connsiteY11" fmla="*/ 758657 h 914039"/>
                <a:gd name="connsiteX12" fmla="*/ 4266508 w 4777879"/>
                <a:gd name="connsiteY12" fmla="*/ 909377 h 914039"/>
                <a:gd name="connsiteX13" fmla="*/ 3747873 w 4777879"/>
                <a:gd name="connsiteY13" fmla="*/ 909377 h 914039"/>
                <a:gd name="connsiteX14" fmla="*/ 3229237 w 4777879"/>
                <a:gd name="connsiteY14" fmla="*/ 909377 h 914039"/>
                <a:gd name="connsiteX15" fmla="*/ 2864271 w 4777879"/>
                <a:gd name="connsiteY15" fmla="*/ 909377 h 914039"/>
                <a:gd name="connsiteX16" fmla="*/ 2307219 w 4777879"/>
                <a:gd name="connsiteY16" fmla="*/ 909377 h 914039"/>
                <a:gd name="connsiteX17" fmla="*/ 1903836 w 4777879"/>
                <a:gd name="connsiteY17" fmla="*/ 909377 h 914039"/>
                <a:gd name="connsiteX18" fmla="*/ 1346782 w 4777879"/>
                <a:gd name="connsiteY18" fmla="*/ 909377 h 914039"/>
                <a:gd name="connsiteX19" fmla="*/ 424764 w 4777879"/>
                <a:gd name="connsiteY19" fmla="*/ 909377 h 914039"/>
                <a:gd name="connsiteX20" fmla="*/ 2031 w 4777879"/>
                <a:gd name="connsiteY20" fmla="*/ 758657 h 914039"/>
                <a:gd name="connsiteX21" fmla="*/ 226440 w 4777879"/>
                <a:gd name="connsiteY21" fmla="*/ 401753 h 91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879" h="914039" fill="none" extrusionOk="0">
                  <a:moveTo>
                    <a:pt x="226440" y="401753"/>
                  </a:moveTo>
                  <a:cubicBezTo>
                    <a:pt x="203790" y="289534"/>
                    <a:pt x="79976" y="-20496"/>
                    <a:pt x="424764" y="5077"/>
                  </a:cubicBezTo>
                  <a:cubicBezTo>
                    <a:pt x="661494" y="5730"/>
                    <a:pt x="709040" y="-5166"/>
                    <a:pt x="981817" y="5077"/>
                  </a:cubicBezTo>
                  <a:cubicBezTo>
                    <a:pt x="1241623" y="20187"/>
                    <a:pt x="1196490" y="-25"/>
                    <a:pt x="1385200" y="5077"/>
                  </a:cubicBezTo>
                  <a:cubicBezTo>
                    <a:pt x="1583534" y="-5067"/>
                    <a:pt x="1608703" y="-1187"/>
                    <a:pt x="1788583" y="5077"/>
                  </a:cubicBezTo>
                  <a:cubicBezTo>
                    <a:pt x="1889460" y="24241"/>
                    <a:pt x="2070536" y="-8037"/>
                    <a:pt x="2230384" y="5077"/>
                  </a:cubicBezTo>
                  <a:cubicBezTo>
                    <a:pt x="2363146" y="12431"/>
                    <a:pt x="2604324" y="-979"/>
                    <a:pt x="2710602" y="5077"/>
                  </a:cubicBezTo>
                  <a:cubicBezTo>
                    <a:pt x="2854460" y="3123"/>
                    <a:pt x="2899954" y="8252"/>
                    <a:pt x="3075567" y="5077"/>
                  </a:cubicBezTo>
                  <a:cubicBezTo>
                    <a:pt x="3256339" y="15300"/>
                    <a:pt x="3390243" y="13115"/>
                    <a:pt x="3594202" y="5077"/>
                  </a:cubicBezTo>
                  <a:cubicBezTo>
                    <a:pt x="3793687" y="2536"/>
                    <a:pt x="4132718" y="15810"/>
                    <a:pt x="4266508" y="5077"/>
                  </a:cubicBezTo>
                  <a:cubicBezTo>
                    <a:pt x="4400872" y="-4482"/>
                    <a:pt x="4809472" y="366802"/>
                    <a:pt x="4273669" y="416570"/>
                  </a:cubicBezTo>
                  <a:cubicBezTo>
                    <a:pt x="4318373" y="472661"/>
                    <a:pt x="4382619" y="505226"/>
                    <a:pt x="4485611" y="591034"/>
                  </a:cubicBezTo>
                  <a:cubicBezTo>
                    <a:pt x="4580502" y="662877"/>
                    <a:pt x="4581582" y="680688"/>
                    <a:pt x="4689241" y="758657"/>
                  </a:cubicBezTo>
                  <a:cubicBezTo>
                    <a:pt x="4668709" y="832298"/>
                    <a:pt x="4501569" y="907168"/>
                    <a:pt x="4266508" y="909377"/>
                  </a:cubicBezTo>
                  <a:cubicBezTo>
                    <a:pt x="4072999" y="894599"/>
                    <a:pt x="3954379" y="942002"/>
                    <a:pt x="3824708" y="909377"/>
                  </a:cubicBezTo>
                  <a:cubicBezTo>
                    <a:pt x="3709804" y="929970"/>
                    <a:pt x="3481539" y="943631"/>
                    <a:pt x="3306072" y="909377"/>
                  </a:cubicBezTo>
                  <a:cubicBezTo>
                    <a:pt x="3148628" y="907797"/>
                    <a:pt x="3096528" y="896244"/>
                    <a:pt x="2941106" y="909377"/>
                  </a:cubicBezTo>
                  <a:cubicBezTo>
                    <a:pt x="2810363" y="933731"/>
                    <a:pt x="2645263" y="892609"/>
                    <a:pt x="2384053" y="909377"/>
                  </a:cubicBezTo>
                  <a:cubicBezTo>
                    <a:pt x="2148450" y="903773"/>
                    <a:pt x="2156241" y="917683"/>
                    <a:pt x="1942253" y="909377"/>
                  </a:cubicBezTo>
                  <a:cubicBezTo>
                    <a:pt x="1705249" y="904823"/>
                    <a:pt x="1595462" y="923133"/>
                    <a:pt x="1462035" y="909377"/>
                  </a:cubicBezTo>
                  <a:cubicBezTo>
                    <a:pt x="1340209" y="907629"/>
                    <a:pt x="1226424" y="912074"/>
                    <a:pt x="1097069" y="909377"/>
                  </a:cubicBezTo>
                  <a:cubicBezTo>
                    <a:pt x="976984" y="908167"/>
                    <a:pt x="568033" y="908635"/>
                    <a:pt x="424764" y="909377"/>
                  </a:cubicBezTo>
                  <a:cubicBezTo>
                    <a:pt x="180463" y="898311"/>
                    <a:pt x="22486" y="854758"/>
                    <a:pt x="2031" y="758657"/>
                  </a:cubicBezTo>
                  <a:cubicBezTo>
                    <a:pt x="17197" y="528892"/>
                    <a:pt x="274339" y="640788"/>
                    <a:pt x="226440" y="401753"/>
                  </a:cubicBezTo>
                  <a:close/>
                </a:path>
                <a:path w="4777879" h="914039" stroke="0" extrusionOk="0">
                  <a:moveTo>
                    <a:pt x="226440" y="401753"/>
                  </a:moveTo>
                  <a:cubicBezTo>
                    <a:pt x="172777" y="285806"/>
                    <a:pt x="178671" y="-3327"/>
                    <a:pt x="424764" y="5077"/>
                  </a:cubicBezTo>
                  <a:cubicBezTo>
                    <a:pt x="588407" y="6966"/>
                    <a:pt x="682023" y="-11080"/>
                    <a:pt x="904982" y="5077"/>
                  </a:cubicBezTo>
                  <a:cubicBezTo>
                    <a:pt x="1120524" y="15660"/>
                    <a:pt x="1186829" y="-4337"/>
                    <a:pt x="1385200" y="5077"/>
                  </a:cubicBezTo>
                  <a:cubicBezTo>
                    <a:pt x="1564885" y="-13506"/>
                    <a:pt x="1696778" y="24497"/>
                    <a:pt x="1942253" y="5077"/>
                  </a:cubicBezTo>
                  <a:cubicBezTo>
                    <a:pt x="2163207" y="-5985"/>
                    <a:pt x="2235480" y="20943"/>
                    <a:pt x="2460888" y="5077"/>
                  </a:cubicBezTo>
                  <a:cubicBezTo>
                    <a:pt x="2676386" y="-11031"/>
                    <a:pt x="2764667" y="15096"/>
                    <a:pt x="3017941" y="5077"/>
                  </a:cubicBezTo>
                  <a:cubicBezTo>
                    <a:pt x="3247007" y="-8113"/>
                    <a:pt x="3322615" y="4862"/>
                    <a:pt x="3459742" y="5077"/>
                  </a:cubicBezTo>
                  <a:cubicBezTo>
                    <a:pt x="3658156" y="-559"/>
                    <a:pt x="4057663" y="-9564"/>
                    <a:pt x="4266508" y="5077"/>
                  </a:cubicBezTo>
                  <a:cubicBezTo>
                    <a:pt x="4488781" y="-112956"/>
                    <a:pt x="5006773" y="68849"/>
                    <a:pt x="4531324" y="176540"/>
                  </a:cubicBezTo>
                  <a:cubicBezTo>
                    <a:pt x="4599653" y="240401"/>
                    <a:pt x="4448641" y="480421"/>
                    <a:pt x="4477299" y="584193"/>
                  </a:cubicBezTo>
                  <a:cubicBezTo>
                    <a:pt x="4505708" y="700707"/>
                    <a:pt x="4582726" y="671316"/>
                    <a:pt x="4689241" y="758657"/>
                  </a:cubicBezTo>
                  <a:cubicBezTo>
                    <a:pt x="4695043" y="875698"/>
                    <a:pt x="4514842" y="897922"/>
                    <a:pt x="4266508" y="909377"/>
                  </a:cubicBezTo>
                  <a:cubicBezTo>
                    <a:pt x="4035260" y="914509"/>
                    <a:pt x="3856677" y="918866"/>
                    <a:pt x="3747873" y="909377"/>
                  </a:cubicBezTo>
                  <a:cubicBezTo>
                    <a:pt x="3643829" y="911362"/>
                    <a:pt x="3439267" y="882386"/>
                    <a:pt x="3229237" y="909377"/>
                  </a:cubicBezTo>
                  <a:cubicBezTo>
                    <a:pt x="3043351" y="906605"/>
                    <a:pt x="3034310" y="906159"/>
                    <a:pt x="2864271" y="909377"/>
                  </a:cubicBezTo>
                  <a:cubicBezTo>
                    <a:pt x="2705180" y="892617"/>
                    <a:pt x="2558183" y="914060"/>
                    <a:pt x="2307219" y="909377"/>
                  </a:cubicBezTo>
                  <a:cubicBezTo>
                    <a:pt x="2050231" y="902487"/>
                    <a:pt x="2025281" y="914923"/>
                    <a:pt x="1903836" y="909377"/>
                  </a:cubicBezTo>
                  <a:cubicBezTo>
                    <a:pt x="1791836" y="907729"/>
                    <a:pt x="1515073" y="898394"/>
                    <a:pt x="1346782" y="909377"/>
                  </a:cubicBezTo>
                  <a:cubicBezTo>
                    <a:pt x="1207582" y="913090"/>
                    <a:pt x="821371" y="889313"/>
                    <a:pt x="424764" y="909377"/>
                  </a:cubicBezTo>
                  <a:cubicBezTo>
                    <a:pt x="202355" y="891618"/>
                    <a:pt x="37600" y="830414"/>
                    <a:pt x="2031" y="758657"/>
                  </a:cubicBezTo>
                  <a:cubicBezTo>
                    <a:pt x="17184" y="573428"/>
                    <a:pt x="168366" y="633885"/>
                    <a:pt x="226440" y="401753"/>
                  </a:cubicBezTo>
                  <a:close/>
                </a:path>
                <a:path w="4777879" h="914039" fill="none" stroke="0" extrusionOk="0">
                  <a:moveTo>
                    <a:pt x="226440" y="401753"/>
                  </a:moveTo>
                  <a:cubicBezTo>
                    <a:pt x="180041" y="325279"/>
                    <a:pt x="204845" y="-13439"/>
                    <a:pt x="424764" y="5077"/>
                  </a:cubicBezTo>
                  <a:cubicBezTo>
                    <a:pt x="663102" y="7709"/>
                    <a:pt x="708127" y="-381"/>
                    <a:pt x="981817" y="5077"/>
                  </a:cubicBezTo>
                  <a:cubicBezTo>
                    <a:pt x="1256681" y="5512"/>
                    <a:pt x="1178065" y="23399"/>
                    <a:pt x="1385200" y="5077"/>
                  </a:cubicBezTo>
                  <a:cubicBezTo>
                    <a:pt x="1586766" y="-4991"/>
                    <a:pt x="1605098" y="3612"/>
                    <a:pt x="1788583" y="5077"/>
                  </a:cubicBezTo>
                  <a:cubicBezTo>
                    <a:pt x="1987750" y="1396"/>
                    <a:pt x="2115370" y="7194"/>
                    <a:pt x="2230384" y="5077"/>
                  </a:cubicBezTo>
                  <a:cubicBezTo>
                    <a:pt x="2385212" y="8633"/>
                    <a:pt x="2570835" y="37483"/>
                    <a:pt x="2710602" y="5077"/>
                  </a:cubicBezTo>
                  <a:cubicBezTo>
                    <a:pt x="2844478" y="-4353"/>
                    <a:pt x="2888013" y="15932"/>
                    <a:pt x="3075567" y="5077"/>
                  </a:cubicBezTo>
                  <a:cubicBezTo>
                    <a:pt x="3271202" y="-21457"/>
                    <a:pt x="3393551" y="7199"/>
                    <a:pt x="3594202" y="5077"/>
                  </a:cubicBezTo>
                  <a:cubicBezTo>
                    <a:pt x="3796739" y="-17058"/>
                    <a:pt x="4119106" y="16426"/>
                    <a:pt x="4266508" y="5077"/>
                  </a:cubicBezTo>
                  <a:cubicBezTo>
                    <a:pt x="4392683" y="-117003"/>
                    <a:pt x="4914876" y="440437"/>
                    <a:pt x="4273669" y="416570"/>
                  </a:cubicBezTo>
                  <a:cubicBezTo>
                    <a:pt x="4329258" y="461262"/>
                    <a:pt x="4392723" y="530531"/>
                    <a:pt x="4485611" y="591034"/>
                  </a:cubicBezTo>
                  <a:cubicBezTo>
                    <a:pt x="4582697" y="662090"/>
                    <a:pt x="4581699" y="680952"/>
                    <a:pt x="4689241" y="758657"/>
                  </a:cubicBezTo>
                  <a:cubicBezTo>
                    <a:pt x="4711572" y="798932"/>
                    <a:pt x="4518492" y="916772"/>
                    <a:pt x="4266508" y="909377"/>
                  </a:cubicBezTo>
                  <a:cubicBezTo>
                    <a:pt x="4072424" y="914631"/>
                    <a:pt x="3971572" y="915096"/>
                    <a:pt x="3824708" y="909377"/>
                  </a:cubicBezTo>
                  <a:cubicBezTo>
                    <a:pt x="3730053" y="917084"/>
                    <a:pt x="3482751" y="891323"/>
                    <a:pt x="3306072" y="909377"/>
                  </a:cubicBezTo>
                  <a:cubicBezTo>
                    <a:pt x="3141441" y="915845"/>
                    <a:pt x="3096043" y="905736"/>
                    <a:pt x="2941106" y="909377"/>
                  </a:cubicBezTo>
                  <a:cubicBezTo>
                    <a:pt x="2820280" y="907297"/>
                    <a:pt x="2609498" y="892367"/>
                    <a:pt x="2384053" y="909377"/>
                  </a:cubicBezTo>
                  <a:cubicBezTo>
                    <a:pt x="2148971" y="901764"/>
                    <a:pt x="2157515" y="917264"/>
                    <a:pt x="1942253" y="909377"/>
                  </a:cubicBezTo>
                  <a:cubicBezTo>
                    <a:pt x="1711794" y="880020"/>
                    <a:pt x="1587035" y="933148"/>
                    <a:pt x="1462035" y="909377"/>
                  </a:cubicBezTo>
                  <a:cubicBezTo>
                    <a:pt x="1330157" y="910151"/>
                    <a:pt x="1211954" y="905911"/>
                    <a:pt x="1097069" y="909377"/>
                  </a:cubicBezTo>
                  <a:cubicBezTo>
                    <a:pt x="991277" y="886014"/>
                    <a:pt x="587372" y="933288"/>
                    <a:pt x="424764" y="909377"/>
                  </a:cubicBezTo>
                  <a:cubicBezTo>
                    <a:pt x="165047" y="918431"/>
                    <a:pt x="934" y="849099"/>
                    <a:pt x="2031" y="758657"/>
                  </a:cubicBezTo>
                  <a:cubicBezTo>
                    <a:pt x="50068" y="542524"/>
                    <a:pt x="283150" y="575291"/>
                    <a:pt x="226440" y="401753"/>
                  </a:cubicBezTo>
                  <a:close/>
                </a:path>
              </a:pathLst>
            </a:custGeom>
            <a:solidFill>
              <a:srgbClr val="F8D6E9"/>
            </a:solidFill>
            <a:ln w="28575">
              <a:solidFill>
                <a:srgbClr val="EA7AAC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538818284">
                    <a:custGeom>
                      <a:avLst/>
                      <a:gdLst>
                        <a:gd name="connsiteX0" fmla="*/ 290457 w 6066740"/>
                        <a:gd name="connsiteY0" fmla="*/ 1440036 h 3282840"/>
                        <a:gd name="connsiteX1" fmla="*/ 547151 w 6066740"/>
                        <a:gd name="connsiteY1" fmla="*/ 0 h 3282840"/>
                        <a:gd name="connsiteX2" fmla="*/ 1268155 w 6066740"/>
                        <a:gd name="connsiteY2" fmla="*/ 0 h 3282840"/>
                        <a:gd name="connsiteX3" fmla="*/ 1790261 w 6066740"/>
                        <a:gd name="connsiteY3" fmla="*/ 0 h 3282840"/>
                        <a:gd name="connsiteX4" fmla="*/ 2312366 w 6066740"/>
                        <a:gd name="connsiteY4" fmla="*/ 0 h 3282840"/>
                        <a:gd name="connsiteX5" fmla="*/ 2884197 w 6066740"/>
                        <a:gd name="connsiteY5" fmla="*/ 0 h 3282840"/>
                        <a:gd name="connsiteX6" fmla="*/ 3505752 w 6066740"/>
                        <a:gd name="connsiteY6" fmla="*/ 0 h 3282840"/>
                        <a:gd name="connsiteX7" fmla="*/ 3978133 w 6066740"/>
                        <a:gd name="connsiteY7" fmla="*/ 0 h 3282840"/>
                        <a:gd name="connsiteX8" fmla="*/ 4649412 w 6066740"/>
                        <a:gd name="connsiteY8" fmla="*/ 0 h 3282840"/>
                        <a:gd name="connsiteX9" fmla="*/ 5519589 w 6066740"/>
                        <a:gd name="connsiteY9" fmla="*/ 0 h 3282840"/>
                        <a:gd name="connsiteX10" fmla="*/ 5528858 w 6066740"/>
                        <a:gd name="connsiteY10" fmla="*/ 1493824 h 3282840"/>
                        <a:gd name="connsiteX11" fmla="*/ 5803178 w 6066740"/>
                        <a:gd name="connsiteY11" fmla="*/ 2127175 h 3282840"/>
                        <a:gd name="connsiteX12" fmla="*/ 6066740 w 6066740"/>
                        <a:gd name="connsiteY12" fmla="*/ 2735689 h 3282840"/>
                        <a:gd name="connsiteX13" fmla="*/ 5519589 w 6066740"/>
                        <a:gd name="connsiteY13" fmla="*/ 3282840 h 3282840"/>
                        <a:gd name="connsiteX14" fmla="*/ 4947759 w 6066740"/>
                        <a:gd name="connsiteY14" fmla="*/ 3282840 h 3282840"/>
                        <a:gd name="connsiteX15" fmla="*/ 4276480 w 6066740"/>
                        <a:gd name="connsiteY15" fmla="*/ 3282840 h 3282840"/>
                        <a:gd name="connsiteX16" fmla="*/ 3804098 w 6066740"/>
                        <a:gd name="connsiteY16" fmla="*/ 3282840 h 3282840"/>
                        <a:gd name="connsiteX17" fmla="*/ 3083094 w 6066740"/>
                        <a:gd name="connsiteY17" fmla="*/ 3282840 h 3282840"/>
                        <a:gd name="connsiteX18" fmla="*/ 2511264 w 6066740"/>
                        <a:gd name="connsiteY18" fmla="*/ 3282840 h 3282840"/>
                        <a:gd name="connsiteX19" fmla="*/ 1889709 w 6066740"/>
                        <a:gd name="connsiteY19" fmla="*/ 3282840 h 3282840"/>
                        <a:gd name="connsiteX20" fmla="*/ 1417328 w 6066740"/>
                        <a:gd name="connsiteY20" fmla="*/ 3282840 h 3282840"/>
                        <a:gd name="connsiteX21" fmla="*/ 547151 w 6066740"/>
                        <a:gd name="connsiteY21" fmla="*/ 3282840 h 3282840"/>
                        <a:gd name="connsiteX22" fmla="*/ 0 w 6066740"/>
                        <a:gd name="connsiteY22" fmla="*/ 2735689 h 3282840"/>
                        <a:gd name="connsiteX23" fmla="*/ 290457 w 6066740"/>
                        <a:gd name="connsiteY23" fmla="*/ 1440036 h 3282840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270784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314995 w 6184094"/>
                        <a:gd name="connsiteY4" fmla="*/ 18434 h 3318198"/>
                        <a:gd name="connsiteX5" fmla="*/ 2886826 w 6184094"/>
                        <a:gd name="connsiteY5" fmla="*/ 18434 h 3318198"/>
                        <a:gd name="connsiteX6" fmla="*/ 3508381 w 6184094"/>
                        <a:gd name="connsiteY6" fmla="*/ 18434 h 3318198"/>
                        <a:gd name="connsiteX7" fmla="*/ 3980762 w 6184094"/>
                        <a:gd name="connsiteY7" fmla="*/ 18434 h 3318198"/>
                        <a:gd name="connsiteX8" fmla="*/ 4652041 w 6184094"/>
                        <a:gd name="connsiteY8" fmla="*/ 18434 h 3318198"/>
                        <a:gd name="connsiteX9" fmla="*/ 5522218 w 6184094"/>
                        <a:gd name="connsiteY9" fmla="*/ 18434 h 3318198"/>
                        <a:gd name="connsiteX10" fmla="*/ 5531487 w 6184094"/>
                        <a:gd name="connsiteY10" fmla="*/ 1512258 h 3318198"/>
                        <a:gd name="connsiteX11" fmla="*/ 5805807 w 6184094"/>
                        <a:gd name="connsiteY11" fmla="*/ 2145609 h 3318198"/>
                        <a:gd name="connsiteX12" fmla="*/ 6069369 w 6184094"/>
                        <a:gd name="connsiteY12" fmla="*/ 2754123 h 3318198"/>
                        <a:gd name="connsiteX13" fmla="*/ 5522218 w 6184094"/>
                        <a:gd name="connsiteY13" fmla="*/ 3301274 h 3318198"/>
                        <a:gd name="connsiteX14" fmla="*/ 4950388 w 6184094"/>
                        <a:gd name="connsiteY14" fmla="*/ 3301274 h 3318198"/>
                        <a:gd name="connsiteX15" fmla="*/ 4279109 w 6184094"/>
                        <a:gd name="connsiteY15" fmla="*/ 3301274 h 3318198"/>
                        <a:gd name="connsiteX16" fmla="*/ 3806727 w 6184094"/>
                        <a:gd name="connsiteY16" fmla="*/ 3301274 h 3318198"/>
                        <a:gd name="connsiteX17" fmla="*/ 3085723 w 6184094"/>
                        <a:gd name="connsiteY17" fmla="*/ 3301274 h 3318198"/>
                        <a:gd name="connsiteX18" fmla="*/ 2513893 w 6184094"/>
                        <a:gd name="connsiteY18" fmla="*/ 3301274 h 3318198"/>
                        <a:gd name="connsiteX19" fmla="*/ 1892338 w 6184094"/>
                        <a:gd name="connsiteY19" fmla="*/ 3301274 h 3318198"/>
                        <a:gd name="connsiteX20" fmla="*/ 1419957 w 6184094"/>
                        <a:gd name="connsiteY20" fmla="*/ 3301274 h 3318198"/>
                        <a:gd name="connsiteX21" fmla="*/ 549780 w 6184094"/>
                        <a:gd name="connsiteY21" fmla="*/ 3301274 h 3318198"/>
                        <a:gd name="connsiteX22" fmla="*/ 2629 w 6184094"/>
                        <a:gd name="connsiteY22" fmla="*/ 2754123 h 3318198"/>
                        <a:gd name="connsiteX23" fmla="*/ 293086 w 6184094"/>
                        <a:gd name="connsiteY23" fmla="*/ 1458470 h 3318198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171335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513893 w 6184094"/>
                        <a:gd name="connsiteY4" fmla="*/ 18434 h 3318198"/>
                        <a:gd name="connsiteX5" fmla="*/ 3185172 w 6184094"/>
                        <a:gd name="connsiteY5" fmla="*/ 18434 h 3318198"/>
                        <a:gd name="connsiteX6" fmla="*/ 3906176 w 6184094"/>
                        <a:gd name="connsiteY6" fmla="*/ 18434 h 3318198"/>
                        <a:gd name="connsiteX7" fmla="*/ 4478006 w 6184094"/>
                        <a:gd name="connsiteY7" fmla="*/ 18434 h 3318198"/>
                        <a:gd name="connsiteX8" fmla="*/ 5522218 w 6184094"/>
                        <a:gd name="connsiteY8" fmla="*/ 18434 h 3318198"/>
                        <a:gd name="connsiteX9" fmla="*/ 5864974 w 6184094"/>
                        <a:gd name="connsiteY9" fmla="*/ 640889 h 3318198"/>
                        <a:gd name="connsiteX10" fmla="*/ 5795049 w 6184094"/>
                        <a:gd name="connsiteY10" fmla="*/ 2120772 h 3318198"/>
                        <a:gd name="connsiteX11" fmla="*/ 6069369 w 6184094"/>
                        <a:gd name="connsiteY11" fmla="*/ 2754123 h 3318198"/>
                        <a:gd name="connsiteX12" fmla="*/ 5522218 w 6184094"/>
                        <a:gd name="connsiteY12" fmla="*/ 3301274 h 3318198"/>
                        <a:gd name="connsiteX13" fmla="*/ 4850939 w 6184094"/>
                        <a:gd name="connsiteY13" fmla="*/ 3301274 h 3318198"/>
                        <a:gd name="connsiteX14" fmla="*/ 4179660 w 6184094"/>
                        <a:gd name="connsiteY14" fmla="*/ 3301274 h 3318198"/>
                        <a:gd name="connsiteX15" fmla="*/ 3707278 w 6184094"/>
                        <a:gd name="connsiteY15" fmla="*/ 3301274 h 3318198"/>
                        <a:gd name="connsiteX16" fmla="*/ 2986275 w 6184094"/>
                        <a:gd name="connsiteY16" fmla="*/ 3301274 h 3318198"/>
                        <a:gd name="connsiteX17" fmla="*/ 2464169 w 6184094"/>
                        <a:gd name="connsiteY17" fmla="*/ 3301274 h 3318198"/>
                        <a:gd name="connsiteX18" fmla="*/ 1743165 w 6184094"/>
                        <a:gd name="connsiteY18" fmla="*/ 3301274 h 3318198"/>
                        <a:gd name="connsiteX19" fmla="*/ 549780 w 6184094"/>
                        <a:gd name="connsiteY19" fmla="*/ 3301274 h 3318198"/>
                        <a:gd name="connsiteX20" fmla="*/ 2629 w 6184094"/>
                        <a:gd name="connsiteY20" fmla="*/ 2754123 h 3318198"/>
                        <a:gd name="connsiteX21" fmla="*/ 293086 w 6184094"/>
                        <a:gd name="connsiteY21" fmla="*/ 1458470 h 3318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84094" h="3318198" fill="none" extrusionOk="0">
                          <a:moveTo>
                            <a:pt x="293086" y="1458470"/>
                          </a:moveTo>
                          <a:cubicBezTo>
                            <a:pt x="240470" y="1197891"/>
                            <a:pt x="176051" y="29465"/>
                            <a:pt x="549780" y="18434"/>
                          </a:cubicBezTo>
                          <a:cubicBezTo>
                            <a:pt x="857466" y="38649"/>
                            <a:pt x="917596" y="-5597"/>
                            <a:pt x="1270784" y="18434"/>
                          </a:cubicBezTo>
                          <a:cubicBezTo>
                            <a:pt x="1623972" y="42465"/>
                            <a:pt x="1536511" y="41527"/>
                            <a:pt x="1792890" y="18434"/>
                          </a:cubicBezTo>
                          <a:cubicBezTo>
                            <a:pt x="2049269" y="-4659"/>
                            <a:pt x="2085925" y="16466"/>
                            <a:pt x="2314995" y="18434"/>
                          </a:cubicBezTo>
                          <a:cubicBezTo>
                            <a:pt x="2544065" y="20402"/>
                            <a:pt x="2683631" y="24453"/>
                            <a:pt x="2886826" y="18434"/>
                          </a:cubicBezTo>
                          <a:cubicBezTo>
                            <a:pt x="3090021" y="12415"/>
                            <a:pt x="3336915" y="27934"/>
                            <a:pt x="3508381" y="18434"/>
                          </a:cubicBezTo>
                          <a:cubicBezTo>
                            <a:pt x="3679848" y="8934"/>
                            <a:pt x="3751600" y="28219"/>
                            <a:pt x="3980762" y="18434"/>
                          </a:cubicBezTo>
                          <a:cubicBezTo>
                            <a:pt x="4209924" y="8649"/>
                            <a:pt x="4387833" y="22023"/>
                            <a:pt x="4652041" y="18434"/>
                          </a:cubicBezTo>
                          <a:cubicBezTo>
                            <a:pt x="4916249" y="14845"/>
                            <a:pt x="5338240" y="-7013"/>
                            <a:pt x="5522218" y="18434"/>
                          </a:cubicBezTo>
                          <a:cubicBezTo>
                            <a:pt x="5669812" y="-99771"/>
                            <a:pt x="6281928" y="1128040"/>
                            <a:pt x="5531487" y="1512258"/>
                          </a:cubicBezTo>
                          <a:cubicBezTo>
                            <a:pt x="5595104" y="1736432"/>
                            <a:pt x="5681413" y="1887374"/>
                            <a:pt x="5805807" y="2145609"/>
                          </a:cubicBezTo>
                          <a:cubicBezTo>
                            <a:pt x="5930201" y="2403844"/>
                            <a:pt x="5930157" y="2469368"/>
                            <a:pt x="6069369" y="2754123"/>
                          </a:cubicBezTo>
                          <a:cubicBezTo>
                            <a:pt x="6094529" y="3047976"/>
                            <a:pt x="5837011" y="3302009"/>
                            <a:pt x="5522218" y="3301274"/>
                          </a:cubicBezTo>
                          <a:cubicBezTo>
                            <a:pt x="5304062" y="3301179"/>
                            <a:pt x="5108982" y="3314186"/>
                            <a:pt x="4950388" y="3301274"/>
                          </a:cubicBezTo>
                          <a:cubicBezTo>
                            <a:pt x="4791794" y="3288363"/>
                            <a:pt x="4480322" y="3311171"/>
                            <a:pt x="4279109" y="3301274"/>
                          </a:cubicBezTo>
                          <a:cubicBezTo>
                            <a:pt x="4077896" y="3291377"/>
                            <a:pt x="4004409" y="3282643"/>
                            <a:pt x="3806727" y="3301274"/>
                          </a:cubicBezTo>
                          <a:cubicBezTo>
                            <a:pt x="3609045" y="3319905"/>
                            <a:pt x="3391569" y="3327462"/>
                            <a:pt x="3085723" y="3301274"/>
                          </a:cubicBezTo>
                          <a:cubicBezTo>
                            <a:pt x="2779877" y="3275086"/>
                            <a:pt x="2791412" y="3328415"/>
                            <a:pt x="2513893" y="3301274"/>
                          </a:cubicBezTo>
                          <a:cubicBezTo>
                            <a:pt x="2236374" y="3274134"/>
                            <a:pt x="2059656" y="3318526"/>
                            <a:pt x="1892338" y="3301274"/>
                          </a:cubicBezTo>
                          <a:cubicBezTo>
                            <a:pt x="1725020" y="3284022"/>
                            <a:pt x="1580181" y="3305941"/>
                            <a:pt x="1419957" y="3301274"/>
                          </a:cubicBezTo>
                          <a:cubicBezTo>
                            <a:pt x="1259733" y="3296607"/>
                            <a:pt x="750647" y="3331730"/>
                            <a:pt x="549780" y="3301274"/>
                          </a:cubicBezTo>
                          <a:cubicBezTo>
                            <a:pt x="220891" y="3285492"/>
                            <a:pt x="9826" y="3085607"/>
                            <a:pt x="2629" y="2754123"/>
                          </a:cubicBezTo>
                          <a:cubicBezTo>
                            <a:pt x="9144" y="2045238"/>
                            <a:pt x="325661" y="2239314"/>
                            <a:pt x="293086" y="1458470"/>
                          </a:cubicBezTo>
                          <a:close/>
                        </a:path>
                        <a:path w="6184094" h="3318198" stroke="0" extrusionOk="0">
                          <a:moveTo>
                            <a:pt x="293086" y="1458470"/>
                          </a:moveTo>
                          <a:cubicBezTo>
                            <a:pt x="249095" y="1120346"/>
                            <a:pt x="290305" y="5059"/>
                            <a:pt x="549780" y="18434"/>
                          </a:cubicBezTo>
                          <a:cubicBezTo>
                            <a:pt x="736185" y="17794"/>
                            <a:pt x="905720" y="30510"/>
                            <a:pt x="1171335" y="18434"/>
                          </a:cubicBezTo>
                          <a:cubicBezTo>
                            <a:pt x="1436950" y="6358"/>
                            <a:pt x="1540244" y="-10376"/>
                            <a:pt x="1792890" y="18434"/>
                          </a:cubicBezTo>
                          <a:cubicBezTo>
                            <a:pt x="2045537" y="47244"/>
                            <a:pt x="2231013" y="39520"/>
                            <a:pt x="2513893" y="18434"/>
                          </a:cubicBezTo>
                          <a:cubicBezTo>
                            <a:pt x="2796773" y="-2652"/>
                            <a:pt x="2907918" y="40829"/>
                            <a:pt x="3185172" y="18434"/>
                          </a:cubicBezTo>
                          <a:cubicBezTo>
                            <a:pt x="3462426" y="-3961"/>
                            <a:pt x="3605995" y="47139"/>
                            <a:pt x="3906176" y="18434"/>
                          </a:cubicBezTo>
                          <a:cubicBezTo>
                            <a:pt x="4206357" y="-10271"/>
                            <a:pt x="4295511" y="-1645"/>
                            <a:pt x="4478006" y="18434"/>
                          </a:cubicBezTo>
                          <a:cubicBezTo>
                            <a:pt x="4660501" y="38513"/>
                            <a:pt x="5186414" y="38525"/>
                            <a:pt x="5522218" y="18434"/>
                          </a:cubicBezTo>
                          <a:cubicBezTo>
                            <a:pt x="5808672" y="30653"/>
                            <a:pt x="6633684" y="163536"/>
                            <a:pt x="5864974" y="640889"/>
                          </a:cubicBezTo>
                          <a:cubicBezTo>
                            <a:pt x="5978521" y="878613"/>
                            <a:pt x="5760983" y="1768566"/>
                            <a:pt x="5795049" y="2120772"/>
                          </a:cubicBezTo>
                          <a:cubicBezTo>
                            <a:pt x="5829115" y="2472978"/>
                            <a:pt x="5930587" y="2450162"/>
                            <a:pt x="6069369" y="2754123"/>
                          </a:cubicBezTo>
                          <a:cubicBezTo>
                            <a:pt x="6078962" y="3076568"/>
                            <a:pt x="5834246" y="3275190"/>
                            <a:pt x="5522218" y="3301274"/>
                          </a:cubicBezTo>
                          <a:cubicBezTo>
                            <a:pt x="5235073" y="3312502"/>
                            <a:pt x="4989618" y="3327053"/>
                            <a:pt x="4850939" y="3301274"/>
                          </a:cubicBezTo>
                          <a:cubicBezTo>
                            <a:pt x="4712260" y="3275495"/>
                            <a:pt x="4420392" y="3310525"/>
                            <a:pt x="4179660" y="3301274"/>
                          </a:cubicBezTo>
                          <a:cubicBezTo>
                            <a:pt x="3938928" y="3292023"/>
                            <a:pt x="3927133" y="3297647"/>
                            <a:pt x="3707278" y="3301274"/>
                          </a:cubicBezTo>
                          <a:cubicBezTo>
                            <a:pt x="3487423" y="3304901"/>
                            <a:pt x="3321321" y="3327265"/>
                            <a:pt x="2986275" y="3301274"/>
                          </a:cubicBezTo>
                          <a:cubicBezTo>
                            <a:pt x="2651229" y="3275283"/>
                            <a:pt x="2610843" y="3325526"/>
                            <a:pt x="2464169" y="3301274"/>
                          </a:cubicBezTo>
                          <a:cubicBezTo>
                            <a:pt x="2317495" y="3277022"/>
                            <a:pt x="1925477" y="3334647"/>
                            <a:pt x="1743165" y="3301274"/>
                          </a:cubicBezTo>
                          <a:cubicBezTo>
                            <a:pt x="1560853" y="3267901"/>
                            <a:pt x="1114960" y="3294414"/>
                            <a:pt x="549780" y="3301274"/>
                          </a:cubicBezTo>
                          <a:cubicBezTo>
                            <a:pt x="253277" y="3283140"/>
                            <a:pt x="48631" y="3027715"/>
                            <a:pt x="2629" y="2754123"/>
                          </a:cubicBezTo>
                          <a:cubicBezTo>
                            <a:pt x="-29058" y="2074910"/>
                            <a:pt x="234932" y="2232225"/>
                            <a:pt x="293086" y="145847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443028C9-2646-BDFC-9204-592ACF876DEA}"/>
                </a:ext>
              </a:extLst>
            </p:cNvPr>
            <p:cNvSpPr txBox="1"/>
            <p:nvPr/>
          </p:nvSpPr>
          <p:spPr>
            <a:xfrm>
              <a:off x="5254129" y="987219"/>
              <a:ext cx="4166109" cy="39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“Sự tích cây thì là”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2270CD-1EA8-C7B2-0A38-72ACDA350931}"/>
              </a:ext>
            </a:extLst>
          </p:cNvPr>
          <p:cNvSpPr txBox="1"/>
          <p:nvPr/>
        </p:nvSpPr>
        <p:spPr>
          <a:xfrm>
            <a:off x="880762" y="1155754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Dựa vào bài tập 1, lập dàn ý cho bài văn kể lại câu chuyện “Sự tích cây thì là” với những chi tiết sáng tạo.</a:t>
            </a: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518343CF-9FE0-C389-3A06-9856B744D2A4}"/>
              </a:ext>
            </a:extLst>
          </p:cNvPr>
          <p:cNvSpPr/>
          <p:nvPr/>
        </p:nvSpPr>
        <p:spPr>
          <a:xfrm>
            <a:off x="919237" y="2484623"/>
            <a:ext cx="9929191" cy="120263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DB55B4-8F71-63BF-B92F-9D7AE099E29B}"/>
              </a:ext>
            </a:extLst>
          </p:cNvPr>
          <p:cNvSpPr txBox="1"/>
          <p:nvPr/>
        </p:nvSpPr>
        <p:spPr>
          <a:xfrm>
            <a:off x="1159803" y="2789186"/>
            <a:ext cx="95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bài yêu cầu kể câu chuyện gì?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62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57118" y="927792"/>
            <a:ext cx="11457364" cy="540683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F062E9B-5F90-DD90-ECAE-1C3AB787678A}"/>
              </a:ext>
            </a:extLst>
          </p:cNvPr>
          <p:cNvGrpSpPr/>
          <p:nvPr/>
        </p:nvGrpSpPr>
        <p:grpSpPr>
          <a:xfrm>
            <a:off x="2336900" y="4209611"/>
            <a:ext cx="6205005" cy="1698713"/>
            <a:chOff x="4823580" y="906166"/>
            <a:chExt cx="4262556" cy="553488"/>
          </a:xfrm>
        </p:grpSpPr>
        <p:sp>
          <p:nvSpPr>
            <p:cNvPr id="14" name="Hình chữ nhật: Góc Tròn 2">
              <a:extLst>
                <a:ext uri="{FF2B5EF4-FFF2-40B4-BE49-F238E27FC236}">
                  <a16:creationId xmlns:a16="http://schemas.microsoft.com/office/drawing/2014/main" id="{3AF9D4B8-7201-0DBF-48A9-CF532C27FBE3}"/>
                </a:ext>
              </a:extLst>
            </p:cNvPr>
            <p:cNvSpPr/>
            <p:nvPr/>
          </p:nvSpPr>
          <p:spPr>
            <a:xfrm>
              <a:off x="4823580" y="906166"/>
              <a:ext cx="4262556" cy="553488"/>
            </a:xfrm>
            <a:custGeom>
              <a:avLst/>
              <a:gdLst>
                <a:gd name="connsiteX0" fmla="*/ 294077 w 6205005"/>
                <a:gd name="connsiteY0" fmla="*/ 746646 h 1698713"/>
                <a:gd name="connsiteX1" fmla="*/ 551639 w 6205005"/>
                <a:gd name="connsiteY1" fmla="*/ 9437 h 1698713"/>
                <a:gd name="connsiteX2" fmla="*/ 1275081 w 6205005"/>
                <a:gd name="connsiteY2" fmla="*/ 9437 h 1698713"/>
                <a:gd name="connsiteX3" fmla="*/ 1798952 w 6205005"/>
                <a:gd name="connsiteY3" fmla="*/ 9437 h 1698713"/>
                <a:gd name="connsiteX4" fmla="*/ 2322822 w 6205005"/>
                <a:gd name="connsiteY4" fmla="*/ 9437 h 1698713"/>
                <a:gd name="connsiteX5" fmla="*/ 2896587 w 6205005"/>
                <a:gd name="connsiteY5" fmla="*/ 9437 h 1698713"/>
                <a:gd name="connsiteX6" fmla="*/ 3520244 w 6205005"/>
                <a:gd name="connsiteY6" fmla="*/ 9437 h 1698713"/>
                <a:gd name="connsiteX7" fmla="*/ 3994222 w 6205005"/>
                <a:gd name="connsiteY7" fmla="*/ 9437 h 1698713"/>
                <a:gd name="connsiteX8" fmla="*/ 4667771 w 6205005"/>
                <a:gd name="connsiteY8" fmla="*/ 9437 h 1698713"/>
                <a:gd name="connsiteX9" fmla="*/ 5540890 w 6205005"/>
                <a:gd name="connsiteY9" fmla="*/ 9437 h 1698713"/>
                <a:gd name="connsiteX10" fmla="*/ 5550191 w 6205005"/>
                <a:gd name="connsiteY10" fmla="*/ 774182 h 1698713"/>
                <a:gd name="connsiteX11" fmla="*/ 5825438 w 6205005"/>
                <a:gd name="connsiteY11" fmla="*/ 1098419 h 1698713"/>
                <a:gd name="connsiteX12" fmla="*/ 6089892 w 6205005"/>
                <a:gd name="connsiteY12" fmla="*/ 1409941 h 1698713"/>
                <a:gd name="connsiteX13" fmla="*/ 5540890 w 6205005"/>
                <a:gd name="connsiteY13" fmla="*/ 1690048 h 1698713"/>
                <a:gd name="connsiteX14" fmla="*/ 4967127 w 6205005"/>
                <a:gd name="connsiteY14" fmla="*/ 1690048 h 1698713"/>
                <a:gd name="connsiteX15" fmla="*/ 4293578 w 6205005"/>
                <a:gd name="connsiteY15" fmla="*/ 1690048 h 1698713"/>
                <a:gd name="connsiteX16" fmla="*/ 3819599 w 6205005"/>
                <a:gd name="connsiteY16" fmla="*/ 1690048 h 1698713"/>
                <a:gd name="connsiteX17" fmla="*/ 3096157 w 6205005"/>
                <a:gd name="connsiteY17" fmla="*/ 1690048 h 1698713"/>
                <a:gd name="connsiteX18" fmla="*/ 2522393 w 6205005"/>
                <a:gd name="connsiteY18" fmla="*/ 1690048 h 1698713"/>
                <a:gd name="connsiteX19" fmla="*/ 1898736 w 6205005"/>
                <a:gd name="connsiteY19" fmla="*/ 1690048 h 1698713"/>
                <a:gd name="connsiteX20" fmla="*/ 1424758 w 6205005"/>
                <a:gd name="connsiteY20" fmla="*/ 1690048 h 1698713"/>
                <a:gd name="connsiteX21" fmla="*/ 551639 w 6205005"/>
                <a:gd name="connsiteY21" fmla="*/ 1690048 h 1698713"/>
                <a:gd name="connsiteX22" fmla="*/ 2637 w 6205005"/>
                <a:gd name="connsiteY22" fmla="*/ 1409941 h 1698713"/>
                <a:gd name="connsiteX23" fmla="*/ 294077 w 6205005"/>
                <a:gd name="connsiteY23" fmla="*/ 746646 h 1698713"/>
                <a:gd name="connsiteX0" fmla="*/ 294077 w 6205005"/>
                <a:gd name="connsiteY0" fmla="*/ 746646 h 1698713"/>
                <a:gd name="connsiteX1" fmla="*/ 551639 w 6205005"/>
                <a:gd name="connsiteY1" fmla="*/ 9437 h 1698713"/>
                <a:gd name="connsiteX2" fmla="*/ 1175295 w 6205005"/>
                <a:gd name="connsiteY2" fmla="*/ 9437 h 1698713"/>
                <a:gd name="connsiteX3" fmla="*/ 1798952 w 6205005"/>
                <a:gd name="connsiteY3" fmla="*/ 9437 h 1698713"/>
                <a:gd name="connsiteX4" fmla="*/ 2522393 w 6205005"/>
                <a:gd name="connsiteY4" fmla="*/ 9437 h 1698713"/>
                <a:gd name="connsiteX5" fmla="*/ 3195942 w 6205005"/>
                <a:gd name="connsiteY5" fmla="*/ 9437 h 1698713"/>
                <a:gd name="connsiteX6" fmla="*/ 3919384 w 6205005"/>
                <a:gd name="connsiteY6" fmla="*/ 9437 h 1698713"/>
                <a:gd name="connsiteX7" fmla="*/ 4493148 w 6205005"/>
                <a:gd name="connsiteY7" fmla="*/ 9437 h 1698713"/>
                <a:gd name="connsiteX8" fmla="*/ 5540890 w 6205005"/>
                <a:gd name="connsiteY8" fmla="*/ 9437 h 1698713"/>
                <a:gd name="connsiteX9" fmla="*/ 5884805 w 6205005"/>
                <a:gd name="connsiteY9" fmla="*/ 328095 h 1698713"/>
                <a:gd name="connsiteX10" fmla="*/ 5814644 w 6205005"/>
                <a:gd name="connsiteY10" fmla="*/ 1085704 h 1698713"/>
                <a:gd name="connsiteX11" fmla="*/ 6089892 w 6205005"/>
                <a:gd name="connsiteY11" fmla="*/ 1409941 h 1698713"/>
                <a:gd name="connsiteX12" fmla="*/ 5540890 w 6205005"/>
                <a:gd name="connsiteY12" fmla="*/ 1690048 h 1698713"/>
                <a:gd name="connsiteX13" fmla="*/ 4867342 w 6205005"/>
                <a:gd name="connsiteY13" fmla="*/ 1690048 h 1698713"/>
                <a:gd name="connsiteX14" fmla="*/ 4193793 w 6205005"/>
                <a:gd name="connsiteY14" fmla="*/ 1690048 h 1698713"/>
                <a:gd name="connsiteX15" fmla="*/ 3719813 w 6205005"/>
                <a:gd name="connsiteY15" fmla="*/ 1690048 h 1698713"/>
                <a:gd name="connsiteX16" fmla="*/ 2996372 w 6205005"/>
                <a:gd name="connsiteY16" fmla="*/ 1690048 h 1698713"/>
                <a:gd name="connsiteX17" fmla="*/ 2472501 w 6205005"/>
                <a:gd name="connsiteY17" fmla="*/ 1690048 h 1698713"/>
                <a:gd name="connsiteX18" fmla="*/ 1749059 w 6205005"/>
                <a:gd name="connsiteY18" fmla="*/ 1690048 h 1698713"/>
                <a:gd name="connsiteX19" fmla="*/ 551639 w 6205005"/>
                <a:gd name="connsiteY19" fmla="*/ 1690048 h 1698713"/>
                <a:gd name="connsiteX20" fmla="*/ 2637 w 6205005"/>
                <a:gd name="connsiteY20" fmla="*/ 1409941 h 1698713"/>
                <a:gd name="connsiteX21" fmla="*/ 294077 w 6205005"/>
                <a:gd name="connsiteY21" fmla="*/ 746646 h 169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05005" h="1698713" fill="none" extrusionOk="0">
                  <a:moveTo>
                    <a:pt x="294077" y="746646"/>
                  </a:moveTo>
                  <a:cubicBezTo>
                    <a:pt x="255190" y="582004"/>
                    <a:pt x="106363" y="-20799"/>
                    <a:pt x="551639" y="9437"/>
                  </a:cubicBezTo>
                  <a:cubicBezTo>
                    <a:pt x="858968" y="12852"/>
                    <a:pt x="920786" y="-6091"/>
                    <a:pt x="1275081" y="9437"/>
                  </a:cubicBezTo>
                  <a:cubicBezTo>
                    <a:pt x="1611407" y="33468"/>
                    <a:pt x="1546790" y="15039"/>
                    <a:pt x="1798952" y="9437"/>
                  </a:cubicBezTo>
                  <a:cubicBezTo>
                    <a:pt x="2056283" y="-3649"/>
                    <a:pt x="2090777" y="4084"/>
                    <a:pt x="2322822" y="9437"/>
                  </a:cubicBezTo>
                  <a:cubicBezTo>
                    <a:pt x="2548810" y="-18587"/>
                    <a:pt x="2728806" y="11307"/>
                    <a:pt x="2896587" y="9437"/>
                  </a:cubicBezTo>
                  <a:cubicBezTo>
                    <a:pt x="3068452" y="18264"/>
                    <a:pt x="3354909" y="12078"/>
                    <a:pt x="3520244" y="9437"/>
                  </a:cubicBezTo>
                  <a:cubicBezTo>
                    <a:pt x="3694450" y="4699"/>
                    <a:pt x="3773992" y="17675"/>
                    <a:pt x="3994222" y="9437"/>
                  </a:cubicBezTo>
                  <a:cubicBezTo>
                    <a:pt x="4232158" y="32205"/>
                    <a:pt x="4403291" y="36990"/>
                    <a:pt x="4667771" y="9437"/>
                  </a:cubicBezTo>
                  <a:cubicBezTo>
                    <a:pt x="4897243" y="-4312"/>
                    <a:pt x="5358358" y="802"/>
                    <a:pt x="5540890" y="9437"/>
                  </a:cubicBezTo>
                  <a:cubicBezTo>
                    <a:pt x="5787344" y="60197"/>
                    <a:pt x="6250954" y="644033"/>
                    <a:pt x="5550191" y="774182"/>
                  </a:cubicBezTo>
                  <a:cubicBezTo>
                    <a:pt x="5607310" y="880401"/>
                    <a:pt x="5691161" y="946046"/>
                    <a:pt x="5825438" y="1098419"/>
                  </a:cubicBezTo>
                  <a:cubicBezTo>
                    <a:pt x="5947711" y="1232100"/>
                    <a:pt x="5949250" y="1268529"/>
                    <a:pt x="6089892" y="1409941"/>
                  </a:cubicBezTo>
                  <a:cubicBezTo>
                    <a:pt x="6094507" y="1556605"/>
                    <a:pt x="5848180" y="1687890"/>
                    <a:pt x="5540890" y="1690048"/>
                  </a:cubicBezTo>
                  <a:cubicBezTo>
                    <a:pt x="5311534" y="1683817"/>
                    <a:pt x="5127450" y="1701517"/>
                    <a:pt x="4967127" y="1690048"/>
                  </a:cubicBezTo>
                  <a:cubicBezTo>
                    <a:pt x="4816671" y="1710906"/>
                    <a:pt x="4501022" y="1703862"/>
                    <a:pt x="4293578" y="1690048"/>
                  </a:cubicBezTo>
                  <a:cubicBezTo>
                    <a:pt x="4090061" y="1685920"/>
                    <a:pt x="4020446" y="1673088"/>
                    <a:pt x="3819599" y="1690048"/>
                  </a:cubicBezTo>
                  <a:cubicBezTo>
                    <a:pt x="3647586" y="1722611"/>
                    <a:pt x="3426725" y="1680652"/>
                    <a:pt x="3096157" y="1690048"/>
                  </a:cubicBezTo>
                  <a:cubicBezTo>
                    <a:pt x="2792147" y="1683281"/>
                    <a:pt x="2798391" y="1708741"/>
                    <a:pt x="2522393" y="1690048"/>
                  </a:cubicBezTo>
                  <a:cubicBezTo>
                    <a:pt x="2215118" y="1679881"/>
                    <a:pt x="2081634" y="1731410"/>
                    <a:pt x="1898736" y="1690048"/>
                  </a:cubicBezTo>
                  <a:cubicBezTo>
                    <a:pt x="1739823" y="1684836"/>
                    <a:pt x="1602008" y="1696622"/>
                    <a:pt x="1424758" y="1690048"/>
                  </a:cubicBezTo>
                  <a:cubicBezTo>
                    <a:pt x="1277958" y="1687946"/>
                    <a:pt x="722494" y="1682134"/>
                    <a:pt x="551639" y="1690048"/>
                  </a:cubicBezTo>
                  <a:cubicBezTo>
                    <a:pt x="237249" y="1671267"/>
                    <a:pt x="36869" y="1588326"/>
                    <a:pt x="2637" y="1409941"/>
                  </a:cubicBezTo>
                  <a:cubicBezTo>
                    <a:pt x="15410" y="1025807"/>
                    <a:pt x="360402" y="1181821"/>
                    <a:pt x="294077" y="746646"/>
                  </a:cubicBezTo>
                  <a:close/>
                </a:path>
                <a:path w="6205005" h="1698713" stroke="0" extrusionOk="0">
                  <a:moveTo>
                    <a:pt x="294077" y="746646"/>
                  </a:moveTo>
                  <a:cubicBezTo>
                    <a:pt x="220523" y="539451"/>
                    <a:pt x="243106" y="-2395"/>
                    <a:pt x="551639" y="9437"/>
                  </a:cubicBezTo>
                  <a:cubicBezTo>
                    <a:pt x="753459" y="10665"/>
                    <a:pt x="886100" y="-9289"/>
                    <a:pt x="1175295" y="9437"/>
                  </a:cubicBezTo>
                  <a:cubicBezTo>
                    <a:pt x="1444493" y="6871"/>
                    <a:pt x="1522317" y="-16079"/>
                    <a:pt x="1798952" y="9437"/>
                  </a:cubicBezTo>
                  <a:cubicBezTo>
                    <a:pt x="2049989" y="19973"/>
                    <a:pt x="2220369" y="29427"/>
                    <a:pt x="2522393" y="9437"/>
                  </a:cubicBezTo>
                  <a:cubicBezTo>
                    <a:pt x="2808172" y="-5612"/>
                    <a:pt x="2901855" y="34662"/>
                    <a:pt x="3195942" y="9437"/>
                  </a:cubicBezTo>
                  <a:cubicBezTo>
                    <a:pt x="3476640" y="-21358"/>
                    <a:pt x="3584693" y="27444"/>
                    <a:pt x="3919384" y="9437"/>
                  </a:cubicBezTo>
                  <a:cubicBezTo>
                    <a:pt x="4212689" y="-19848"/>
                    <a:pt x="4312607" y="2690"/>
                    <a:pt x="4493148" y="9437"/>
                  </a:cubicBezTo>
                  <a:cubicBezTo>
                    <a:pt x="4751448" y="5093"/>
                    <a:pt x="5268033" y="-5829"/>
                    <a:pt x="5540890" y="9437"/>
                  </a:cubicBezTo>
                  <a:cubicBezTo>
                    <a:pt x="5829179" y="-94303"/>
                    <a:pt x="6553208" y="104396"/>
                    <a:pt x="5884805" y="328095"/>
                  </a:cubicBezTo>
                  <a:cubicBezTo>
                    <a:pt x="5970568" y="447438"/>
                    <a:pt x="5767928" y="869215"/>
                    <a:pt x="5814644" y="1085704"/>
                  </a:cubicBezTo>
                  <a:cubicBezTo>
                    <a:pt x="5850433" y="1281016"/>
                    <a:pt x="5953726" y="1238625"/>
                    <a:pt x="6089892" y="1409941"/>
                  </a:cubicBezTo>
                  <a:cubicBezTo>
                    <a:pt x="6096830" y="1622128"/>
                    <a:pt x="5905618" y="1646327"/>
                    <a:pt x="5540890" y="1690048"/>
                  </a:cubicBezTo>
                  <a:cubicBezTo>
                    <a:pt x="5221858" y="1702506"/>
                    <a:pt x="5021396" y="1724683"/>
                    <a:pt x="4867342" y="1690048"/>
                  </a:cubicBezTo>
                  <a:cubicBezTo>
                    <a:pt x="4732704" y="1690066"/>
                    <a:pt x="4469447" y="1652870"/>
                    <a:pt x="4193793" y="1690048"/>
                  </a:cubicBezTo>
                  <a:cubicBezTo>
                    <a:pt x="3952531" y="1684713"/>
                    <a:pt x="3940650" y="1685218"/>
                    <a:pt x="3719813" y="1690048"/>
                  </a:cubicBezTo>
                  <a:cubicBezTo>
                    <a:pt x="3514624" y="1666497"/>
                    <a:pt x="3312312" y="1697007"/>
                    <a:pt x="2996372" y="1690048"/>
                  </a:cubicBezTo>
                  <a:cubicBezTo>
                    <a:pt x="2670088" y="1678170"/>
                    <a:pt x="2623965" y="1701864"/>
                    <a:pt x="2472501" y="1690048"/>
                  </a:cubicBezTo>
                  <a:cubicBezTo>
                    <a:pt x="2333947" y="1710434"/>
                    <a:pt x="1951676" y="1692653"/>
                    <a:pt x="1749059" y="1690048"/>
                  </a:cubicBezTo>
                  <a:cubicBezTo>
                    <a:pt x="1568514" y="1691554"/>
                    <a:pt x="1072568" y="1665592"/>
                    <a:pt x="551639" y="1690048"/>
                  </a:cubicBezTo>
                  <a:cubicBezTo>
                    <a:pt x="267857" y="1654511"/>
                    <a:pt x="48855" y="1542283"/>
                    <a:pt x="2637" y="1409941"/>
                  </a:cubicBezTo>
                  <a:cubicBezTo>
                    <a:pt x="9381" y="1064043"/>
                    <a:pt x="222255" y="1162225"/>
                    <a:pt x="294077" y="746646"/>
                  </a:cubicBezTo>
                  <a:close/>
                </a:path>
                <a:path w="6205005" h="1698713" fill="none" stroke="0" extrusionOk="0">
                  <a:moveTo>
                    <a:pt x="294077" y="746646"/>
                  </a:moveTo>
                  <a:cubicBezTo>
                    <a:pt x="213280" y="590368"/>
                    <a:pt x="225725" y="-286"/>
                    <a:pt x="551639" y="9437"/>
                  </a:cubicBezTo>
                  <a:cubicBezTo>
                    <a:pt x="863509" y="4858"/>
                    <a:pt x="913527" y="7358"/>
                    <a:pt x="1275081" y="9437"/>
                  </a:cubicBezTo>
                  <a:cubicBezTo>
                    <a:pt x="1631939" y="14037"/>
                    <a:pt x="1538478" y="25522"/>
                    <a:pt x="1798952" y="9437"/>
                  </a:cubicBezTo>
                  <a:cubicBezTo>
                    <a:pt x="2058685" y="-5031"/>
                    <a:pt x="2087917" y="7711"/>
                    <a:pt x="2322822" y="9437"/>
                  </a:cubicBezTo>
                  <a:cubicBezTo>
                    <a:pt x="2585547" y="-15867"/>
                    <a:pt x="2654974" y="-11158"/>
                    <a:pt x="2896587" y="9437"/>
                  </a:cubicBezTo>
                  <a:cubicBezTo>
                    <a:pt x="3089584" y="32598"/>
                    <a:pt x="3340515" y="45690"/>
                    <a:pt x="3520244" y="9437"/>
                  </a:cubicBezTo>
                  <a:cubicBezTo>
                    <a:pt x="3694883" y="-8051"/>
                    <a:pt x="3761333" y="16739"/>
                    <a:pt x="3994222" y="9437"/>
                  </a:cubicBezTo>
                  <a:cubicBezTo>
                    <a:pt x="4249234" y="-27739"/>
                    <a:pt x="4437908" y="22756"/>
                    <a:pt x="4667771" y="9437"/>
                  </a:cubicBezTo>
                  <a:cubicBezTo>
                    <a:pt x="4930270" y="-26936"/>
                    <a:pt x="5344669" y="36978"/>
                    <a:pt x="5540890" y="9437"/>
                  </a:cubicBezTo>
                  <a:cubicBezTo>
                    <a:pt x="5695188" y="-96820"/>
                    <a:pt x="6345859" y="667653"/>
                    <a:pt x="5550191" y="774182"/>
                  </a:cubicBezTo>
                  <a:cubicBezTo>
                    <a:pt x="5623241" y="864523"/>
                    <a:pt x="5704445" y="978836"/>
                    <a:pt x="5825438" y="1098419"/>
                  </a:cubicBezTo>
                  <a:cubicBezTo>
                    <a:pt x="5956359" y="1230135"/>
                    <a:pt x="5950276" y="1267639"/>
                    <a:pt x="6089892" y="1409941"/>
                  </a:cubicBezTo>
                  <a:cubicBezTo>
                    <a:pt x="6117248" y="1530686"/>
                    <a:pt x="5895801" y="1722445"/>
                    <a:pt x="5540890" y="1690048"/>
                  </a:cubicBezTo>
                  <a:cubicBezTo>
                    <a:pt x="5301273" y="1694286"/>
                    <a:pt x="5156352" y="1699334"/>
                    <a:pt x="4967127" y="1690048"/>
                  </a:cubicBezTo>
                  <a:cubicBezTo>
                    <a:pt x="4817239" y="1687173"/>
                    <a:pt x="4510819" y="1680085"/>
                    <a:pt x="4293578" y="1690048"/>
                  </a:cubicBezTo>
                  <a:cubicBezTo>
                    <a:pt x="4083381" y="1693306"/>
                    <a:pt x="4023020" y="1683941"/>
                    <a:pt x="3819599" y="1690048"/>
                  </a:cubicBezTo>
                  <a:cubicBezTo>
                    <a:pt x="3632042" y="1697146"/>
                    <a:pt x="3391323" y="1677313"/>
                    <a:pt x="3096157" y="1690048"/>
                  </a:cubicBezTo>
                  <a:cubicBezTo>
                    <a:pt x="2796018" y="1674429"/>
                    <a:pt x="2806993" y="1706916"/>
                    <a:pt x="2522393" y="1690048"/>
                  </a:cubicBezTo>
                  <a:cubicBezTo>
                    <a:pt x="2241004" y="1672156"/>
                    <a:pt x="2065245" y="1705001"/>
                    <a:pt x="1898736" y="1690048"/>
                  </a:cubicBezTo>
                  <a:cubicBezTo>
                    <a:pt x="1722770" y="1698360"/>
                    <a:pt x="1575548" y="1687117"/>
                    <a:pt x="1424758" y="1690048"/>
                  </a:cubicBezTo>
                  <a:cubicBezTo>
                    <a:pt x="1293304" y="1651704"/>
                    <a:pt x="758368" y="1716486"/>
                    <a:pt x="551639" y="1690048"/>
                  </a:cubicBezTo>
                  <a:cubicBezTo>
                    <a:pt x="206411" y="1718311"/>
                    <a:pt x="-4805" y="1577726"/>
                    <a:pt x="2637" y="1409941"/>
                  </a:cubicBezTo>
                  <a:cubicBezTo>
                    <a:pt x="34063" y="1034961"/>
                    <a:pt x="351233" y="1114151"/>
                    <a:pt x="294077" y="746646"/>
                  </a:cubicBezTo>
                  <a:close/>
                </a:path>
              </a:pathLst>
            </a:custGeom>
            <a:solidFill>
              <a:srgbClr val="F8D6E9"/>
            </a:solidFill>
            <a:ln w="28575">
              <a:solidFill>
                <a:srgbClr val="EA7AAC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538818284">
                    <a:custGeom>
                      <a:avLst/>
                      <a:gdLst>
                        <a:gd name="connsiteX0" fmla="*/ 290457 w 6066740"/>
                        <a:gd name="connsiteY0" fmla="*/ 1440036 h 3282840"/>
                        <a:gd name="connsiteX1" fmla="*/ 547151 w 6066740"/>
                        <a:gd name="connsiteY1" fmla="*/ 0 h 3282840"/>
                        <a:gd name="connsiteX2" fmla="*/ 1268155 w 6066740"/>
                        <a:gd name="connsiteY2" fmla="*/ 0 h 3282840"/>
                        <a:gd name="connsiteX3" fmla="*/ 1790261 w 6066740"/>
                        <a:gd name="connsiteY3" fmla="*/ 0 h 3282840"/>
                        <a:gd name="connsiteX4" fmla="*/ 2312366 w 6066740"/>
                        <a:gd name="connsiteY4" fmla="*/ 0 h 3282840"/>
                        <a:gd name="connsiteX5" fmla="*/ 2884197 w 6066740"/>
                        <a:gd name="connsiteY5" fmla="*/ 0 h 3282840"/>
                        <a:gd name="connsiteX6" fmla="*/ 3505752 w 6066740"/>
                        <a:gd name="connsiteY6" fmla="*/ 0 h 3282840"/>
                        <a:gd name="connsiteX7" fmla="*/ 3978133 w 6066740"/>
                        <a:gd name="connsiteY7" fmla="*/ 0 h 3282840"/>
                        <a:gd name="connsiteX8" fmla="*/ 4649412 w 6066740"/>
                        <a:gd name="connsiteY8" fmla="*/ 0 h 3282840"/>
                        <a:gd name="connsiteX9" fmla="*/ 5519589 w 6066740"/>
                        <a:gd name="connsiteY9" fmla="*/ 0 h 3282840"/>
                        <a:gd name="connsiteX10" fmla="*/ 5528858 w 6066740"/>
                        <a:gd name="connsiteY10" fmla="*/ 1493824 h 3282840"/>
                        <a:gd name="connsiteX11" fmla="*/ 5803178 w 6066740"/>
                        <a:gd name="connsiteY11" fmla="*/ 2127175 h 3282840"/>
                        <a:gd name="connsiteX12" fmla="*/ 6066740 w 6066740"/>
                        <a:gd name="connsiteY12" fmla="*/ 2735689 h 3282840"/>
                        <a:gd name="connsiteX13" fmla="*/ 5519589 w 6066740"/>
                        <a:gd name="connsiteY13" fmla="*/ 3282840 h 3282840"/>
                        <a:gd name="connsiteX14" fmla="*/ 4947759 w 6066740"/>
                        <a:gd name="connsiteY14" fmla="*/ 3282840 h 3282840"/>
                        <a:gd name="connsiteX15" fmla="*/ 4276480 w 6066740"/>
                        <a:gd name="connsiteY15" fmla="*/ 3282840 h 3282840"/>
                        <a:gd name="connsiteX16" fmla="*/ 3804098 w 6066740"/>
                        <a:gd name="connsiteY16" fmla="*/ 3282840 h 3282840"/>
                        <a:gd name="connsiteX17" fmla="*/ 3083094 w 6066740"/>
                        <a:gd name="connsiteY17" fmla="*/ 3282840 h 3282840"/>
                        <a:gd name="connsiteX18" fmla="*/ 2511264 w 6066740"/>
                        <a:gd name="connsiteY18" fmla="*/ 3282840 h 3282840"/>
                        <a:gd name="connsiteX19" fmla="*/ 1889709 w 6066740"/>
                        <a:gd name="connsiteY19" fmla="*/ 3282840 h 3282840"/>
                        <a:gd name="connsiteX20" fmla="*/ 1417328 w 6066740"/>
                        <a:gd name="connsiteY20" fmla="*/ 3282840 h 3282840"/>
                        <a:gd name="connsiteX21" fmla="*/ 547151 w 6066740"/>
                        <a:gd name="connsiteY21" fmla="*/ 3282840 h 3282840"/>
                        <a:gd name="connsiteX22" fmla="*/ 0 w 6066740"/>
                        <a:gd name="connsiteY22" fmla="*/ 2735689 h 3282840"/>
                        <a:gd name="connsiteX23" fmla="*/ 290457 w 6066740"/>
                        <a:gd name="connsiteY23" fmla="*/ 1440036 h 3282840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270784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314995 w 6184094"/>
                        <a:gd name="connsiteY4" fmla="*/ 18434 h 3318198"/>
                        <a:gd name="connsiteX5" fmla="*/ 2886826 w 6184094"/>
                        <a:gd name="connsiteY5" fmla="*/ 18434 h 3318198"/>
                        <a:gd name="connsiteX6" fmla="*/ 3508381 w 6184094"/>
                        <a:gd name="connsiteY6" fmla="*/ 18434 h 3318198"/>
                        <a:gd name="connsiteX7" fmla="*/ 3980762 w 6184094"/>
                        <a:gd name="connsiteY7" fmla="*/ 18434 h 3318198"/>
                        <a:gd name="connsiteX8" fmla="*/ 4652041 w 6184094"/>
                        <a:gd name="connsiteY8" fmla="*/ 18434 h 3318198"/>
                        <a:gd name="connsiteX9" fmla="*/ 5522218 w 6184094"/>
                        <a:gd name="connsiteY9" fmla="*/ 18434 h 3318198"/>
                        <a:gd name="connsiteX10" fmla="*/ 5531487 w 6184094"/>
                        <a:gd name="connsiteY10" fmla="*/ 1512258 h 3318198"/>
                        <a:gd name="connsiteX11" fmla="*/ 5805807 w 6184094"/>
                        <a:gd name="connsiteY11" fmla="*/ 2145609 h 3318198"/>
                        <a:gd name="connsiteX12" fmla="*/ 6069369 w 6184094"/>
                        <a:gd name="connsiteY12" fmla="*/ 2754123 h 3318198"/>
                        <a:gd name="connsiteX13" fmla="*/ 5522218 w 6184094"/>
                        <a:gd name="connsiteY13" fmla="*/ 3301274 h 3318198"/>
                        <a:gd name="connsiteX14" fmla="*/ 4950388 w 6184094"/>
                        <a:gd name="connsiteY14" fmla="*/ 3301274 h 3318198"/>
                        <a:gd name="connsiteX15" fmla="*/ 4279109 w 6184094"/>
                        <a:gd name="connsiteY15" fmla="*/ 3301274 h 3318198"/>
                        <a:gd name="connsiteX16" fmla="*/ 3806727 w 6184094"/>
                        <a:gd name="connsiteY16" fmla="*/ 3301274 h 3318198"/>
                        <a:gd name="connsiteX17" fmla="*/ 3085723 w 6184094"/>
                        <a:gd name="connsiteY17" fmla="*/ 3301274 h 3318198"/>
                        <a:gd name="connsiteX18" fmla="*/ 2513893 w 6184094"/>
                        <a:gd name="connsiteY18" fmla="*/ 3301274 h 3318198"/>
                        <a:gd name="connsiteX19" fmla="*/ 1892338 w 6184094"/>
                        <a:gd name="connsiteY19" fmla="*/ 3301274 h 3318198"/>
                        <a:gd name="connsiteX20" fmla="*/ 1419957 w 6184094"/>
                        <a:gd name="connsiteY20" fmla="*/ 3301274 h 3318198"/>
                        <a:gd name="connsiteX21" fmla="*/ 549780 w 6184094"/>
                        <a:gd name="connsiteY21" fmla="*/ 3301274 h 3318198"/>
                        <a:gd name="connsiteX22" fmla="*/ 2629 w 6184094"/>
                        <a:gd name="connsiteY22" fmla="*/ 2754123 h 3318198"/>
                        <a:gd name="connsiteX23" fmla="*/ 293086 w 6184094"/>
                        <a:gd name="connsiteY23" fmla="*/ 1458470 h 3318198"/>
                        <a:gd name="connsiteX0" fmla="*/ 293086 w 6184094"/>
                        <a:gd name="connsiteY0" fmla="*/ 1458470 h 3318198"/>
                        <a:gd name="connsiteX1" fmla="*/ 549780 w 6184094"/>
                        <a:gd name="connsiteY1" fmla="*/ 18434 h 3318198"/>
                        <a:gd name="connsiteX2" fmla="*/ 1171335 w 6184094"/>
                        <a:gd name="connsiteY2" fmla="*/ 18434 h 3318198"/>
                        <a:gd name="connsiteX3" fmla="*/ 1792890 w 6184094"/>
                        <a:gd name="connsiteY3" fmla="*/ 18434 h 3318198"/>
                        <a:gd name="connsiteX4" fmla="*/ 2513893 w 6184094"/>
                        <a:gd name="connsiteY4" fmla="*/ 18434 h 3318198"/>
                        <a:gd name="connsiteX5" fmla="*/ 3185172 w 6184094"/>
                        <a:gd name="connsiteY5" fmla="*/ 18434 h 3318198"/>
                        <a:gd name="connsiteX6" fmla="*/ 3906176 w 6184094"/>
                        <a:gd name="connsiteY6" fmla="*/ 18434 h 3318198"/>
                        <a:gd name="connsiteX7" fmla="*/ 4478006 w 6184094"/>
                        <a:gd name="connsiteY7" fmla="*/ 18434 h 3318198"/>
                        <a:gd name="connsiteX8" fmla="*/ 5522218 w 6184094"/>
                        <a:gd name="connsiteY8" fmla="*/ 18434 h 3318198"/>
                        <a:gd name="connsiteX9" fmla="*/ 5864974 w 6184094"/>
                        <a:gd name="connsiteY9" fmla="*/ 640889 h 3318198"/>
                        <a:gd name="connsiteX10" fmla="*/ 5795049 w 6184094"/>
                        <a:gd name="connsiteY10" fmla="*/ 2120772 h 3318198"/>
                        <a:gd name="connsiteX11" fmla="*/ 6069369 w 6184094"/>
                        <a:gd name="connsiteY11" fmla="*/ 2754123 h 3318198"/>
                        <a:gd name="connsiteX12" fmla="*/ 5522218 w 6184094"/>
                        <a:gd name="connsiteY12" fmla="*/ 3301274 h 3318198"/>
                        <a:gd name="connsiteX13" fmla="*/ 4850939 w 6184094"/>
                        <a:gd name="connsiteY13" fmla="*/ 3301274 h 3318198"/>
                        <a:gd name="connsiteX14" fmla="*/ 4179660 w 6184094"/>
                        <a:gd name="connsiteY14" fmla="*/ 3301274 h 3318198"/>
                        <a:gd name="connsiteX15" fmla="*/ 3707278 w 6184094"/>
                        <a:gd name="connsiteY15" fmla="*/ 3301274 h 3318198"/>
                        <a:gd name="connsiteX16" fmla="*/ 2986275 w 6184094"/>
                        <a:gd name="connsiteY16" fmla="*/ 3301274 h 3318198"/>
                        <a:gd name="connsiteX17" fmla="*/ 2464169 w 6184094"/>
                        <a:gd name="connsiteY17" fmla="*/ 3301274 h 3318198"/>
                        <a:gd name="connsiteX18" fmla="*/ 1743165 w 6184094"/>
                        <a:gd name="connsiteY18" fmla="*/ 3301274 h 3318198"/>
                        <a:gd name="connsiteX19" fmla="*/ 549780 w 6184094"/>
                        <a:gd name="connsiteY19" fmla="*/ 3301274 h 3318198"/>
                        <a:gd name="connsiteX20" fmla="*/ 2629 w 6184094"/>
                        <a:gd name="connsiteY20" fmla="*/ 2754123 h 3318198"/>
                        <a:gd name="connsiteX21" fmla="*/ 293086 w 6184094"/>
                        <a:gd name="connsiteY21" fmla="*/ 1458470 h 3318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84094" h="3318198" fill="none" extrusionOk="0">
                          <a:moveTo>
                            <a:pt x="293086" y="1458470"/>
                          </a:moveTo>
                          <a:cubicBezTo>
                            <a:pt x="240470" y="1197891"/>
                            <a:pt x="176051" y="29465"/>
                            <a:pt x="549780" y="18434"/>
                          </a:cubicBezTo>
                          <a:cubicBezTo>
                            <a:pt x="857466" y="38649"/>
                            <a:pt x="917596" y="-5597"/>
                            <a:pt x="1270784" y="18434"/>
                          </a:cubicBezTo>
                          <a:cubicBezTo>
                            <a:pt x="1623972" y="42465"/>
                            <a:pt x="1536511" y="41527"/>
                            <a:pt x="1792890" y="18434"/>
                          </a:cubicBezTo>
                          <a:cubicBezTo>
                            <a:pt x="2049269" y="-4659"/>
                            <a:pt x="2085925" y="16466"/>
                            <a:pt x="2314995" y="18434"/>
                          </a:cubicBezTo>
                          <a:cubicBezTo>
                            <a:pt x="2544065" y="20402"/>
                            <a:pt x="2683631" y="24453"/>
                            <a:pt x="2886826" y="18434"/>
                          </a:cubicBezTo>
                          <a:cubicBezTo>
                            <a:pt x="3090021" y="12415"/>
                            <a:pt x="3336915" y="27934"/>
                            <a:pt x="3508381" y="18434"/>
                          </a:cubicBezTo>
                          <a:cubicBezTo>
                            <a:pt x="3679848" y="8934"/>
                            <a:pt x="3751600" y="28219"/>
                            <a:pt x="3980762" y="18434"/>
                          </a:cubicBezTo>
                          <a:cubicBezTo>
                            <a:pt x="4209924" y="8649"/>
                            <a:pt x="4387833" y="22023"/>
                            <a:pt x="4652041" y="18434"/>
                          </a:cubicBezTo>
                          <a:cubicBezTo>
                            <a:pt x="4916249" y="14845"/>
                            <a:pt x="5338240" y="-7013"/>
                            <a:pt x="5522218" y="18434"/>
                          </a:cubicBezTo>
                          <a:cubicBezTo>
                            <a:pt x="5669812" y="-99771"/>
                            <a:pt x="6281928" y="1128040"/>
                            <a:pt x="5531487" y="1512258"/>
                          </a:cubicBezTo>
                          <a:cubicBezTo>
                            <a:pt x="5595104" y="1736432"/>
                            <a:pt x="5681413" y="1887374"/>
                            <a:pt x="5805807" y="2145609"/>
                          </a:cubicBezTo>
                          <a:cubicBezTo>
                            <a:pt x="5930201" y="2403844"/>
                            <a:pt x="5930157" y="2469368"/>
                            <a:pt x="6069369" y="2754123"/>
                          </a:cubicBezTo>
                          <a:cubicBezTo>
                            <a:pt x="6094529" y="3047976"/>
                            <a:pt x="5837011" y="3302009"/>
                            <a:pt x="5522218" y="3301274"/>
                          </a:cubicBezTo>
                          <a:cubicBezTo>
                            <a:pt x="5304062" y="3301179"/>
                            <a:pt x="5108982" y="3314186"/>
                            <a:pt x="4950388" y="3301274"/>
                          </a:cubicBezTo>
                          <a:cubicBezTo>
                            <a:pt x="4791794" y="3288363"/>
                            <a:pt x="4480322" y="3311171"/>
                            <a:pt x="4279109" y="3301274"/>
                          </a:cubicBezTo>
                          <a:cubicBezTo>
                            <a:pt x="4077896" y="3291377"/>
                            <a:pt x="4004409" y="3282643"/>
                            <a:pt x="3806727" y="3301274"/>
                          </a:cubicBezTo>
                          <a:cubicBezTo>
                            <a:pt x="3609045" y="3319905"/>
                            <a:pt x="3391569" y="3327462"/>
                            <a:pt x="3085723" y="3301274"/>
                          </a:cubicBezTo>
                          <a:cubicBezTo>
                            <a:pt x="2779877" y="3275086"/>
                            <a:pt x="2791412" y="3328415"/>
                            <a:pt x="2513893" y="3301274"/>
                          </a:cubicBezTo>
                          <a:cubicBezTo>
                            <a:pt x="2236374" y="3274134"/>
                            <a:pt x="2059656" y="3318526"/>
                            <a:pt x="1892338" y="3301274"/>
                          </a:cubicBezTo>
                          <a:cubicBezTo>
                            <a:pt x="1725020" y="3284022"/>
                            <a:pt x="1580181" y="3305941"/>
                            <a:pt x="1419957" y="3301274"/>
                          </a:cubicBezTo>
                          <a:cubicBezTo>
                            <a:pt x="1259733" y="3296607"/>
                            <a:pt x="750647" y="3331730"/>
                            <a:pt x="549780" y="3301274"/>
                          </a:cubicBezTo>
                          <a:cubicBezTo>
                            <a:pt x="220891" y="3285492"/>
                            <a:pt x="9826" y="3085607"/>
                            <a:pt x="2629" y="2754123"/>
                          </a:cubicBezTo>
                          <a:cubicBezTo>
                            <a:pt x="9144" y="2045238"/>
                            <a:pt x="325661" y="2239314"/>
                            <a:pt x="293086" y="1458470"/>
                          </a:cubicBezTo>
                          <a:close/>
                        </a:path>
                        <a:path w="6184094" h="3318198" stroke="0" extrusionOk="0">
                          <a:moveTo>
                            <a:pt x="293086" y="1458470"/>
                          </a:moveTo>
                          <a:cubicBezTo>
                            <a:pt x="249095" y="1120346"/>
                            <a:pt x="290305" y="5059"/>
                            <a:pt x="549780" y="18434"/>
                          </a:cubicBezTo>
                          <a:cubicBezTo>
                            <a:pt x="736185" y="17794"/>
                            <a:pt x="905720" y="30510"/>
                            <a:pt x="1171335" y="18434"/>
                          </a:cubicBezTo>
                          <a:cubicBezTo>
                            <a:pt x="1436950" y="6358"/>
                            <a:pt x="1540244" y="-10376"/>
                            <a:pt x="1792890" y="18434"/>
                          </a:cubicBezTo>
                          <a:cubicBezTo>
                            <a:pt x="2045537" y="47244"/>
                            <a:pt x="2231013" y="39520"/>
                            <a:pt x="2513893" y="18434"/>
                          </a:cubicBezTo>
                          <a:cubicBezTo>
                            <a:pt x="2796773" y="-2652"/>
                            <a:pt x="2907918" y="40829"/>
                            <a:pt x="3185172" y="18434"/>
                          </a:cubicBezTo>
                          <a:cubicBezTo>
                            <a:pt x="3462426" y="-3961"/>
                            <a:pt x="3605995" y="47139"/>
                            <a:pt x="3906176" y="18434"/>
                          </a:cubicBezTo>
                          <a:cubicBezTo>
                            <a:pt x="4206357" y="-10271"/>
                            <a:pt x="4295511" y="-1645"/>
                            <a:pt x="4478006" y="18434"/>
                          </a:cubicBezTo>
                          <a:cubicBezTo>
                            <a:pt x="4660501" y="38513"/>
                            <a:pt x="5186414" y="38525"/>
                            <a:pt x="5522218" y="18434"/>
                          </a:cubicBezTo>
                          <a:cubicBezTo>
                            <a:pt x="5808672" y="30653"/>
                            <a:pt x="6633684" y="163536"/>
                            <a:pt x="5864974" y="640889"/>
                          </a:cubicBezTo>
                          <a:cubicBezTo>
                            <a:pt x="5978521" y="878613"/>
                            <a:pt x="5760983" y="1768566"/>
                            <a:pt x="5795049" y="2120772"/>
                          </a:cubicBezTo>
                          <a:cubicBezTo>
                            <a:pt x="5829115" y="2472978"/>
                            <a:pt x="5930587" y="2450162"/>
                            <a:pt x="6069369" y="2754123"/>
                          </a:cubicBezTo>
                          <a:cubicBezTo>
                            <a:pt x="6078962" y="3076568"/>
                            <a:pt x="5834246" y="3275190"/>
                            <a:pt x="5522218" y="3301274"/>
                          </a:cubicBezTo>
                          <a:cubicBezTo>
                            <a:pt x="5235073" y="3312502"/>
                            <a:pt x="4989618" y="3327053"/>
                            <a:pt x="4850939" y="3301274"/>
                          </a:cubicBezTo>
                          <a:cubicBezTo>
                            <a:pt x="4712260" y="3275495"/>
                            <a:pt x="4420392" y="3310525"/>
                            <a:pt x="4179660" y="3301274"/>
                          </a:cubicBezTo>
                          <a:cubicBezTo>
                            <a:pt x="3938928" y="3292023"/>
                            <a:pt x="3927133" y="3297647"/>
                            <a:pt x="3707278" y="3301274"/>
                          </a:cubicBezTo>
                          <a:cubicBezTo>
                            <a:pt x="3487423" y="3304901"/>
                            <a:pt x="3321321" y="3327265"/>
                            <a:pt x="2986275" y="3301274"/>
                          </a:cubicBezTo>
                          <a:cubicBezTo>
                            <a:pt x="2651229" y="3275283"/>
                            <a:pt x="2610843" y="3325526"/>
                            <a:pt x="2464169" y="3301274"/>
                          </a:cubicBezTo>
                          <a:cubicBezTo>
                            <a:pt x="2317495" y="3277022"/>
                            <a:pt x="1925477" y="3334647"/>
                            <a:pt x="1743165" y="3301274"/>
                          </a:cubicBezTo>
                          <a:cubicBezTo>
                            <a:pt x="1560853" y="3267901"/>
                            <a:pt x="1114960" y="3294414"/>
                            <a:pt x="549780" y="3301274"/>
                          </a:cubicBezTo>
                          <a:cubicBezTo>
                            <a:pt x="253277" y="3283140"/>
                            <a:pt x="48631" y="3027715"/>
                            <a:pt x="2629" y="2754123"/>
                          </a:cubicBezTo>
                          <a:cubicBezTo>
                            <a:pt x="-29058" y="2074910"/>
                            <a:pt x="234932" y="2232225"/>
                            <a:pt x="293086" y="145847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443028C9-2646-BDFC-9204-592ACF876DEA}"/>
                </a:ext>
              </a:extLst>
            </p:cNvPr>
            <p:cNvSpPr txBox="1"/>
            <p:nvPr/>
          </p:nvSpPr>
          <p:spPr>
            <a:xfrm>
              <a:off x="5202418" y="962344"/>
              <a:ext cx="3565602" cy="39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 vào câu chuyện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 chi tiết sáng tạo.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2270CD-1EA8-C7B2-0A38-72ACDA350931}"/>
              </a:ext>
            </a:extLst>
          </p:cNvPr>
          <p:cNvSpPr txBox="1"/>
          <p:nvPr/>
        </p:nvSpPr>
        <p:spPr>
          <a:xfrm>
            <a:off x="880762" y="1155754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Dựa vào bài tập 1, lập dàn ý cho bài văn kể lại câu chuyện “Sự tích cây thì là” với những chi tiết sáng tạo.</a:t>
            </a: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518343CF-9FE0-C389-3A06-9856B744D2A4}"/>
              </a:ext>
            </a:extLst>
          </p:cNvPr>
          <p:cNvSpPr/>
          <p:nvPr/>
        </p:nvSpPr>
        <p:spPr>
          <a:xfrm>
            <a:off x="919237" y="2484623"/>
            <a:ext cx="9929191" cy="120263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DB55B4-8F71-63BF-B92F-9D7AE099E29B}"/>
              </a:ext>
            </a:extLst>
          </p:cNvPr>
          <p:cNvSpPr txBox="1"/>
          <p:nvPr/>
        </p:nvSpPr>
        <p:spPr>
          <a:xfrm>
            <a:off x="1159803" y="2789186"/>
            <a:ext cx="95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cần lưu ý gì khi kể lại câu chuyện?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77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8"/>
            <a:chOff x="3482854" y="385153"/>
            <a:chExt cx="5249620" cy="3408844"/>
          </a:xfrm>
        </p:grpSpPr>
        <p:grpSp>
          <p:nvGrpSpPr>
            <p:cNvPr id="3" name="Nhóm 4">
              <a:extLst>
                <a:ext uri="{FF2B5EF4-FFF2-40B4-BE49-F238E27FC236}">
                  <a16:creationId xmlns:a16="http://schemas.microsoft.com/office/drawing/2014/main" id="{4FA7CD5F-D17C-625C-4222-3F695C5CD679}"/>
                </a:ext>
              </a:extLst>
            </p:cNvPr>
            <p:cNvGrpSpPr/>
            <p:nvPr/>
          </p:nvGrpSpPr>
          <p:grpSpPr>
            <a:xfrm>
              <a:off x="3482854" y="385153"/>
              <a:ext cx="5249620" cy="3408844"/>
              <a:chOff x="3482854" y="385153"/>
              <a:chExt cx="5249620" cy="3408844"/>
            </a:xfrm>
          </p:grpSpPr>
          <p:pic>
            <p:nvPicPr>
              <p:cNvPr id="25" name="Hình ảnh 10">
                <a:extLst>
                  <a:ext uri="{FF2B5EF4-FFF2-40B4-BE49-F238E27FC236}">
                    <a16:creationId xmlns:a16="http://schemas.microsoft.com/office/drawing/2014/main" id="{140AE289-9877-A1C1-E8AD-7F233897D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82854" y="385153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6" name="Hộp Văn bản 11">
                <a:extLst>
                  <a:ext uri="{FF2B5EF4-FFF2-40B4-BE49-F238E27FC236}">
                    <a16:creationId xmlns:a16="http://schemas.microsoft.com/office/drawing/2014/main" id="{FE5ACAE5-C80D-E857-AEBA-10D00258A58E}"/>
                  </a:ext>
                </a:extLst>
              </p:cNvPr>
              <p:cNvSpPr txBox="1"/>
              <p:nvPr/>
            </p:nvSpPr>
            <p:spPr>
              <a:xfrm>
                <a:off x="3878319" y="1342194"/>
                <a:ext cx="4560714" cy="1569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Lập dàn ý cho</a:t>
                </a: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 bài văn </a:t>
                </a:r>
                <a:endParaRPr kumimoji="0" lang="en-US" sz="54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188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045;p19">
            <a:extLst>
              <a:ext uri="{FF2B5EF4-FFF2-40B4-BE49-F238E27FC236}">
                <a16:creationId xmlns:a16="http://schemas.microsoft.com/office/drawing/2014/main" id="{67AFBAED-CC07-4113-9630-EE92F7AFAB8E}"/>
              </a:ext>
            </a:extLst>
          </p:cNvPr>
          <p:cNvGrpSpPr/>
          <p:nvPr/>
        </p:nvGrpSpPr>
        <p:grpSpPr>
          <a:xfrm>
            <a:off x="-1618363" y="5377722"/>
            <a:ext cx="5377747" cy="2955941"/>
            <a:chOff x="4178350" y="2375050"/>
            <a:chExt cx="938350" cy="515775"/>
          </a:xfrm>
        </p:grpSpPr>
        <p:sp>
          <p:nvSpPr>
            <p:cNvPr id="30" name="Google Shape;2046;p19">
              <a:extLst>
                <a:ext uri="{FF2B5EF4-FFF2-40B4-BE49-F238E27FC236}">
                  <a16:creationId xmlns:a16="http://schemas.microsoft.com/office/drawing/2014/main" id="{946B65EA-608E-4B60-95AF-D1739B6C7006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47;p19">
              <a:extLst>
                <a:ext uri="{FF2B5EF4-FFF2-40B4-BE49-F238E27FC236}">
                  <a16:creationId xmlns:a16="http://schemas.microsoft.com/office/drawing/2014/main" id="{338A73D0-B6D2-4406-8D38-DE5FDFDD3DEB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48;p19">
              <a:extLst>
                <a:ext uri="{FF2B5EF4-FFF2-40B4-BE49-F238E27FC236}">
                  <a16:creationId xmlns:a16="http://schemas.microsoft.com/office/drawing/2014/main" id="{81017B45-DC51-48EA-A3DC-7CBC471F7545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49;p19">
              <a:extLst>
                <a:ext uri="{FF2B5EF4-FFF2-40B4-BE49-F238E27FC236}">
                  <a16:creationId xmlns:a16="http://schemas.microsoft.com/office/drawing/2014/main" id="{48C2AD12-66F7-4D8E-AA0B-D3B0D3A384B6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50;p19">
              <a:extLst>
                <a:ext uri="{FF2B5EF4-FFF2-40B4-BE49-F238E27FC236}">
                  <a16:creationId xmlns:a16="http://schemas.microsoft.com/office/drawing/2014/main" id="{193D2B3A-94EA-4D73-9CC7-C2DF8F1BBC17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51;p19">
              <a:extLst>
                <a:ext uri="{FF2B5EF4-FFF2-40B4-BE49-F238E27FC236}">
                  <a16:creationId xmlns:a16="http://schemas.microsoft.com/office/drawing/2014/main" id="{A9E0EA24-9BA4-46A3-BF82-870B963103B0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52;p19">
              <a:extLst>
                <a:ext uri="{FF2B5EF4-FFF2-40B4-BE49-F238E27FC236}">
                  <a16:creationId xmlns:a16="http://schemas.microsoft.com/office/drawing/2014/main" id="{425986AF-657D-48AE-8480-C1EAE31379F7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2059;p19">
            <a:extLst>
              <a:ext uri="{FF2B5EF4-FFF2-40B4-BE49-F238E27FC236}">
                <a16:creationId xmlns:a16="http://schemas.microsoft.com/office/drawing/2014/main" id="{7202F80A-D99F-49C5-8AE6-BD6FAC927673}"/>
              </a:ext>
            </a:extLst>
          </p:cNvPr>
          <p:cNvGrpSpPr/>
          <p:nvPr/>
        </p:nvGrpSpPr>
        <p:grpSpPr>
          <a:xfrm flipH="1">
            <a:off x="6590950" y="4831347"/>
            <a:ext cx="7852513" cy="3541652"/>
            <a:chOff x="5619200" y="4458200"/>
            <a:chExt cx="1647150" cy="742900"/>
          </a:xfrm>
        </p:grpSpPr>
        <p:sp>
          <p:nvSpPr>
            <p:cNvPr id="38" name="Google Shape;2060;p19">
              <a:extLst>
                <a:ext uri="{FF2B5EF4-FFF2-40B4-BE49-F238E27FC236}">
                  <a16:creationId xmlns:a16="http://schemas.microsoft.com/office/drawing/2014/main" id="{AE07793E-ADCD-4F50-B582-3389820A4AD0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61;p19">
              <a:extLst>
                <a:ext uri="{FF2B5EF4-FFF2-40B4-BE49-F238E27FC236}">
                  <a16:creationId xmlns:a16="http://schemas.microsoft.com/office/drawing/2014/main" id="{85010CB1-B947-4BC7-929E-2032A4B931D0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62;p19">
              <a:extLst>
                <a:ext uri="{FF2B5EF4-FFF2-40B4-BE49-F238E27FC236}">
                  <a16:creationId xmlns:a16="http://schemas.microsoft.com/office/drawing/2014/main" id="{B87C8EC4-16EF-4A78-A474-1FF88D098131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63;p19">
              <a:extLst>
                <a:ext uri="{FF2B5EF4-FFF2-40B4-BE49-F238E27FC236}">
                  <a16:creationId xmlns:a16="http://schemas.microsoft.com/office/drawing/2014/main" id="{9116A33A-46C4-480E-80BA-9E429CAF64E0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4;p19">
              <a:extLst>
                <a:ext uri="{FF2B5EF4-FFF2-40B4-BE49-F238E27FC236}">
                  <a16:creationId xmlns:a16="http://schemas.microsoft.com/office/drawing/2014/main" id="{CB81482F-3492-49A8-A2F3-B6660F16D73F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2065;p19">
            <a:extLst>
              <a:ext uri="{FF2B5EF4-FFF2-40B4-BE49-F238E27FC236}">
                <a16:creationId xmlns:a16="http://schemas.microsoft.com/office/drawing/2014/main" id="{3A002757-EE9C-49EA-918D-A002D4C94607}"/>
              </a:ext>
            </a:extLst>
          </p:cNvPr>
          <p:cNvSpPr/>
          <p:nvPr/>
        </p:nvSpPr>
        <p:spPr>
          <a:xfrm rot="18360565">
            <a:off x="10006681" y="2133645"/>
            <a:ext cx="2335553" cy="208810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2066;p19">
            <a:extLst>
              <a:ext uri="{FF2B5EF4-FFF2-40B4-BE49-F238E27FC236}">
                <a16:creationId xmlns:a16="http://schemas.microsoft.com/office/drawing/2014/main" id="{07536379-65D8-4872-85C4-F319C068697C}"/>
              </a:ext>
            </a:extLst>
          </p:cNvPr>
          <p:cNvGrpSpPr/>
          <p:nvPr/>
        </p:nvGrpSpPr>
        <p:grpSpPr>
          <a:xfrm rot="2510711">
            <a:off x="-29834" y="5102422"/>
            <a:ext cx="1189511" cy="1909100"/>
            <a:chOff x="2402100" y="3854125"/>
            <a:chExt cx="435600" cy="698825"/>
          </a:xfrm>
        </p:grpSpPr>
        <p:sp>
          <p:nvSpPr>
            <p:cNvPr id="45" name="Google Shape;2067;p19">
              <a:extLst>
                <a:ext uri="{FF2B5EF4-FFF2-40B4-BE49-F238E27FC236}">
                  <a16:creationId xmlns:a16="http://schemas.microsoft.com/office/drawing/2014/main" id="{0B99561B-FD43-45C0-A518-7A16732B7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68;p19">
              <a:extLst>
                <a:ext uri="{FF2B5EF4-FFF2-40B4-BE49-F238E27FC236}">
                  <a16:creationId xmlns:a16="http://schemas.microsoft.com/office/drawing/2014/main" id="{9CECF706-83A7-4ED6-97EC-EC37BAADBB61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069;p19">
              <a:extLst>
                <a:ext uri="{FF2B5EF4-FFF2-40B4-BE49-F238E27FC236}">
                  <a16:creationId xmlns:a16="http://schemas.microsoft.com/office/drawing/2014/main" id="{97775653-1A3A-4996-B3A4-D1FC353F6F3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070;p19">
              <a:extLst>
                <a:ext uri="{FF2B5EF4-FFF2-40B4-BE49-F238E27FC236}">
                  <a16:creationId xmlns:a16="http://schemas.microsoft.com/office/drawing/2014/main" id="{C93E4CE9-052F-403C-82F7-AB88658F740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071;p19">
              <a:extLst>
                <a:ext uri="{FF2B5EF4-FFF2-40B4-BE49-F238E27FC236}">
                  <a16:creationId xmlns:a16="http://schemas.microsoft.com/office/drawing/2014/main" id="{83A03E77-C8B5-4BC1-9297-EDE045CE577D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072;p19">
              <a:extLst>
                <a:ext uri="{FF2B5EF4-FFF2-40B4-BE49-F238E27FC236}">
                  <a16:creationId xmlns:a16="http://schemas.microsoft.com/office/drawing/2014/main" id="{299DC39D-C504-4468-B8D0-DC00062CB2A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73;p19">
              <a:extLst>
                <a:ext uri="{FF2B5EF4-FFF2-40B4-BE49-F238E27FC236}">
                  <a16:creationId xmlns:a16="http://schemas.microsoft.com/office/drawing/2014/main" id="{1A8C0517-13F1-45E1-8C59-B59159E8DF0E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74;p19">
              <a:extLst>
                <a:ext uri="{FF2B5EF4-FFF2-40B4-BE49-F238E27FC236}">
                  <a16:creationId xmlns:a16="http://schemas.microsoft.com/office/drawing/2014/main" id="{C88F6803-4D3C-416C-8338-E7E0AAA4251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75;p19">
              <a:extLst>
                <a:ext uri="{FF2B5EF4-FFF2-40B4-BE49-F238E27FC236}">
                  <a16:creationId xmlns:a16="http://schemas.microsoft.com/office/drawing/2014/main" id="{40D9F75B-E3E3-420C-BC8D-6C599C3D82C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76;p19">
              <a:extLst>
                <a:ext uri="{FF2B5EF4-FFF2-40B4-BE49-F238E27FC236}">
                  <a16:creationId xmlns:a16="http://schemas.microsoft.com/office/drawing/2014/main" id="{257F0699-A8E1-4674-B5D9-15BE61EDC9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77;p19">
              <a:extLst>
                <a:ext uri="{FF2B5EF4-FFF2-40B4-BE49-F238E27FC236}">
                  <a16:creationId xmlns:a16="http://schemas.microsoft.com/office/drawing/2014/main" id="{D11415AC-B7F4-4511-B15C-BDF34D52ED6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78;p19">
              <a:extLst>
                <a:ext uri="{FF2B5EF4-FFF2-40B4-BE49-F238E27FC236}">
                  <a16:creationId xmlns:a16="http://schemas.microsoft.com/office/drawing/2014/main" id="{BC56E4A6-EF0B-481B-B93B-03477CD46D43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79;p19">
              <a:extLst>
                <a:ext uri="{FF2B5EF4-FFF2-40B4-BE49-F238E27FC236}">
                  <a16:creationId xmlns:a16="http://schemas.microsoft.com/office/drawing/2014/main" id="{CA24545F-7408-452C-A1DF-09DC9DFA60B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2114;p19">
            <a:extLst>
              <a:ext uri="{FF2B5EF4-FFF2-40B4-BE49-F238E27FC236}">
                <a16:creationId xmlns:a16="http://schemas.microsoft.com/office/drawing/2014/main" id="{79486EBC-0FEB-47B0-994D-4BC4A44A904C}"/>
              </a:ext>
            </a:extLst>
          </p:cNvPr>
          <p:cNvGrpSpPr/>
          <p:nvPr/>
        </p:nvGrpSpPr>
        <p:grpSpPr>
          <a:xfrm>
            <a:off x="9400951" y="5771385"/>
            <a:ext cx="933933" cy="848100"/>
            <a:chOff x="3652400" y="3788700"/>
            <a:chExt cx="700450" cy="636075"/>
          </a:xfrm>
        </p:grpSpPr>
        <p:sp>
          <p:nvSpPr>
            <p:cNvPr id="93" name="Google Shape;2115;p19">
              <a:extLst>
                <a:ext uri="{FF2B5EF4-FFF2-40B4-BE49-F238E27FC236}">
                  <a16:creationId xmlns:a16="http://schemas.microsoft.com/office/drawing/2014/main" id="{08B29A5D-5AA9-4FFA-A5AF-94916AAB1729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116;p19">
              <a:extLst>
                <a:ext uri="{FF2B5EF4-FFF2-40B4-BE49-F238E27FC236}">
                  <a16:creationId xmlns:a16="http://schemas.microsoft.com/office/drawing/2014/main" id="{450A4F3C-DE1F-4A45-816D-BD976D3D1230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117;p19">
              <a:extLst>
                <a:ext uri="{FF2B5EF4-FFF2-40B4-BE49-F238E27FC236}">
                  <a16:creationId xmlns:a16="http://schemas.microsoft.com/office/drawing/2014/main" id="{502CD9D1-4732-4B5C-90C2-1E0F4B0395C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118;p19">
              <a:extLst>
                <a:ext uri="{FF2B5EF4-FFF2-40B4-BE49-F238E27FC236}">
                  <a16:creationId xmlns:a16="http://schemas.microsoft.com/office/drawing/2014/main" id="{CCFE64F3-92D5-4EF6-AB41-8EA4093E100A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119;p19">
              <a:extLst>
                <a:ext uri="{FF2B5EF4-FFF2-40B4-BE49-F238E27FC236}">
                  <a16:creationId xmlns:a16="http://schemas.microsoft.com/office/drawing/2014/main" id="{417F6314-2668-4473-AFFC-A08663D3F9FF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120;p19">
              <a:extLst>
                <a:ext uri="{FF2B5EF4-FFF2-40B4-BE49-F238E27FC236}">
                  <a16:creationId xmlns:a16="http://schemas.microsoft.com/office/drawing/2014/main" id="{F7EE79B7-250C-4F14-9453-9C58EFA3D62F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121;p19">
              <a:extLst>
                <a:ext uri="{FF2B5EF4-FFF2-40B4-BE49-F238E27FC236}">
                  <a16:creationId xmlns:a16="http://schemas.microsoft.com/office/drawing/2014/main" id="{4DE2D7A9-42FE-4D6C-820C-44D908A836D7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122;p19">
              <a:extLst>
                <a:ext uri="{FF2B5EF4-FFF2-40B4-BE49-F238E27FC236}">
                  <a16:creationId xmlns:a16="http://schemas.microsoft.com/office/drawing/2014/main" id="{03ECDE06-B9B9-47B5-A861-81EB49CCAB92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123;p19">
              <a:extLst>
                <a:ext uri="{FF2B5EF4-FFF2-40B4-BE49-F238E27FC236}">
                  <a16:creationId xmlns:a16="http://schemas.microsoft.com/office/drawing/2014/main" id="{D17F9151-25CA-4DF7-B6E0-FCA1F0D0E076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24;p19">
              <a:extLst>
                <a:ext uri="{FF2B5EF4-FFF2-40B4-BE49-F238E27FC236}">
                  <a16:creationId xmlns:a16="http://schemas.microsoft.com/office/drawing/2014/main" id="{A67A8157-C9A5-4C2D-B6B4-F7F95C662B08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25;p19">
              <a:extLst>
                <a:ext uri="{FF2B5EF4-FFF2-40B4-BE49-F238E27FC236}">
                  <a16:creationId xmlns:a16="http://schemas.microsoft.com/office/drawing/2014/main" id="{7A3F45D8-D778-42D7-ABD0-A2A3122DD9C3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26;p19">
              <a:extLst>
                <a:ext uri="{FF2B5EF4-FFF2-40B4-BE49-F238E27FC236}">
                  <a16:creationId xmlns:a16="http://schemas.microsoft.com/office/drawing/2014/main" id="{E0CC8357-F08B-4DF7-9CAC-7F1267BE168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127;p19">
              <a:extLst>
                <a:ext uri="{FF2B5EF4-FFF2-40B4-BE49-F238E27FC236}">
                  <a16:creationId xmlns:a16="http://schemas.microsoft.com/office/drawing/2014/main" id="{83CAE09F-484C-4842-8DBC-23261B20282B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128;p19">
              <a:extLst>
                <a:ext uri="{FF2B5EF4-FFF2-40B4-BE49-F238E27FC236}">
                  <a16:creationId xmlns:a16="http://schemas.microsoft.com/office/drawing/2014/main" id="{1C94C5EA-195B-48D7-9268-672504E01979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129;p19">
              <a:extLst>
                <a:ext uri="{FF2B5EF4-FFF2-40B4-BE49-F238E27FC236}">
                  <a16:creationId xmlns:a16="http://schemas.microsoft.com/office/drawing/2014/main" id="{DAD80DC2-5D6A-4ABA-81DA-A06CE08CE1C0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2065;p19">
            <a:extLst>
              <a:ext uri="{FF2B5EF4-FFF2-40B4-BE49-F238E27FC236}">
                <a16:creationId xmlns:a16="http://schemas.microsoft.com/office/drawing/2014/main" id="{581F58B5-549F-4C79-BF39-2F7BD85BB501}"/>
              </a:ext>
            </a:extLst>
          </p:cNvPr>
          <p:cNvSpPr/>
          <p:nvPr/>
        </p:nvSpPr>
        <p:spPr>
          <a:xfrm rot="8691506" flipH="1">
            <a:off x="-328983" y="-553574"/>
            <a:ext cx="2335553" cy="208810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8" name="Google Shape;2130;p19">
            <a:extLst>
              <a:ext uri="{FF2B5EF4-FFF2-40B4-BE49-F238E27FC236}">
                <a16:creationId xmlns:a16="http://schemas.microsoft.com/office/drawing/2014/main" id="{6745C8C8-BD0D-4C42-8F21-1BE9BC53B5F3}"/>
              </a:ext>
            </a:extLst>
          </p:cNvPr>
          <p:cNvGrpSpPr/>
          <p:nvPr/>
        </p:nvGrpSpPr>
        <p:grpSpPr>
          <a:xfrm rot="2397965">
            <a:off x="723079" y="6205875"/>
            <a:ext cx="1856021" cy="1383524"/>
            <a:chOff x="4500175" y="3779525"/>
            <a:chExt cx="1136425" cy="847075"/>
          </a:xfrm>
        </p:grpSpPr>
        <p:sp>
          <p:nvSpPr>
            <p:cNvPr id="109" name="Google Shape;2131;p19">
              <a:extLst>
                <a:ext uri="{FF2B5EF4-FFF2-40B4-BE49-F238E27FC236}">
                  <a16:creationId xmlns:a16="http://schemas.microsoft.com/office/drawing/2014/main" id="{31F43122-4C60-4D66-822A-4F69CF7DE4FC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132;p19">
              <a:extLst>
                <a:ext uri="{FF2B5EF4-FFF2-40B4-BE49-F238E27FC236}">
                  <a16:creationId xmlns:a16="http://schemas.microsoft.com/office/drawing/2014/main" id="{B81F2DB8-A1F5-441A-9404-93922F644DEE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133;p19">
              <a:extLst>
                <a:ext uri="{FF2B5EF4-FFF2-40B4-BE49-F238E27FC236}">
                  <a16:creationId xmlns:a16="http://schemas.microsoft.com/office/drawing/2014/main" id="{67A6DCF4-85E8-4FF5-8E86-6A5F8FE07983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134;p19">
              <a:extLst>
                <a:ext uri="{FF2B5EF4-FFF2-40B4-BE49-F238E27FC236}">
                  <a16:creationId xmlns:a16="http://schemas.microsoft.com/office/drawing/2014/main" id="{87A3EF7F-A808-4D75-8702-D066583635F4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135;p19">
              <a:extLst>
                <a:ext uri="{FF2B5EF4-FFF2-40B4-BE49-F238E27FC236}">
                  <a16:creationId xmlns:a16="http://schemas.microsoft.com/office/drawing/2014/main" id="{53FC2C8D-B19D-48B1-B298-FF77094ADABD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136;p19">
              <a:extLst>
                <a:ext uri="{FF2B5EF4-FFF2-40B4-BE49-F238E27FC236}">
                  <a16:creationId xmlns:a16="http://schemas.microsoft.com/office/drawing/2014/main" id="{179A0728-6F85-4D75-843E-53BE7CB10A74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137;p19">
              <a:extLst>
                <a:ext uri="{FF2B5EF4-FFF2-40B4-BE49-F238E27FC236}">
                  <a16:creationId xmlns:a16="http://schemas.microsoft.com/office/drawing/2014/main" id="{18017BB0-6640-436D-AA10-33C4B0846EBA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138;p19">
              <a:extLst>
                <a:ext uri="{FF2B5EF4-FFF2-40B4-BE49-F238E27FC236}">
                  <a16:creationId xmlns:a16="http://schemas.microsoft.com/office/drawing/2014/main" id="{0E8B1552-A9B8-4F7D-B27E-9EDFD92142F4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139;p19">
              <a:extLst>
                <a:ext uri="{FF2B5EF4-FFF2-40B4-BE49-F238E27FC236}">
                  <a16:creationId xmlns:a16="http://schemas.microsoft.com/office/drawing/2014/main" id="{FF96A104-1FE7-4B58-BFAE-882D8B6243ED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140;p19">
              <a:extLst>
                <a:ext uri="{FF2B5EF4-FFF2-40B4-BE49-F238E27FC236}">
                  <a16:creationId xmlns:a16="http://schemas.microsoft.com/office/drawing/2014/main" id="{EDFFC628-5E1B-46E8-8B22-0B271C561649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141;p19">
              <a:extLst>
                <a:ext uri="{FF2B5EF4-FFF2-40B4-BE49-F238E27FC236}">
                  <a16:creationId xmlns:a16="http://schemas.microsoft.com/office/drawing/2014/main" id="{8A9B8982-1B3A-4A1F-9357-679C70D22705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1F71FC-392E-4507-9521-59DD4D025412}"/>
              </a:ext>
            </a:extLst>
          </p:cNvPr>
          <p:cNvSpPr/>
          <p:nvPr/>
        </p:nvSpPr>
        <p:spPr>
          <a:xfrm>
            <a:off x="1628895" y="542662"/>
            <a:ext cx="4138248" cy="82312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46CFB9-B623-43D0-BD2D-E07C41F70D74}"/>
              </a:ext>
            </a:extLst>
          </p:cNvPr>
          <p:cNvSpPr txBox="1"/>
          <p:nvPr/>
        </p:nvSpPr>
        <p:spPr>
          <a:xfrm>
            <a:off x="2434309" y="428557"/>
            <a:ext cx="46037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-US" sz="5333" kern="0">
                <a:solidFill>
                  <a:srgbClr val="FFFFFF"/>
                </a:solidFill>
                <a:latin typeface="Lobster" panose="00000500000000000000" pitchFamily="2" charset="0"/>
                <a:cs typeface="Arial"/>
                <a:sym typeface="Arial"/>
              </a:rPr>
              <a:t>Mục tiêu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AB60C-F741-4C55-861A-7AD27F62DD53}"/>
              </a:ext>
            </a:extLst>
          </p:cNvPr>
          <p:cNvSpPr txBox="1"/>
          <p:nvPr/>
        </p:nvSpPr>
        <p:spPr>
          <a:xfrm>
            <a:off x="397998" y="1501801"/>
            <a:ext cx="7654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>
                <a:solidFill>
                  <a:srgbClr val="E6A15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được ý, lập được dàn ý cho bài văn kể chuyện sáng tạo.</a:t>
            </a:r>
            <a:endParaRPr lang="en-US" sz="3200" b="1" kern="0">
              <a:solidFill>
                <a:srgbClr val="E6A15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4ED62-727E-4F90-93AC-9DB09374BADB}"/>
              </a:ext>
            </a:extLst>
          </p:cNvPr>
          <p:cNvSpPr txBox="1"/>
          <p:nvPr/>
        </p:nvSpPr>
        <p:spPr>
          <a:xfrm>
            <a:off x="350888" y="3030643"/>
            <a:ext cx="7852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vi-VN" sz="3200" b="1" kern="0">
                <a:solidFill>
                  <a:srgbClr val="E6A15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 lại được một tên gọi trong bài thơ “Nụ cười mang tên mùa xuân” mà em thích và lí do em thích. </a:t>
            </a:r>
            <a:endParaRPr lang="en-US" sz="3200" b="1" kern="0">
              <a:solidFill>
                <a:srgbClr val="E6A15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2" name="Picture 6">
            <a:extLst>
              <a:ext uri="{FF2B5EF4-FFF2-40B4-BE49-F238E27FC236}">
                <a16:creationId xmlns:a16="http://schemas.microsoft.com/office/drawing/2014/main" id="{F9888522-383E-4D69-A82E-AF6010CD7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27075" y="2108802"/>
            <a:ext cx="5135736" cy="4789421"/>
          </a:xfrm>
          <a:prstGeom prst="rect">
            <a:avLst/>
          </a:prstGeom>
        </p:spPr>
      </p:pic>
      <p:pic>
        <p:nvPicPr>
          <p:cNvPr id="123" name="Picture 6">
            <a:extLst>
              <a:ext uri="{FF2B5EF4-FFF2-40B4-BE49-F238E27FC236}">
                <a16:creationId xmlns:a16="http://schemas.microsoft.com/office/drawing/2014/main" id="{E5D8C80B-7A64-487D-AF5D-63D2A176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571" y="1669099"/>
            <a:ext cx="491215" cy="413848"/>
          </a:xfrm>
          <a:prstGeom prst="rect">
            <a:avLst/>
          </a:prstGeom>
        </p:spPr>
      </p:pic>
      <p:pic>
        <p:nvPicPr>
          <p:cNvPr id="124" name="Picture 6">
            <a:extLst>
              <a:ext uri="{FF2B5EF4-FFF2-40B4-BE49-F238E27FC236}">
                <a16:creationId xmlns:a16="http://schemas.microsoft.com/office/drawing/2014/main" id="{4AC7686E-D579-4BEA-A155-14527671D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160" y="3189043"/>
            <a:ext cx="491215" cy="4138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21" grpId="0" animBg="1"/>
      <p:bldP spid="23" grpId="0" animBg="1"/>
      <p:bldP spid="24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8EAB3-4E45-25B1-4973-2372C34B212B}"/>
              </a:ext>
            </a:extLst>
          </p:cNvPr>
          <p:cNvSpPr txBox="1"/>
          <p:nvPr/>
        </p:nvSpPr>
        <p:spPr>
          <a:xfrm>
            <a:off x="1123468" y="1334423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Dựa vào bài tập 1, lập dàn ý cho bài văn kể lại câu chuyện “Sự tích cây thì là” với những chi tiết sáng tạo.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6D84E-4411-D3F1-384B-DEA21117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3"/>
          <a:stretch/>
        </p:blipFill>
        <p:spPr>
          <a:xfrm>
            <a:off x="526057" y="2534104"/>
            <a:ext cx="11316649" cy="3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48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8EAB3-4E45-25B1-4973-2372C34B212B}"/>
              </a:ext>
            </a:extLst>
          </p:cNvPr>
          <p:cNvSpPr txBox="1"/>
          <p:nvPr/>
        </p:nvSpPr>
        <p:spPr>
          <a:xfrm>
            <a:off x="1123468" y="1334423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Dựa vào bài tập 1, lập dàn ý cho bài văn kể lại câu chuyện “Sự tích cây thì là” với những chi tiết sáng tạo.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6D84E-4411-D3F1-384B-DEA21117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4300" r="5" b="29853"/>
          <a:stretch/>
        </p:blipFill>
        <p:spPr>
          <a:xfrm>
            <a:off x="526057" y="2534104"/>
            <a:ext cx="11316649" cy="3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39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8EAB3-4E45-25B1-4973-2372C34B212B}"/>
              </a:ext>
            </a:extLst>
          </p:cNvPr>
          <p:cNvSpPr txBox="1"/>
          <p:nvPr/>
        </p:nvSpPr>
        <p:spPr>
          <a:xfrm>
            <a:off x="1123468" y="1334423"/>
            <a:ext cx="1000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Dựa vào bài tập 1, lập dàn ý cho bài văn kể lại câu chuyện “Sự tích cây thì là” với những chi tiết sáng tạo.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6D84E-4411-D3F1-384B-DEA21117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69657" r="-852" b="-5504"/>
          <a:stretch/>
        </p:blipFill>
        <p:spPr>
          <a:xfrm>
            <a:off x="526057" y="2534104"/>
            <a:ext cx="11316649" cy="3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31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5CEEA-720E-457A-B38E-71D2380CFD84}"/>
              </a:ext>
            </a:extLst>
          </p:cNvPr>
          <p:cNvSpPr/>
          <p:nvPr/>
        </p:nvSpPr>
        <p:spPr>
          <a:xfrm>
            <a:off x="1439333" y="2015867"/>
            <a:ext cx="6790267" cy="206586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r>
              <a:rPr lang="vi-VN" sz="36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Ghi lại một tên gọi trong bài thơ “Nụ cười mang tên mùa xuân” mà em</a:t>
            </a:r>
            <a:r>
              <a:rPr lang="en-US" sz="36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thích và lí do em thích.</a:t>
            </a:r>
            <a:endParaRPr lang="en-US" sz="3600" b="1" kern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82D07668-52AD-485F-8EFB-088C545F3CB9}"/>
              </a:ext>
            </a:extLst>
          </p:cNvPr>
          <p:cNvSpPr/>
          <p:nvPr/>
        </p:nvSpPr>
        <p:spPr>
          <a:xfrm>
            <a:off x="3208070" y="559562"/>
            <a:ext cx="3510561" cy="1048267"/>
          </a:xfrm>
          <a:prstGeom prst="plaqu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31" name="Google Shape;3531;p41"/>
          <p:cNvSpPr txBox="1">
            <a:spLocks noGrp="1"/>
          </p:cNvSpPr>
          <p:nvPr>
            <p:ph type="title" idx="4294967295"/>
          </p:nvPr>
        </p:nvSpPr>
        <p:spPr>
          <a:xfrm>
            <a:off x="3381207" y="673640"/>
            <a:ext cx="3995248" cy="8958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Vận dụng</a:t>
            </a:r>
            <a:endParaRPr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F697C65B-5329-4461-828B-F6CB438BE36D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76CF38BD-1E89-4AD0-866F-C66A5B3CB03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1C0620F3-ABCC-41A8-8D3D-8FC72AAA50F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A09FE2F9-92BF-40D1-B502-174FD953196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96D5817F-D4ED-4DFF-B231-C4DDBE7C9574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EEF4FD19-045C-4E7A-8981-F1257DE0426B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E36CB303-866C-4DE8-9CB1-D6603C2349F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58EBD5C9-9CBB-4EA0-B834-4FEFB7195F32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83F1DDE1-01DC-4858-A049-0C1C0A29691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5E01FF72-0FD8-4DCE-8B25-0B8B05263D8F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ABC2BF70-EAD1-4BB6-9594-0EC59880394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3394DC33-2F07-4F34-B88E-419C1AEFF499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76D6D105-A73D-4C42-8C55-6C3FC2FE62FE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CC913313-5D97-49F8-87A0-555978C5609C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C0EC0C70-4B5B-4408-BAC4-80939AB5CA45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A9D95A59-1853-4EBA-A4CB-AC0696962E08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06866229-F482-466C-ABF2-0DFC21008BFD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B795FABC-7983-42B4-AE1D-42E411858B00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C85AEDA5-E326-4511-BF2B-C1BCB6F2782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2B414C8E-18EF-40E0-AB1F-F07F56BD0745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E526D2F1-1746-4BFF-80AC-C846A6C9249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A5C4683F-B7E9-4252-B33E-57DBD8941B4A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AA788728-0518-4ED4-9193-4E9582C0E80A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B9DF13EB-7905-4C0A-97F5-A5C49CA01F12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05DA5AE2-98B9-4C00-88C3-855867CDB2C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409F007E-E913-4B14-BBBD-9CA8067E80FF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94A71AAE-72F9-483C-86DB-1B42D3ADB41F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429ABFB3-719B-4149-BC4F-7FC36EBF3CD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BB2B1F95-ACD2-4E00-99ED-328DAFC6B554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FD5AC30D-5AD3-47D9-9C76-317A3F81C21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0667F2AF-B2F1-40A3-A01C-81AFE897F610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0FF091B2-95B8-4D57-9620-E942F04ABE59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A6A684B9-4EFB-48D4-A469-845314D34AE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0324275E-F3B3-4112-8526-9D8A1E000A1E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88B3EEF1-1DF9-4F24-B8C3-D903D39B7A7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D4BA3BCF-1565-41BC-9780-59AEF84B21E8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D19E2452-A01E-49C4-B077-F7FC6E9842F0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FE079655-05D9-4C72-AB4A-CB13DF5551FD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598E9D6E-727D-478F-9443-FA09D9C9289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64DB5A2A-BA60-4FD5-82F0-6643B68C8AF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063F0B90-3D18-4AE0-86EC-16D16F4AC883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F6DC6316-F81D-4F2C-AB8C-1C5CDA61DE17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E2E2F1B2-5FB4-4CC0-9B1E-42E9E4EFE6F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DC6950F6-0723-4F53-B18F-404D4D007CD0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4657D081-15A1-4932-A080-79B7629ED8F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54F1E2BA-3059-468F-97B4-3D4FB6AE70C7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4B4623E1-C6D6-484C-84FA-CFF254940E20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BFE3A9A7-A359-4D79-9531-0F0C6F37055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6106A6C2-05A7-428F-BA10-C9A8AD7064B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7A0ABC4E-1A8F-4444-859C-0802C8CFE1C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8359DD64-7ED6-4709-9C7E-6C1F8D8EC52F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C3508AE9-96B4-4F25-8807-846E6045DF3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A9C57C9E-4002-41C4-97E4-A1655E0D234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1D4BD4EA-CF06-4CDC-8A6E-3FF086E12C7C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A9E83750-70D0-401F-B06F-506BE1AC690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7AFFDDEA-03A3-4D9C-ABE7-789C08D7DF79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2F3EC5E2-5F86-4173-A6C6-E04A58ECE6B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DDD40815-C0A1-49A6-83AD-890F72BFAA6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C1FF99D6-FDC8-4109-A801-685E280E5E7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116A029A-D009-4F05-B3E6-96EA65A7DCE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8C7A515E-6ECC-4F3C-90D6-8FD0CB8E6446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33E94491-CABF-4C04-BFA2-822EBEE9CF7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72DA6020-2D44-4932-950C-41C20583CC47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6D94096F-191C-4C1A-96CF-E4289AFF45A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A75B7DEC-7614-4C90-A726-F1EDF1A6B03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7AB10CEE-DD99-49A4-8834-22B65B2AA4A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054D2368-ACAA-4E15-B966-26A49D99D581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96355672-D979-4F34-9353-9306688B4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EAAFEA2F-3A00-468A-A94D-6BA86D8764D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39D87008-AE42-487E-A016-A36301462F1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54D1D807-197B-497E-B2D4-1734C008046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E16566B0-CCBC-4581-B6F7-A55C68754100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B2B692D5-F0AA-4210-A18C-AA623772B0F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0F9BF191-3A84-4BB9-8218-7F68534C9D4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6A124E71-D4DD-45AF-AF26-D5309AADC83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F7A6B4B0-FB04-41E0-B4A6-71332C8A9EF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D35BD878-5105-49E3-98DF-500D5642153F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99B19DB9-3B1B-460C-B67B-8084838241D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D7CFCC87-DF23-40C6-8D1B-5470FA0C17A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1D8A65FD-5EC8-4167-AFCE-65D3FB1BB91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0CCB5AB1-9636-4340-9B97-034655EBB002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09276FC-35EB-4955-A1EF-1CF26706B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531" grpId="0"/>
      <p:bldP spid="60" grpId="0" animBg="1"/>
      <p:bldP spid="61" grpId="0" animBg="1"/>
      <p:bldP spid="2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53"/>
          <p:cNvSpPr txBox="1">
            <a:spLocks noGrp="1"/>
          </p:cNvSpPr>
          <p:nvPr>
            <p:ph type="title" idx="4294967295"/>
          </p:nvPr>
        </p:nvSpPr>
        <p:spPr>
          <a:xfrm>
            <a:off x="1414681" y="2047391"/>
            <a:ext cx="8860528" cy="27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400">
                <a:solidFill>
                  <a:schemeClr val="accent4">
                    <a:lumMod val="75000"/>
                  </a:schemeClr>
                </a:solidFill>
                <a:latin typeface="Lobster" panose="00000500000000000000" pitchFamily="2" charset="0"/>
              </a:rPr>
              <a:t>Tạm biệt!</a:t>
            </a:r>
            <a:br>
              <a:rPr lang="en" sz="6400">
                <a:solidFill>
                  <a:schemeClr val="accent4">
                    <a:lumMod val="75000"/>
                  </a:schemeClr>
                </a:solidFill>
                <a:latin typeface="Lobster" panose="00000500000000000000" pitchFamily="2" charset="0"/>
              </a:rPr>
            </a:br>
            <a:r>
              <a:rPr lang="en" sz="6400">
                <a:solidFill>
                  <a:schemeClr val="accent4">
                    <a:lumMod val="75000"/>
                  </a:schemeClr>
                </a:solidFill>
                <a:latin typeface="Lobster" panose="00000500000000000000" pitchFamily="2" charset="0"/>
              </a:rPr>
              <a:t>Hẹn gặp lại các em!</a:t>
            </a:r>
            <a:endParaRPr sz="6400">
              <a:solidFill>
                <a:schemeClr val="accent4">
                  <a:lumMod val="75000"/>
                </a:schemeClr>
              </a:solidFill>
              <a:latin typeface="Lobster" panose="00000500000000000000" pitchFamily="2" charset="0"/>
            </a:endParaRPr>
          </a:p>
        </p:txBody>
      </p:sp>
      <p:grpSp>
        <p:nvGrpSpPr>
          <p:cNvPr id="3" name="Google Shape;2505;p23">
            <a:extLst>
              <a:ext uri="{FF2B5EF4-FFF2-40B4-BE49-F238E27FC236}">
                <a16:creationId xmlns:a16="http://schemas.microsoft.com/office/drawing/2014/main" id="{80D69DCE-E5BF-4098-B4F6-97212C37DEC0}"/>
              </a:ext>
            </a:extLst>
          </p:cNvPr>
          <p:cNvGrpSpPr/>
          <p:nvPr/>
        </p:nvGrpSpPr>
        <p:grpSpPr>
          <a:xfrm>
            <a:off x="-1662465" y="5021163"/>
            <a:ext cx="7770789" cy="3775748"/>
            <a:chOff x="4178350" y="2375050"/>
            <a:chExt cx="938350" cy="515775"/>
          </a:xfrm>
        </p:grpSpPr>
        <p:sp>
          <p:nvSpPr>
            <p:cNvPr id="4" name="Google Shape;2506;p23">
              <a:extLst>
                <a:ext uri="{FF2B5EF4-FFF2-40B4-BE49-F238E27FC236}">
                  <a16:creationId xmlns:a16="http://schemas.microsoft.com/office/drawing/2014/main" id="{DDC7A73C-EF37-4586-BC07-649BB5381DCF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07;p23">
              <a:extLst>
                <a:ext uri="{FF2B5EF4-FFF2-40B4-BE49-F238E27FC236}">
                  <a16:creationId xmlns:a16="http://schemas.microsoft.com/office/drawing/2014/main" id="{AAA03A52-E628-4973-A512-FA87BAB10573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08;p23">
              <a:extLst>
                <a:ext uri="{FF2B5EF4-FFF2-40B4-BE49-F238E27FC236}">
                  <a16:creationId xmlns:a16="http://schemas.microsoft.com/office/drawing/2014/main" id="{C98D3EC1-9A2C-4796-AAF0-FAFF1F00202B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09;p23">
              <a:extLst>
                <a:ext uri="{FF2B5EF4-FFF2-40B4-BE49-F238E27FC236}">
                  <a16:creationId xmlns:a16="http://schemas.microsoft.com/office/drawing/2014/main" id="{AF358BAF-3526-4CE4-A0AA-51F5B00EA819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10;p23">
              <a:extLst>
                <a:ext uri="{FF2B5EF4-FFF2-40B4-BE49-F238E27FC236}">
                  <a16:creationId xmlns:a16="http://schemas.microsoft.com/office/drawing/2014/main" id="{7DE4BB48-5275-4D85-B701-342E9D34DAC2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511;p23">
              <a:extLst>
                <a:ext uri="{FF2B5EF4-FFF2-40B4-BE49-F238E27FC236}">
                  <a16:creationId xmlns:a16="http://schemas.microsoft.com/office/drawing/2014/main" id="{021D8D8F-7D50-4153-BCB5-304566D0D51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512;p23">
              <a:extLst>
                <a:ext uri="{FF2B5EF4-FFF2-40B4-BE49-F238E27FC236}">
                  <a16:creationId xmlns:a16="http://schemas.microsoft.com/office/drawing/2014/main" id="{C1659E9F-522B-4E37-AE54-2B6D2893A226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2513;p23">
            <a:extLst>
              <a:ext uri="{FF2B5EF4-FFF2-40B4-BE49-F238E27FC236}">
                <a16:creationId xmlns:a16="http://schemas.microsoft.com/office/drawing/2014/main" id="{4EE53027-8960-4D7F-A98D-57F770285891}"/>
              </a:ext>
            </a:extLst>
          </p:cNvPr>
          <p:cNvGrpSpPr/>
          <p:nvPr/>
        </p:nvGrpSpPr>
        <p:grpSpPr>
          <a:xfrm>
            <a:off x="9455831" y="1751325"/>
            <a:ext cx="4802792" cy="5455416"/>
            <a:chOff x="1992250" y="544500"/>
            <a:chExt cx="1080250" cy="975575"/>
          </a:xfrm>
        </p:grpSpPr>
        <p:sp>
          <p:nvSpPr>
            <p:cNvPr id="12" name="Google Shape;2514;p23">
              <a:extLst>
                <a:ext uri="{FF2B5EF4-FFF2-40B4-BE49-F238E27FC236}">
                  <a16:creationId xmlns:a16="http://schemas.microsoft.com/office/drawing/2014/main" id="{DA24904F-391C-4524-9457-BBA7B9D50114}"/>
                </a:ext>
              </a:extLst>
            </p:cNvPr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515;p23">
              <a:extLst>
                <a:ext uri="{FF2B5EF4-FFF2-40B4-BE49-F238E27FC236}">
                  <a16:creationId xmlns:a16="http://schemas.microsoft.com/office/drawing/2014/main" id="{8B63D0C4-27EA-4840-8C1C-3C4569D3E0DB}"/>
                </a:ext>
              </a:extLst>
            </p:cNvPr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16;p23">
            <a:extLst>
              <a:ext uri="{FF2B5EF4-FFF2-40B4-BE49-F238E27FC236}">
                <a16:creationId xmlns:a16="http://schemas.microsoft.com/office/drawing/2014/main" id="{FBA9A356-509B-4A40-AEA8-A5613E726799}"/>
              </a:ext>
            </a:extLst>
          </p:cNvPr>
          <p:cNvGrpSpPr/>
          <p:nvPr/>
        </p:nvGrpSpPr>
        <p:grpSpPr>
          <a:xfrm rot="-10799910" flipH="1">
            <a:off x="-907219" y="-1139707"/>
            <a:ext cx="8386848" cy="3557203"/>
            <a:chOff x="5619200" y="4458200"/>
            <a:chExt cx="1647150" cy="742900"/>
          </a:xfrm>
        </p:grpSpPr>
        <p:sp>
          <p:nvSpPr>
            <p:cNvPr id="15" name="Google Shape;2517;p23">
              <a:extLst>
                <a:ext uri="{FF2B5EF4-FFF2-40B4-BE49-F238E27FC236}">
                  <a16:creationId xmlns:a16="http://schemas.microsoft.com/office/drawing/2014/main" id="{121148D3-6A95-4E76-97B9-776C8D2A0689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518;p23">
              <a:extLst>
                <a:ext uri="{FF2B5EF4-FFF2-40B4-BE49-F238E27FC236}">
                  <a16:creationId xmlns:a16="http://schemas.microsoft.com/office/drawing/2014/main" id="{5F5951EA-6115-42E9-BCA7-D7EC657626C5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19;p23">
              <a:extLst>
                <a:ext uri="{FF2B5EF4-FFF2-40B4-BE49-F238E27FC236}">
                  <a16:creationId xmlns:a16="http://schemas.microsoft.com/office/drawing/2014/main" id="{455845B3-B02A-44EE-9F01-2287A08DCB77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20;p23">
              <a:extLst>
                <a:ext uri="{FF2B5EF4-FFF2-40B4-BE49-F238E27FC236}">
                  <a16:creationId xmlns:a16="http://schemas.microsoft.com/office/drawing/2014/main" id="{81530A51-18D6-4D23-A94C-DA9E1509DD50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21;p23">
              <a:extLst>
                <a:ext uri="{FF2B5EF4-FFF2-40B4-BE49-F238E27FC236}">
                  <a16:creationId xmlns:a16="http://schemas.microsoft.com/office/drawing/2014/main" id="{F993158F-4A60-4CCE-9203-DEE8DF06DC56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522;p23">
            <a:extLst>
              <a:ext uri="{FF2B5EF4-FFF2-40B4-BE49-F238E27FC236}">
                <a16:creationId xmlns:a16="http://schemas.microsoft.com/office/drawing/2014/main" id="{7FE1B9CE-13F6-425E-B9D4-921B85574DE2}"/>
              </a:ext>
            </a:extLst>
          </p:cNvPr>
          <p:cNvSpPr/>
          <p:nvPr/>
        </p:nvSpPr>
        <p:spPr>
          <a:xfrm rot="-594068" flipH="1">
            <a:off x="8742092" y="5093168"/>
            <a:ext cx="2335464" cy="208806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523;p23">
            <a:extLst>
              <a:ext uri="{FF2B5EF4-FFF2-40B4-BE49-F238E27FC236}">
                <a16:creationId xmlns:a16="http://schemas.microsoft.com/office/drawing/2014/main" id="{D398F069-7DF9-45B9-AF29-ECA70D210526}"/>
              </a:ext>
            </a:extLst>
          </p:cNvPr>
          <p:cNvGrpSpPr/>
          <p:nvPr/>
        </p:nvGrpSpPr>
        <p:grpSpPr>
          <a:xfrm rot="-8875866">
            <a:off x="9464227" y="-746376"/>
            <a:ext cx="3550128" cy="3771591"/>
            <a:chOff x="4159600" y="887163"/>
            <a:chExt cx="1265600" cy="1344550"/>
          </a:xfrm>
        </p:grpSpPr>
        <p:sp>
          <p:nvSpPr>
            <p:cNvPr id="22" name="Google Shape;2524;p23">
              <a:extLst>
                <a:ext uri="{FF2B5EF4-FFF2-40B4-BE49-F238E27FC236}">
                  <a16:creationId xmlns:a16="http://schemas.microsoft.com/office/drawing/2014/main" id="{2C401DB4-37E3-495F-A160-B071012E8FB9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25;p23">
              <a:extLst>
                <a:ext uri="{FF2B5EF4-FFF2-40B4-BE49-F238E27FC236}">
                  <a16:creationId xmlns:a16="http://schemas.microsoft.com/office/drawing/2014/main" id="{C355139B-10E4-4BFA-BA7A-2864A220FACB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26;p23">
              <a:extLst>
                <a:ext uri="{FF2B5EF4-FFF2-40B4-BE49-F238E27FC236}">
                  <a16:creationId xmlns:a16="http://schemas.microsoft.com/office/drawing/2014/main" id="{2F6B35A2-5B1A-4FD0-A898-82027DC72655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27;p23">
              <a:extLst>
                <a:ext uri="{FF2B5EF4-FFF2-40B4-BE49-F238E27FC236}">
                  <a16:creationId xmlns:a16="http://schemas.microsoft.com/office/drawing/2014/main" id="{49281798-375C-4FEA-9289-76CC0ABA7F84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28;p23">
              <a:extLst>
                <a:ext uri="{FF2B5EF4-FFF2-40B4-BE49-F238E27FC236}">
                  <a16:creationId xmlns:a16="http://schemas.microsoft.com/office/drawing/2014/main" id="{0E43E0DD-739C-4A02-BB35-9BCC1AAFE7D7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29;p23">
              <a:extLst>
                <a:ext uri="{FF2B5EF4-FFF2-40B4-BE49-F238E27FC236}">
                  <a16:creationId xmlns:a16="http://schemas.microsoft.com/office/drawing/2014/main" id="{F03EE7BD-34B9-429C-B5B0-54187005F2E8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30;p23">
              <a:extLst>
                <a:ext uri="{FF2B5EF4-FFF2-40B4-BE49-F238E27FC236}">
                  <a16:creationId xmlns:a16="http://schemas.microsoft.com/office/drawing/2014/main" id="{BB4AB644-B099-4A3B-B6DF-1E76F60960C3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31;p23">
              <a:extLst>
                <a:ext uri="{FF2B5EF4-FFF2-40B4-BE49-F238E27FC236}">
                  <a16:creationId xmlns:a16="http://schemas.microsoft.com/office/drawing/2014/main" id="{E24B23E4-2F45-4666-AC9E-9DCFEB6BD0B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32;p23">
              <a:extLst>
                <a:ext uri="{FF2B5EF4-FFF2-40B4-BE49-F238E27FC236}">
                  <a16:creationId xmlns:a16="http://schemas.microsoft.com/office/drawing/2014/main" id="{11A095E1-C6A1-43A4-808A-67F1EDA9E005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33;p23">
              <a:extLst>
                <a:ext uri="{FF2B5EF4-FFF2-40B4-BE49-F238E27FC236}">
                  <a16:creationId xmlns:a16="http://schemas.microsoft.com/office/drawing/2014/main" id="{B29C90A2-42F7-439C-881C-A5FA9A2AAF8B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34;p23">
              <a:extLst>
                <a:ext uri="{FF2B5EF4-FFF2-40B4-BE49-F238E27FC236}">
                  <a16:creationId xmlns:a16="http://schemas.microsoft.com/office/drawing/2014/main" id="{FC932DBF-52B7-4E62-8275-F2D0E5EF0BC7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35;p23">
              <a:extLst>
                <a:ext uri="{FF2B5EF4-FFF2-40B4-BE49-F238E27FC236}">
                  <a16:creationId xmlns:a16="http://schemas.microsoft.com/office/drawing/2014/main" id="{05DEC2EA-ABA9-4F04-AD80-915331D50B32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36;p23">
              <a:extLst>
                <a:ext uri="{FF2B5EF4-FFF2-40B4-BE49-F238E27FC236}">
                  <a16:creationId xmlns:a16="http://schemas.microsoft.com/office/drawing/2014/main" id="{5E618704-8286-49DD-9BE2-55C7EF09D9EB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7;p23">
              <a:extLst>
                <a:ext uri="{FF2B5EF4-FFF2-40B4-BE49-F238E27FC236}">
                  <a16:creationId xmlns:a16="http://schemas.microsoft.com/office/drawing/2014/main" id="{4DB98FDD-CA9A-42FD-8056-46CC37E39FB3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8;p23">
              <a:extLst>
                <a:ext uri="{FF2B5EF4-FFF2-40B4-BE49-F238E27FC236}">
                  <a16:creationId xmlns:a16="http://schemas.microsoft.com/office/drawing/2014/main" id="{9E0277DB-6021-4598-ACF1-52D5177B6CB1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9;p23">
              <a:extLst>
                <a:ext uri="{FF2B5EF4-FFF2-40B4-BE49-F238E27FC236}">
                  <a16:creationId xmlns:a16="http://schemas.microsoft.com/office/drawing/2014/main" id="{C98DDC37-03E5-487F-9C8F-7D1592084118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40;p23">
              <a:extLst>
                <a:ext uri="{FF2B5EF4-FFF2-40B4-BE49-F238E27FC236}">
                  <a16:creationId xmlns:a16="http://schemas.microsoft.com/office/drawing/2014/main" id="{76356A9E-2C08-450A-AFAE-135948613C58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41;p23">
              <a:extLst>
                <a:ext uri="{FF2B5EF4-FFF2-40B4-BE49-F238E27FC236}">
                  <a16:creationId xmlns:a16="http://schemas.microsoft.com/office/drawing/2014/main" id="{2610E6D6-AC65-4DC1-9E68-78399085E405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42;p23">
              <a:extLst>
                <a:ext uri="{FF2B5EF4-FFF2-40B4-BE49-F238E27FC236}">
                  <a16:creationId xmlns:a16="http://schemas.microsoft.com/office/drawing/2014/main" id="{A6B2E8AF-7BE4-4A38-8898-B957798A79FD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43;p23">
              <a:extLst>
                <a:ext uri="{FF2B5EF4-FFF2-40B4-BE49-F238E27FC236}">
                  <a16:creationId xmlns:a16="http://schemas.microsoft.com/office/drawing/2014/main" id="{20046747-8E5A-4D5A-8014-606F6928D72E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44;p23">
              <a:extLst>
                <a:ext uri="{FF2B5EF4-FFF2-40B4-BE49-F238E27FC236}">
                  <a16:creationId xmlns:a16="http://schemas.microsoft.com/office/drawing/2014/main" id="{9F3837E6-A013-47E2-B93A-5B6E021EEB05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45;p23">
              <a:extLst>
                <a:ext uri="{FF2B5EF4-FFF2-40B4-BE49-F238E27FC236}">
                  <a16:creationId xmlns:a16="http://schemas.microsoft.com/office/drawing/2014/main" id="{EADF9AF0-0925-4E6A-96D7-F46B806FAAC3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46;p23">
              <a:extLst>
                <a:ext uri="{FF2B5EF4-FFF2-40B4-BE49-F238E27FC236}">
                  <a16:creationId xmlns:a16="http://schemas.microsoft.com/office/drawing/2014/main" id="{AFDCB749-F655-4B92-A7EE-8EF77B948221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7;p23">
              <a:extLst>
                <a:ext uri="{FF2B5EF4-FFF2-40B4-BE49-F238E27FC236}">
                  <a16:creationId xmlns:a16="http://schemas.microsoft.com/office/drawing/2014/main" id="{F65C0CAE-8470-48D3-8D61-51CF677AB093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48;p23">
              <a:extLst>
                <a:ext uri="{FF2B5EF4-FFF2-40B4-BE49-F238E27FC236}">
                  <a16:creationId xmlns:a16="http://schemas.microsoft.com/office/drawing/2014/main" id="{11A78844-F499-4AE6-974A-D463565C399A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49;p23">
              <a:extLst>
                <a:ext uri="{FF2B5EF4-FFF2-40B4-BE49-F238E27FC236}">
                  <a16:creationId xmlns:a16="http://schemas.microsoft.com/office/drawing/2014/main" id="{2525BD39-E847-43B6-83A9-A3A3286024A7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50;p23">
              <a:extLst>
                <a:ext uri="{FF2B5EF4-FFF2-40B4-BE49-F238E27FC236}">
                  <a16:creationId xmlns:a16="http://schemas.microsoft.com/office/drawing/2014/main" id="{4284EC0E-223A-4483-97D5-0F54996E15DE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51;p23">
              <a:extLst>
                <a:ext uri="{FF2B5EF4-FFF2-40B4-BE49-F238E27FC236}">
                  <a16:creationId xmlns:a16="http://schemas.microsoft.com/office/drawing/2014/main" id="{6C9C1C83-0DA2-492F-8AA9-4438E4F6D495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52;p23">
              <a:extLst>
                <a:ext uri="{FF2B5EF4-FFF2-40B4-BE49-F238E27FC236}">
                  <a16:creationId xmlns:a16="http://schemas.microsoft.com/office/drawing/2014/main" id="{7BAC5591-6DB8-4EEF-B156-9F928D2A95BD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53;p23">
              <a:extLst>
                <a:ext uri="{FF2B5EF4-FFF2-40B4-BE49-F238E27FC236}">
                  <a16:creationId xmlns:a16="http://schemas.microsoft.com/office/drawing/2014/main" id="{4FACDC68-7615-4A32-9199-373107480ED5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54;p23">
              <a:extLst>
                <a:ext uri="{FF2B5EF4-FFF2-40B4-BE49-F238E27FC236}">
                  <a16:creationId xmlns:a16="http://schemas.microsoft.com/office/drawing/2014/main" id="{35613AA8-0F9D-43DA-AF2B-AE11AC940831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55;p23">
              <a:extLst>
                <a:ext uri="{FF2B5EF4-FFF2-40B4-BE49-F238E27FC236}">
                  <a16:creationId xmlns:a16="http://schemas.microsoft.com/office/drawing/2014/main" id="{E031C0D3-2AED-4414-AD03-57D27450DDE1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56;p23">
              <a:extLst>
                <a:ext uri="{FF2B5EF4-FFF2-40B4-BE49-F238E27FC236}">
                  <a16:creationId xmlns:a16="http://schemas.microsoft.com/office/drawing/2014/main" id="{88C81867-5417-426F-A58B-DFA7B60F53BB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57;p23">
              <a:extLst>
                <a:ext uri="{FF2B5EF4-FFF2-40B4-BE49-F238E27FC236}">
                  <a16:creationId xmlns:a16="http://schemas.microsoft.com/office/drawing/2014/main" id="{2488245C-D30E-45E0-88C3-7500372E7C93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58;p23">
              <a:extLst>
                <a:ext uri="{FF2B5EF4-FFF2-40B4-BE49-F238E27FC236}">
                  <a16:creationId xmlns:a16="http://schemas.microsoft.com/office/drawing/2014/main" id="{956B293F-24DD-4453-BD27-572945A4638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59;p23">
              <a:extLst>
                <a:ext uri="{FF2B5EF4-FFF2-40B4-BE49-F238E27FC236}">
                  <a16:creationId xmlns:a16="http://schemas.microsoft.com/office/drawing/2014/main" id="{59B896A3-F143-44B5-A347-8751F4244944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60;p23">
              <a:extLst>
                <a:ext uri="{FF2B5EF4-FFF2-40B4-BE49-F238E27FC236}">
                  <a16:creationId xmlns:a16="http://schemas.microsoft.com/office/drawing/2014/main" id="{18F7D189-9A39-4380-BEDF-9A6CE202944B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61;p23">
              <a:extLst>
                <a:ext uri="{FF2B5EF4-FFF2-40B4-BE49-F238E27FC236}">
                  <a16:creationId xmlns:a16="http://schemas.microsoft.com/office/drawing/2014/main" id="{B7896682-AD0D-4F6F-90C6-0C2B0D023570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62;p23">
              <a:extLst>
                <a:ext uri="{FF2B5EF4-FFF2-40B4-BE49-F238E27FC236}">
                  <a16:creationId xmlns:a16="http://schemas.microsoft.com/office/drawing/2014/main" id="{751802DC-C288-41DB-8391-848E80430151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63;p23">
              <a:extLst>
                <a:ext uri="{FF2B5EF4-FFF2-40B4-BE49-F238E27FC236}">
                  <a16:creationId xmlns:a16="http://schemas.microsoft.com/office/drawing/2014/main" id="{80F00C37-7286-45CF-8840-89C3110CA4DB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64;p23">
              <a:extLst>
                <a:ext uri="{FF2B5EF4-FFF2-40B4-BE49-F238E27FC236}">
                  <a16:creationId xmlns:a16="http://schemas.microsoft.com/office/drawing/2014/main" id="{5B95B444-37E9-4780-A14E-499AD4005C42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65;p23">
              <a:extLst>
                <a:ext uri="{FF2B5EF4-FFF2-40B4-BE49-F238E27FC236}">
                  <a16:creationId xmlns:a16="http://schemas.microsoft.com/office/drawing/2014/main" id="{1247AD5C-5CC3-4737-B620-DBB9415F7880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66;p23">
              <a:extLst>
                <a:ext uri="{FF2B5EF4-FFF2-40B4-BE49-F238E27FC236}">
                  <a16:creationId xmlns:a16="http://schemas.microsoft.com/office/drawing/2014/main" id="{6E014D6D-0BFB-4C7D-9445-925524119946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67;p23">
              <a:extLst>
                <a:ext uri="{FF2B5EF4-FFF2-40B4-BE49-F238E27FC236}">
                  <a16:creationId xmlns:a16="http://schemas.microsoft.com/office/drawing/2014/main" id="{3FBA7016-5FFB-4597-AB60-71DC0D10878B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68;p23">
              <a:extLst>
                <a:ext uri="{FF2B5EF4-FFF2-40B4-BE49-F238E27FC236}">
                  <a16:creationId xmlns:a16="http://schemas.microsoft.com/office/drawing/2014/main" id="{A42E2FBA-496A-4D8B-92ED-90C9303DBDEA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69;p23">
              <a:extLst>
                <a:ext uri="{FF2B5EF4-FFF2-40B4-BE49-F238E27FC236}">
                  <a16:creationId xmlns:a16="http://schemas.microsoft.com/office/drawing/2014/main" id="{0215227F-0456-4377-A36F-640793E488B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70;p23">
              <a:extLst>
                <a:ext uri="{FF2B5EF4-FFF2-40B4-BE49-F238E27FC236}">
                  <a16:creationId xmlns:a16="http://schemas.microsoft.com/office/drawing/2014/main" id="{E3CEFFF1-42E3-48A5-84BB-0D5CC951F730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71;p23">
              <a:extLst>
                <a:ext uri="{FF2B5EF4-FFF2-40B4-BE49-F238E27FC236}">
                  <a16:creationId xmlns:a16="http://schemas.microsoft.com/office/drawing/2014/main" id="{92009A51-3031-4500-A804-3B4A660273AF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72;p23">
              <a:extLst>
                <a:ext uri="{FF2B5EF4-FFF2-40B4-BE49-F238E27FC236}">
                  <a16:creationId xmlns:a16="http://schemas.microsoft.com/office/drawing/2014/main" id="{BE196E59-DA87-4D16-A86E-8F4F7C8946FA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73;p23">
              <a:extLst>
                <a:ext uri="{FF2B5EF4-FFF2-40B4-BE49-F238E27FC236}">
                  <a16:creationId xmlns:a16="http://schemas.microsoft.com/office/drawing/2014/main" id="{09D99ADC-07FF-4C86-9590-77096720EEB9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74;p23">
              <a:extLst>
                <a:ext uri="{FF2B5EF4-FFF2-40B4-BE49-F238E27FC236}">
                  <a16:creationId xmlns:a16="http://schemas.microsoft.com/office/drawing/2014/main" id="{9EBAA224-CA5F-48DE-BD1D-235646E3E9CD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75;p23">
              <a:extLst>
                <a:ext uri="{FF2B5EF4-FFF2-40B4-BE49-F238E27FC236}">
                  <a16:creationId xmlns:a16="http://schemas.microsoft.com/office/drawing/2014/main" id="{C8E73624-55B2-410C-8C95-D67E2C173E63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76;p23">
              <a:extLst>
                <a:ext uri="{FF2B5EF4-FFF2-40B4-BE49-F238E27FC236}">
                  <a16:creationId xmlns:a16="http://schemas.microsoft.com/office/drawing/2014/main" id="{0E5AA6BC-3FCA-4011-A2C9-07522F86C1AB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77;p23">
              <a:extLst>
                <a:ext uri="{FF2B5EF4-FFF2-40B4-BE49-F238E27FC236}">
                  <a16:creationId xmlns:a16="http://schemas.microsoft.com/office/drawing/2014/main" id="{655C771A-85CE-47DC-913F-9ED8E0DAD6BE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78;p23">
              <a:extLst>
                <a:ext uri="{FF2B5EF4-FFF2-40B4-BE49-F238E27FC236}">
                  <a16:creationId xmlns:a16="http://schemas.microsoft.com/office/drawing/2014/main" id="{CC577623-AF6A-4128-B5BD-368FC2875B8E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79;p23">
              <a:extLst>
                <a:ext uri="{FF2B5EF4-FFF2-40B4-BE49-F238E27FC236}">
                  <a16:creationId xmlns:a16="http://schemas.microsoft.com/office/drawing/2014/main" id="{AA7C5CB1-2EBA-4B24-BF04-E0B39219044F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80;p23">
              <a:extLst>
                <a:ext uri="{FF2B5EF4-FFF2-40B4-BE49-F238E27FC236}">
                  <a16:creationId xmlns:a16="http://schemas.microsoft.com/office/drawing/2014/main" id="{3613620D-D05C-4934-A0D7-2462FDE2130A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81;p23">
              <a:extLst>
                <a:ext uri="{FF2B5EF4-FFF2-40B4-BE49-F238E27FC236}">
                  <a16:creationId xmlns:a16="http://schemas.microsoft.com/office/drawing/2014/main" id="{CC7D7003-7E53-48AC-87AF-0F9712428BA6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582;p23">
              <a:extLst>
                <a:ext uri="{FF2B5EF4-FFF2-40B4-BE49-F238E27FC236}">
                  <a16:creationId xmlns:a16="http://schemas.microsoft.com/office/drawing/2014/main" id="{B7CF2EBB-3662-4A83-AE1F-F52C1621F4D2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583;p23">
              <a:extLst>
                <a:ext uri="{FF2B5EF4-FFF2-40B4-BE49-F238E27FC236}">
                  <a16:creationId xmlns:a16="http://schemas.microsoft.com/office/drawing/2014/main" id="{3F3DADF8-F452-43C8-BB28-899699DAC195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84;p23">
              <a:extLst>
                <a:ext uri="{FF2B5EF4-FFF2-40B4-BE49-F238E27FC236}">
                  <a16:creationId xmlns:a16="http://schemas.microsoft.com/office/drawing/2014/main" id="{24DF81CE-7347-4012-BF54-32F5021F40B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85;p23">
              <a:extLst>
                <a:ext uri="{FF2B5EF4-FFF2-40B4-BE49-F238E27FC236}">
                  <a16:creationId xmlns:a16="http://schemas.microsoft.com/office/drawing/2014/main" id="{BEC85392-7470-405C-AFCB-1FFBDB9A4B11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86;p23">
              <a:extLst>
                <a:ext uri="{FF2B5EF4-FFF2-40B4-BE49-F238E27FC236}">
                  <a16:creationId xmlns:a16="http://schemas.microsoft.com/office/drawing/2014/main" id="{3BA5E25F-4170-4DA1-A96F-4C8E4CD99473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87;p23">
              <a:extLst>
                <a:ext uri="{FF2B5EF4-FFF2-40B4-BE49-F238E27FC236}">
                  <a16:creationId xmlns:a16="http://schemas.microsoft.com/office/drawing/2014/main" id="{FCA1BC7C-9F28-4E5F-A2B3-6A3826D48EA8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88;p23">
              <a:extLst>
                <a:ext uri="{FF2B5EF4-FFF2-40B4-BE49-F238E27FC236}">
                  <a16:creationId xmlns:a16="http://schemas.microsoft.com/office/drawing/2014/main" id="{D7565551-0AA8-435D-A874-14A9672FCB44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89;p23">
              <a:extLst>
                <a:ext uri="{FF2B5EF4-FFF2-40B4-BE49-F238E27FC236}">
                  <a16:creationId xmlns:a16="http://schemas.microsoft.com/office/drawing/2014/main" id="{068307BA-1F03-4566-BAF6-C326A69AB86B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90;p23">
              <a:extLst>
                <a:ext uri="{FF2B5EF4-FFF2-40B4-BE49-F238E27FC236}">
                  <a16:creationId xmlns:a16="http://schemas.microsoft.com/office/drawing/2014/main" id="{82E7BDEB-81C4-462B-B33A-C01A8CABA445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91;p23">
              <a:extLst>
                <a:ext uri="{FF2B5EF4-FFF2-40B4-BE49-F238E27FC236}">
                  <a16:creationId xmlns:a16="http://schemas.microsoft.com/office/drawing/2014/main" id="{1035DB1E-E09C-4D46-929D-916FB9C0D150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92;p23">
              <a:extLst>
                <a:ext uri="{FF2B5EF4-FFF2-40B4-BE49-F238E27FC236}">
                  <a16:creationId xmlns:a16="http://schemas.microsoft.com/office/drawing/2014/main" id="{72D84EF1-F5D5-490A-8225-E8A79A5967E9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93;p23">
              <a:extLst>
                <a:ext uri="{FF2B5EF4-FFF2-40B4-BE49-F238E27FC236}">
                  <a16:creationId xmlns:a16="http://schemas.microsoft.com/office/drawing/2014/main" id="{3E2BB4C7-B265-4FF0-B29C-429B0DEA6972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94;p23">
              <a:extLst>
                <a:ext uri="{FF2B5EF4-FFF2-40B4-BE49-F238E27FC236}">
                  <a16:creationId xmlns:a16="http://schemas.microsoft.com/office/drawing/2014/main" id="{2820EBAF-D1BA-4E61-BB81-345F312AF138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95;p23">
              <a:extLst>
                <a:ext uri="{FF2B5EF4-FFF2-40B4-BE49-F238E27FC236}">
                  <a16:creationId xmlns:a16="http://schemas.microsoft.com/office/drawing/2014/main" id="{E536B83E-8B5E-4519-B3F4-5B287CE241A8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96;p23">
              <a:extLst>
                <a:ext uri="{FF2B5EF4-FFF2-40B4-BE49-F238E27FC236}">
                  <a16:creationId xmlns:a16="http://schemas.microsoft.com/office/drawing/2014/main" id="{A1F0E110-A406-4836-85CE-E8F35A19E4BD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97;p23">
              <a:extLst>
                <a:ext uri="{FF2B5EF4-FFF2-40B4-BE49-F238E27FC236}">
                  <a16:creationId xmlns:a16="http://schemas.microsoft.com/office/drawing/2014/main" id="{64ACD2B4-EBFD-4B74-9D34-9F32F155C458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98;p23">
              <a:extLst>
                <a:ext uri="{FF2B5EF4-FFF2-40B4-BE49-F238E27FC236}">
                  <a16:creationId xmlns:a16="http://schemas.microsoft.com/office/drawing/2014/main" id="{2D4C1F29-12B3-4213-8775-793EDF2FAB8F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9;p23">
              <a:extLst>
                <a:ext uri="{FF2B5EF4-FFF2-40B4-BE49-F238E27FC236}">
                  <a16:creationId xmlns:a16="http://schemas.microsoft.com/office/drawing/2014/main" id="{3B10E021-85DB-433C-B579-0D5EB57CAED2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0;p23">
              <a:extLst>
                <a:ext uri="{FF2B5EF4-FFF2-40B4-BE49-F238E27FC236}">
                  <a16:creationId xmlns:a16="http://schemas.microsoft.com/office/drawing/2014/main" id="{5A9E9AC4-4992-459C-B635-B14ED48B0294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01;p23">
              <a:extLst>
                <a:ext uri="{FF2B5EF4-FFF2-40B4-BE49-F238E27FC236}">
                  <a16:creationId xmlns:a16="http://schemas.microsoft.com/office/drawing/2014/main" id="{536FAF28-F007-493C-9E87-80BF6D56AED6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02;p23">
              <a:extLst>
                <a:ext uri="{FF2B5EF4-FFF2-40B4-BE49-F238E27FC236}">
                  <a16:creationId xmlns:a16="http://schemas.microsoft.com/office/drawing/2014/main" id="{0F524813-6898-4E62-B644-71FD107F45D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03;p23">
              <a:extLst>
                <a:ext uri="{FF2B5EF4-FFF2-40B4-BE49-F238E27FC236}">
                  <a16:creationId xmlns:a16="http://schemas.microsoft.com/office/drawing/2014/main" id="{4A730512-2392-448C-A154-D552F32521D4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04;p23">
              <a:extLst>
                <a:ext uri="{FF2B5EF4-FFF2-40B4-BE49-F238E27FC236}">
                  <a16:creationId xmlns:a16="http://schemas.microsoft.com/office/drawing/2014/main" id="{B35CF6F8-7221-4E74-B34C-E8CBDA20017A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05;p23">
              <a:extLst>
                <a:ext uri="{FF2B5EF4-FFF2-40B4-BE49-F238E27FC236}">
                  <a16:creationId xmlns:a16="http://schemas.microsoft.com/office/drawing/2014/main" id="{A8AC6663-7D89-47BB-BD07-F812FB8E43B8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06;p23">
              <a:extLst>
                <a:ext uri="{FF2B5EF4-FFF2-40B4-BE49-F238E27FC236}">
                  <a16:creationId xmlns:a16="http://schemas.microsoft.com/office/drawing/2014/main" id="{B5173F82-0CD0-4B79-9DDC-5736614483FA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07;p23">
              <a:extLst>
                <a:ext uri="{FF2B5EF4-FFF2-40B4-BE49-F238E27FC236}">
                  <a16:creationId xmlns:a16="http://schemas.microsoft.com/office/drawing/2014/main" id="{EF768755-E7BF-4C4E-85E6-D16F69025B67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08;p23">
              <a:extLst>
                <a:ext uri="{FF2B5EF4-FFF2-40B4-BE49-F238E27FC236}">
                  <a16:creationId xmlns:a16="http://schemas.microsoft.com/office/drawing/2014/main" id="{7054013E-29F7-4A59-95FA-81BEFB6A42A9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09;p23">
              <a:extLst>
                <a:ext uri="{FF2B5EF4-FFF2-40B4-BE49-F238E27FC236}">
                  <a16:creationId xmlns:a16="http://schemas.microsoft.com/office/drawing/2014/main" id="{D0F68019-39CF-455C-8C3E-562AD6EA14FE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610;p23">
              <a:extLst>
                <a:ext uri="{FF2B5EF4-FFF2-40B4-BE49-F238E27FC236}">
                  <a16:creationId xmlns:a16="http://schemas.microsoft.com/office/drawing/2014/main" id="{B19FC0B2-7004-4514-AAD5-229307E642F9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611;p23">
              <a:extLst>
                <a:ext uri="{FF2B5EF4-FFF2-40B4-BE49-F238E27FC236}">
                  <a16:creationId xmlns:a16="http://schemas.microsoft.com/office/drawing/2014/main" id="{D8D81962-926E-4235-9FD7-5E5A9E60B3EC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612;p23">
              <a:extLst>
                <a:ext uri="{FF2B5EF4-FFF2-40B4-BE49-F238E27FC236}">
                  <a16:creationId xmlns:a16="http://schemas.microsoft.com/office/drawing/2014/main" id="{EBFBFA8D-A4FF-42B2-BD8B-43645C478A00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613;p23">
              <a:extLst>
                <a:ext uri="{FF2B5EF4-FFF2-40B4-BE49-F238E27FC236}">
                  <a16:creationId xmlns:a16="http://schemas.microsoft.com/office/drawing/2014/main" id="{272ECE92-82B1-4E30-AFF2-3E4C4E3A229C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614;p23">
              <a:extLst>
                <a:ext uri="{FF2B5EF4-FFF2-40B4-BE49-F238E27FC236}">
                  <a16:creationId xmlns:a16="http://schemas.microsoft.com/office/drawing/2014/main" id="{66EE33F4-72C0-4E67-8CF6-4C448237985A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615;p23">
              <a:extLst>
                <a:ext uri="{FF2B5EF4-FFF2-40B4-BE49-F238E27FC236}">
                  <a16:creationId xmlns:a16="http://schemas.microsoft.com/office/drawing/2014/main" id="{7C13CF30-0309-4709-B79D-AB620B5431E0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616;p23">
              <a:extLst>
                <a:ext uri="{FF2B5EF4-FFF2-40B4-BE49-F238E27FC236}">
                  <a16:creationId xmlns:a16="http://schemas.microsoft.com/office/drawing/2014/main" id="{61013E54-F02D-4EC0-90F1-4DADDAC6434C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617;p23">
              <a:extLst>
                <a:ext uri="{FF2B5EF4-FFF2-40B4-BE49-F238E27FC236}">
                  <a16:creationId xmlns:a16="http://schemas.microsoft.com/office/drawing/2014/main" id="{D0125F09-3D59-4A22-AFDB-D93CF5BDFD2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618;p23">
              <a:extLst>
                <a:ext uri="{FF2B5EF4-FFF2-40B4-BE49-F238E27FC236}">
                  <a16:creationId xmlns:a16="http://schemas.microsoft.com/office/drawing/2014/main" id="{A785D1A2-6D1A-4768-AA07-7061291955BC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619;p23">
              <a:extLst>
                <a:ext uri="{FF2B5EF4-FFF2-40B4-BE49-F238E27FC236}">
                  <a16:creationId xmlns:a16="http://schemas.microsoft.com/office/drawing/2014/main" id="{238FD047-B5C6-48E0-8876-D09436B53701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620;p23">
              <a:extLst>
                <a:ext uri="{FF2B5EF4-FFF2-40B4-BE49-F238E27FC236}">
                  <a16:creationId xmlns:a16="http://schemas.microsoft.com/office/drawing/2014/main" id="{42DC420A-4C35-412F-9496-CD24207426C8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621;p23">
              <a:extLst>
                <a:ext uri="{FF2B5EF4-FFF2-40B4-BE49-F238E27FC236}">
                  <a16:creationId xmlns:a16="http://schemas.microsoft.com/office/drawing/2014/main" id="{E79A6184-7C49-4738-A65F-63CE28922462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622;p23">
              <a:extLst>
                <a:ext uri="{FF2B5EF4-FFF2-40B4-BE49-F238E27FC236}">
                  <a16:creationId xmlns:a16="http://schemas.microsoft.com/office/drawing/2014/main" id="{E3694A38-4C0F-46FD-BECF-0DA8945E7D5D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623;p23">
              <a:extLst>
                <a:ext uri="{FF2B5EF4-FFF2-40B4-BE49-F238E27FC236}">
                  <a16:creationId xmlns:a16="http://schemas.microsoft.com/office/drawing/2014/main" id="{D4D15469-EBC9-40DF-97F2-7DE9BCE6920D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624;p23">
              <a:extLst>
                <a:ext uri="{FF2B5EF4-FFF2-40B4-BE49-F238E27FC236}">
                  <a16:creationId xmlns:a16="http://schemas.microsoft.com/office/drawing/2014/main" id="{76F08224-3998-437D-841E-FDFB8F856F7F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25;p23">
              <a:extLst>
                <a:ext uri="{FF2B5EF4-FFF2-40B4-BE49-F238E27FC236}">
                  <a16:creationId xmlns:a16="http://schemas.microsoft.com/office/drawing/2014/main" id="{4BC491EE-2BF5-4F32-8533-3A69E7CE4E35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26;p23">
              <a:extLst>
                <a:ext uri="{FF2B5EF4-FFF2-40B4-BE49-F238E27FC236}">
                  <a16:creationId xmlns:a16="http://schemas.microsoft.com/office/drawing/2014/main" id="{DB1778FC-B0C6-429A-81A7-BE42D4F8A176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7;p23">
              <a:extLst>
                <a:ext uri="{FF2B5EF4-FFF2-40B4-BE49-F238E27FC236}">
                  <a16:creationId xmlns:a16="http://schemas.microsoft.com/office/drawing/2014/main" id="{68ABD952-4913-4986-817C-528AF808E1EF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28;p23">
              <a:extLst>
                <a:ext uri="{FF2B5EF4-FFF2-40B4-BE49-F238E27FC236}">
                  <a16:creationId xmlns:a16="http://schemas.microsoft.com/office/drawing/2014/main" id="{81D50828-63C2-4FBF-8782-2CFE1293432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629;p23">
            <a:extLst>
              <a:ext uri="{FF2B5EF4-FFF2-40B4-BE49-F238E27FC236}">
                <a16:creationId xmlns:a16="http://schemas.microsoft.com/office/drawing/2014/main" id="{8044C1F7-3B0C-4300-B1A7-106A44A1DB03}"/>
              </a:ext>
            </a:extLst>
          </p:cNvPr>
          <p:cNvGrpSpPr/>
          <p:nvPr/>
        </p:nvGrpSpPr>
        <p:grpSpPr>
          <a:xfrm rot="-8100000">
            <a:off x="8510340" y="-337397"/>
            <a:ext cx="1107000" cy="1952583"/>
            <a:chOff x="2797700" y="3217325"/>
            <a:chExt cx="682725" cy="1204225"/>
          </a:xfrm>
        </p:grpSpPr>
        <p:sp>
          <p:nvSpPr>
            <p:cNvPr id="128" name="Google Shape;2630;p23">
              <a:extLst>
                <a:ext uri="{FF2B5EF4-FFF2-40B4-BE49-F238E27FC236}">
                  <a16:creationId xmlns:a16="http://schemas.microsoft.com/office/drawing/2014/main" id="{0D541992-1A25-440E-A0D2-37B8FD3BC2BC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31;p23">
              <a:extLst>
                <a:ext uri="{FF2B5EF4-FFF2-40B4-BE49-F238E27FC236}">
                  <a16:creationId xmlns:a16="http://schemas.microsoft.com/office/drawing/2014/main" id="{36024E2A-F2F3-4B68-A7B1-72F7016BCFFB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32;p23">
              <a:extLst>
                <a:ext uri="{FF2B5EF4-FFF2-40B4-BE49-F238E27FC236}">
                  <a16:creationId xmlns:a16="http://schemas.microsoft.com/office/drawing/2014/main" id="{F30E9342-D2EE-41E1-AC4F-83B810A2DC60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33;p23">
              <a:extLst>
                <a:ext uri="{FF2B5EF4-FFF2-40B4-BE49-F238E27FC236}">
                  <a16:creationId xmlns:a16="http://schemas.microsoft.com/office/drawing/2014/main" id="{7A23852B-BB6D-4A89-9A48-4981F987EE5E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34;p23">
              <a:extLst>
                <a:ext uri="{FF2B5EF4-FFF2-40B4-BE49-F238E27FC236}">
                  <a16:creationId xmlns:a16="http://schemas.microsoft.com/office/drawing/2014/main" id="{8EBA40D4-713C-4492-875F-DC950F855029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635;p23">
              <a:extLst>
                <a:ext uri="{FF2B5EF4-FFF2-40B4-BE49-F238E27FC236}">
                  <a16:creationId xmlns:a16="http://schemas.microsoft.com/office/drawing/2014/main" id="{816A73C2-C099-4269-BDDF-67603C4DD853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636;p23">
              <a:extLst>
                <a:ext uri="{FF2B5EF4-FFF2-40B4-BE49-F238E27FC236}">
                  <a16:creationId xmlns:a16="http://schemas.microsoft.com/office/drawing/2014/main" id="{1B068E1D-C088-4674-B8C7-9BCD5BC95633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2637;p23">
            <a:extLst>
              <a:ext uri="{FF2B5EF4-FFF2-40B4-BE49-F238E27FC236}">
                <a16:creationId xmlns:a16="http://schemas.microsoft.com/office/drawing/2014/main" id="{01521093-FAE6-472F-B63E-E0891638610A}"/>
              </a:ext>
            </a:extLst>
          </p:cNvPr>
          <p:cNvSpPr/>
          <p:nvPr/>
        </p:nvSpPr>
        <p:spPr>
          <a:xfrm rot="10799784" flipH="1">
            <a:off x="1762623" y="-594569"/>
            <a:ext cx="2335477" cy="208811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2638;p23">
            <a:extLst>
              <a:ext uri="{FF2B5EF4-FFF2-40B4-BE49-F238E27FC236}">
                <a16:creationId xmlns:a16="http://schemas.microsoft.com/office/drawing/2014/main" id="{F3DC0C8F-9254-4732-94CD-F6F348E3B6E4}"/>
              </a:ext>
            </a:extLst>
          </p:cNvPr>
          <p:cNvGrpSpPr/>
          <p:nvPr/>
        </p:nvGrpSpPr>
        <p:grpSpPr>
          <a:xfrm rot="-1844995" flipH="1">
            <a:off x="4933989" y="5431623"/>
            <a:ext cx="1537276" cy="2468764"/>
            <a:chOff x="2402100" y="3854125"/>
            <a:chExt cx="435600" cy="698825"/>
          </a:xfrm>
        </p:grpSpPr>
        <p:sp>
          <p:nvSpPr>
            <p:cNvPr id="137" name="Google Shape;2639;p23">
              <a:extLst>
                <a:ext uri="{FF2B5EF4-FFF2-40B4-BE49-F238E27FC236}">
                  <a16:creationId xmlns:a16="http://schemas.microsoft.com/office/drawing/2014/main" id="{CF42A32C-8510-4C02-A099-3B3BA75A6D0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40;p23">
              <a:extLst>
                <a:ext uri="{FF2B5EF4-FFF2-40B4-BE49-F238E27FC236}">
                  <a16:creationId xmlns:a16="http://schemas.microsoft.com/office/drawing/2014/main" id="{379BAB4F-8D9D-4F9A-95A6-E729F5273840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41;p23">
              <a:extLst>
                <a:ext uri="{FF2B5EF4-FFF2-40B4-BE49-F238E27FC236}">
                  <a16:creationId xmlns:a16="http://schemas.microsoft.com/office/drawing/2014/main" id="{863B3F85-60A6-4017-9C84-BA04F8D4E33A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42;p23">
              <a:extLst>
                <a:ext uri="{FF2B5EF4-FFF2-40B4-BE49-F238E27FC236}">
                  <a16:creationId xmlns:a16="http://schemas.microsoft.com/office/drawing/2014/main" id="{63CF3F41-B7C3-4EE3-BF20-9F51F6BB83EF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43;p23">
              <a:extLst>
                <a:ext uri="{FF2B5EF4-FFF2-40B4-BE49-F238E27FC236}">
                  <a16:creationId xmlns:a16="http://schemas.microsoft.com/office/drawing/2014/main" id="{259C3132-5ACE-46CB-9E7E-3C652FA59473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44;p23">
              <a:extLst>
                <a:ext uri="{FF2B5EF4-FFF2-40B4-BE49-F238E27FC236}">
                  <a16:creationId xmlns:a16="http://schemas.microsoft.com/office/drawing/2014/main" id="{2A687BE3-001D-4CE0-8494-405E7CCEE8E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45;p23">
              <a:extLst>
                <a:ext uri="{FF2B5EF4-FFF2-40B4-BE49-F238E27FC236}">
                  <a16:creationId xmlns:a16="http://schemas.microsoft.com/office/drawing/2014/main" id="{314B1F01-E78B-4F5E-9689-BC6C119A5D7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46;p23">
              <a:extLst>
                <a:ext uri="{FF2B5EF4-FFF2-40B4-BE49-F238E27FC236}">
                  <a16:creationId xmlns:a16="http://schemas.microsoft.com/office/drawing/2014/main" id="{BACC0E58-0B1A-454B-8D31-DEF27E55B0E5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47;p23">
              <a:extLst>
                <a:ext uri="{FF2B5EF4-FFF2-40B4-BE49-F238E27FC236}">
                  <a16:creationId xmlns:a16="http://schemas.microsoft.com/office/drawing/2014/main" id="{A96CDE43-DC93-4B9B-BA83-09441731B78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48;p23">
              <a:extLst>
                <a:ext uri="{FF2B5EF4-FFF2-40B4-BE49-F238E27FC236}">
                  <a16:creationId xmlns:a16="http://schemas.microsoft.com/office/drawing/2014/main" id="{D6C24BB1-A3F3-4914-9D41-9AF41E8688B9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49;p23">
              <a:extLst>
                <a:ext uri="{FF2B5EF4-FFF2-40B4-BE49-F238E27FC236}">
                  <a16:creationId xmlns:a16="http://schemas.microsoft.com/office/drawing/2014/main" id="{7FE248A5-8D62-40B1-AA54-2E014872A541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50;p23">
              <a:extLst>
                <a:ext uri="{FF2B5EF4-FFF2-40B4-BE49-F238E27FC236}">
                  <a16:creationId xmlns:a16="http://schemas.microsoft.com/office/drawing/2014/main" id="{DE26598A-2F88-4598-8CC9-1AE5FED5EA55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51;p23">
              <a:extLst>
                <a:ext uri="{FF2B5EF4-FFF2-40B4-BE49-F238E27FC236}">
                  <a16:creationId xmlns:a16="http://schemas.microsoft.com/office/drawing/2014/main" id="{D0D66DA3-8AB3-4C13-A691-707A765ED95C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2652;p23">
            <a:extLst>
              <a:ext uri="{FF2B5EF4-FFF2-40B4-BE49-F238E27FC236}">
                <a16:creationId xmlns:a16="http://schemas.microsoft.com/office/drawing/2014/main" id="{AF09C8A6-2F27-443B-A566-28D3E1BA91AB}"/>
              </a:ext>
            </a:extLst>
          </p:cNvPr>
          <p:cNvGrpSpPr/>
          <p:nvPr/>
        </p:nvGrpSpPr>
        <p:grpSpPr>
          <a:xfrm rot="-729370">
            <a:off x="-468078" y="3219901"/>
            <a:ext cx="1974748" cy="3326263"/>
            <a:chOff x="3026750" y="1552825"/>
            <a:chExt cx="1108700" cy="1867600"/>
          </a:xfrm>
        </p:grpSpPr>
        <p:sp>
          <p:nvSpPr>
            <p:cNvPr id="151" name="Google Shape;2653;p23">
              <a:extLst>
                <a:ext uri="{FF2B5EF4-FFF2-40B4-BE49-F238E27FC236}">
                  <a16:creationId xmlns:a16="http://schemas.microsoft.com/office/drawing/2014/main" id="{42F5496C-C351-4A9D-A87B-B14C9525D856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54;p23">
              <a:extLst>
                <a:ext uri="{FF2B5EF4-FFF2-40B4-BE49-F238E27FC236}">
                  <a16:creationId xmlns:a16="http://schemas.microsoft.com/office/drawing/2014/main" id="{21668DEE-415E-432E-BD69-8F0A1633D1A0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55;p23">
              <a:extLst>
                <a:ext uri="{FF2B5EF4-FFF2-40B4-BE49-F238E27FC236}">
                  <a16:creationId xmlns:a16="http://schemas.microsoft.com/office/drawing/2014/main" id="{CE4B9546-84C1-4B1D-87DE-5EE92809EACD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56;p23">
              <a:extLst>
                <a:ext uri="{FF2B5EF4-FFF2-40B4-BE49-F238E27FC236}">
                  <a16:creationId xmlns:a16="http://schemas.microsoft.com/office/drawing/2014/main" id="{37F0B438-6F35-407E-9DC7-5685E43AA507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57;p23">
              <a:extLst>
                <a:ext uri="{FF2B5EF4-FFF2-40B4-BE49-F238E27FC236}">
                  <a16:creationId xmlns:a16="http://schemas.microsoft.com/office/drawing/2014/main" id="{049C65EA-DA9D-4980-BF60-6E8FE23F3BD9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58;p23">
              <a:extLst>
                <a:ext uri="{FF2B5EF4-FFF2-40B4-BE49-F238E27FC236}">
                  <a16:creationId xmlns:a16="http://schemas.microsoft.com/office/drawing/2014/main" id="{7B784FD9-7B2F-4B65-8B7A-727F002002DD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59;p23">
              <a:extLst>
                <a:ext uri="{FF2B5EF4-FFF2-40B4-BE49-F238E27FC236}">
                  <a16:creationId xmlns:a16="http://schemas.microsoft.com/office/drawing/2014/main" id="{ADFAD45E-59D9-452C-937C-306A60C95489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60;p23">
              <a:extLst>
                <a:ext uri="{FF2B5EF4-FFF2-40B4-BE49-F238E27FC236}">
                  <a16:creationId xmlns:a16="http://schemas.microsoft.com/office/drawing/2014/main" id="{B45FB5D6-BEB1-4497-92CF-591DCA631FE8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661;p23">
              <a:extLst>
                <a:ext uri="{FF2B5EF4-FFF2-40B4-BE49-F238E27FC236}">
                  <a16:creationId xmlns:a16="http://schemas.microsoft.com/office/drawing/2014/main" id="{A8DE723A-05DA-4462-ADB9-13A018882667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662;p23">
              <a:extLst>
                <a:ext uri="{FF2B5EF4-FFF2-40B4-BE49-F238E27FC236}">
                  <a16:creationId xmlns:a16="http://schemas.microsoft.com/office/drawing/2014/main" id="{9EA36447-9EE1-47C7-8599-3C9969B28ACD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663;p23">
              <a:extLst>
                <a:ext uri="{FF2B5EF4-FFF2-40B4-BE49-F238E27FC236}">
                  <a16:creationId xmlns:a16="http://schemas.microsoft.com/office/drawing/2014/main" id="{808FFEBF-6615-4F77-BA4F-1B198A345885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664;p23">
              <a:extLst>
                <a:ext uri="{FF2B5EF4-FFF2-40B4-BE49-F238E27FC236}">
                  <a16:creationId xmlns:a16="http://schemas.microsoft.com/office/drawing/2014/main" id="{676604F0-023A-4297-8175-3AD558511CC0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665;p23">
              <a:extLst>
                <a:ext uri="{FF2B5EF4-FFF2-40B4-BE49-F238E27FC236}">
                  <a16:creationId xmlns:a16="http://schemas.microsoft.com/office/drawing/2014/main" id="{4F7B9A57-5521-432C-A82C-F9F9B28CD74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666;p23">
              <a:extLst>
                <a:ext uri="{FF2B5EF4-FFF2-40B4-BE49-F238E27FC236}">
                  <a16:creationId xmlns:a16="http://schemas.microsoft.com/office/drawing/2014/main" id="{4F778162-E245-4CAE-BA23-348445CF6E85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667;p23">
              <a:extLst>
                <a:ext uri="{FF2B5EF4-FFF2-40B4-BE49-F238E27FC236}">
                  <a16:creationId xmlns:a16="http://schemas.microsoft.com/office/drawing/2014/main" id="{2AE8CBE9-9EB3-4546-948D-F68198B8898D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668;p23">
              <a:extLst>
                <a:ext uri="{FF2B5EF4-FFF2-40B4-BE49-F238E27FC236}">
                  <a16:creationId xmlns:a16="http://schemas.microsoft.com/office/drawing/2014/main" id="{4B9715EB-0BA5-45A7-A258-89B923462729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669;p23">
              <a:extLst>
                <a:ext uri="{FF2B5EF4-FFF2-40B4-BE49-F238E27FC236}">
                  <a16:creationId xmlns:a16="http://schemas.microsoft.com/office/drawing/2014/main" id="{C3A5F898-2CFB-4A66-A57E-8CE3EA7E9A3F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70;p23">
              <a:extLst>
                <a:ext uri="{FF2B5EF4-FFF2-40B4-BE49-F238E27FC236}">
                  <a16:creationId xmlns:a16="http://schemas.microsoft.com/office/drawing/2014/main" id="{73CDD6EF-D99B-4A8C-AF71-0FC6E8EEEE89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71;p23">
              <a:extLst>
                <a:ext uri="{FF2B5EF4-FFF2-40B4-BE49-F238E27FC236}">
                  <a16:creationId xmlns:a16="http://schemas.microsoft.com/office/drawing/2014/main" id="{D92A9423-611C-4C3C-A8BE-FAE978A1DF00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2672;p23">
            <a:extLst>
              <a:ext uri="{FF2B5EF4-FFF2-40B4-BE49-F238E27FC236}">
                <a16:creationId xmlns:a16="http://schemas.microsoft.com/office/drawing/2014/main" id="{27EC6A2F-E01F-4167-8393-39C07CC9D0E3}"/>
              </a:ext>
            </a:extLst>
          </p:cNvPr>
          <p:cNvGrpSpPr/>
          <p:nvPr/>
        </p:nvGrpSpPr>
        <p:grpSpPr>
          <a:xfrm>
            <a:off x="952384" y="1938867"/>
            <a:ext cx="933933" cy="848100"/>
            <a:chOff x="3652400" y="3788700"/>
            <a:chExt cx="700450" cy="636075"/>
          </a:xfrm>
        </p:grpSpPr>
        <p:sp>
          <p:nvSpPr>
            <p:cNvPr id="171" name="Google Shape;2673;p23">
              <a:extLst>
                <a:ext uri="{FF2B5EF4-FFF2-40B4-BE49-F238E27FC236}">
                  <a16:creationId xmlns:a16="http://schemas.microsoft.com/office/drawing/2014/main" id="{CE2FFC1F-136F-4027-B473-B707634D199C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74;p23">
              <a:extLst>
                <a:ext uri="{FF2B5EF4-FFF2-40B4-BE49-F238E27FC236}">
                  <a16:creationId xmlns:a16="http://schemas.microsoft.com/office/drawing/2014/main" id="{C86622AB-773D-43D4-9228-D889C6A0746D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75;p23">
              <a:extLst>
                <a:ext uri="{FF2B5EF4-FFF2-40B4-BE49-F238E27FC236}">
                  <a16:creationId xmlns:a16="http://schemas.microsoft.com/office/drawing/2014/main" id="{945EF9B8-0359-42CD-8101-358F8881FF22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76;p23">
              <a:extLst>
                <a:ext uri="{FF2B5EF4-FFF2-40B4-BE49-F238E27FC236}">
                  <a16:creationId xmlns:a16="http://schemas.microsoft.com/office/drawing/2014/main" id="{ECEE2B3D-58AA-414F-92F3-897CB715A29B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77;p23">
              <a:extLst>
                <a:ext uri="{FF2B5EF4-FFF2-40B4-BE49-F238E27FC236}">
                  <a16:creationId xmlns:a16="http://schemas.microsoft.com/office/drawing/2014/main" id="{E84860BD-7AB9-4FE9-81FE-C3D64BE38EB5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78;p23">
              <a:extLst>
                <a:ext uri="{FF2B5EF4-FFF2-40B4-BE49-F238E27FC236}">
                  <a16:creationId xmlns:a16="http://schemas.microsoft.com/office/drawing/2014/main" id="{291A8153-C8C6-48A0-95AA-1D5D4C80BE84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79;p23">
              <a:extLst>
                <a:ext uri="{FF2B5EF4-FFF2-40B4-BE49-F238E27FC236}">
                  <a16:creationId xmlns:a16="http://schemas.microsoft.com/office/drawing/2014/main" id="{A947BD9A-6A92-4AF2-8A04-15A0E41247B9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80;p23">
              <a:extLst>
                <a:ext uri="{FF2B5EF4-FFF2-40B4-BE49-F238E27FC236}">
                  <a16:creationId xmlns:a16="http://schemas.microsoft.com/office/drawing/2014/main" id="{2803CCDC-4D8E-4DDC-9B1A-46B808C5F60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681;p23">
              <a:extLst>
                <a:ext uri="{FF2B5EF4-FFF2-40B4-BE49-F238E27FC236}">
                  <a16:creationId xmlns:a16="http://schemas.microsoft.com/office/drawing/2014/main" id="{2AE97D95-5782-4188-9376-A45CE299A6BD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682;p23">
              <a:extLst>
                <a:ext uri="{FF2B5EF4-FFF2-40B4-BE49-F238E27FC236}">
                  <a16:creationId xmlns:a16="http://schemas.microsoft.com/office/drawing/2014/main" id="{B872757B-49AD-4D31-AC31-6B5196081A78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683;p23">
              <a:extLst>
                <a:ext uri="{FF2B5EF4-FFF2-40B4-BE49-F238E27FC236}">
                  <a16:creationId xmlns:a16="http://schemas.microsoft.com/office/drawing/2014/main" id="{A5EBF733-6DF8-42E4-A3D8-98E91F232FB9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684;p23">
              <a:extLst>
                <a:ext uri="{FF2B5EF4-FFF2-40B4-BE49-F238E27FC236}">
                  <a16:creationId xmlns:a16="http://schemas.microsoft.com/office/drawing/2014/main" id="{A9FA111B-10FA-4D81-B522-8D3106E9D250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685;p23">
              <a:extLst>
                <a:ext uri="{FF2B5EF4-FFF2-40B4-BE49-F238E27FC236}">
                  <a16:creationId xmlns:a16="http://schemas.microsoft.com/office/drawing/2014/main" id="{562DD1D8-3C82-44FD-927B-48C39764977A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686;p23">
              <a:extLst>
                <a:ext uri="{FF2B5EF4-FFF2-40B4-BE49-F238E27FC236}">
                  <a16:creationId xmlns:a16="http://schemas.microsoft.com/office/drawing/2014/main" id="{BE9B30A8-032E-423B-8D5F-B7BA479F16E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687;p23">
              <a:extLst>
                <a:ext uri="{FF2B5EF4-FFF2-40B4-BE49-F238E27FC236}">
                  <a16:creationId xmlns:a16="http://schemas.microsoft.com/office/drawing/2014/main" id="{9F5C1B78-FBE5-42B2-8A68-2F5B7DDEF82C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2688;p23">
            <a:extLst>
              <a:ext uri="{FF2B5EF4-FFF2-40B4-BE49-F238E27FC236}">
                <a16:creationId xmlns:a16="http://schemas.microsoft.com/office/drawing/2014/main" id="{798D9077-6DAF-4DFB-BA89-61B533F1F55F}"/>
              </a:ext>
            </a:extLst>
          </p:cNvPr>
          <p:cNvGrpSpPr/>
          <p:nvPr/>
        </p:nvGrpSpPr>
        <p:grpSpPr>
          <a:xfrm rot="-9204427">
            <a:off x="-1008199" y="-807710"/>
            <a:ext cx="2650020" cy="1975843"/>
            <a:chOff x="4500175" y="3779525"/>
            <a:chExt cx="1136425" cy="847075"/>
          </a:xfrm>
        </p:grpSpPr>
        <p:sp>
          <p:nvSpPr>
            <p:cNvPr id="187" name="Google Shape;2689;p23">
              <a:extLst>
                <a:ext uri="{FF2B5EF4-FFF2-40B4-BE49-F238E27FC236}">
                  <a16:creationId xmlns:a16="http://schemas.microsoft.com/office/drawing/2014/main" id="{C59DB36C-0438-413F-90DF-F5046A82D9CB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690;p23">
              <a:extLst>
                <a:ext uri="{FF2B5EF4-FFF2-40B4-BE49-F238E27FC236}">
                  <a16:creationId xmlns:a16="http://schemas.microsoft.com/office/drawing/2014/main" id="{C13362A3-ED03-4311-9F5E-3129307FCF07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691;p23">
              <a:extLst>
                <a:ext uri="{FF2B5EF4-FFF2-40B4-BE49-F238E27FC236}">
                  <a16:creationId xmlns:a16="http://schemas.microsoft.com/office/drawing/2014/main" id="{E8D5B8CF-D055-4BF2-8299-83095B6B7566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692;p23">
              <a:extLst>
                <a:ext uri="{FF2B5EF4-FFF2-40B4-BE49-F238E27FC236}">
                  <a16:creationId xmlns:a16="http://schemas.microsoft.com/office/drawing/2014/main" id="{C287F57C-A0F1-441C-8E8A-F9ED3D65A505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693;p23">
              <a:extLst>
                <a:ext uri="{FF2B5EF4-FFF2-40B4-BE49-F238E27FC236}">
                  <a16:creationId xmlns:a16="http://schemas.microsoft.com/office/drawing/2014/main" id="{199AB4C5-864D-4348-98F1-4AA450E8C2A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694;p23">
              <a:extLst>
                <a:ext uri="{FF2B5EF4-FFF2-40B4-BE49-F238E27FC236}">
                  <a16:creationId xmlns:a16="http://schemas.microsoft.com/office/drawing/2014/main" id="{1E2BDDBF-6A01-4FAE-98C9-E141786493D9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695;p23">
              <a:extLst>
                <a:ext uri="{FF2B5EF4-FFF2-40B4-BE49-F238E27FC236}">
                  <a16:creationId xmlns:a16="http://schemas.microsoft.com/office/drawing/2014/main" id="{4E48D3E3-70E0-4D1D-8C8E-7D5E7B6F3F8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696;p23">
              <a:extLst>
                <a:ext uri="{FF2B5EF4-FFF2-40B4-BE49-F238E27FC236}">
                  <a16:creationId xmlns:a16="http://schemas.microsoft.com/office/drawing/2014/main" id="{338D453B-D288-49F4-B698-3D2FF6D8C773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697;p23">
              <a:extLst>
                <a:ext uri="{FF2B5EF4-FFF2-40B4-BE49-F238E27FC236}">
                  <a16:creationId xmlns:a16="http://schemas.microsoft.com/office/drawing/2014/main" id="{63E60672-628A-4E79-89F5-66FE95D91606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698;p23">
              <a:extLst>
                <a:ext uri="{FF2B5EF4-FFF2-40B4-BE49-F238E27FC236}">
                  <a16:creationId xmlns:a16="http://schemas.microsoft.com/office/drawing/2014/main" id="{B05E91A7-E93A-481D-BCA0-E161EC7487C9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699;p23">
              <a:extLst>
                <a:ext uri="{FF2B5EF4-FFF2-40B4-BE49-F238E27FC236}">
                  <a16:creationId xmlns:a16="http://schemas.microsoft.com/office/drawing/2014/main" id="{ABA5A553-7D6A-4340-B30D-44682C5FFF6B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2700;p23">
            <a:extLst>
              <a:ext uri="{FF2B5EF4-FFF2-40B4-BE49-F238E27FC236}">
                <a16:creationId xmlns:a16="http://schemas.microsoft.com/office/drawing/2014/main" id="{AD49508A-6477-4A90-A52C-2F836A4D7C9D}"/>
              </a:ext>
            </a:extLst>
          </p:cNvPr>
          <p:cNvGrpSpPr/>
          <p:nvPr/>
        </p:nvGrpSpPr>
        <p:grpSpPr>
          <a:xfrm rot="7750108" flipH="1">
            <a:off x="6504985" y="-965814"/>
            <a:ext cx="1270012" cy="2039567"/>
            <a:chOff x="2402100" y="3854125"/>
            <a:chExt cx="435600" cy="698825"/>
          </a:xfrm>
        </p:grpSpPr>
        <p:sp>
          <p:nvSpPr>
            <p:cNvPr id="199" name="Google Shape;2701;p23">
              <a:extLst>
                <a:ext uri="{FF2B5EF4-FFF2-40B4-BE49-F238E27FC236}">
                  <a16:creationId xmlns:a16="http://schemas.microsoft.com/office/drawing/2014/main" id="{79AF08CF-3C24-489A-8617-54F8C206E21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702;p23">
              <a:extLst>
                <a:ext uri="{FF2B5EF4-FFF2-40B4-BE49-F238E27FC236}">
                  <a16:creationId xmlns:a16="http://schemas.microsoft.com/office/drawing/2014/main" id="{6C79AEA0-271F-4FC3-8E11-B34648A76CB5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703;p23">
              <a:extLst>
                <a:ext uri="{FF2B5EF4-FFF2-40B4-BE49-F238E27FC236}">
                  <a16:creationId xmlns:a16="http://schemas.microsoft.com/office/drawing/2014/main" id="{BA99C048-EDF9-4FD4-B3B5-0A224072241B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704;p23">
              <a:extLst>
                <a:ext uri="{FF2B5EF4-FFF2-40B4-BE49-F238E27FC236}">
                  <a16:creationId xmlns:a16="http://schemas.microsoft.com/office/drawing/2014/main" id="{53A7DFBC-DC53-4094-987C-F3FBA173CC67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705;p23">
              <a:extLst>
                <a:ext uri="{FF2B5EF4-FFF2-40B4-BE49-F238E27FC236}">
                  <a16:creationId xmlns:a16="http://schemas.microsoft.com/office/drawing/2014/main" id="{17A7AE8A-42C8-4FBC-89EC-261FD6BF00D1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706;p23">
              <a:extLst>
                <a:ext uri="{FF2B5EF4-FFF2-40B4-BE49-F238E27FC236}">
                  <a16:creationId xmlns:a16="http://schemas.microsoft.com/office/drawing/2014/main" id="{CF44268E-753B-4A34-8C16-8AEFFF4852D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707;p23">
              <a:extLst>
                <a:ext uri="{FF2B5EF4-FFF2-40B4-BE49-F238E27FC236}">
                  <a16:creationId xmlns:a16="http://schemas.microsoft.com/office/drawing/2014/main" id="{57D6002E-FCA7-44DE-ABA7-AC78EDC3ED99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708;p23">
              <a:extLst>
                <a:ext uri="{FF2B5EF4-FFF2-40B4-BE49-F238E27FC236}">
                  <a16:creationId xmlns:a16="http://schemas.microsoft.com/office/drawing/2014/main" id="{F39AF961-5CA6-4779-924C-CA42314D486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709;p23">
              <a:extLst>
                <a:ext uri="{FF2B5EF4-FFF2-40B4-BE49-F238E27FC236}">
                  <a16:creationId xmlns:a16="http://schemas.microsoft.com/office/drawing/2014/main" id="{D7C656FB-D728-4E53-90F2-7761756B756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710;p23">
              <a:extLst>
                <a:ext uri="{FF2B5EF4-FFF2-40B4-BE49-F238E27FC236}">
                  <a16:creationId xmlns:a16="http://schemas.microsoft.com/office/drawing/2014/main" id="{26CC5B68-D7EE-4DB1-85A0-A01235181A9D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711;p23">
              <a:extLst>
                <a:ext uri="{FF2B5EF4-FFF2-40B4-BE49-F238E27FC236}">
                  <a16:creationId xmlns:a16="http://schemas.microsoft.com/office/drawing/2014/main" id="{8B342632-B53F-4A07-B251-82765EAF504E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712;p23">
              <a:extLst>
                <a:ext uri="{FF2B5EF4-FFF2-40B4-BE49-F238E27FC236}">
                  <a16:creationId xmlns:a16="http://schemas.microsoft.com/office/drawing/2014/main" id="{D1A96C8D-1C4F-49FD-8EC9-66471CC2D1D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713;p23">
              <a:extLst>
                <a:ext uri="{FF2B5EF4-FFF2-40B4-BE49-F238E27FC236}">
                  <a16:creationId xmlns:a16="http://schemas.microsoft.com/office/drawing/2014/main" id="{B619A1A1-CD18-4A5E-9145-CFE48BBE1236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714;p23">
            <a:extLst>
              <a:ext uri="{FF2B5EF4-FFF2-40B4-BE49-F238E27FC236}">
                <a16:creationId xmlns:a16="http://schemas.microsoft.com/office/drawing/2014/main" id="{3E25D663-3D62-4A79-AEDF-3F61A738B469}"/>
              </a:ext>
            </a:extLst>
          </p:cNvPr>
          <p:cNvGrpSpPr/>
          <p:nvPr/>
        </p:nvGrpSpPr>
        <p:grpSpPr>
          <a:xfrm rot="-7507142">
            <a:off x="11622535" y="1820133"/>
            <a:ext cx="1347016" cy="2125655"/>
            <a:chOff x="322650" y="2571325"/>
            <a:chExt cx="573100" cy="904450"/>
          </a:xfrm>
        </p:grpSpPr>
        <p:sp>
          <p:nvSpPr>
            <p:cNvPr id="213" name="Google Shape;2715;p23">
              <a:extLst>
                <a:ext uri="{FF2B5EF4-FFF2-40B4-BE49-F238E27FC236}">
                  <a16:creationId xmlns:a16="http://schemas.microsoft.com/office/drawing/2014/main" id="{BBD08190-C731-4CC8-86F8-0A43CC0F093C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716;p23">
              <a:extLst>
                <a:ext uri="{FF2B5EF4-FFF2-40B4-BE49-F238E27FC236}">
                  <a16:creationId xmlns:a16="http://schemas.microsoft.com/office/drawing/2014/main" id="{B8CBDF2C-B3BB-4696-A713-02D754E92362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717;p23">
              <a:extLst>
                <a:ext uri="{FF2B5EF4-FFF2-40B4-BE49-F238E27FC236}">
                  <a16:creationId xmlns:a16="http://schemas.microsoft.com/office/drawing/2014/main" id="{49CD9D05-9C4B-4E65-B3E8-480A72D1E5C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718;p23">
              <a:extLst>
                <a:ext uri="{FF2B5EF4-FFF2-40B4-BE49-F238E27FC236}">
                  <a16:creationId xmlns:a16="http://schemas.microsoft.com/office/drawing/2014/main" id="{5B63DA41-185F-4169-ADA6-E23EC3DAABC6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719;p23">
              <a:extLst>
                <a:ext uri="{FF2B5EF4-FFF2-40B4-BE49-F238E27FC236}">
                  <a16:creationId xmlns:a16="http://schemas.microsoft.com/office/drawing/2014/main" id="{4C178383-2DC8-4397-9C21-0D2F93A966F8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720;p23">
              <a:extLst>
                <a:ext uri="{FF2B5EF4-FFF2-40B4-BE49-F238E27FC236}">
                  <a16:creationId xmlns:a16="http://schemas.microsoft.com/office/drawing/2014/main" id="{11B8BFBD-4913-4377-8D0B-7939D1CDD8DD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721;p23">
              <a:extLst>
                <a:ext uri="{FF2B5EF4-FFF2-40B4-BE49-F238E27FC236}">
                  <a16:creationId xmlns:a16="http://schemas.microsoft.com/office/drawing/2014/main" id="{F6D75FE7-DD65-42E9-B177-84178EF741B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722;p23">
            <a:extLst>
              <a:ext uri="{FF2B5EF4-FFF2-40B4-BE49-F238E27FC236}">
                <a16:creationId xmlns:a16="http://schemas.microsoft.com/office/drawing/2014/main" id="{A341D909-4F96-46A1-B759-49FE773493B5}"/>
              </a:ext>
            </a:extLst>
          </p:cNvPr>
          <p:cNvSpPr/>
          <p:nvPr/>
        </p:nvSpPr>
        <p:spPr>
          <a:xfrm>
            <a:off x="7972667" y="5846933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723;p23">
            <a:extLst>
              <a:ext uri="{FF2B5EF4-FFF2-40B4-BE49-F238E27FC236}">
                <a16:creationId xmlns:a16="http://schemas.microsoft.com/office/drawing/2014/main" id="{9EB18C80-7581-42F3-96C1-8E8556E2B5B5}"/>
              </a:ext>
            </a:extLst>
          </p:cNvPr>
          <p:cNvSpPr/>
          <p:nvPr/>
        </p:nvSpPr>
        <p:spPr>
          <a:xfrm>
            <a:off x="1762634" y="4485600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724;p23">
            <a:extLst>
              <a:ext uri="{FF2B5EF4-FFF2-40B4-BE49-F238E27FC236}">
                <a16:creationId xmlns:a16="http://schemas.microsoft.com/office/drawing/2014/main" id="{DAFDCC83-4939-4E98-A28B-1E780A2E2BB6}"/>
              </a:ext>
            </a:extLst>
          </p:cNvPr>
          <p:cNvSpPr/>
          <p:nvPr/>
        </p:nvSpPr>
        <p:spPr>
          <a:xfrm>
            <a:off x="9259601" y="1298333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7" grpId="0"/>
      <p:bldP spid="20" grpId="0" animBg="1"/>
      <p:bldP spid="135" grpId="0" animBg="1"/>
      <p:bldP spid="220" grpId="0" animBg="1"/>
      <p:bldP spid="221" grpId="0" animBg="1"/>
      <p:bldP spid="2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559378" y="1454668"/>
            <a:ext cx="7153567" cy="4212679"/>
            <a:chOff x="3445921" y="385153"/>
            <a:chExt cx="5286553" cy="3408844"/>
          </a:xfrm>
        </p:grpSpPr>
        <p:grpSp>
          <p:nvGrpSpPr>
            <p:cNvPr id="3" name="Nhóm 4">
              <a:extLst>
                <a:ext uri="{FF2B5EF4-FFF2-40B4-BE49-F238E27FC236}">
                  <a16:creationId xmlns:a16="http://schemas.microsoft.com/office/drawing/2014/main" id="{4FA7CD5F-D17C-625C-4222-3F695C5CD679}"/>
                </a:ext>
              </a:extLst>
            </p:cNvPr>
            <p:cNvGrpSpPr/>
            <p:nvPr/>
          </p:nvGrpSpPr>
          <p:grpSpPr>
            <a:xfrm>
              <a:off x="3445921" y="385153"/>
              <a:ext cx="5286553" cy="3408844"/>
              <a:chOff x="3445921" y="385153"/>
              <a:chExt cx="5286553" cy="3408844"/>
            </a:xfrm>
          </p:grpSpPr>
          <p:pic>
            <p:nvPicPr>
              <p:cNvPr id="25" name="Hình ảnh 10">
                <a:extLst>
                  <a:ext uri="{FF2B5EF4-FFF2-40B4-BE49-F238E27FC236}">
                    <a16:creationId xmlns:a16="http://schemas.microsoft.com/office/drawing/2014/main" id="{140AE289-9877-A1C1-E8AD-7F233897D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82854" y="385153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6" name="Hộp Văn bản 11">
                <a:extLst>
                  <a:ext uri="{FF2B5EF4-FFF2-40B4-BE49-F238E27FC236}">
                    <a16:creationId xmlns:a16="http://schemas.microsoft.com/office/drawing/2014/main" id="{FE5ACAE5-C80D-E857-AEBA-10D00258A58E}"/>
                  </a:ext>
                </a:extLst>
              </p:cNvPr>
              <p:cNvSpPr txBox="1"/>
              <p:nvPr/>
            </p:nvSpPr>
            <p:spPr>
              <a:xfrm>
                <a:off x="3445921" y="1015813"/>
                <a:ext cx="2922827" cy="1070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Khởi</a:t>
                </a:r>
                <a:endParaRPr kumimoji="0" lang="en-US" sz="72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Arial Unicode MS"/>
                  <a:cs typeface="+mn-cs"/>
                </a:endParaRPr>
              </a:p>
            </p:txBody>
          </p:sp>
          <p:sp>
            <p:nvSpPr>
              <p:cNvPr id="27" name="Hộp Văn bản 12">
                <a:extLst>
                  <a:ext uri="{FF2B5EF4-FFF2-40B4-BE49-F238E27FC236}">
                    <a16:creationId xmlns:a16="http://schemas.microsoft.com/office/drawing/2014/main" id="{E9A55EA4-FD32-4D61-9344-308344AE705E}"/>
                  </a:ext>
                </a:extLst>
              </p:cNvPr>
              <p:cNvSpPr txBox="1"/>
              <p:nvPr/>
            </p:nvSpPr>
            <p:spPr>
              <a:xfrm>
                <a:off x="5204244" y="1608303"/>
                <a:ext cx="2922827" cy="1170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800" b="1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5400"/>
                    </a:solidFill>
                    <a:latin typeface="SVN-Hole Hearted" panose="020B0A06020104020203" pitchFamily="34" charset="0"/>
                    <a:ea typeface="Arial Unicode MS"/>
                  </a:rPr>
                  <a:t>Động</a:t>
                </a:r>
                <a:endParaRPr kumimoji="0" lang="en-US" sz="80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FF54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019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585;p13">
            <a:extLst>
              <a:ext uri="{FF2B5EF4-FFF2-40B4-BE49-F238E27FC236}">
                <a16:creationId xmlns:a16="http://schemas.microsoft.com/office/drawing/2014/main" id="{2783924C-B92D-428A-8E4F-C5F5EA62C7B5}"/>
              </a:ext>
            </a:extLst>
          </p:cNvPr>
          <p:cNvGrpSpPr/>
          <p:nvPr/>
        </p:nvGrpSpPr>
        <p:grpSpPr>
          <a:xfrm>
            <a:off x="-1719885" y="5129838"/>
            <a:ext cx="6775277" cy="3055895"/>
            <a:chOff x="5619200" y="4458200"/>
            <a:chExt cx="1647150" cy="742900"/>
          </a:xfrm>
        </p:grpSpPr>
        <p:sp>
          <p:nvSpPr>
            <p:cNvPr id="15" name="Google Shape;1586;p13">
              <a:extLst>
                <a:ext uri="{FF2B5EF4-FFF2-40B4-BE49-F238E27FC236}">
                  <a16:creationId xmlns:a16="http://schemas.microsoft.com/office/drawing/2014/main" id="{1CC9A022-D711-4A4E-94E5-1660428E701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587;p13">
              <a:extLst>
                <a:ext uri="{FF2B5EF4-FFF2-40B4-BE49-F238E27FC236}">
                  <a16:creationId xmlns:a16="http://schemas.microsoft.com/office/drawing/2014/main" id="{9D3D1CDC-BBDA-4BA3-929A-B63940DCF6D0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588;p13">
              <a:extLst>
                <a:ext uri="{FF2B5EF4-FFF2-40B4-BE49-F238E27FC236}">
                  <a16:creationId xmlns:a16="http://schemas.microsoft.com/office/drawing/2014/main" id="{D23F985A-CFE1-4900-A438-1E3C013A00FE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589;p13">
              <a:extLst>
                <a:ext uri="{FF2B5EF4-FFF2-40B4-BE49-F238E27FC236}">
                  <a16:creationId xmlns:a16="http://schemas.microsoft.com/office/drawing/2014/main" id="{2ECB40EE-AC48-4772-ADAF-FB42817D4697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590;p13">
              <a:extLst>
                <a:ext uri="{FF2B5EF4-FFF2-40B4-BE49-F238E27FC236}">
                  <a16:creationId xmlns:a16="http://schemas.microsoft.com/office/drawing/2014/main" id="{B348951E-4500-4298-99E7-4EF9F02D668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1591;p13">
            <a:extLst>
              <a:ext uri="{FF2B5EF4-FFF2-40B4-BE49-F238E27FC236}">
                <a16:creationId xmlns:a16="http://schemas.microsoft.com/office/drawing/2014/main" id="{D900825F-E946-4092-AF49-59373F1DC027}"/>
              </a:ext>
            </a:extLst>
          </p:cNvPr>
          <p:cNvGrpSpPr/>
          <p:nvPr/>
        </p:nvGrpSpPr>
        <p:grpSpPr>
          <a:xfrm rot="15299353" flipH="1">
            <a:off x="9694057" y="-1286395"/>
            <a:ext cx="5675641" cy="2940605"/>
            <a:chOff x="4178350" y="2375050"/>
            <a:chExt cx="938350" cy="515775"/>
          </a:xfrm>
        </p:grpSpPr>
        <p:sp>
          <p:nvSpPr>
            <p:cNvPr id="21" name="Google Shape;1592;p13">
              <a:extLst>
                <a:ext uri="{FF2B5EF4-FFF2-40B4-BE49-F238E27FC236}">
                  <a16:creationId xmlns:a16="http://schemas.microsoft.com/office/drawing/2014/main" id="{37E4BF91-E1C1-468B-AF40-E3B3978B7316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593;p13">
              <a:extLst>
                <a:ext uri="{FF2B5EF4-FFF2-40B4-BE49-F238E27FC236}">
                  <a16:creationId xmlns:a16="http://schemas.microsoft.com/office/drawing/2014/main" id="{F936231D-9744-4270-8567-C97ADF5F753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594;p13">
              <a:extLst>
                <a:ext uri="{FF2B5EF4-FFF2-40B4-BE49-F238E27FC236}">
                  <a16:creationId xmlns:a16="http://schemas.microsoft.com/office/drawing/2014/main" id="{9C8A1712-7BFD-4EE3-8DCC-21931F3D36A7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595;p13">
              <a:extLst>
                <a:ext uri="{FF2B5EF4-FFF2-40B4-BE49-F238E27FC236}">
                  <a16:creationId xmlns:a16="http://schemas.microsoft.com/office/drawing/2014/main" id="{2C0815D5-AF0B-4A52-8D1F-56805768AD8B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596;p13">
              <a:extLst>
                <a:ext uri="{FF2B5EF4-FFF2-40B4-BE49-F238E27FC236}">
                  <a16:creationId xmlns:a16="http://schemas.microsoft.com/office/drawing/2014/main" id="{921B5CB4-DE05-4189-8EA2-264DFD80CEC7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597;p13">
              <a:extLst>
                <a:ext uri="{FF2B5EF4-FFF2-40B4-BE49-F238E27FC236}">
                  <a16:creationId xmlns:a16="http://schemas.microsoft.com/office/drawing/2014/main" id="{4BB1A102-0959-4686-AE84-B74AD76146E5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598;p13">
              <a:extLst>
                <a:ext uri="{FF2B5EF4-FFF2-40B4-BE49-F238E27FC236}">
                  <a16:creationId xmlns:a16="http://schemas.microsoft.com/office/drawing/2014/main" id="{128BEC6B-8740-4256-876B-F388076E43ED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1599;p13">
            <a:extLst>
              <a:ext uri="{FF2B5EF4-FFF2-40B4-BE49-F238E27FC236}">
                <a16:creationId xmlns:a16="http://schemas.microsoft.com/office/drawing/2014/main" id="{16AEE60B-1A27-4334-8038-EC336F395140}"/>
              </a:ext>
            </a:extLst>
          </p:cNvPr>
          <p:cNvGrpSpPr/>
          <p:nvPr/>
        </p:nvGrpSpPr>
        <p:grpSpPr>
          <a:xfrm>
            <a:off x="149134" y="1610367"/>
            <a:ext cx="933933" cy="848100"/>
            <a:chOff x="3652400" y="3788700"/>
            <a:chExt cx="700450" cy="636075"/>
          </a:xfrm>
        </p:grpSpPr>
        <p:sp>
          <p:nvSpPr>
            <p:cNvPr id="29" name="Google Shape;1600;p13">
              <a:extLst>
                <a:ext uri="{FF2B5EF4-FFF2-40B4-BE49-F238E27FC236}">
                  <a16:creationId xmlns:a16="http://schemas.microsoft.com/office/drawing/2014/main" id="{8BB0AC3C-C8D7-4BA8-84F7-0129145FF0A6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01;p13">
              <a:extLst>
                <a:ext uri="{FF2B5EF4-FFF2-40B4-BE49-F238E27FC236}">
                  <a16:creationId xmlns:a16="http://schemas.microsoft.com/office/drawing/2014/main" id="{4AA19158-27C6-44BD-B464-7D2A95236C35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02;p13">
              <a:extLst>
                <a:ext uri="{FF2B5EF4-FFF2-40B4-BE49-F238E27FC236}">
                  <a16:creationId xmlns:a16="http://schemas.microsoft.com/office/drawing/2014/main" id="{67AB43C9-9589-4A95-B5CC-BA7158426FC5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03;p13">
              <a:extLst>
                <a:ext uri="{FF2B5EF4-FFF2-40B4-BE49-F238E27FC236}">
                  <a16:creationId xmlns:a16="http://schemas.microsoft.com/office/drawing/2014/main" id="{7B4597FF-97C1-46BE-9A50-A1FE8529A86B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04;p13">
              <a:extLst>
                <a:ext uri="{FF2B5EF4-FFF2-40B4-BE49-F238E27FC236}">
                  <a16:creationId xmlns:a16="http://schemas.microsoft.com/office/drawing/2014/main" id="{0F212234-07E1-4278-9D58-8399B6062E10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05;p13">
              <a:extLst>
                <a:ext uri="{FF2B5EF4-FFF2-40B4-BE49-F238E27FC236}">
                  <a16:creationId xmlns:a16="http://schemas.microsoft.com/office/drawing/2014/main" id="{A1248F82-849B-4C5F-8C90-FCB16A2DADFB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06;p13">
              <a:extLst>
                <a:ext uri="{FF2B5EF4-FFF2-40B4-BE49-F238E27FC236}">
                  <a16:creationId xmlns:a16="http://schemas.microsoft.com/office/drawing/2014/main" id="{43C61AB0-C3F5-4EC5-B5FC-5AA4BC0A38B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07;p13">
              <a:extLst>
                <a:ext uri="{FF2B5EF4-FFF2-40B4-BE49-F238E27FC236}">
                  <a16:creationId xmlns:a16="http://schemas.microsoft.com/office/drawing/2014/main" id="{DFE191B5-D741-4C8B-A011-CD3AAEDD44C3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08;p13">
              <a:extLst>
                <a:ext uri="{FF2B5EF4-FFF2-40B4-BE49-F238E27FC236}">
                  <a16:creationId xmlns:a16="http://schemas.microsoft.com/office/drawing/2014/main" id="{3E03FF26-ADA4-4CB4-A9A0-88BD0132482A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09;p13">
              <a:extLst>
                <a:ext uri="{FF2B5EF4-FFF2-40B4-BE49-F238E27FC236}">
                  <a16:creationId xmlns:a16="http://schemas.microsoft.com/office/drawing/2014/main" id="{788341FD-27AC-4F74-B58F-E29FD64BF279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10;p13">
              <a:extLst>
                <a:ext uri="{FF2B5EF4-FFF2-40B4-BE49-F238E27FC236}">
                  <a16:creationId xmlns:a16="http://schemas.microsoft.com/office/drawing/2014/main" id="{EBE2C679-C4C6-4D63-A7AF-2CDDC2907A8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11;p13">
              <a:extLst>
                <a:ext uri="{FF2B5EF4-FFF2-40B4-BE49-F238E27FC236}">
                  <a16:creationId xmlns:a16="http://schemas.microsoft.com/office/drawing/2014/main" id="{9D984FBE-BFBE-4C69-8921-60F240B8C52A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12;p13">
              <a:extLst>
                <a:ext uri="{FF2B5EF4-FFF2-40B4-BE49-F238E27FC236}">
                  <a16:creationId xmlns:a16="http://schemas.microsoft.com/office/drawing/2014/main" id="{0124937E-2C74-4BCE-AA86-D45662BEA30A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13;p13">
              <a:extLst>
                <a:ext uri="{FF2B5EF4-FFF2-40B4-BE49-F238E27FC236}">
                  <a16:creationId xmlns:a16="http://schemas.microsoft.com/office/drawing/2014/main" id="{3BE608FD-1DD0-40A5-AA39-354D91DBB3C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14;p13">
              <a:extLst>
                <a:ext uri="{FF2B5EF4-FFF2-40B4-BE49-F238E27FC236}">
                  <a16:creationId xmlns:a16="http://schemas.microsoft.com/office/drawing/2014/main" id="{2419F779-6C3C-4A6D-BF03-AD0CFE6EDC72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615;p13">
            <a:extLst>
              <a:ext uri="{FF2B5EF4-FFF2-40B4-BE49-F238E27FC236}">
                <a16:creationId xmlns:a16="http://schemas.microsoft.com/office/drawing/2014/main" id="{679F760C-CE06-4913-89DF-3733CF812817}"/>
              </a:ext>
            </a:extLst>
          </p:cNvPr>
          <p:cNvGrpSpPr/>
          <p:nvPr/>
        </p:nvGrpSpPr>
        <p:grpSpPr>
          <a:xfrm rot="-2328237">
            <a:off x="9578621" y="5203591"/>
            <a:ext cx="2062364" cy="3308816"/>
            <a:chOff x="2402100" y="3854125"/>
            <a:chExt cx="435600" cy="698825"/>
          </a:xfrm>
        </p:grpSpPr>
        <p:sp>
          <p:nvSpPr>
            <p:cNvPr id="45" name="Google Shape;1616;p13">
              <a:extLst>
                <a:ext uri="{FF2B5EF4-FFF2-40B4-BE49-F238E27FC236}">
                  <a16:creationId xmlns:a16="http://schemas.microsoft.com/office/drawing/2014/main" id="{08EC960B-A826-458D-A706-A04EABFC43A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17;p13">
              <a:extLst>
                <a:ext uri="{FF2B5EF4-FFF2-40B4-BE49-F238E27FC236}">
                  <a16:creationId xmlns:a16="http://schemas.microsoft.com/office/drawing/2014/main" id="{C032BE66-3358-424C-9ADC-34EB215136F1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18;p13">
              <a:extLst>
                <a:ext uri="{FF2B5EF4-FFF2-40B4-BE49-F238E27FC236}">
                  <a16:creationId xmlns:a16="http://schemas.microsoft.com/office/drawing/2014/main" id="{D50F5DE5-29B8-430F-8F3B-3E3D3193201F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19;p13">
              <a:extLst>
                <a:ext uri="{FF2B5EF4-FFF2-40B4-BE49-F238E27FC236}">
                  <a16:creationId xmlns:a16="http://schemas.microsoft.com/office/drawing/2014/main" id="{117BCBC2-1082-4850-A8F8-14EFBE87FA2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20;p13">
              <a:extLst>
                <a:ext uri="{FF2B5EF4-FFF2-40B4-BE49-F238E27FC236}">
                  <a16:creationId xmlns:a16="http://schemas.microsoft.com/office/drawing/2014/main" id="{18CB4272-1E6C-4F27-954A-D8A410BB53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21;p13">
              <a:extLst>
                <a:ext uri="{FF2B5EF4-FFF2-40B4-BE49-F238E27FC236}">
                  <a16:creationId xmlns:a16="http://schemas.microsoft.com/office/drawing/2014/main" id="{E45E1877-3774-4EDA-A2CC-BC30AD0560DC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22;p13">
              <a:extLst>
                <a:ext uri="{FF2B5EF4-FFF2-40B4-BE49-F238E27FC236}">
                  <a16:creationId xmlns:a16="http://schemas.microsoft.com/office/drawing/2014/main" id="{0990CD5E-F38C-40B4-B3E1-8B06B973EA7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23;p13">
              <a:extLst>
                <a:ext uri="{FF2B5EF4-FFF2-40B4-BE49-F238E27FC236}">
                  <a16:creationId xmlns:a16="http://schemas.microsoft.com/office/drawing/2014/main" id="{0D28F293-641A-4594-828F-247B13AE51F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24;p13">
              <a:extLst>
                <a:ext uri="{FF2B5EF4-FFF2-40B4-BE49-F238E27FC236}">
                  <a16:creationId xmlns:a16="http://schemas.microsoft.com/office/drawing/2014/main" id="{66C61165-30E1-4B3F-9EE2-2179F32ADD8C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25;p13">
              <a:extLst>
                <a:ext uri="{FF2B5EF4-FFF2-40B4-BE49-F238E27FC236}">
                  <a16:creationId xmlns:a16="http://schemas.microsoft.com/office/drawing/2014/main" id="{189EE53B-13A6-4992-9879-932B50C50FB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26;p13">
              <a:extLst>
                <a:ext uri="{FF2B5EF4-FFF2-40B4-BE49-F238E27FC236}">
                  <a16:creationId xmlns:a16="http://schemas.microsoft.com/office/drawing/2014/main" id="{72833A77-8013-4273-8994-13E1DF9132B9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27;p13">
              <a:extLst>
                <a:ext uri="{FF2B5EF4-FFF2-40B4-BE49-F238E27FC236}">
                  <a16:creationId xmlns:a16="http://schemas.microsoft.com/office/drawing/2014/main" id="{BEEFB76F-E4D3-4F47-B850-1A78D14FF4B4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28;p13">
              <a:extLst>
                <a:ext uri="{FF2B5EF4-FFF2-40B4-BE49-F238E27FC236}">
                  <a16:creationId xmlns:a16="http://schemas.microsoft.com/office/drawing/2014/main" id="{AACFA5EB-1B22-4043-AFAF-5C64687B898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Google Shape;1629;p13">
            <a:extLst>
              <a:ext uri="{FF2B5EF4-FFF2-40B4-BE49-F238E27FC236}">
                <a16:creationId xmlns:a16="http://schemas.microsoft.com/office/drawing/2014/main" id="{84683BE3-6861-49C7-A496-6FF7EBDAAD1A}"/>
              </a:ext>
            </a:extLst>
          </p:cNvPr>
          <p:cNvSpPr/>
          <p:nvPr/>
        </p:nvSpPr>
        <p:spPr>
          <a:xfrm rot="10156090">
            <a:off x="-362812" y="-357812"/>
            <a:ext cx="1957864" cy="175069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" name="Google Shape;1630;p13">
            <a:extLst>
              <a:ext uri="{FF2B5EF4-FFF2-40B4-BE49-F238E27FC236}">
                <a16:creationId xmlns:a16="http://schemas.microsoft.com/office/drawing/2014/main" id="{8B91F9B7-47C5-4C6D-AB34-3167B0AEFE77}"/>
              </a:ext>
            </a:extLst>
          </p:cNvPr>
          <p:cNvGrpSpPr/>
          <p:nvPr/>
        </p:nvGrpSpPr>
        <p:grpSpPr>
          <a:xfrm rot="-1366232">
            <a:off x="10768355" y="4885317"/>
            <a:ext cx="1352392" cy="2134305"/>
            <a:chOff x="322650" y="2571325"/>
            <a:chExt cx="573100" cy="904450"/>
          </a:xfrm>
        </p:grpSpPr>
        <p:sp>
          <p:nvSpPr>
            <p:cNvPr id="60" name="Google Shape;1631;p13">
              <a:extLst>
                <a:ext uri="{FF2B5EF4-FFF2-40B4-BE49-F238E27FC236}">
                  <a16:creationId xmlns:a16="http://schemas.microsoft.com/office/drawing/2014/main" id="{BBA6820B-2FB2-4D47-B636-2C82BEE18542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32;p13">
              <a:extLst>
                <a:ext uri="{FF2B5EF4-FFF2-40B4-BE49-F238E27FC236}">
                  <a16:creationId xmlns:a16="http://schemas.microsoft.com/office/drawing/2014/main" id="{FB37EC18-242D-44AA-968A-95C59811677C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33;p13">
              <a:extLst>
                <a:ext uri="{FF2B5EF4-FFF2-40B4-BE49-F238E27FC236}">
                  <a16:creationId xmlns:a16="http://schemas.microsoft.com/office/drawing/2014/main" id="{CC7C2291-9AEF-465E-9721-7A2CA9B185DB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34;p13">
              <a:extLst>
                <a:ext uri="{FF2B5EF4-FFF2-40B4-BE49-F238E27FC236}">
                  <a16:creationId xmlns:a16="http://schemas.microsoft.com/office/drawing/2014/main" id="{94961E14-3C9C-4FB3-8C39-140C077DA131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635;p13">
              <a:extLst>
                <a:ext uri="{FF2B5EF4-FFF2-40B4-BE49-F238E27FC236}">
                  <a16:creationId xmlns:a16="http://schemas.microsoft.com/office/drawing/2014/main" id="{E818292E-315F-4D9B-A3D8-42C81A7DB395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636;p13">
              <a:extLst>
                <a:ext uri="{FF2B5EF4-FFF2-40B4-BE49-F238E27FC236}">
                  <a16:creationId xmlns:a16="http://schemas.microsoft.com/office/drawing/2014/main" id="{191FA57F-F01B-4F02-B6C8-80D4CED24EE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37;p13">
              <a:extLst>
                <a:ext uri="{FF2B5EF4-FFF2-40B4-BE49-F238E27FC236}">
                  <a16:creationId xmlns:a16="http://schemas.microsoft.com/office/drawing/2014/main" id="{E6CE204E-ADA6-46C6-80CB-382FE34615A1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" name="Google Shape;1638;p13">
            <a:extLst>
              <a:ext uri="{FF2B5EF4-FFF2-40B4-BE49-F238E27FC236}">
                <a16:creationId xmlns:a16="http://schemas.microsoft.com/office/drawing/2014/main" id="{49A7FC6B-26D9-4FED-BC37-6AABBEEAAA4A}"/>
              </a:ext>
            </a:extLst>
          </p:cNvPr>
          <p:cNvGrpSpPr/>
          <p:nvPr/>
        </p:nvGrpSpPr>
        <p:grpSpPr>
          <a:xfrm>
            <a:off x="11239585" y="1301217"/>
            <a:ext cx="813767" cy="556467"/>
            <a:chOff x="364525" y="2023775"/>
            <a:chExt cx="610325" cy="417350"/>
          </a:xfrm>
        </p:grpSpPr>
        <p:sp>
          <p:nvSpPr>
            <p:cNvPr id="68" name="Google Shape;1639;p13">
              <a:extLst>
                <a:ext uri="{FF2B5EF4-FFF2-40B4-BE49-F238E27FC236}">
                  <a16:creationId xmlns:a16="http://schemas.microsoft.com/office/drawing/2014/main" id="{831F92CF-55AC-4900-A3E3-5495C6C8443F}"/>
                </a:ext>
              </a:extLst>
            </p:cNvPr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40;p13">
              <a:extLst>
                <a:ext uri="{FF2B5EF4-FFF2-40B4-BE49-F238E27FC236}">
                  <a16:creationId xmlns:a16="http://schemas.microsoft.com/office/drawing/2014/main" id="{6F5BFC80-437E-41BE-8F9D-3E84B7216E75}"/>
                </a:ext>
              </a:extLst>
            </p:cNvPr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41;p13">
              <a:extLst>
                <a:ext uri="{FF2B5EF4-FFF2-40B4-BE49-F238E27FC236}">
                  <a16:creationId xmlns:a16="http://schemas.microsoft.com/office/drawing/2014/main" id="{71A29AE1-A36C-4D40-BBA5-11B2C3D5D17C}"/>
                </a:ext>
              </a:extLst>
            </p:cNvPr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42;p13">
              <a:extLst>
                <a:ext uri="{FF2B5EF4-FFF2-40B4-BE49-F238E27FC236}">
                  <a16:creationId xmlns:a16="http://schemas.microsoft.com/office/drawing/2014/main" id="{07D65F0E-3B8B-4809-B4B5-C446FDF4543A}"/>
                </a:ext>
              </a:extLst>
            </p:cNvPr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43;p13">
              <a:extLst>
                <a:ext uri="{FF2B5EF4-FFF2-40B4-BE49-F238E27FC236}">
                  <a16:creationId xmlns:a16="http://schemas.microsoft.com/office/drawing/2014/main" id="{6A12C525-E8BE-4B7D-8F6C-0E66F5A99085}"/>
                </a:ext>
              </a:extLst>
            </p:cNvPr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44;p13">
              <a:extLst>
                <a:ext uri="{FF2B5EF4-FFF2-40B4-BE49-F238E27FC236}">
                  <a16:creationId xmlns:a16="http://schemas.microsoft.com/office/drawing/2014/main" id="{EF40C074-641B-4044-89D8-9218327A2E69}"/>
                </a:ext>
              </a:extLst>
            </p:cNvPr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645;p13">
              <a:extLst>
                <a:ext uri="{FF2B5EF4-FFF2-40B4-BE49-F238E27FC236}">
                  <a16:creationId xmlns:a16="http://schemas.microsoft.com/office/drawing/2014/main" id="{E903A93F-7AC6-4918-A90B-621D740F3AEE}"/>
                </a:ext>
              </a:extLst>
            </p:cNvPr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646;p13">
              <a:extLst>
                <a:ext uri="{FF2B5EF4-FFF2-40B4-BE49-F238E27FC236}">
                  <a16:creationId xmlns:a16="http://schemas.microsoft.com/office/drawing/2014/main" id="{0F8EBE7C-4A2D-4B9B-98C4-B1839BA9B949}"/>
                </a:ext>
              </a:extLst>
            </p:cNvPr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2B934B-62C5-4BE8-881D-6E41AACCA28F}"/>
              </a:ext>
            </a:extLst>
          </p:cNvPr>
          <p:cNvSpPr/>
          <p:nvPr/>
        </p:nvSpPr>
        <p:spPr>
          <a:xfrm>
            <a:off x="1672439" y="402484"/>
            <a:ext cx="9085485" cy="15448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8DD3F0E-5D60-4B0F-8B4F-A0427F0EB86E}"/>
              </a:ext>
            </a:extLst>
          </p:cNvPr>
          <p:cNvSpPr txBox="1"/>
          <p:nvPr/>
        </p:nvSpPr>
        <p:spPr>
          <a:xfrm>
            <a:off x="3032909" y="833798"/>
            <a:ext cx="826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tên một câu chuyện em đã đọc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1" name="Picture 9">
            <a:extLst>
              <a:ext uri="{FF2B5EF4-FFF2-40B4-BE49-F238E27FC236}">
                <a16:creationId xmlns:a16="http://schemas.microsoft.com/office/drawing/2014/main" id="{5595F9A7-BA89-48FD-A2EA-C5771E14C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88869" y="3466988"/>
            <a:ext cx="3172551" cy="3204597"/>
          </a:xfrm>
          <a:prstGeom prst="rect">
            <a:avLst/>
          </a:prstGeom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39D67CAC-FFF8-4AA0-9210-327C2D8DB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07" y="2555194"/>
            <a:ext cx="6626720" cy="43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9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 animBg="1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9"/>
            <a:chOff x="3482854" y="385153"/>
            <a:chExt cx="5249620" cy="3408844"/>
          </a:xfrm>
        </p:grpSpPr>
        <p:grpSp>
          <p:nvGrpSpPr>
            <p:cNvPr id="3" name="Nhóm 4">
              <a:extLst>
                <a:ext uri="{FF2B5EF4-FFF2-40B4-BE49-F238E27FC236}">
                  <a16:creationId xmlns:a16="http://schemas.microsoft.com/office/drawing/2014/main" id="{4FA7CD5F-D17C-625C-4222-3F695C5CD679}"/>
                </a:ext>
              </a:extLst>
            </p:cNvPr>
            <p:cNvGrpSpPr/>
            <p:nvPr/>
          </p:nvGrpSpPr>
          <p:grpSpPr>
            <a:xfrm>
              <a:off x="3482854" y="385153"/>
              <a:ext cx="5249620" cy="3408844"/>
              <a:chOff x="3482854" y="385153"/>
              <a:chExt cx="5249620" cy="3408844"/>
            </a:xfrm>
          </p:grpSpPr>
          <p:pic>
            <p:nvPicPr>
              <p:cNvPr id="25" name="Hình ảnh 10">
                <a:extLst>
                  <a:ext uri="{FF2B5EF4-FFF2-40B4-BE49-F238E27FC236}">
                    <a16:creationId xmlns:a16="http://schemas.microsoft.com/office/drawing/2014/main" id="{140AE289-9877-A1C1-E8AD-7F233897D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82854" y="385153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6" name="Hộp Văn bản 11">
                <a:extLst>
                  <a:ext uri="{FF2B5EF4-FFF2-40B4-BE49-F238E27FC236}">
                    <a16:creationId xmlns:a16="http://schemas.microsoft.com/office/drawing/2014/main" id="{FE5ACAE5-C80D-E857-AEBA-10D00258A58E}"/>
                  </a:ext>
                </a:extLst>
              </p:cNvPr>
              <p:cNvSpPr txBox="1"/>
              <p:nvPr/>
            </p:nvSpPr>
            <p:spPr>
              <a:xfrm>
                <a:off x="4171760" y="1113415"/>
                <a:ext cx="3871805" cy="2067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>
                    <a:ln w="12700">
                      <a:solidFill>
                        <a:prstClr val="black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Hole Hearted" panose="020B0A06020104020203" pitchFamily="34" charset="0"/>
                    <a:ea typeface="Arial Unicode MS"/>
                    <a:cs typeface="+mn-cs"/>
                  </a:rPr>
                  <a:t>Tìm ý cho bài văn </a:t>
                </a:r>
                <a:endParaRPr kumimoji="0" lang="en-US" sz="72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69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13061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</a:rPr>
              <a:t>1. Đọc truyện sau và thực hiện yêu cầu:</a:t>
            </a:r>
          </a:p>
          <a:p>
            <a:pPr algn="ctr"/>
            <a:r>
              <a:rPr lang="vi-VN" sz="2000" b="1">
                <a:solidFill>
                  <a:srgbClr val="0070C0"/>
                </a:solidFill>
              </a:rPr>
              <a:t>Sự tích cây thì là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Ngày xưa, các loài cây đều chưa có tên. Một hôm, Trời tập hợp chúng lại</a:t>
            </a:r>
            <a:r>
              <a:rPr lang="en-US" sz="2000"/>
              <a:t>  </a:t>
            </a:r>
            <a:r>
              <a:rPr lang="vi-VN" sz="2000"/>
              <a:t>để ban cho mỗi loài một cái tên. Các loài cây đều đến thật sớm để xin Trời</a:t>
            </a:r>
            <a:r>
              <a:rPr lang="en-US" sz="2000"/>
              <a:t> </a:t>
            </a:r>
            <a:r>
              <a:rPr lang="vi-VN" sz="2000"/>
              <a:t>đặt cho một cái tên thật đẹp.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Cây có hương thơm dịu được Trời đặt tên là lan. Cây có điệu múa nhịp</a:t>
            </a:r>
            <a:r>
              <a:rPr lang="en-US" sz="2000"/>
              <a:t> </a:t>
            </a:r>
            <a:r>
              <a:rPr lang="vi-VN" sz="2000"/>
              <a:t>nhàng được đặt là tóc tiên. Loài cây có dáng đứng hiên ngang được gọi là</a:t>
            </a:r>
            <a:r>
              <a:rPr lang="en-US" sz="2000"/>
              <a:t> </a:t>
            </a:r>
            <a:r>
              <a:rPr lang="vi-VN" sz="2000"/>
              <a:t>thôn</a:t>
            </a:r>
            <a:r>
              <a:rPr lang="en-US" sz="2000"/>
              <a:t>g</a:t>
            </a:r>
            <a:r>
              <a:rPr lang="vi-VN" sz="2000"/>
              <a:t>. Các loại rau cỏ cũng có mặt đông đủ để xin Trời những cái tên thật</a:t>
            </a:r>
            <a:r>
              <a:rPr lang="en-US" sz="2000"/>
              <a:t> </a:t>
            </a:r>
            <a:r>
              <a:rPr lang="vi-VN" sz="2000"/>
              <a:t>đẹp như quế, tía tô, húng,…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Đến cuối ngày, khi Trời đã mệt, một nhành cây nhỏ mới chạy đến. Nó nói</a:t>
            </a:r>
            <a:r>
              <a:rPr lang="en-US" sz="2000"/>
              <a:t> </a:t>
            </a:r>
            <a:r>
              <a:rPr lang="vi-VN" sz="2000"/>
              <a:t>vì bận chăm sóc bà đang bị bệnh nên đã đến muộn. Cảm động trước lòng</a:t>
            </a:r>
            <a:r>
              <a:rPr lang="en-US" sz="2000"/>
              <a:t> </a:t>
            </a:r>
            <a:r>
              <a:rPr lang="vi-VN" sz="2000"/>
              <a:t>hiếu </a:t>
            </a:r>
            <a:r>
              <a:rPr lang="en-US" sz="2000"/>
              <a:t> </a:t>
            </a:r>
            <a:r>
              <a:rPr lang="vi-VN" sz="2000"/>
              <a:t>thảo của cây nên Trời không trách phạt. Nhưng lúc này, Trời chưa nghĩ</a:t>
            </a:r>
            <a:r>
              <a:rPr lang="en-US" sz="2000"/>
              <a:t> </a:t>
            </a:r>
            <a:r>
              <a:rPr lang="vi-VN" sz="2000"/>
              <a:t>ra được </a:t>
            </a:r>
            <a:r>
              <a:rPr lang="en-US" sz="2000"/>
              <a:t> </a:t>
            </a:r>
            <a:r>
              <a:rPr lang="vi-VN" sz="2000"/>
              <a:t>tên gì hay. Ông ngập ngừng: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– Tên của con… thì là… thì là…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Nhành cây nghe vậy mừng quá, hét toáng lên:</a:t>
            </a:r>
          </a:p>
          <a:p>
            <a:pPr algn="just"/>
            <a:r>
              <a:rPr lang="en-US" sz="2000"/>
              <a:t>	</a:t>
            </a:r>
            <a:r>
              <a:rPr lang="vi-VN" sz="2000"/>
              <a:t>– Tôi có tên rồi! Tên tôi là “thì là”!</a:t>
            </a:r>
            <a:endParaRPr lang="en-US" sz="2000"/>
          </a:p>
          <a:p>
            <a:pPr algn="just"/>
            <a:r>
              <a:rPr lang="vi-VN" sz="2000"/>
              <a:t>Nó vội vàng cảm ơn Trời rồi chạy về nhà khoe với bà của mình. Nó đâu</a:t>
            </a:r>
            <a:r>
              <a:rPr lang="en-US" sz="2000"/>
              <a:t> </a:t>
            </a:r>
            <a:r>
              <a:rPr lang="vi-VN" sz="2000"/>
              <a:t>biết rằng “thì là” không </a:t>
            </a:r>
            <a:endParaRPr lang="en-US" sz="2000"/>
          </a:p>
          <a:p>
            <a:pPr algn="just"/>
            <a:r>
              <a:rPr lang="vi-VN" sz="2000"/>
              <a:t>phải là tên Trời đặt cho, mà chỉ là lời nói ngập ngừng</a:t>
            </a:r>
            <a:r>
              <a:rPr lang="en-US" sz="2000"/>
              <a:t> </a:t>
            </a:r>
            <a:r>
              <a:rPr lang="vi-VN" sz="2000"/>
              <a:t>của ông khi </a:t>
            </a:r>
            <a:r>
              <a:rPr lang="en-US" sz="2000"/>
              <a:t>ch</a:t>
            </a:r>
            <a:r>
              <a:rPr lang="vi-VN" sz="2000"/>
              <a:t>ưa nghĩ ra cho nó một cái tên.</a:t>
            </a:r>
            <a:r>
              <a:rPr lang="en-US" sz="2000"/>
              <a:t> </a:t>
            </a:r>
          </a:p>
          <a:p>
            <a:pPr algn="just"/>
            <a:r>
              <a:rPr lang="en-US" sz="2000"/>
              <a:t>T</a:t>
            </a:r>
            <a:r>
              <a:rPr lang="vi-VN" sz="2000"/>
              <a:t>ừ đó, muôn loài gọi nó là cây thì là.</a:t>
            </a:r>
          </a:p>
          <a:p>
            <a:pPr algn="just"/>
            <a:r>
              <a:rPr lang="en-US" sz="2000"/>
              <a:t>						</a:t>
            </a:r>
            <a:r>
              <a:rPr lang="vi-VN" sz="2000"/>
              <a:t>Theo Truyện cổ tích Việt Nam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A9BC8-FD14-E8E4-D3B8-2B6A35C9D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6"/>
          <a:stretch/>
        </p:blipFill>
        <p:spPr>
          <a:xfrm>
            <a:off x="2135496" y="2763511"/>
            <a:ext cx="8440366" cy="390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EA9DB7-B09B-A1D4-DEDE-2648DE4B678F}"/>
              </a:ext>
            </a:extLst>
          </p:cNvPr>
          <p:cNvSpPr/>
          <p:nvPr/>
        </p:nvSpPr>
        <p:spPr>
          <a:xfrm>
            <a:off x="938715" y="316151"/>
            <a:ext cx="10117099" cy="26924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Tìm các phần mở đầu, diễn biến và kết thúc của truyện.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Chọn một sự việc ở phần diễn biến và chia sẻ với bạn: Em sẽ thêm</a:t>
            </a:r>
            <a:r>
              <a:rPr lang="en-US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sự việc đó những chi tiết nào để câu chuyện sinh động, hấp dẫn hơn?</a:t>
            </a:r>
            <a:endParaRPr lang="en-US" sz="3200" b="1" ker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4691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4891C-353C-06D8-A37F-CBF2D22470B9}"/>
              </a:ext>
            </a:extLst>
          </p:cNvPr>
          <p:cNvSpPr/>
          <p:nvPr/>
        </p:nvSpPr>
        <p:spPr>
          <a:xfrm>
            <a:off x="625912" y="1057907"/>
            <a:ext cx="11233469" cy="8789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00344-7C6B-DAEE-BF73-16A767514D6B}"/>
              </a:ext>
            </a:extLst>
          </p:cNvPr>
          <p:cNvSpPr/>
          <p:nvPr/>
        </p:nvSpPr>
        <p:spPr>
          <a:xfrm>
            <a:off x="596087" y="1942056"/>
            <a:ext cx="11325038" cy="2728608"/>
          </a:xfrm>
          <a:prstGeom prst="rect">
            <a:avLst/>
          </a:prstGeom>
          <a:solidFill>
            <a:srgbClr val="B2DE82"/>
          </a:solidFill>
          <a:ln>
            <a:solidFill>
              <a:srgbClr val="B2DE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7B211F-7282-EF04-5C0E-41A26D26E499}"/>
              </a:ext>
            </a:extLst>
          </p:cNvPr>
          <p:cNvSpPr/>
          <p:nvPr/>
        </p:nvSpPr>
        <p:spPr>
          <a:xfrm>
            <a:off x="588299" y="4670121"/>
            <a:ext cx="11325038" cy="987118"/>
          </a:xfrm>
          <a:prstGeom prst="rect">
            <a:avLst/>
          </a:prstGeom>
          <a:solidFill>
            <a:srgbClr val="FCC4E0"/>
          </a:solidFill>
          <a:ln>
            <a:solidFill>
              <a:srgbClr val="FCC4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13061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truyện sau và thực hiện yêu cầu: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 tích cây thì là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 xưa, các loài cây đều chưa có tên. Một hôm, Trời tập hợp chúng lại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ban cho mỗi loài một cái tên. Các loài cây đều đến thật sớm để xin Trời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đặt cho một cái tên thật đẹp.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có hương thơm dịu được Trời đặt tên là lan. Cây có điệu múa nhịp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nhàng được đặt là tóc tiên. Loài cây có dáng đứng hiên ngang được gọi là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thôn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Các loại rau cỏ cũng có mặt đông đủ để xin Trời những cái tên thật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 như quế, tía tô, húng,…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 cuối ngày, khi Trời đã mệt, một nhành cây nhỏ mới chạy đến. Nó nói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 bận chăm sóc bà đang bị bệnh nên đã đến muộn. Cảm động trước lòng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hiếu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của cây nên Trời không trách phạt. Nhưng lúc này, Trời chưa nghĩ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 được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gì hay. Ông ngập ngừng: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Tên của con… thì là… thì là…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Nhành cây nghe vậy mừng quá, hét toáng lên: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Tôi có tên rồi! Tên tôi là “thì là”!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 vội vàng cảm ơn Trời rồi chạy về nhà khoe với bà của mình. Nó đâu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biết rằng “thì là”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 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 là tên Trời đặt cho, mà chỉ là lời nói ngập ngừng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ông khi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ưa nghĩ ra cho nó một cái tên.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ừ đó, muôn loài gọi nó là cây thì là.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Truyện cổ tích Việt Nam</a:t>
            </a:r>
          </a:p>
        </p:txBody>
      </p:sp>
    </p:spTree>
    <p:extLst>
      <p:ext uri="{BB962C8B-B14F-4D97-AF65-F5344CB8AC3E}">
        <p14:creationId xmlns:p14="http://schemas.microsoft.com/office/powerpoint/2010/main" val="1756283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802;p25">
            <a:extLst>
              <a:ext uri="{FF2B5EF4-FFF2-40B4-BE49-F238E27FC236}">
                <a16:creationId xmlns:a16="http://schemas.microsoft.com/office/drawing/2014/main" id="{613CCF8C-F550-4922-ACC5-C1AE3B817468}"/>
              </a:ext>
            </a:extLst>
          </p:cNvPr>
          <p:cNvGrpSpPr/>
          <p:nvPr/>
        </p:nvGrpSpPr>
        <p:grpSpPr>
          <a:xfrm>
            <a:off x="-2361639" y="4595940"/>
            <a:ext cx="7454123" cy="3361969"/>
            <a:chOff x="5619200" y="4458200"/>
            <a:chExt cx="1647150" cy="742900"/>
          </a:xfrm>
        </p:grpSpPr>
        <p:sp>
          <p:nvSpPr>
            <p:cNvPr id="12" name="Google Shape;2803;p25">
              <a:extLst>
                <a:ext uri="{FF2B5EF4-FFF2-40B4-BE49-F238E27FC236}">
                  <a16:creationId xmlns:a16="http://schemas.microsoft.com/office/drawing/2014/main" id="{FF6974DC-0435-4725-B043-FDE157DD654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4;p25">
              <a:extLst>
                <a:ext uri="{FF2B5EF4-FFF2-40B4-BE49-F238E27FC236}">
                  <a16:creationId xmlns:a16="http://schemas.microsoft.com/office/drawing/2014/main" id="{33A82614-0C2E-4312-BA93-FFE7DEE1454B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5;p25">
              <a:extLst>
                <a:ext uri="{FF2B5EF4-FFF2-40B4-BE49-F238E27FC236}">
                  <a16:creationId xmlns:a16="http://schemas.microsoft.com/office/drawing/2014/main" id="{AAA53000-A2C9-4249-AD93-65B232C35126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6;p25">
              <a:extLst>
                <a:ext uri="{FF2B5EF4-FFF2-40B4-BE49-F238E27FC236}">
                  <a16:creationId xmlns:a16="http://schemas.microsoft.com/office/drawing/2014/main" id="{AF025AE5-7299-4F9E-895D-7F3491996E22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7;p25">
              <a:extLst>
                <a:ext uri="{FF2B5EF4-FFF2-40B4-BE49-F238E27FC236}">
                  <a16:creationId xmlns:a16="http://schemas.microsoft.com/office/drawing/2014/main" id="{A15633B2-A697-4E70-AA79-4F8DFE3DEA6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2808;p25">
            <a:extLst>
              <a:ext uri="{FF2B5EF4-FFF2-40B4-BE49-F238E27FC236}">
                <a16:creationId xmlns:a16="http://schemas.microsoft.com/office/drawing/2014/main" id="{278E8784-A7D2-4858-8BC8-C0F46CC5DD53}"/>
              </a:ext>
            </a:extLst>
          </p:cNvPr>
          <p:cNvGrpSpPr/>
          <p:nvPr/>
        </p:nvGrpSpPr>
        <p:grpSpPr>
          <a:xfrm rot="10800000" flipH="1">
            <a:off x="7759593" y="-801094"/>
            <a:ext cx="5510241" cy="2491468"/>
            <a:chOff x="4178350" y="2375050"/>
            <a:chExt cx="938350" cy="515775"/>
          </a:xfrm>
        </p:grpSpPr>
        <p:sp>
          <p:nvSpPr>
            <p:cNvPr id="18" name="Google Shape;2809;p25">
              <a:extLst>
                <a:ext uri="{FF2B5EF4-FFF2-40B4-BE49-F238E27FC236}">
                  <a16:creationId xmlns:a16="http://schemas.microsoft.com/office/drawing/2014/main" id="{2DC090BB-D36A-4C30-B186-C8E31163F929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0;p25">
              <a:extLst>
                <a:ext uri="{FF2B5EF4-FFF2-40B4-BE49-F238E27FC236}">
                  <a16:creationId xmlns:a16="http://schemas.microsoft.com/office/drawing/2014/main" id="{06E7247E-4AB9-47A2-AC47-136AA4A75DA2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1;p25">
              <a:extLst>
                <a:ext uri="{FF2B5EF4-FFF2-40B4-BE49-F238E27FC236}">
                  <a16:creationId xmlns:a16="http://schemas.microsoft.com/office/drawing/2014/main" id="{CF782304-9F04-458D-A3FB-457F85572EAB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2;p25">
              <a:extLst>
                <a:ext uri="{FF2B5EF4-FFF2-40B4-BE49-F238E27FC236}">
                  <a16:creationId xmlns:a16="http://schemas.microsoft.com/office/drawing/2014/main" id="{5F649495-D911-4FC3-A824-F1FD517F3DF7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3;p25">
              <a:extLst>
                <a:ext uri="{FF2B5EF4-FFF2-40B4-BE49-F238E27FC236}">
                  <a16:creationId xmlns:a16="http://schemas.microsoft.com/office/drawing/2014/main" id="{6D6AA2E3-1335-4E2A-A855-EE86C9670742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4;p25">
              <a:extLst>
                <a:ext uri="{FF2B5EF4-FFF2-40B4-BE49-F238E27FC236}">
                  <a16:creationId xmlns:a16="http://schemas.microsoft.com/office/drawing/2014/main" id="{FC97E7A7-76EC-4590-90B3-3BAEB523F967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5;p25">
              <a:extLst>
                <a:ext uri="{FF2B5EF4-FFF2-40B4-BE49-F238E27FC236}">
                  <a16:creationId xmlns:a16="http://schemas.microsoft.com/office/drawing/2014/main" id="{021B7BA1-9785-4A5D-978C-9A73D80A304E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816;p25">
            <a:extLst>
              <a:ext uri="{FF2B5EF4-FFF2-40B4-BE49-F238E27FC236}">
                <a16:creationId xmlns:a16="http://schemas.microsoft.com/office/drawing/2014/main" id="{DA3A7102-7444-4218-84B6-C70735983A42}"/>
              </a:ext>
            </a:extLst>
          </p:cNvPr>
          <p:cNvGrpSpPr/>
          <p:nvPr/>
        </p:nvGrpSpPr>
        <p:grpSpPr>
          <a:xfrm rot="-1136998">
            <a:off x="9738798" y="4940320"/>
            <a:ext cx="3550129" cy="3771592"/>
            <a:chOff x="4159600" y="887163"/>
            <a:chExt cx="1265600" cy="1344550"/>
          </a:xfrm>
        </p:grpSpPr>
        <p:sp>
          <p:nvSpPr>
            <p:cNvPr id="26" name="Google Shape;2817;p25">
              <a:extLst>
                <a:ext uri="{FF2B5EF4-FFF2-40B4-BE49-F238E27FC236}">
                  <a16:creationId xmlns:a16="http://schemas.microsoft.com/office/drawing/2014/main" id="{704BA263-64E1-48E2-9324-293126B296D7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18;p25">
              <a:extLst>
                <a:ext uri="{FF2B5EF4-FFF2-40B4-BE49-F238E27FC236}">
                  <a16:creationId xmlns:a16="http://schemas.microsoft.com/office/drawing/2014/main" id="{EFD28C05-45C8-4A42-B850-940BF837CA54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19;p25">
              <a:extLst>
                <a:ext uri="{FF2B5EF4-FFF2-40B4-BE49-F238E27FC236}">
                  <a16:creationId xmlns:a16="http://schemas.microsoft.com/office/drawing/2014/main" id="{CCCE469C-EC1C-4213-80B9-01A85577943E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20;p25">
              <a:extLst>
                <a:ext uri="{FF2B5EF4-FFF2-40B4-BE49-F238E27FC236}">
                  <a16:creationId xmlns:a16="http://schemas.microsoft.com/office/drawing/2014/main" id="{813D10A1-B22F-4348-A735-7F71917E0E99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21;p25">
              <a:extLst>
                <a:ext uri="{FF2B5EF4-FFF2-40B4-BE49-F238E27FC236}">
                  <a16:creationId xmlns:a16="http://schemas.microsoft.com/office/drawing/2014/main" id="{45ADD649-00B9-44F8-A54B-BCB7C0D41ED7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22;p25">
              <a:extLst>
                <a:ext uri="{FF2B5EF4-FFF2-40B4-BE49-F238E27FC236}">
                  <a16:creationId xmlns:a16="http://schemas.microsoft.com/office/drawing/2014/main" id="{01FE08A1-8696-4FCE-94CD-AE9B0C6C6924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23;p25">
              <a:extLst>
                <a:ext uri="{FF2B5EF4-FFF2-40B4-BE49-F238E27FC236}">
                  <a16:creationId xmlns:a16="http://schemas.microsoft.com/office/drawing/2014/main" id="{90975805-9E09-4445-91AF-CD3BABBF611E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24;p25">
              <a:extLst>
                <a:ext uri="{FF2B5EF4-FFF2-40B4-BE49-F238E27FC236}">
                  <a16:creationId xmlns:a16="http://schemas.microsoft.com/office/drawing/2014/main" id="{2BCE42D8-A11C-4C95-8848-3F5678C98E65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25;p25">
              <a:extLst>
                <a:ext uri="{FF2B5EF4-FFF2-40B4-BE49-F238E27FC236}">
                  <a16:creationId xmlns:a16="http://schemas.microsoft.com/office/drawing/2014/main" id="{4B09A803-FFDA-458F-AB71-2087E149F58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26;p25">
              <a:extLst>
                <a:ext uri="{FF2B5EF4-FFF2-40B4-BE49-F238E27FC236}">
                  <a16:creationId xmlns:a16="http://schemas.microsoft.com/office/drawing/2014/main" id="{ADBA6A3B-4CF9-411C-AA3A-6F035B5D67BC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27;p25">
              <a:extLst>
                <a:ext uri="{FF2B5EF4-FFF2-40B4-BE49-F238E27FC236}">
                  <a16:creationId xmlns:a16="http://schemas.microsoft.com/office/drawing/2014/main" id="{16E1DB34-8B28-4DB1-AE32-1596A7B9F69D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28;p25">
              <a:extLst>
                <a:ext uri="{FF2B5EF4-FFF2-40B4-BE49-F238E27FC236}">
                  <a16:creationId xmlns:a16="http://schemas.microsoft.com/office/drawing/2014/main" id="{B4C0EB69-434D-422B-8A7C-9C0DEA4615BC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29;p25">
              <a:extLst>
                <a:ext uri="{FF2B5EF4-FFF2-40B4-BE49-F238E27FC236}">
                  <a16:creationId xmlns:a16="http://schemas.microsoft.com/office/drawing/2014/main" id="{8D0BC4E9-6214-4BC9-89A9-92471A370F05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30;p25">
              <a:extLst>
                <a:ext uri="{FF2B5EF4-FFF2-40B4-BE49-F238E27FC236}">
                  <a16:creationId xmlns:a16="http://schemas.microsoft.com/office/drawing/2014/main" id="{1BF5B2E7-DE1E-416F-97EF-A4D17B27B42F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31;p25">
              <a:extLst>
                <a:ext uri="{FF2B5EF4-FFF2-40B4-BE49-F238E27FC236}">
                  <a16:creationId xmlns:a16="http://schemas.microsoft.com/office/drawing/2014/main" id="{8E3F4F91-9EA5-476A-9768-E5415C0C622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32;p25">
              <a:extLst>
                <a:ext uri="{FF2B5EF4-FFF2-40B4-BE49-F238E27FC236}">
                  <a16:creationId xmlns:a16="http://schemas.microsoft.com/office/drawing/2014/main" id="{546544A0-1B4E-4771-8B06-347859C21A6B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33;p25">
              <a:extLst>
                <a:ext uri="{FF2B5EF4-FFF2-40B4-BE49-F238E27FC236}">
                  <a16:creationId xmlns:a16="http://schemas.microsoft.com/office/drawing/2014/main" id="{8C85AEE6-766B-45F9-BB96-0E9800B697F5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34;p25">
              <a:extLst>
                <a:ext uri="{FF2B5EF4-FFF2-40B4-BE49-F238E27FC236}">
                  <a16:creationId xmlns:a16="http://schemas.microsoft.com/office/drawing/2014/main" id="{19BC869C-5729-4AA6-8A03-8DC83D9D4440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35;p25">
              <a:extLst>
                <a:ext uri="{FF2B5EF4-FFF2-40B4-BE49-F238E27FC236}">
                  <a16:creationId xmlns:a16="http://schemas.microsoft.com/office/drawing/2014/main" id="{1522417C-A7F2-4302-A28D-DE77C56B7FFA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36;p25">
              <a:extLst>
                <a:ext uri="{FF2B5EF4-FFF2-40B4-BE49-F238E27FC236}">
                  <a16:creationId xmlns:a16="http://schemas.microsoft.com/office/drawing/2014/main" id="{4733F58C-5325-4315-A690-02A9CEA7EBB4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37;p25">
              <a:extLst>
                <a:ext uri="{FF2B5EF4-FFF2-40B4-BE49-F238E27FC236}">
                  <a16:creationId xmlns:a16="http://schemas.microsoft.com/office/drawing/2014/main" id="{D18A8EE8-642E-4B73-A2A7-9AB9D577AD47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38;p25">
              <a:extLst>
                <a:ext uri="{FF2B5EF4-FFF2-40B4-BE49-F238E27FC236}">
                  <a16:creationId xmlns:a16="http://schemas.microsoft.com/office/drawing/2014/main" id="{F138D0A9-7C8F-4BD0-B5A3-2E43E7B66756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39;p25">
              <a:extLst>
                <a:ext uri="{FF2B5EF4-FFF2-40B4-BE49-F238E27FC236}">
                  <a16:creationId xmlns:a16="http://schemas.microsoft.com/office/drawing/2014/main" id="{6C55DB8A-A848-4128-BEB3-49844C87BAA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40;p25">
              <a:extLst>
                <a:ext uri="{FF2B5EF4-FFF2-40B4-BE49-F238E27FC236}">
                  <a16:creationId xmlns:a16="http://schemas.microsoft.com/office/drawing/2014/main" id="{389BA4B5-FB63-443D-A968-E4CDEED10676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41;p25">
              <a:extLst>
                <a:ext uri="{FF2B5EF4-FFF2-40B4-BE49-F238E27FC236}">
                  <a16:creationId xmlns:a16="http://schemas.microsoft.com/office/drawing/2014/main" id="{4A980604-60D2-4AE5-B424-9268182451D7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42;p25">
              <a:extLst>
                <a:ext uri="{FF2B5EF4-FFF2-40B4-BE49-F238E27FC236}">
                  <a16:creationId xmlns:a16="http://schemas.microsoft.com/office/drawing/2014/main" id="{E12CFD51-ED2C-46BA-973D-9F968555505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43;p25">
              <a:extLst>
                <a:ext uri="{FF2B5EF4-FFF2-40B4-BE49-F238E27FC236}">
                  <a16:creationId xmlns:a16="http://schemas.microsoft.com/office/drawing/2014/main" id="{7ED4E8DD-006D-4A08-9C5E-7741DBEC48AD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44;p25">
              <a:extLst>
                <a:ext uri="{FF2B5EF4-FFF2-40B4-BE49-F238E27FC236}">
                  <a16:creationId xmlns:a16="http://schemas.microsoft.com/office/drawing/2014/main" id="{47D8F888-430A-4755-B13C-09920ABAA9B9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45;p25">
              <a:extLst>
                <a:ext uri="{FF2B5EF4-FFF2-40B4-BE49-F238E27FC236}">
                  <a16:creationId xmlns:a16="http://schemas.microsoft.com/office/drawing/2014/main" id="{1F9F9DFB-CF36-460E-850A-D4E9BCF8F878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46;p25">
              <a:extLst>
                <a:ext uri="{FF2B5EF4-FFF2-40B4-BE49-F238E27FC236}">
                  <a16:creationId xmlns:a16="http://schemas.microsoft.com/office/drawing/2014/main" id="{488D520D-CE97-4829-BF29-AC8766CFB8C6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47;p25">
              <a:extLst>
                <a:ext uri="{FF2B5EF4-FFF2-40B4-BE49-F238E27FC236}">
                  <a16:creationId xmlns:a16="http://schemas.microsoft.com/office/drawing/2014/main" id="{F892D468-D828-4466-8234-EE2F8CB8CA62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48;p25">
              <a:extLst>
                <a:ext uri="{FF2B5EF4-FFF2-40B4-BE49-F238E27FC236}">
                  <a16:creationId xmlns:a16="http://schemas.microsoft.com/office/drawing/2014/main" id="{986D9126-FCDA-427C-AB43-853638306ADE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49;p25">
              <a:extLst>
                <a:ext uri="{FF2B5EF4-FFF2-40B4-BE49-F238E27FC236}">
                  <a16:creationId xmlns:a16="http://schemas.microsoft.com/office/drawing/2014/main" id="{5EEC8461-A514-4039-B184-1F6F91E1BB7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50;p25">
              <a:extLst>
                <a:ext uri="{FF2B5EF4-FFF2-40B4-BE49-F238E27FC236}">
                  <a16:creationId xmlns:a16="http://schemas.microsoft.com/office/drawing/2014/main" id="{43D85E15-66DB-4A12-88B1-9BB5FB633B4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51;p25">
              <a:extLst>
                <a:ext uri="{FF2B5EF4-FFF2-40B4-BE49-F238E27FC236}">
                  <a16:creationId xmlns:a16="http://schemas.microsoft.com/office/drawing/2014/main" id="{2FDCBE30-7A5A-45BA-B823-CB7F903463D1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52;p25">
              <a:extLst>
                <a:ext uri="{FF2B5EF4-FFF2-40B4-BE49-F238E27FC236}">
                  <a16:creationId xmlns:a16="http://schemas.microsoft.com/office/drawing/2014/main" id="{90F019C5-7D43-451D-B71B-04A93359AE4A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53;p25">
              <a:extLst>
                <a:ext uri="{FF2B5EF4-FFF2-40B4-BE49-F238E27FC236}">
                  <a16:creationId xmlns:a16="http://schemas.microsoft.com/office/drawing/2014/main" id="{79F550C6-B9A1-4BBC-AE0A-18713607139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54;p25">
              <a:extLst>
                <a:ext uri="{FF2B5EF4-FFF2-40B4-BE49-F238E27FC236}">
                  <a16:creationId xmlns:a16="http://schemas.microsoft.com/office/drawing/2014/main" id="{5BB62BA5-D978-483E-834E-FF86622984EB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55;p25">
              <a:extLst>
                <a:ext uri="{FF2B5EF4-FFF2-40B4-BE49-F238E27FC236}">
                  <a16:creationId xmlns:a16="http://schemas.microsoft.com/office/drawing/2014/main" id="{EEE4D828-785E-4A2A-B25E-D6E4EAB761BA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56;p25">
              <a:extLst>
                <a:ext uri="{FF2B5EF4-FFF2-40B4-BE49-F238E27FC236}">
                  <a16:creationId xmlns:a16="http://schemas.microsoft.com/office/drawing/2014/main" id="{FBD6D87E-D888-4E20-9D15-99F374B33544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57;p25">
              <a:extLst>
                <a:ext uri="{FF2B5EF4-FFF2-40B4-BE49-F238E27FC236}">
                  <a16:creationId xmlns:a16="http://schemas.microsoft.com/office/drawing/2014/main" id="{7F48BC19-6524-4697-8168-A30986250018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58;p25">
              <a:extLst>
                <a:ext uri="{FF2B5EF4-FFF2-40B4-BE49-F238E27FC236}">
                  <a16:creationId xmlns:a16="http://schemas.microsoft.com/office/drawing/2014/main" id="{88BC0213-AF9A-4DB5-9D96-76E082A1D3B3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59;p25">
              <a:extLst>
                <a:ext uri="{FF2B5EF4-FFF2-40B4-BE49-F238E27FC236}">
                  <a16:creationId xmlns:a16="http://schemas.microsoft.com/office/drawing/2014/main" id="{B9B605CC-AC4C-4E1B-B6D8-1A2CFFFB9CE0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60;p25">
              <a:extLst>
                <a:ext uri="{FF2B5EF4-FFF2-40B4-BE49-F238E27FC236}">
                  <a16:creationId xmlns:a16="http://schemas.microsoft.com/office/drawing/2014/main" id="{0401BC24-364A-40F2-AB71-D1D009A56BFB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61;p25">
              <a:extLst>
                <a:ext uri="{FF2B5EF4-FFF2-40B4-BE49-F238E27FC236}">
                  <a16:creationId xmlns:a16="http://schemas.microsoft.com/office/drawing/2014/main" id="{3F60B9DD-428C-4D6F-AB1E-10C8356792BF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62;p25">
              <a:extLst>
                <a:ext uri="{FF2B5EF4-FFF2-40B4-BE49-F238E27FC236}">
                  <a16:creationId xmlns:a16="http://schemas.microsoft.com/office/drawing/2014/main" id="{23A807FE-B25E-47CC-A6EE-F0879F6DF4A2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63;p25">
              <a:extLst>
                <a:ext uri="{FF2B5EF4-FFF2-40B4-BE49-F238E27FC236}">
                  <a16:creationId xmlns:a16="http://schemas.microsoft.com/office/drawing/2014/main" id="{616A225C-6007-48B1-84D0-FB89D8A61B06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64;p25">
              <a:extLst>
                <a:ext uri="{FF2B5EF4-FFF2-40B4-BE49-F238E27FC236}">
                  <a16:creationId xmlns:a16="http://schemas.microsoft.com/office/drawing/2014/main" id="{CBAA1F28-7455-47BC-99AB-1D0C6B8807D7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65;p25">
              <a:extLst>
                <a:ext uri="{FF2B5EF4-FFF2-40B4-BE49-F238E27FC236}">
                  <a16:creationId xmlns:a16="http://schemas.microsoft.com/office/drawing/2014/main" id="{55A5ECF0-E69C-4541-9EC0-A89A2DB79478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66;p25">
              <a:extLst>
                <a:ext uri="{FF2B5EF4-FFF2-40B4-BE49-F238E27FC236}">
                  <a16:creationId xmlns:a16="http://schemas.microsoft.com/office/drawing/2014/main" id="{942BD106-B9AD-4500-B5B7-917E9FAE88A3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867;p25">
              <a:extLst>
                <a:ext uri="{FF2B5EF4-FFF2-40B4-BE49-F238E27FC236}">
                  <a16:creationId xmlns:a16="http://schemas.microsoft.com/office/drawing/2014/main" id="{F24652A4-26AA-45D8-9404-A952367BFCBB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868;p25">
              <a:extLst>
                <a:ext uri="{FF2B5EF4-FFF2-40B4-BE49-F238E27FC236}">
                  <a16:creationId xmlns:a16="http://schemas.microsoft.com/office/drawing/2014/main" id="{E50B0D44-670E-4AE5-91CF-2EAE1B85AF42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869;p25">
              <a:extLst>
                <a:ext uri="{FF2B5EF4-FFF2-40B4-BE49-F238E27FC236}">
                  <a16:creationId xmlns:a16="http://schemas.microsoft.com/office/drawing/2014/main" id="{ED4E448F-8FFD-4104-9EAE-60075776E6D9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870;p25">
              <a:extLst>
                <a:ext uri="{FF2B5EF4-FFF2-40B4-BE49-F238E27FC236}">
                  <a16:creationId xmlns:a16="http://schemas.microsoft.com/office/drawing/2014/main" id="{CA7BE450-F934-4864-A6C3-10C5E762768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871;p25">
              <a:extLst>
                <a:ext uri="{FF2B5EF4-FFF2-40B4-BE49-F238E27FC236}">
                  <a16:creationId xmlns:a16="http://schemas.microsoft.com/office/drawing/2014/main" id="{7E2668F4-3B6F-4753-8C9F-6A8885B4B1AB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872;p25">
              <a:extLst>
                <a:ext uri="{FF2B5EF4-FFF2-40B4-BE49-F238E27FC236}">
                  <a16:creationId xmlns:a16="http://schemas.microsoft.com/office/drawing/2014/main" id="{6E6AB001-745D-4D0B-8828-F87C503E4707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873;p25">
              <a:extLst>
                <a:ext uri="{FF2B5EF4-FFF2-40B4-BE49-F238E27FC236}">
                  <a16:creationId xmlns:a16="http://schemas.microsoft.com/office/drawing/2014/main" id="{1E07DBB3-B5A0-406D-80DF-7B2B3A11EE32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874;p25">
              <a:extLst>
                <a:ext uri="{FF2B5EF4-FFF2-40B4-BE49-F238E27FC236}">
                  <a16:creationId xmlns:a16="http://schemas.microsoft.com/office/drawing/2014/main" id="{35AD5BC1-A028-4826-AC9E-D888C6DD9B0E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875;p25">
              <a:extLst>
                <a:ext uri="{FF2B5EF4-FFF2-40B4-BE49-F238E27FC236}">
                  <a16:creationId xmlns:a16="http://schemas.microsoft.com/office/drawing/2014/main" id="{7CDF9156-0E83-4D13-AECE-E913849E184C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876;p25">
              <a:extLst>
                <a:ext uri="{FF2B5EF4-FFF2-40B4-BE49-F238E27FC236}">
                  <a16:creationId xmlns:a16="http://schemas.microsoft.com/office/drawing/2014/main" id="{B3FAF373-E0B3-4D17-B539-681573D5BB6A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877;p25">
              <a:extLst>
                <a:ext uri="{FF2B5EF4-FFF2-40B4-BE49-F238E27FC236}">
                  <a16:creationId xmlns:a16="http://schemas.microsoft.com/office/drawing/2014/main" id="{7177907B-7937-476D-858D-4DDDB22E3A8B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878;p25">
              <a:extLst>
                <a:ext uri="{FF2B5EF4-FFF2-40B4-BE49-F238E27FC236}">
                  <a16:creationId xmlns:a16="http://schemas.microsoft.com/office/drawing/2014/main" id="{38667974-F7EC-497E-93D6-B822C704D228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879;p25">
              <a:extLst>
                <a:ext uri="{FF2B5EF4-FFF2-40B4-BE49-F238E27FC236}">
                  <a16:creationId xmlns:a16="http://schemas.microsoft.com/office/drawing/2014/main" id="{1895DD1B-14A5-49D4-B81E-0F71DB72CD6C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880;p25">
              <a:extLst>
                <a:ext uri="{FF2B5EF4-FFF2-40B4-BE49-F238E27FC236}">
                  <a16:creationId xmlns:a16="http://schemas.microsoft.com/office/drawing/2014/main" id="{97D57066-7298-4022-9BC5-FDB372F3ECCB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881;p25">
              <a:extLst>
                <a:ext uri="{FF2B5EF4-FFF2-40B4-BE49-F238E27FC236}">
                  <a16:creationId xmlns:a16="http://schemas.microsoft.com/office/drawing/2014/main" id="{8F4FA724-A6DC-415C-A811-08C134E0B35E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882;p25">
              <a:extLst>
                <a:ext uri="{FF2B5EF4-FFF2-40B4-BE49-F238E27FC236}">
                  <a16:creationId xmlns:a16="http://schemas.microsoft.com/office/drawing/2014/main" id="{DD958FFA-F06D-4CC8-9C11-19EFB5A09C6A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883;p25">
              <a:extLst>
                <a:ext uri="{FF2B5EF4-FFF2-40B4-BE49-F238E27FC236}">
                  <a16:creationId xmlns:a16="http://schemas.microsoft.com/office/drawing/2014/main" id="{56D665BC-5B49-4B61-9A6E-68D4B757315C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884;p25">
              <a:extLst>
                <a:ext uri="{FF2B5EF4-FFF2-40B4-BE49-F238E27FC236}">
                  <a16:creationId xmlns:a16="http://schemas.microsoft.com/office/drawing/2014/main" id="{4A23B04F-93EB-4209-8B3B-047D355C7DB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885;p25">
              <a:extLst>
                <a:ext uri="{FF2B5EF4-FFF2-40B4-BE49-F238E27FC236}">
                  <a16:creationId xmlns:a16="http://schemas.microsoft.com/office/drawing/2014/main" id="{E91E9010-DBC8-4030-88F0-BA4F26275472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886;p25">
              <a:extLst>
                <a:ext uri="{FF2B5EF4-FFF2-40B4-BE49-F238E27FC236}">
                  <a16:creationId xmlns:a16="http://schemas.microsoft.com/office/drawing/2014/main" id="{7D5A3F10-6910-4056-B994-36F8816954D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887;p25">
              <a:extLst>
                <a:ext uri="{FF2B5EF4-FFF2-40B4-BE49-F238E27FC236}">
                  <a16:creationId xmlns:a16="http://schemas.microsoft.com/office/drawing/2014/main" id="{4F1023EF-B8F7-43DF-A217-529B3069E569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888;p25">
              <a:extLst>
                <a:ext uri="{FF2B5EF4-FFF2-40B4-BE49-F238E27FC236}">
                  <a16:creationId xmlns:a16="http://schemas.microsoft.com/office/drawing/2014/main" id="{A0F12528-11E7-4AD6-B346-86673D5230ED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889;p25">
              <a:extLst>
                <a:ext uri="{FF2B5EF4-FFF2-40B4-BE49-F238E27FC236}">
                  <a16:creationId xmlns:a16="http://schemas.microsoft.com/office/drawing/2014/main" id="{1025C825-1B87-4E37-BA9F-3E59A51525B0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890;p25">
              <a:extLst>
                <a:ext uri="{FF2B5EF4-FFF2-40B4-BE49-F238E27FC236}">
                  <a16:creationId xmlns:a16="http://schemas.microsoft.com/office/drawing/2014/main" id="{B852401E-5D20-4430-BB43-CED85E7D1D23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891;p25">
              <a:extLst>
                <a:ext uri="{FF2B5EF4-FFF2-40B4-BE49-F238E27FC236}">
                  <a16:creationId xmlns:a16="http://schemas.microsoft.com/office/drawing/2014/main" id="{1AB1F958-E49B-49F5-92DC-7348D3684ED0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892;p25">
              <a:extLst>
                <a:ext uri="{FF2B5EF4-FFF2-40B4-BE49-F238E27FC236}">
                  <a16:creationId xmlns:a16="http://schemas.microsoft.com/office/drawing/2014/main" id="{C10B7BBE-7817-4AEE-AAC7-DA311F781D5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893;p25">
              <a:extLst>
                <a:ext uri="{FF2B5EF4-FFF2-40B4-BE49-F238E27FC236}">
                  <a16:creationId xmlns:a16="http://schemas.microsoft.com/office/drawing/2014/main" id="{E8E8F443-2679-425A-B4B8-75D92D20C1EE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894;p25">
              <a:extLst>
                <a:ext uri="{FF2B5EF4-FFF2-40B4-BE49-F238E27FC236}">
                  <a16:creationId xmlns:a16="http://schemas.microsoft.com/office/drawing/2014/main" id="{38207AF2-4A94-4E24-A492-B5000F6BE254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895;p25">
              <a:extLst>
                <a:ext uri="{FF2B5EF4-FFF2-40B4-BE49-F238E27FC236}">
                  <a16:creationId xmlns:a16="http://schemas.microsoft.com/office/drawing/2014/main" id="{12443F59-2B51-489A-8DCC-3DCAA4DD82E8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896;p25">
              <a:extLst>
                <a:ext uri="{FF2B5EF4-FFF2-40B4-BE49-F238E27FC236}">
                  <a16:creationId xmlns:a16="http://schemas.microsoft.com/office/drawing/2014/main" id="{A44AFD82-B1B5-4FD8-B8BB-CEC58A39CB13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897;p25">
              <a:extLst>
                <a:ext uri="{FF2B5EF4-FFF2-40B4-BE49-F238E27FC236}">
                  <a16:creationId xmlns:a16="http://schemas.microsoft.com/office/drawing/2014/main" id="{6BBC2DF0-BA45-44D9-A83C-272538114705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898;p25">
              <a:extLst>
                <a:ext uri="{FF2B5EF4-FFF2-40B4-BE49-F238E27FC236}">
                  <a16:creationId xmlns:a16="http://schemas.microsoft.com/office/drawing/2014/main" id="{8217270E-D0D2-4A50-A44D-9AB465F0823C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899;p25">
              <a:extLst>
                <a:ext uri="{FF2B5EF4-FFF2-40B4-BE49-F238E27FC236}">
                  <a16:creationId xmlns:a16="http://schemas.microsoft.com/office/drawing/2014/main" id="{3AEFF9A0-292C-4582-B21D-529700B0DAF2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900;p25">
              <a:extLst>
                <a:ext uri="{FF2B5EF4-FFF2-40B4-BE49-F238E27FC236}">
                  <a16:creationId xmlns:a16="http://schemas.microsoft.com/office/drawing/2014/main" id="{0A9A2D58-3B86-4959-BE53-8EC529BB1CA6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901;p25">
              <a:extLst>
                <a:ext uri="{FF2B5EF4-FFF2-40B4-BE49-F238E27FC236}">
                  <a16:creationId xmlns:a16="http://schemas.microsoft.com/office/drawing/2014/main" id="{BC6801D0-8B0C-4B41-8BDF-4CD5E41FAAB1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902;p25">
              <a:extLst>
                <a:ext uri="{FF2B5EF4-FFF2-40B4-BE49-F238E27FC236}">
                  <a16:creationId xmlns:a16="http://schemas.microsoft.com/office/drawing/2014/main" id="{6806F062-E76C-48E2-85F1-6523DBC338A5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903;p25">
              <a:extLst>
                <a:ext uri="{FF2B5EF4-FFF2-40B4-BE49-F238E27FC236}">
                  <a16:creationId xmlns:a16="http://schemas.microsoft.com/office/drawing/2014/main" id="{A5076198-2B9C-40BC-9AD3-170E052C6A50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904;p25">
              <a:extLst>
                <a:ext uri="{FF2B5EF4-FFF2-40B4-BE49-F238E27FC236}">
                  <a16:creationId xmlns:a16="http://schemas.microsoft.com/office/drawing/2014/main" id="{36A34696-F15B-4C15-9395-9E5AE92E298D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905;p25">
              <a:extLst>
                <a:ext uri="{FF2B5EF4-FFF2-40B4-BE49-F238E27FC236}">
                  <a16:creationId xmlns:a16="http://schemas.microsoft.com/office/drawing/2014/main" id="{5DA21C86-AAEC-401E-AFE9-00D064233C16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906;p25">
              <a:extLst>
                <a:ext uri="{FF2B5EF4-FFF2-40B4-BE49-F238E27FC236}">
                  <a16:creationId xmlns:a16="http://schemas.microsoft.com/office/drawing/2014/main" id="{74B92830-9E23-4A31-9BA6-480CCD6600D4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907;p25">
              <a:extLst>
                <a:ext uri="{FF2B5EF4-FFF2-40B4-BE49-F238E27FC236}">
                  <a16:creationId xmlns:a16="http://schemas.microsoft.com/office/drawing/2014/main" id="{ABBA6991-6066-41CD-9C84-E195F0E4F53A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908;p25">
              <a:extLst>
                <a:ext uri="{FF2B5EF4-FFF2-40B4-BE49-F238E27FC236}">
                  <a16:creationId xmlns:a16="http://schemas.microsoft.com/office/drawing/2014/main" id="{2D78E3E5-B4DD-447A-9B42-8925934CB4DD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909;p25">
              <a:extLst>
                <a:ext uri="{FF2B5EF4-FFF2-40B4-BE49-F238E27FC236}">
                  <a16:creationId xmlns:a16="http://schemas.microsoft.com/office/drawing/2014/main" id="{D292849D-A3D1-4005-AEFA-C90DAD0F23B8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910;p25">
              <a:extLst>
                <a:ext uri="{FF2B5EF4-FFF2-40B4-BE49-F238E27FC236}">
                  <a16:creationId xmlns:a16="http://schemas.microsoft.com/office/drawing/2014/main" id="{17D40671-27C3-415D-90ED-14764D47A498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911;p25">
              <a:extLst>
                <a:ext uri="{FF2B5EF4-FFF2-40B4-BE49-F238E27FC236}">
                  <a16:creationId xmlns:a16="http://schemas.microsoft.com/office/drawing/2014/main" id="{8FC37647-2C8D-47E7-A034-42BA78A8511A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912;p25">
              <a:extLst>
                <a:ext uri="{FF2B5EF4-FFF2-40B4-BE49-F238E27FC236}">
                  <a16:creationId xmlns:a16="http://schemas.microsoft.com/office/drawing/2014/main" id="{A5BA7134-9185-47E4-8D21-03BA9B908AE9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913;p25">
              <a:extLst>
                <a:ext uri="{FF2B5EF4-FFF2-40B4-BE49-F238E27FC236}">
                  <a16:creationId xmlns:a16="http://schemas.microsoft.com/office/drawing/2014/main" id="{582E08C0-0219-4080-A78A-0EC230892813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914;p25">
              <a:extLst>
                <a:ext uri="{FF2B5EF4-FFF2-40B4-BE49-F238E27FC236}">
                  <a16:creationId xmlns:a16="http://schemas.microsoft.com/office/drawing/2014/main" id="{174F8115-7717-4ADF-A4FB-6FB94C22148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915;p25">
              <a:extLst>
                <a:ext uri="{FF2B5EF4-FFF2-40B4-BE49-F238E27FC236}">
                  <a16:creationId xmlns:a16="http://schemas.microsoft.com/office/drawing/2014/main" id="{58B877BA-DD51-4B5D-9A6E-5493D037DE49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916;p25">
              <a:extLst>
                <a:ext uri="{FF2B5EF4-FFF2-40B4-BE49-F238E27FC236}">
                  <a16:creationId xmlns:a16="http://schemas.microsoft.com/office/drawing/2014/main" id="{0EFB1826-DAE2-4271-B644-698D1F0D9883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917;p25">
              <a:extLst>
                <a:ext uri="{FF2B5EF4-FFF2-40B4-BE49-F238E27FC236}">
                  <a16:creationId xmlns:a16="http://schemas.microsoft.com/office/drawing/2014/main" id="{AC33711B-F8DB-4457-B475-D63AC55906D9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918;p25">
              <a:extLst>
                <a:ext uri="{FF2B5EF4-FFF2-40B4-BE49-F238E27FC236}">
                  <a16:creationId xmlns:a16="http://schemas.microsoft.com/office/drawing/2014/main" id="{A4086E6A-BE71-45A4-8924-5884B39F6F4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919;p25">
              <a:extLst>
                <a:ext uri="{FF2B5EF4-FFF2-40B4-BE49-F238E27FC236}">
                  <a16:creationId xmlns:a16="http://schemas.microsoft.com/office/drawing/2014/main" id="{99C9CF4D-E214-41AA-B1A4-9393C346BB61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920;p25">
              <a:extLst>
                <a:ext uri="{FF2B5EF4-FFF2-40B4-BE49-F238E27FC236}">
                  <a16:creationId xmlns:a16="http://schemas.microsoft.com/office/drawing/2014/main" id="{A2239525-7F8C-4A13-AA82-2014943D7B94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921;p25">
              <a:extLst>
                <a:ext uri="{FF2B5EF4-FFF2-40B4-BE49-F238E27FC236}">
                  <a16:creationId xmlns:a16="http://schemas.microsoft.com/office/drawing/2014/main" id="{0306EC50-562C-4897-81ED-0535BF8744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2922;p25">
            <a:extLst>
              <a:ext uri="{FF2B5EF4-FFF2-40B4-BE49-F238E27FC236}">
                <a16:creationId xmlns:a16="http://schemas.microsoft.com/office/drawing/2014/main" id="{C4643ACF-9761-43C9-83D0-8F2E1ED32ACC}"/>
              </a:ext>
            </a:extLst>
          </p:cNvPr>
          <p:cNvSpPr/>
          <p:nvPr/>
        </p:nvSpPr>
        <p:spPr>
          <a:xfrm rot="8934532" flipH="1">
            <a:off x="-407690" y="-689517"/>
            <a:ext cx="2537107" cy="226827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2923;p25">
            <a:extLst>
              <a:ext uri="{FF2B5EF4-FFF2-40B4-BE49-F238E27FC236}">
                <a16:creationId xmlns:a16="http://schemas.microsoft.com/office/drawing/2014/main" id="{1C493B78-5B68-4931-AAA3-21F85AEF8A4B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133" name="Google Shape;2924;p25">
              <a:extLst>
                <a:ext uri="{FF2B5EF4-FFF2-40B4-BE49-F238E27FC236}">
                  <a16:creationId xmlns:a16="http://schemas.microsoft.com/office/drawing/2014/main" id="{FA4AE202-AD5A-433B-9B25-1FB9874497C0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925;p25">
              <a:extLst>
                <a:ext uri="{FF2B5EF4-FFF2-40B4-BE49-F238E27FC236}">
                  <a16:creationId xmlns:a16="http://schemas.microsoft.com/office/drawing/2014/main" id="{768EF429-34F1-44BB-807C-3E6C9E2BD3F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926;p25">
              <a:extLst>
                <a:ext uri="{FF2B5EF4-FFF2-40B4-BE49-F238E27FC236}">
                  <a16:creationId xmlns:a16="http://schemas.microsoft.com/office/drawing/2014/main" id="{079BE06D-456D-454E-AEC0-5D4A02FF986A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927;p25">
              <a:extLst>
                <a:ext uri="{FF2B5EF4-FFF2-40B4-BE49-F238E27FC236}">
                  <a16:creationId xmlns:a16="http://schemas.microsoft.com/office/drawing/2014/main" id="{A327FCDC-5154-45CF-8280-FF3D54E40312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928;p25">
              <a:extLst>
                <a:ext uri="{FF2B5EF4-FFF2-40B4-BE49-F238E27FC236}">
                  <a16:creationId xmlns:a16="http://schemas.microsoft.com/office/drawing/2014/main" id="{2A27B6FA-6CE4-46A3-B3D1-E256C850B0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929;p25">
              <a:extLst>
                <a:ext uri="{FF2B5EF4-FFF2-40B4-BE49-F238E27FC236}">
                  <a16:creationId xmlns:a16="http://schemas.microsoft.com/office/drawing/2014/main" id="{4E93775B-2B39-4D75-AEC0-20039766E7DA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930;p25">
              <a:extLst>
                <a:ext uri="{FF2B5EF4-FFF2-40B4-BE49-F238E27FC236}">
                  <a16:creationId xmlns:a16="http://schemas.microsoft.com/office/drawing/2014/main" id="{DFFEFB38-69DE-4875-8008-1D8315E3FD68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2931;p25">
            <a:extLst>
              <a:ext uri="{FF2B5EF4-FFF2-40B4-BE49-F238E27FC236}">
                <a16:creationId xmlns:a16="http://schemas.microsoft.com/office/drawing/2014/main" id="{9BA648E2-9CAD-4DD3-8431-360EC8523269}"/>
              </a:ext>
            </a:extLst>
          </p:cNvPr>
          <p:cNvGrpSpPr/>
          <p:nvPr/>
        </p:nvGrpSpPr>
        <p:grpSpPr>
          <a:xfrm rot="2700000">
            <a:off x="4315342" y="5823789"/>
            <a:ext cx="2156149" cy="1607163"/>
            <a:chOff x="4500175" y="3779525"/>
            <a:chExt cx="1136425" cy="847075"/>
          </a:xfrm>
        </p:grpSpPr>
        <p:sp>
          <p:nvSpPr>
            <p:cNvPr id="141" name="Google Shape;2932;p25">
              <a:extLst>
                <a:ext uri="{FF2B5EF4-FFF2-40B4-BE49-F238E27FC236}">
                  <a16:creationId xmlns:a16="http://schemas.microsoft.com/office/drawing/2014/main" id="{EF292B7C-CF07-4F45-809F-29F670AB319B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933;p25">
              <a:extLst>
                <a:ext uri="{FF2B5EF4-FFF2-40B4-BE49-F238E27FC236}">
                  <a16:creationId xmlns:a16="http://schemas.microsoft.com/office/drawing/2014/main" id="{19A6B49B-49F7-4556-A620-FA06EF334E09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934;p25">
              <a:extLst>
                <a:ext uri="{FF2B5EF4-FFF2-40B4-BE49-F238E27FC236}">
                  <a16:creationId xmlns:a16="http://schemas.microsoft.com/office/drawing/2014/main" id="{0AAF0ABB-C8BB-4CC8-AB25-4BEDA17E17C1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935;p25">
              <a:extLst>
                <a:ext uri="{FF2B5EF4-FFF2-40B4-BE49-F238E27FC236}">
                  <a16:creationId xmlns:a16="http://schemas.microsoft.com/office/drawing/2014/main" id="{917CC935-3EA2-4C1B-92A4-734BE9743682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936;p25">
              <a:extLst>
                <a:ext uri="{FF2B5EF4-FFF2-40B4-BE49-F238E27FC236}">
                  <a16:creationId xmlns:a16="http://schemas.microsoft.com/office/drawing/2014/main" id="{0B575D08-1749-44FC-BE4D-313BB815763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937;p25">
              <a:extLst>
                <a:ext uri="{FF2B5EF4-FFF2-40B4-BE49-F238E27FC236}">
                  <a16:creationId xmlns:a16="http://schemas.microsoft.com/office/drawing/2014/main" id="{6A8EDADB-B8A0-49F8-992A-108F8B0C2760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938;p25">
              <a:extLst>
                <a:ext uri="{FF2B5EF4-FFF2-40B4-BE49-F238E27FC236}">
                  <a16:creationId xmlns:a16="http://schemas.microsoft.com/office/drawing/2014/main" id="{E051A828-B8E7-417A-8B5E-AF8BC61CDBB0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939;p25">
              <a:extLst>
                <a:ext uri="{FF2B5EF4-FFF2-40B4-BE49-F238E27FC236}">
                  <a16:creationId xmlns:a16="http://schemas.microsoft.com/office/drawing/2014/main" id="{347C63BA-21E0-4651-86D5-583755192877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940;p25">
              <a:extLst>
                <a:ext uri="{FF2B5EF4-FFF2-40B4-BE49-F238E27FC236}">
                  <a16:creationId xmlns:a16="http://schemas.microsoft.com/office/drawing/2014/main" id="{9180F826-2EC2-491E-9294-6899C0E6F47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941;p25">
              <a:extLst>
                <a:ext uri="{FF2B5EF4-FFF2-40B4-BE49-F238E27FC236}">
                  <a16:creationId xmlns:a16="http://schemas.microsoft.com/office/drawing/2014/main" id="{3AFD15D9-2141-4904-BE1A-35BB313793D0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942;p25">
              <a:extLst>
                <a:ext uri="{FF2B5EF4-FFF2-40B4-BE49-F238E27FC236}">
                  <a16:creationId xmlns:a16="http://schemas.microsoft.com/office/drawing/2014/main" id="{ED8CD0B9-9598-4C86-A0AD-59A323D144A6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7A12488-B2B6-4CB1-8DD0-153978CA29E3}"/>
              </a:ext>
            </a:extLst>
          </p:cNvPr>
          <p:cNvSpPr/>
          <p:nvPr/>
        </p:nvSpPr>
        <p:spPr>
          <a:xfrm>
            <a:off x="1999948" y="334085"/>
            <a:ext cx="3495900" cy="89796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77E42F3-07AF-456F-95E0-EE70CDE274F7}"/>
              </a:ext>
            </a:extLst>
          </p:cNvPr>
          <p:cNvSpPr txBox="1"/>
          <p:nvPr/>
        </p:nvSpPr>
        <p:spPr>
          <a:xfrm>
            <a:off x="2534350" y="245706"/>
            <a:ext cx="28365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-US" sz="5333" kern="0">
                <a:solidFill>
                  <a:srgbClr val="FFFFFF"/>
                </a:solidFill>
                <a:latin typeface="Lobster" panose="00000500000000000000" pitchFamily="2" charset="0"/>
                <a:cs typeface="Arial"/>
                <a:sym typeface="Arial"/>
              </a:rPr>
              <a:t>Mở đầu: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F184473-DCAD-4D17-8991-B91C22CADF1C}"/>
              </a:ext>
            </a:extLst>
          </p:cNvPr>
          <p:cNvSpPr txBox="1"/>
          <p:nvPr/>
        </p:nvSpPr>
        <p:spPr>
          <a:xfrm>
            <a:off x="2519052" y="1457243"/>
            <a:ext cx="6614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0">
              <a:buClr>
                <a:srgbClr val="000000"/>
              </a:buClr>
            </a:pPr>
            <a:r>
              <a:rPr lang="vi-VN" sz="4400" b="1" kern="0">
                <a:solidFill>
                  <a:srgbClr val="E6A15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 thiệu hoàn cảnh diễn ra câu chuyện: </a:t>
            </a:r>
            <a:r>
              <a:rPr lang="vi-VN" sz="4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loài cây đều chưa có tên.</a:t>
            </a:r>
            <a:endParaRPr lang="en-US" sz="4400" b="1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5" name="Picture 3">
            <a:extLst>
              <a:ext uri="{FF2B5EF4-FFF2-40B4-BE49-F238E27FC236}">
                <a16:creationId xmlns:a16="http://schemas.microsoft.com/office/drawing/2014/main" id="{9F9AD542-3BC4-43A0-9D3A-63D3E64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4825" y="1589025"/>
            <a:ext cx="8867484" cy="5259527"/>
          </a:xfrm>
          <a:prstGeom prst="rect">
            <a:avLst/>
          </a:prstGeom>
        </p:spPr>
      </p:pic>
      <p:pic>
        <p:nvPicPr>
          <p:cNvPr id="156" name="Picture 6">
            <a:extLst>
              <a:ext uri="{FF2B5EF4-FFF2-40B4-BE49-F238E27FC236}">
                <a16:creationId xmlns:a16="http://schemas.microsoft.com/office/drawing/2014/main" id="{F58462CF-B6FF-4126-8A7E-725626EF3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48148" y="2109190"/>
            <a:ext cx="2573824" cy="46167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3306</TotalTime>
  <Words>1201</Words>
  <Application>Microsoft Office PowerPoint</Application>
  <PresentationFormat>Widescreen</PresentationFormat>
  <Paragraphs>69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UTM Alberta Heavy</vt:lpstr>
      <vt:lpstr>맑은 고딕</vt:lpstr>
      <vt:lpstr>SVN-Hole Hearted</vt:lpstr>
      <vt:lpstr>Rubik Light</vt:lpstr>
      <vt:lpstr>Lobster</vt:lpstr>
      <vt:lpstr>Times New Roman</vt:lpstr>
      <vt:lpstr>Pastel Portfolio by Slidesgo</vt:lpstr>
      <vt:lpstr>1_Pastel Portfolio by Slidesgo</vt:lpstr>
      <vt:lpstr>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Tạm biệt! Hẹn gặp lại các em!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>9Slide.vn</dc:subject>
  <dc:creator>huong</dc:creator>
  <dc:description>9Slide.vn</dc:description>
  <cp:lastModifiedBy>Hương</cp:lastModifiedBy>
  <cp:revision>275</cp:revision>
  <dcterms:created xsi:type="dcterms:W3CDTF">2019-04-06T05:20:47Z</dcterms:created>
  <dcterms:modified xsi:type="dcterms:W3CDTF">2024-06-27T08:25:35Z</dcterms:modified>
  <cp:category>9Slide.vn</cp:category>
</cp:coreProperties>
</file>