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84" r:id="rId1"/>
    <p:sldMasterId id="2147483696" r:id="rId2"/>
    <p:sldMasterId id="2147483702" r:id="rId3"/>
  </p:sldMasterIdLst>
  <p:notesMasterIdLst>
    <p:notesMasterId r:id="rId33"/>
  </p:notesMasterIdLst>
  <p:sldIdLst>
    <p:sldId id="256" r:id="rId4"/>
    <p:sldId id="257" r:id="rId5"/>
    <p:sldId id="258" r:id="rId6"/>
    <p:sldId id="261" r:id="rId7"/>
    <p:sldId id="260" r:id="rId8"/>
    <p:sldId id="311" r:id="rId9"/>
    <p:sldId id="274" r:id="rId10"/>
    <p:sldId id="276" r:id="rId11"/>
    <p:sldId id="341" r:id="rId12"/>
    <p:sldId id="342" r:id="rId13"/>
    <p:sldId id="343" r:id="rId14"/>
    <p:sldId id="344" r:id="rId15"/>
    <p:sldId id="345" r:id="rId16"/>
    <p:sldId id="346" r:id="rId17"/>
    <p:sldId id="281" r:id="rId18"/>
    <p:sldId id="350" r:id="rId19"/>
    <p:sldId id="347" r:id="rId20"/>
    <p:sldId id="351" r:id="rId21"/>
    <p:sldId id="352" r:id="rId22"/>
    <p:sldId id="353" r:id="rId23"/>
    <p:sldId id="297" r:id="rId24"/>
    <p:sldId id="298" r:id="rId25"/>
    <p:sldId id="299" r:id="rId26"/>
    <p:sldId id="309" r:id="rId27"/>
    <p:sldId id="313" r:id="rId28"/>
    <p:sldId id="310" r:id="rId29"/>
    <p:sldId id="306" r:id="rId30"/>
    <p:sldId id="307" r:id="rId31"/>
    <p:sldId id="308" r:id="rId32"/>
  </p:sldIdLst>
  <p:sldSz cx="12192000" cy="6858000"/>
  <p:notesSz cx="6858000" cy="9144000"/>
  <p:embeddedFontLst>
    <p:embeddedFont>
      <p:font typeface="等线" panose="02010600030101010101" pitchFamily="2" charset="-122"/>
      <p:regular r:id="rId34"/>
      <p:bold r:id="rId35"/>
    </p:embeddedFont>
    <p:embeddedFont>
      <p:font typeface="#9Slide07 Cadena" panose="02000503000000020004" pitchFamily="2" charset="0"/>
      <p:bold r:id="rId36"/>
    </p:embeddedFont>
    <p:embeddedFont>
      <p:font typeface="#9Slide07 Itim" panose="00000500000000000000" pitchFamily="2" charset="-34"/>
      <p:regular r:id="rId37"/>
    </p:embeddedFont>
    <p:embeddedFont>
      <p:font typeface="#9Slide07 SVNUT Triumph Press" panose="00000500000000000000" pitchFamily="2" charset="0"/>
      <p:boldItalic r:id="rId38"/>
    </p:embeddedFont>
    <p:embeddedFont>
      <p:font typeface="Amatic SC" panose="00000500000000000000" pitchFamily="2" charset="-79"/>
      <p:regular r:id="rId39"/>
      <p:bold r:id="rId40"/>
    </p:embeddedFont>
    <p:embeddedFont>
      <p:font typeface="Coiny" panose="02000903060500060000" pitchFamily="2" charset="0"/>
      <p:regular r:id="rId41"/>
    </p:embeddedFont>
    <p:embeddedFont>
      <p:font typeface="LNTH-Dinomiko" panose="02000500000000000000" pitchFamily="2" charset="0"/>
      <p:regular r:id="rId42"/>
    </p:embeddedFont>
    <p:embeddedFont>
      <p:font typeface="Montserrat" panose="02000505000000020004" pitchFamily="2" charset="0"/>
      <p:regular r:id="rId43"/>
      <p:bold r:id="rId44"/>
    </p:embeddedFont>
    <p:embeddedFont>
      <p:font typeface="Nunito" pitchFamily="2" charset="0"/>
      <p:regular r:id="rId45"/>
      <p:bold r:id="rId46"/>
      <p:italic r:id="rId47"/>
      <p:boldItalic r:id="rId48"/>
    </p:embeddedFont>
    <p:embeddedFont>
      <p:font typeface="UTM Duepuntozero" panose="02040603050506020204" pitchFamily="18" charset="0"/>
      <p:regular r:id="rId49"/>
      <p:bold r:id="rId50"/>
    </p:embeddedFont>
    <p:embeddedFont>
      <p:font typeface="UTM Showcard" panose="02040603050506020204" pitchFamily="18" charset="0"/>
      <p:regular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EFA1"/>
    <a:srgbClr val="95DDF3"/>
    <a:srgbClr val="8DE7FF"/>
    <a:srgbClr val="DFED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048" autoAdjust="0"/>
    <p:restoredTop sz="90545" autoAdjust="0"/>
  </p:normalViewPr>
  <p:slideViewPr>
    <p:cSldViewPr snapToGrid="0">
      <p:cViewPr>
        <p:scale>
          <a:sx n="25" d="100"/>
          <a:sy n="25" d="100"/>
        </p:scale>
        <p:origin x="2154" y="8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6.fntdata"/><Relationship Id="rId21" Type="http://schemas.openxmlformats.org/officeDocument/2006/relationships/slide" Target="slides/slide18.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viewProps" Target="viewProp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11.fntdata"/><Relationship Id="rId52"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8" Type="http://schemas.openxmlformats.org/officeDocument/2006/relationships/slide" Target="slides/slide5.xml"/><Relationship Id="rId51" Type="http://schemas.openxmlformats.org/officeDocument/2006/relationships/font" Target="fonts/font18.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0" Type="http://schemas.openxmlformats.org/officeDocument/2006/relationships/slide" Target="slides/slide17.xml"/><Relationship Id="rId41" Type="http://schemas.openxmlformats.org/officeDocument/2006/relationships/font" Target="fonts/font8.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3.fntdata"/><Relationship Id="rId49"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6A5312-68C5-4BC0-A99A-742808C8A998}" type="datetimeFigureOut">
              <a:rPr lang="en-US" smtClean="0"/>
              <a:t>07/07/2024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73A9AE-A902-4BFB-B5CA-4DDAE444EC51}" type="slidenum">
              <a:rPr lang="en-US" smtClean="0"/>
              <a:t>‹#›</a:t>
            </a:fld>
            <a:endParaRPr lang="en-US"/>
          </a:p>
        </p:txBody>
      </p:sp>
    </p:spTree>
    <p:extLst>
      <p:ext uri="{BB962C8B-B14F-4D97-AF65-F5344CB8AC3E}">
        <p14:creationId xmlns:p14="http://schemas.microsoft.com/office/powerpoint/2010/main" val="40856639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đốm</a:t>
            </a:r>
            <a:r>
              <a:rPr lang="en-US" dirty="0"/>
              <a:t> </a:t>
            </a:r>
            <a:r>
              <a:rPr lang="en-US" dirty="0" err="1"/>
              <a:t>lửa</a:t>
            </a:r>
            <a:r>
              <a:rPr lang="en-US" dirty="0"/>
              <a:t> </a:t>
            </a:r>
            <a:r>
              <a:rPr lang="en-US" dirty="0" err="1"/>
              <a:t>để</a:t>
            </a:r>
            <a:r>
              <a:rPr lang="en-US" dirty="0"/>
              <a:t> </a:t>
            </a:r>
            <a:r>
              <a:rPr lang="en-US" dirty="0" err="1"/>
              <a:t>trả</a:t>
            </a:r>
            <a:r>
              <a:rPr lang="en-US" dirty="0"/>
              <a:t> </a:t>
            </a:r>
            <a:r>
              <a:rPr lang="en-US" dirty="0" err="1"/>
              <a:t>lời</a:t>
            </a:r>
            <a:r>
              <a:rPr lang="en-US" dirty="0"/>
              <a:t> </a:t>
            </a:r>
            <a:r>
              <a:rPr lang="en-US" dirty="0" err="1"/>
              <a:t>câu</a:t>
            </a:r>
            <a:r>
              <a:rPr lang="en-US" dirty="0"/>
              <a:t> </a:t>
            </a:r>
            <a:r>
              <a:rPr lang="en-US" dirty="0" err="1"/>
              <a:t>hỏi</a:t>
            </a:r>
            <a:r>
              <a:rPr lang="en-US" dirty="0"/>
              <a:t> </a:t>
            </a:r>
            <a:r>
              <a:rPr lang="en-US" dirty="0" err="1"/>
              <a:t>theo</a:t>
            </a:r>
            <a:r>
              <a:rPr lang="en-US" dirty="0"/>
              <a:t> </a:t>
            </a:r>
            <a:r>
              <a:rPr lang="en-US" dirty="0" err="1"/>
              <a:t>thứ</a:t>
            </a:r>
            <a:r>
              <a:rPr lang="en-US" dirty="0"/>
              <a:t> </a:t>
            </a:r>
            <a:r>
              <a:rPr lang="en-US" dirty="0" err="1"/>
              <a:t>tự</a:t>
            </a:r>
            <a:r>
              <a:rPr lang="en-US" dirty="0"/>
              <a:t> </a:t>
            </a:r>
            <a:r>
              <a:rPr lang="en-US" dirty="0" err="1"/>
              <a:t>từ</a:t>
            </a:r>
            <a:r>
              <a:rPr lang="en-US" dirty="0"/>
              <a:t> </a:t>
            </a:r>
            <a:r>
              <a:rPr lang="en-US" dirty="0" err="1"/>
              <a:t>phải</a:t>
            </a:r>
            <a:r>
              <a:rPr lang="en-US" dirty="0"/>
              <a:t> qua </a:t>
            </a:r>
            <a:r>
              <a:rPr lang="en-US" dirty="0" err="1"/>
              <a:t>trái</a:t>
            </a:r>
            <a:endParaRPr lang="en-US" dirty="0"/>
          </a:p>
        </p:txBody>
      </p:sp>
    </p:spTree>
    <p:extLst>
      <p:ext uri="{BB962C8B-B14F-4D97-AF65-F5344CB8AC3E}">
        <p14:creationId xmlns:p14="http://schemas.microsoft.com/office/powerpoint/2010/main" val="3323161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đốm</a:t>
            </a:r>
            <a:r>
              <a:rPr lang="en-US" dirty="0"/>
              <a:t> </a:t>
            </a:r>
            <a:r>
              <a:rPr lang="en-US" dirty="0" err="1"/>
              <a:t>lửa</a:t>
            </a:r>
            <a:r>
              <a:rPr lang="en-US" dirty="0"/>
              <a:t> </a:t>
            </a:r>
            <a:r>
              <a:rPr lang="en-US" dirty="0" err="1"/>
              <a:t>để</a:t>
            </a:r>
            <a:r>
              <a:rPr lang="en-US" dirty="0"/>
              <a:t> </a:t>
            </a:r>
            <a:r>
              <a:rPr lang="en-US" dirty="0" err="1"/>
              <a:t>trả</a:t>
            </a:r>
            <a:r>
              <a:rPr lang="en-US" dirty="0"/>
              <a:t> </a:t>
            </a:r>
            <a:r>
              <a:rPr lang="en-US" dirty="0" err="1"/>
              <a:t>lời</a:t>
            </a:r>
            <a:r>
              <a:rPr lang="en-US" dirty="0"/>
              <a:t> </a:t>
            </a:r>
            <a:r>
              <a:rPr lang="en-US" dirty="0" err="1"/>
              <a:t>câu</a:t>
            </a:r>
            <a:r>
              <a:rPr lang="en-US" dirty="0"/>
              <a:t> </a:t>
            </a:r>
            <a:r>
              <a:rPr lang="en-US" dirty="0" err="1"/>
              <a:t>hỏi</a:t>
            </a:r>
            <a:r>
              <a:rPr lang="en-US" dirty="0"/>
              <a:t> </a:t>
            </a:r>
            <a:r>
              <a:rPr lang="en-US" dirty="0" err="1"/>
              <a:t>theo</a:t>
            </a:r>
            <a:r>
              <a:rPr lang="en-US" dirty="0"/>
              <a:t> </a:t>
            </a:r>
            <a:r>
              <a:rPr lang="en-US" dirty="0" err="1"/>
              <a:t>thứ</a:t>
            </a:r>
            <a:r>
              <a:rPr lang="en-US" dirty="0"/>
              <a:t> </a:t>
            </a:r>
            <a:r>
              <a:rPr lang="en-US" dirty="0" err="1"/>
              <a:t>tự</a:t>
            </a:r>
            <a:r>
              <a:rPr lang="en-US" dirty="0"/>
              <a:t> </a:t>
            </a:r>
            <a:r>
              <a:rPr lang="en-US" dirty="0" err="1"/>
              <a:t>từ</a:t>
            </a:r>
            <a:r>
              <a:rPr lang="en-US" dirty="0"/>
              <a:t> </a:t>
            </a:r>
            <a:r>
              <a:rPr lang="en-US" dirty="0" err="1"/>
              <a:t>phải</a:t>
            </a:r>
            <a:r>
              <a:rPr lang="en-US" dirty="0"/>
              <a:t> qua </a:t>
            </a:r>
            <a:r>
              <a:rPr lang="en-US" dirty="0" err="1"/>
              <a:t>trái</a:t>
            </a:r>
            <a:endParaRPr lang="en-US" dirty="0"/>
          </a:p>
        </p:txBody>
      </p:sp>
    </p:spTree>
    <p:extLst>
      <p:ext uri="{BB962C8B-B14F-4D97-AF65-F5344CB8AC3E}">
        <p14:creationId xmlns:p14="http://schemas.microsoft.com/office/powerpoint/2010/main" val="3735853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FB505-8FC8-A8E9-F4D6-22EFE61D9E7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72EC81E-ABA8-4D4B-D4A0-208B3DA52F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7C205A-61A6-20A9-E00E-AF2B859B312D}"/>
              </a:ext>
            </a:extLst>
          </p:cNvPr>
          <p:cNvSpPr>
            <a:spLocks noGrp="1"/>
          </p:cNvSpPr>
          <p:nvPr>
            <p:ph type="dt" sz="half" idx="10"/>
          </p:nvPr>
        </p:nvSpPr>
        <p:spPr/>
        <p:txBody>
          <a:bodyPr/>
          <a:lstStyle/>
          <a:p>
            <a:fld id="{DA8088EF-1DDF-4024-9496-3A00F595EF07}" type="datetimeFigureOut">
              <a:rPr lang="en-US" smtClean="0"/>
              <a:t>07/07/2024</a:t>
            </a:fld>
            <a:endParaRPr lang="en-US"/>
          </a:p>
        </p:txBody>
      </p:sp>
      <p:sp>
        <p:nvSpPr>
          <p:cNvPr id="5" name="Footer Placeholder 4">
            <a:extLst>
              <a:ext uri="{FF2B5EF4-FFF2-40B4-BE49-F238E27FC236}">
                <a16:creationId xmlns:a16="http://schemas.microsoft.com/office/drawing/2014/main" id="{40BA7CAC-D77A-D0D3-E7B1-7A806DF943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6CB9CC-EBD9-2AF6-80A9-6DCC358322C0}"/>
              </a:ext>
            </a:extLst>
          </p:cNvPr>
          <p:cNvSpPr>
            <a:spLocks noGrp="1"/>
          </p:cNvSpPr>
          <p:nvPr>
            <p:ph type="sldNum" sz="quarter" idx="12"/>
          </p:nvPr>
        </p:nvSpPr>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7305214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F8C34-B302-151A-CF53-8E2D4714F54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CFB54A-30A2-9D57-1BCA-824589B4A0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D4157F-B9F1-9FB2-1242-42085E006746}"/>
              </a:ext>
            </a:extLst>
          </p:cNvPr>
          <p:cNvSpPr>
            <a:spLocks noGrp="1"/>
          </p:cNvSpPr>
          <p:nvPr>
            <p:ph type="dt" sz="half" idx="10"/>
          </p:nvPr>
        </p:nvSpPr>
        <p:spPr/>
        <p:txBody>
          <a:bodyPr/>
          <a:lstStyle/>
          <a:p>
            <a:fld id="{DA8088EF-1DDF-4024-9496-3A00F595EF07}" type="datetimeFigureOut">
              <a:rPr lang="en-US" smtClean="0"/>
              <a:t>07/07/2024</a:t>
            </a:fld>
            <a:endParaRPr lang="en-US"/>
          </a:p>
        </p:txBody>
      </p:sp>
      <p:sp>
        <p:nvSpPr>
          <p:cNvPr id="5" name="Footer Placeholder 4">
            <a:extLst>
              <a:ext uri="{FF2B5EF4-FFF2-40B4-BE49-F238E27FC236}">
                <a16:creationId xmlns:a16="http://schemas.microsoft.com/office/drawing/2014/main" id="{A957C6BB-521B-593E-A5BF-079AC132D3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4FF3C3-10B5-FF02-1A51-DD49F2953C78}"/>
              </a:ext>
            </a:extLst>
          </p:cNvPr>
          <p:cNvSpPr>
            <a:spLocks noGrp="1"/>
          </p:cNvSpPr>
          <p:nvPr>
            <p:ph type="sldNum" sz="quarter" idx="12"/>
          </p:nvPr>
        </p:nvSpPr>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7535591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B159D5-2BD7-78CD-3721-23549701D12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D58B5E-593C-91B1-F266-0D428F1F2A9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543F0-09CF-3640-510C-DEB179E4F191}"/>
              </a:ext>
            </a:extLst>
          </p:cNvPr>
          <p:cNvSpPr>
            <a:spLocks noGrp="1"/>
          </p:cNvSpPr>
          <p:nvPr>
            <p:ph type="dt" sz="half" idx="10"/>
          </p:nvPr>
        </p:nvSpPr>
        <p:spPr/>
        <p:txBody>
          <a:bodyPr/>
          <a:lstStyle/>
          <a:p>
            <a:fld id="{DA8088EF-1DDF-4024-9496-3A00F595EF07}" type="datetimeFigureOut">
              <a:rPr lang="en-US" smtClean="0"/>
              <a:t>07/07/2024</a:t>
            </a:fld>
            <a:endParaRPr lang="en-US"/>
          </a:p>
        </p:txBody>
      </p:sp>
      <p:sp>
        <p:nvSpPr>
          <p:cNvPr id="5" name="Footer Placeholder 4">
            <a:extLst>
              <a:ext uri="{FF2B5EF4-FFF2-40B4-BE49-F238E27FC236}">
                <a16:creationId xmlns:a16="http://schemas.microsoft.com/office/drawing/2014/main" id="{38A05C23-765E-824D-D279-ED5A7A3163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74E5EC-9098-8A94-FF91-837EDBE385D4}"/>
              </a:ext>
            </a:extLst>
          </p:cNvPr>
          <p:cNvSpPr>
            <a:spLocks noGrp="1"/>
          </p:cNvSpPr>
          <p:nvPr>
            <p:ph type="sldNum" sz="quarter" idx="12"/>
          </p:nvPr>
        </p:nvSpPr>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40389809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7A9E6BA3-C478-4E39-BF83-1CCF670F37E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2953DF-B1B4-42B0-A667-181681EE5C8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2024/7/7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2ED2F477-2049-4356-997B-DEFAE81F958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B20FF3F9-EBC6-4806-A776-67B6AAE5930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3D01AF-D3DD-4E34-9C7A-E010CBC5334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8" name="图片 7">
            <a:extLst>
              <a:ext uri="{FF2B5EF4-FFF2-40B4-BE49-F238E27FC236}">
                <a16:creationId xmlns:a16="http://schemas.microsoft.com/office/drawing/2014/main" id="{34DC94E3-C300-4392-ACF3-0822ABCE4431}"/>
              </a:ext>
            </a:extLst>
          </p:cNvPr>
          <p:cNvPicPr>
            <a:picLocks noChangeAspect="1"/>
          </p:cNvPicPr>
          <p:nvPr userDrawn="1"/>
        </p:nvPicPr>
        <p:blipFill rotWithShape="1">
          <a:blip r:embed="rId2">
            <a:clrChange>
              <a:clrFrom>
                <a:srgbClr val="F2F2F2"/>
              </a:clrFrom>
              <a:clrTo>
                <a:srgbClr val="F2F2F2">
                  <a:alpha val="0"/>
                </a:srgbClr>
              </a:clrTo>
            </a:clrChange>
            <a:extLst>
              <a:ext uri="{28A0092B-C50C-407E-A947-70E740481C1C}">
                <a14:useLocalDpi xmlns:a14="http://schemas.microsoft.com/office/drawing/2010/main" val="0"/>
              </a:ext>
            </a:extLst>
          </a:blip>
          <a:srcRect l="89023" t="64516" b="-5376"/>
          <a:stretch/>
        </p:blipFill>
        <p:spPr>
          <a:xfrm>
            <a:off x="10205884" y="4483510"/>
            <a:ext cx="1986116" cy="2802194"/>
          </a:xfrm>
          <a:prstGeom prst="rect">
            <a:avLst/>
          </a:prstGeom>
        </p:spPr>
      </p:pic>
      <p:pic>
        <p:nvPicPr>
          <p:cNvPr id="3" name="图片 2">
            <a:extLst>
              <a:ext uri="{FF2B5EF4-FFF2-40B4-BE49-F238E27FC236}">
                <a16:creationId xmlns:a16="http://schemas.microsoft.com/office/drawing/2014/main" id="{C8740B92-CB98-44B3-9EBB-F01E40FC42F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294228"/>
            <a:ext cx="12192000" cy="5563772"/>
          </a:xfrm>
          <a:prstGeom prst="rect">
            <a:avLst/>
          </a:prstGeom>
        </p:spPr>
      </p:pic>
      <p:pic>
        <p:nvPicPr>
          <p:cNvPr id="9" name="图片 8">
            <a:extLst>
              <a:ext uri="{FF2B5EF4-FFF2-40B4-BE49-F238E27FC236}">
                <a16:creationId xmlns:a16="http://schemas.microsoft.com/office/drawing/2014/main" id="{C6375B90-FD1B-44EA-8FF0-6374E7AD0D7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76738"/>
          <a:stretch/>
        </p:blipFill>
        <p:spPr>
          <a:xfrm>
            <a:off x="0" y="0"/>
            <a:ext cx="12192000" cy="1294228"/>
          </a:xfrm>
          <a:prstGeom prst="rect">
            <a:avLst/>
          </a:prstGeom>
        </p:spPr>
      </p:pic>
    </p:spTree>
    <p:extLst>
      <p:ext uri="{BB962C8B-B14F-4D97-AF65-F5344CB8AC3E}">
        <p14:creationId xmlns:p14="http://schemas.microsoft.com/office/powerpoint/2010/main" val="115638959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09830186-65DC-4768-83F5-6FADFB86FDC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2953DF-B1B4-42B0-A667-181681EE5C8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2024/7/7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D6FE755B-1915-48E8-805A-896F2D5C075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B08CDA2D-389E-4DE8-B851-7FB95EBDF64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3D01AF-D3DD-4E34-9C7A-E010CBC5334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7" name="图片 6">
            <a:extLst>
              <a:ext uri="{FF2B5EF4-FFF2-40B4-BE49-F238E27FC236}">
                <a16:creationId xmlns:a16="http://schemas.microsoft.com/office/drawing/2014/main" id="{B44EA072-A301-4465-9A9A-9D24B1EEF0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94228"/>
            <a:ext cx="12192000" cy="5563772"/>
          </a:xfrm>
          <a:prstGeom prst="rect">
            <a:avLst/>
          </a:prstGeom>
        </p:spPr>
      </p:pic>
      <p:pic>
        <p:nvPicPr>
          <p:cNvPr id="8" name="图片 7">
            <a:extLst>
              <a:ext uri="{FF2B5EF4-FFF2-40B4-BE49-F238E27FC236}">
                <a16:creationId xmlns:a16="http://schemas.microsoft.com/office/drawing/2014/main" id="{2D95D976-29D2-4863-BC90-51886DFB39B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6738"/>
          <a:stretch/>
        </p:blipFill>
        <p:spPr>
          <a:xfrm>
            <a:off x="0" y="0"/>
            <a:ext cx="12192000" cy="1294228"/>
          </a:xfrm>
          <a:prstGeom prst="rect">
            <a:avLst/>
          </a:prstGeom>
        </p:spPr>
      </p:pic>
    </p:spTree>
    <p:extLst>
      <p:ext uri="{BB962C8B-B14F-4D97-AF65-F5344CB8AC3E}">
        <p14:creationId xmlns:p14="http://schemas.microsoft.com/office/powerpoint/2010/main" val="397819857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6A34E49C-D1B1-0D36-566B-723D8132F829}"/>
              </a:ext>
            </a:extLst>
          </p:cNvPr>
          <p:cNvSpPr>
            <a:spLocks noGrp="1"/>
          </p:cNvSpPr>
          <p:nvPr>
            <p:ph type="dt" sz="half" idx="10"/>
          </p:nvPr>
        </p:nvSpPr>
        <p:spPr/>
        <p:txBody>
          <a:bodyPr/>
          <a:lstStyle/>
          <a:p>
            <a:fld id="{D9C96633-1559-4680-A515-264129BAABCF}" type="datetimeFigureOut">
              <a:rPr lang="en-US" smtClean="0"/>
              <a:t>07/07/2024</a:t>
            </a:fld>
            <a:endParaRPr lang="en-US"/>
          </a:p>
        </p:txBody>
      </p:sp>
      <p:sp>
        <p:nvSpPr>
          <p:cNvPr id="3" name="Chỗ dành sẵn cho Chân trang 2">
            <a:extLst>
              <a:ext uri="{FF2B5EF4-FFF2-40B4-BE49-F238E27FC236}">
                <a16:creationId xmlns:a16="http://schemas.microsoft.com/office/drawing/2014/main" id="{AEA57E2A-4CC7-7ECA-155E-6600D61BD83E}"/>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F0BE15D2-3722-8D99-2313-42764B5C4A33}"/>
              </a:ext>
            </a:extLst>
          </p:cNvPr>
          <p:cNvSpPr>
            <a:spLocks noGrp="1"/>
          </p:cNvSpPr>
          <p:nvPr>
            <p:ph type="sldNum" sz="quarter" idx="12"/>
          </p:nvPr>
        </p:nvSpPr>
        <p:spPr/>
        <p:txBody>
          <a:bodyPr/>
          <a:lstStyle/>
          <a:p>
            <a:fld id="{60C45C47-9E2B-45C1-86A5-20CD68E0D86F}" type="slidenum">
              <a:rPr lang="en-US" smtClean="0"/>
              <a:t>‹#›</a:t>
            </a:fld>
            <a:endParaRPr lang="en-US"/>
          </a:p>
        </p:txBody>
      </p:sp>
    </p:spTree>
    <p:extLst>
      <p:ext uri="{BB962C8B-B14F-4D97-AF65-F5344CB8AC3E}">
        <p14:creationId xmlns:p14="http://schemas.microsoft.com/office/powerpoint/2010/main" val="24537547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553358F-232F-F203-1863-2210137F96AD}"/>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1DDDBAA0-70AB-F46B-127F-4E8B67369D6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041ECF8E-02EF-2E5E-9FE4-02339AC7ED34}"/>
              </a:ext>
            </a:extLst>
          </p:cNvPr>
          <p:cNvSpPr>
            <a:spLocks noGrp="1"/>
          </p:cNvSpPr>
          <p:nvPr>
            <p:ph type="dt" sz="half" idx="10"/>
          </p:nvPr>
        </p:nvSpPr>
        <p:spPr/>
        <p:txBody>
          <a:bodyPr/>
          <a:lstStyle/>
          <a:p>
            <a:fld id="{D9C96633-1559-4680-A515-264129BAABCF}" type="datetimeFigureOut">
              <a:rPr lang="en-US" smtClean="0"/>
              <a:t>07/07/2024</a:t>
            </a:fld>
            <a:endParaRPr lang="en-US"/>
          </a:p>
        </p:txBody>
      </p:sp>
      <p:sp>
        <p:nvSpPr>
          <p:cNvPr id="5" name="Chỗ dành sẵn cho Chân trang 4">
            <a:extLst>
              <a:ext uri="{FF2B5EF4-FFF2-40B4-BE49-F238E27FC236}">
                <a16:creationId xmlns:a16="http://schemas.microsoft.com/office/drawing/2014/main" id="{AE77DDF5-6EBB-F704-40E2-4D7F3E6DA04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080AF596-10D6-1F96-03A9-47CE44F79CF5}"/>
              </a:ext>
            </a:extLst>
          </p:cNvPr>
          <p:cNvSpPr>
            <a:spLocks noGrp="1"/>
          </p:cNvSpPr>
          <p:nvPr>
            <p:ph type="sldNum" sz="quarter" idx="12"/>
          </p:nvPr>
        </p:nvSpPr>
        <p:spPr/>
        <p:txBody>
          <a:bodyPr/>
          <a:lstStyle/>
          <a:p>
            <a:fld id="{60C45C47-9E2B-45C1-86A5-20CD68E0D86F}" type="slidenum">
              <a:rPr lang="en-US" smtClean="0"/>
              <a:t>‹#›</a:t>
            </a:fld>
            <a:endParaRPr lang="en-US"/>
          </a:p>
        </p:txBody>
      </p:sp>
    </p:spTree>
    <p:extLst>
      <p:ext uri="{BB962C8B-B14F-4D97-AF65-F5344CB8AC3E}">
        <p14:creationId xmlns:p14="http://schemas.microsoft.com/office/powerpoint/2010/main" val="11211448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952F5-7A0D-2069-682F-E3A25079F4C0}"/>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6FBCF45-66EF-83C9-4C57-A92E92E625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AF3235A-7CF2-44D1-0413-10678BDC5532}"/>
              </a:ext>
            </a:extLst>
          </p:cNvPr>
          <p:cNvSpPr>
            <a:spLocks noGrp="1"/>
          </p:cNvSpPr>
          <p:nvPr>
            <p:ph type="dt" sz="half" idx="10"/>
          </p:nvPr>
        </p:nvSpPr>
        <p:spPr/>
        <p:txBody>
          <a:bodyPr/>
          <a:lstStyle/>
          <a:p>
            <a:fld id="{E67085D6-9DBD-4D9F-98B4-A08ACA9F164F}" type="datetimeFigureOut">
              <a:rPr lang="vi-VN" smtClean="0"/>
              <a:t>07/07/2024</a:t>
            </a:fld>
            <a:endParaRPr lang="vi-VN"/>
          </a:p>
        </p:txBody>
      </p:sp>
      <p:sp>
        <p:nvSpPr>
          <p:cNvPr id="5" name="Footer Placeholder 4">
            <a:extLst>
              <a:ext uri="{FF2B5EF4-FFF2-40B4-BE49-F238E27FC236}">
                <a16:creationId xmlns:a16="http://schemas.microsoft.com/office/drawing/2014/main" id="{F5644671-F352-EC21-B925-8FD8A1D3025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7CE43AE-BC45-5F35-2C3F-93FAD0ED32E0}"/>
              </a:ext>
            </a:extLst>
          </p:cNvPr>
          <p:cNvSpPr>
            <a:spLocks noGrp="1"/>
          </p:cNvSpPr>
          <p:nvPr>
            <p:ph type="sldNum" sz="quarter" idx="12"/>
          </p:nvPr>
        </p:nvSpPr>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5567796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grpSp>
        <p:nvGrpSpPr>
          <p:cNvPr id="10" name="Google Shape;10;p2"/>
          <p:cNvGrpSpPr/>
          <p:nvPr/>
        </p:nvGrpSpPr>
        <p:grpSpPr>
          <a:xfrm>
            <a:off x="-2" y="-27793"/>
            <a:ext cx="12192004" cy="6857961"/>
            <a:chOff x="-2" y="-20845"/>
            <a:chExt cx="9144003" cy="5143471"/>
          </a:xfrm>
        </p:grpSpPr>
        <p:sp>
          <p:nvSpPr>
            <p:cNvPr id="11" name="Google Shape;11;p2"/>
            <p:cNvSpPr/>
            <p:nvPr/>
          </p:nvSpPr>
          <p:spPr>
            <a:xfrm>
              <a:off x="5205884" y="-20845"/>
              <a:ext cx="3938115" cy="1690775"/>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2" y="-20845"/>
              <a:ext cx="5299295" cy="5143471"/>
            </a:xfrm>
            <a:custGeom>
              <a:avLst/>
              <a:gdLst/>
              <a:ahLst/>
              <a:cxnLst/>
              <a:rect l="l" t="t" r="r" b="b"/>
              <a:pathLst>
                <a:path w="57576" h="55883" extrusionOk="0">
                  <a:moveTo>
                    <a:pt x="27737" y="0"/>
                  </a:moveTo>
                  <a:cubicBezTo>
                    <a:pt x="27311" y="426"/>
                    <a:pt x="26930" y="887"/>
                    <a:pt x="26603" y="1384"/>
                  </a:cubicBezTo>
                  <a:cubicBezTo>
                    <a:pt x="25292" y="3379"/>
                    <a:pt x="25273" y="5755"/>
                    <a:pt x="26024" y="7905"/>
                  </a:cubicBezTo>
                  <a:cubicBezTo>
                    <a:pt x="26687" y="9808"/>
                    <a:pt x="27717" y="11611"/>
                    <a:pt x="28449" y="13496"/>
                  </a:cubicBezTo>
                  <a:cubicBezTo>
                    <a:pt x="29171" y="15359"/>
                    <a:pt x="29901" y="17555"/>
                    <a:pt x="29238" y="19506"/>
                  </a:cubicBezTo>
                  <a:cubicBezTo>
                    <a:pt x="28608" y="21362"/>
                    <a:pt x="26474" y="22426"/>
                    <a:pt x="24264" y="22426"/>
                  </a:cubicBezTo>
                  <a:cubicBezTo>
                    <a:pt x="24138" y="22426"/>
                    <a:pt x="24012" y="22423"/>
                    <a:pt x="23886" y="22416"/>
                  </a:cubicBezTo>
                  <a:cubicBezTo>
                    <a:pt x="20923" y="22253"/>
                    <a:pt x="18360" y="20541"/>
                    <a:pt x="16187" y="18984"/>
                  </a:cubicBezTo>
                  <a:cubicBezTo>
                    <a:pt x="13960" y="17387"/>
                    <a:pt x="11929" y="15492"/>
                    <a:pt x="9268" y="14403"/>
                  </a:cubicBezTo>
                  <a:cubicBezTo>
                    <a:pt x="6865" y="13420"/>
                    <a:pt x="4110" y="12880"/>
                    <a:pt x="1380" y="12880"/>
                  </a:cubicBezTo>
                  <a:cubicBezTo>
                    <a:pt x="919" y="12880"/>
                    <a:pt x="459" y="12896"/>
                    <a:pt x="1" y="12927"/>
                  </a:cubicBezTo>
                  <a:lnTo>
                    <a:pt x="1" y="26654"/>
                  </a:lnTo>
                  <a:cubicBezTo>
                    <a:pt x="1937" y="25947"/>
                    <a:pt x="3975" y="25509"/>
                    <a:pt x="6060" y="25509"/>
                  </a:cubicBezTo>
                  <a:cubicBezTo>
                    <a:pt x="7041" y="25509"/>
                    <a:pt x="8034" y="25606"/>
                    <a:pt x="9031" y="25818"/>
                  </a:cubicBezTo>
                  <a:cubicBezTo>
                    <a:pt x="11436" y="26329"/>
                    <a:pt x="13840" y="27450"/>
                    <a:pt x="15125" y="29297"/>
                  </a:cubicBezTo>
                  <a:cubicBezTo>
                    <a:pt x="16211" y="30859"/>
                    <a:pt x="16437" y="32739"/>
                    <a:pt x="16240" y="34511"/>
                  </a:cubicBezTo>
                  <a:cubicBezTo>
                    <a:pt x="15844" y="38066"/>
                    <a:pt x="14028" y="41280"/>
                    <a:pt x="11962" y="44338"/>
                  </a:cubicBezTo>
                  <a:cubicBezTo>
                    <a:pt x="9761" y="47596"/>
                    <a:pt x="7231" y="50840"/>
                    <a:pt x="6000" y="54478"/>
                  </a:cubicBezTo>
                  <a:cubicBezTo>
                    <a:pt x="5844" y="54938"/>
                    <a:pt x="5713" y="55408"/>
                    <a:pt x="5616" y="55883"/>
                  </a:cubicBezTo>
                  <a:lnTo>
                    <a:pt x="19223" y="55883"/>
                  </a:lnTo>
                  <a:cubicBezTo>
                    <a:pt x="18059" y="52329"/>
                    <a:pt x="18052" y="48582"/>
                    <a:pt x="19998" y="45099"/>
                  </a:cubicBezTo>
                  <a:cubicBezTo>
                    <a:pt x="22458" y="40699"/>
                    <a:pt x="27689" y="36669"/>
                    <a:pt x="33550" y="36009"/>
                  </a:cubicBezTo>
                  <a:cubicBezTo>
                    <a:pt x="34069" y="35950"/>
                    <a:pt x="34601" y="35919"/>
                    <a:pt x="35136" y="35919"/>
                  </a:cubicBezTo>
                  <a:cubicBezTo>
                    <a:pt x="37218" y="35919"/>
                    <a:pt x="39337" y="36395"/>
                    <a:pt x="40875" y="37609"/>
                  </a:cubicBezTo>
                  <a:cubicBezTo>
                    <a:pt x="42467" y="38864"/>
                    <a:pt x="43244" y="40693"/>
                    <a:pt x="43639" y="42460"/>
                  </a:cubicBezTo>
                  <a:cubicBezTo>
                    <a:pt x="44557" y="46572"/>
                    <a:pt x="43920" y="50863"/>
                    <a:pt x="43900" y="55018"/>
                  </a:cubicBezTo>
                  <a:cubicBezTo>
                    <a:pt x="43898" y="55303"/>
                    <a:pt x="43899" y="55592"/>
                    <a:pt x="43902" y="55883"/>
                  </a:cubicBezTo>
                  <a:lnTo>
                    <a:pt x="53411" y="55883"/>
                  </a:lnTo>
                  <a:cubicBezTo>
                    <a:pt x="53465" y="55807"/>
                    <a:pt x="53521" y="55732"/>
                    <a:pt x="53574" y="55655"/>
                  </a:cubicBezTo>
                  <a:cubicBezTo>
                    <a:pt x="55244" y="53245"/>
                    <a:pt x="56232" y="50556"/>
                    <a:pt x="56789" y="47814"/>
                  </a:cubicBezTo>
                  <a:cubicBezTo>
                    <a:pt x="57401" y="44803"/>
                    <a:pt x="57576" y="41748"/>
                    <a:pt x="56190" y="38865"/>
                  </a:cubicBezTo>
                  <a:cubicBezTo>
                    <a:pt x="54953" y="36292"/>
                    <a:pt x="52704" y="34185"/>
                    <a:pt x="50390" y="32261"/>
                  </a:cubicBezTo>
                  <a:cubicBezTo>
                    <a:pt x="47751" y="30067"/>
                    <a:pt x="44905" y="28055"/>
                    <a:pt x="42626" y="25572"/>
                  </a:cubicBezTo>
                  <a:cubicBezTo>
                    <a:pt x="40381" y="23129"/>
                    <a:pt x="38639" y="20357"/>
                    <a:pt x="37669" y="17368"/>
                  </a:cubicBezTo>
                  <a:cubicBezTo>
                    <a:pt x="35802" y="11618"/>
                    <a:pt x="36774" y="5199"/>
                    <a:pt x="40227" y="0"/>
                  </a:cubicBezTo>
                  <a:close/>
                </a:path>
              </a:pathLst>
            </a:custGeom>
            <a:solidFill>
              <a:srgbClr val="61AB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5970001" y="2494292"/>
              <a:ext cx="3173999" cy="2625993"/>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 name="Google Shape;14;p2"/>
          <p:cNvSpPr txBox="1">
            <a:spLocks noGrp="1"/>
          </p:cNvSpPr>
          <p:nvPr>
            <p:ph type="ctrTitle"/>
          </p:nvPr>
        </p:nvSpPr>
        <p:spPr>
          <a:xfrm>
            <a:off x="2636800" y="1576733"/>
            <a:ext cx="6918400" cy="2279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6"/>
              </a:buClr>
              <a:buSzPts val="3800"/>
              <a:buNone/>
              <a:defRPr sz="8000" b="1">
                <a:solidFill>
                  <a:schemeClr val="accent1"/>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5" name="Google Shape;15;p2"/>
          <p:cNvSpPr txBox="1">
            <a:spLocks noGrp="1"/>
          </p:cNvSpPr>
          <p:nvPr>
            <p:ph type="subTitle" idx="1"/>
          </p:nvPr>
        </p:nvSpPr>
        <p:spPr>
          <a:xfrm>
            <a:off x="2636600" y="4080001"/>
            <a:ext cx="6918800" cy="59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6"/>
              </a:buClr>
              <a:buSzPts val="2100"/>
              <a:buNone/>
              <a:defRPr sz="2267" b="0"/>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6" name="Google Shape;16;p2"/>
          <p:cNvSpPr/>
          <p:nvPr/>
        </p:nvSpPr>
        <p:spPr>
          <a:xfrm>
            <a:off x="1" y="0"/>
            <a:ext cx="1694484" cy="777805"/>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 name="Google Shape;17;p2"/>
          <p:cNvGrpSpPr/>
          <p:nvPr/>
        </p:nvGrpSpPr>
        <p:grpSpPr>
          <a:xfrm>
            <a:off x="397094" y="254184"/>
            <a:ext cx="1297407" cy="777797"/>
            <a:chOff x="2418650" y="2934475"/>
            <a:chExt cx="200750" cy="120350"/>
          </a:xfrm>
        </p:grpSpPr>
        <p:sp>
          <p:nvSpPr>
            <p:cNvPr id="18" name="Google Shape;18;p2"/>
            <p:cNvSpPr/>
            <p:nvPr/>
          </p:nvSpPr>
          <p:spPr>
            <a:xfrm>
              <a:off x="2418650" y="2974900"/>
              <a:ext cx="84050" cy="79925"/>
            </a:xfrm>
            <a:custGeom>
              <a:avLst/>
              <a:gdLst/>
              <a:ahLst/>
              <a:cxnLst/>
              <a:rect l="l" t="t" r="r" b="b"/>
              <a:pathLst>
                <a:path w="3362" h="3197" extrusionOk="0">
                  <a:moveTo>
                    <a:pt x="1636" y="0"/>
                  </a:moveTo>
                  <a:cubicBezTo>
                    <a:pt x="1411" y="0"/>
                    <a:pt x="1182" y="835"/>
                    <a:pt x="1092" y="917"/>
                  </a:cubicBezTo>
                  <a:cubicBezTo>
                    <a:pt x="1014" y="988"/>
                    <a:pt x="128" y="1184"/>
                    <a:pt x="81" y="1292"/>
                  </a:cubicBezTo>
                  <a:cubicBezTo>
                    <a:pt x="0" y="1484"/>
                    <a:pt x="700" y="1970"/>
                    <a:pt x="783" y="2088"/>
                  </a:cubicBezTo>
                  <a:cubicBezTo>
                    <a:pt x="840" y="2169"/>
                    <a:pt x="744" y="3123"/>
                    <a:pt x="886" y="3190"/>
                  </a:cubicBezTo>
                  <a:cubicBezTo>
                    <a:pt x="895" y="3194"/>
                    <a:pt x="906" y="3196"/>
                    <a:pt x="919" y="3196"/>
                  </a:cubicBezTo>
                  <a:cubicBezTo>
                    <a:pt x="1112" y="3196"/>
                    <a:pt x="1717" y="2768"/>
                    <a:pt x="1835" y="2723"/>
                  </a:cubicBezTo>
                  <a:cubicBezTo>
                    <a:pt x="1845" y="2720"/>
                    <a:pt x="1858" y="2718"/>
                    <a:pt x="1873" y="2718"/>
                  </a:cubicBezTo>
                  <a:cubicBezTo>
                    <a:pt x="2044" y="2718"/>
                    <a:pt x="2531" y="2928"/>
                    <a:pt x="2749" y="2928"/>
                  </a:cubicBezTo>
                  <a:cubicBezTo>
                    <a:pt x="2790" y="2928"/>
                    <a:pt x="2822" y="2921"/>
                    <a:pt x="2840" y="2903"/>
                  </a:cubicBezTo>
                  <a:cubicBezTo>
                    <a:pt x="2960" y="2780"/>
                    <a:pt x="2675" y="1974"/>
                    <a:pt x="2718" y="1823"/>
                  </a:cubicBezTo>
                  <a:cubicBezTo>
                    <a:pt x="2759" y="1678"/>
                    <a:pt x="3362" y="1135"/>
                    <a:pt x="3261" y="1007"/>
                  </a:cubicBezTo>
                  <a:cubicBezTo>
                    <a:pt x="3108" y="813"/>
                    <a:pt x="2390" y="821"/>
                    <a:pt x="2285" y="764"/>
                  </a:cubicBezTo>
                  <a:cubicBezTo>
                    <a:pt x="2156" y="694"/>
                    <a:pt x="1839" y="9"/>
                    <a:pt x="1640" y="0"/>
                  </a:cubicBezTo>
                  <a:cubicBezTo>
                    <a:pt x="1638" y="0"/>
                    <a:pt x="1637" y="0"/>
                    <a:pt x="1636" y="0"/>
                  </a:cubicBezTo>
                  <a:close/>
                </a:path>
              </a:pathLst>
            </a:custGeom>
            <a:solidFill>
              <a:srgbClr val="F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484325" y="2957000"/>
              <a:ext cx="22225" cy="24100"/>
            </a:xfrm>
            <a:custGeom>
              <a:avLst/>
              <a:gdLst/>
              <a:ahLst/>
              <a:cxnLst/>
              <a:rect l="l" t="t" r="r" b="b"/>
              <a:pathLst>
                <a:path w="889" h="964" extrusionOk="0">
                  <a:moveTo>
                    <a:pt x="718" y="0"/>
                  </a:moveTo>
                  <a:cubicBezTo>
                    <a:pt x="691" y="0"/>
                    <a:pt x="663" y="11"/>
                    <a:pt x="639" y="37"/>
                  </a:cubicBezTo>
                  <a:cubicBezTo>
                    <a:pt x="422" y="270"/>
                    <a:pt x="229" y="519"/>
                    <a:pt x="58" y="787"/>
                  </a:cubicBezTo>
                  <a:cubicBezTo>
                    <a:pt x="0" y="878"/>
                    <a:pt x="83" y="964"/>
                    <a:pt x="167" y="964"/>
                  </a:cubicBezTo>
                  <a:cubicBezTo>
                    <a:pt x="204" y="964"/>
                    <a:pt x="241" y="947"/>
                    <a:pt x="266" y="908"/>
                  </a:cubicBezTo>
                  <a:cubicBezTo>
                    <a:pt x="425" y="658"/>
                    <a:pt x="605" y="426"/>
                    <a:pt x="807" y="209"/>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514300" y="2939450"/>
              <a:ext cx="18050" cy="11300"/>
            </a:xfrm>
            <a:custGeom>
              <a:avLst/>
              <a:gdLst/>
              <a:ahLst/>
              <a:cxnLst/>
              <a:rect l="l" t="t" r="r" b="b"/>
              <a:pathLst>
                <a:path w="722" h="452" extrusionOk="0">
                  <a:moveTo>
                    <a:pt x="589" y="0"/>
                  </a:moveTo>
                  <a:cubicBezTo>
                    <a:pt x="579" y="0"/>
                    <a:pt x="568" y="2"/>
                    <a:pt x="558" y="6"/>
                  </a:cubicBezTo>
                  <a:cubicBezTo>
                    <a:pt x="404" y="67"/>
                    <a:pt x="255" y="137"/>
                    <a:pt x="112" y="224"/>
                  </a:cubicBezTo>
                  <a:cubicBezTo>
                    <a:pt x="1" y="291"/>
                    <a:pt x="67" y="452"/>
                    <a:pt x="170" y="452"/>
                  </a:cubicBezTo>
                  <a:cubicBezTo>
                    <a:pt x="189" y="452"/>
                    <a:pt x="209" y="446"/>
                    <a:pt x="230" y="434"/>
                  </a:cubicBezTo>
                  <a:cubicBezTo>
                    <a:pt x="353" y="358"/>
                    <a:pt x="482" y="292"/>
                    <a:pt x="618" y="239"/>
                  </a:cubicBezTo>
                  <a:cubicBezTo>
                    <a:pt x="679" y="215"/>
                    <a:pt x="721" y="162"/>
                    <a:pt x="705" y="93"/>
                  </a:cubicBezTo>
                  <a:cubicBezTo>
                    <a:pt x="693" y="46"/>
                    <a:pt x="641" y="0"/>
                    <a:pt x="589" y="0"/>
                  </a:cubicBezTo>
                  <a:close/>
                </a:path>
              </a:pathLst>
            </a:custGeom>
            <a:solidFill>
              <a:srgbClr val="F5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2546825" y="2934475"/>
              <a:ext cx="19550" cy="7000"/>
            </a:xfrm>
            <a:custGeom>
              <a:avLst/>
              <a:gdLst/>
              <a:ahLst/>
              <a:cxnLst/>
              <a:rect l="l" t="t" r="r" b="b"/>
              <a:pathLst>
                <a:path w="782" h="280" extrusionOk="0">
                  <a:moveTo>
                    <a:pt x="207" y="1"/>
                  </a:moveTo>
                  <a:cubicBezTo>
                    <a:pt x="190" y="1"/>
                    <a:pt x="174" y="1"/>
                    <a:pt x="158" y="1"/>
                  </a:cubicBezTo>
                  <a:cubicBezTo>
                    <a:pt x="5" y="5"/>
                    <a:pt x="1" y="241"/>
                    <a:pt x="152" y="241"/>
                  </a:cubicBezTo>
                  <a:cubicBezTo>
                    <a:pt x="153" y="241"/>
                    <a:pt x="154" y="241"/>
                    <a:pt x="156" y="241"/>
                  </a:cubicBezTo>
                  <a:cubicBezTo>
                    <a:pt x="171" y="241"/>
                    <a:pt x="186" y="241"/>
                    <a:pt x="200" y="241"/>
                  </a:cubicBezTo>
                  <a:cubicBezTo>
                    <a:pt x="326" y="241"/>
                    <a:pt x="452" y="252"/>
                    <a:pt x="576" y="277"/>
                  </a:cubicBezTo>
                  <a:cubicBezTo>
                    <a:pt x="585" y="279"/>
                    <a:pt x="594" y="280"/>
                    <a:pt x="603" y="280"/>
                  </a:cubicBezTo>
                  <a:cubicBezTo>
                    <a:pt x="733" y="280"/>
                    <a:pt x="782" y="74"/>
                    <a:pt x="639" y="45"/>
                  </a:cubicBezTo>
                  <a:cubicBezTo>
                    <a:pt x="496" y="16"/>
                    <a:pt x="352" y="1"/>
                    <a:pt x="207" y="1"/>
                  </a:cubicBezTo>
                  <a:close/>
                </a:path>
              </a:pathLst>
            </a:custGeom>
            <a:solidFill>
              <a:srgbClr val="F5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575075" y="2941450"/>
              <a:ext cx="20050" cy="12175"/>
            </a:xfrm>
            <a:custGeom>
              <a:avLst/>
              <a:gdLst/>
              <a:ahLst/>
              <a:cxnLst/>
              <a:rect l="l" t="t" r="r" b="b"/>
              <a:pathLst>
                <a:path w="802" h="487" extrusionOk="0">
                  <a:moveTo>
                    <a:pt x="194" y="1"/>
                  </a:moveTo>
                  <a:cubicBezTo>
                    <a:pt x="79" y="1"/>
                    <a:pt x="1" y="166"/>
                    <a:pt x="125" y="220"/>
                  </a:cubicBezTo>
                  <a:cubicBezTo>
                    <a:pt x="271" y="282"/>
                    <a:pt x="409" y="360"/>
                    <a:pt x="535" y="459"/>
                  </a:cubicBezTo>
                  <a:cubicBezTo>
                    <a:pt x="560" y="478"/>
                    <a:pt x="587" y="487"/>
                    <a:pt x="613" y="487"/>
                  </a:cubicBezTo>
                  <a:cubicBezTo>
                    <a:pt x="713" y="487"/>
                    <a:pt x="802" y="367"/>
                    <a:pt x="705" y="291"/>
                  </a:cubicBezTo>
                  <a:cubicBezTo>
                    <a:pt x="563" y="177"/>
                    <a:pt x="413" y="84"/>
                    <a:pt x="246" y="12"/>
                  </a:cubicBezTo>
                  <a:cubicBezTo>
                    <a:pt x="228" y="4"/>
                    <a:pt x="211" y="1"/>
                    <a:pt x="194" y="1"/>
                  </a:cubicBezTo>
                  <a:close/>
                </a:path>
              </a:pathLst>
            </a:custGeom>
            <a:solidFill>
              <a:srgbClr val="F5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601650" y="2961075"/>
              <a:ext cx="17750" cy="16600"/>
            </a:xfrm>
            <a:custGeom>
              <a:avLst/>
              <a:gdLst/>
              <a:ahLst/>
              <a:cxnLst/>
              <a:rect l="l" t="t" r="r" b="b"/>
              <a:pathLst>
                <a:path w="710" h="664" extrusionOk="0">
                  <a:moveTo>
                    <a:pt x="180" y="1"/>
                  </a:moveTo>
                  <a:cubicBezTo>
                    <a:pt x="85" y="1"/>
                    <a:pt x="0" y="121"/>
                    <a:pt x="89" y="203"/>
                  </a:cubicBezTo>
                  <a:cubicBezTo>
                    <a:pt x="228" y="332"/>
                    <a:pt x="353" y="471"/>
                    <a:pt x="469" y="621"/>
                  </a:cubicBezTo>
                  <a:cubicBezTo>
                    <a:pt x="491" y="651"/>
                    <a:pt x="519" y="664"/>
                    <a:pt x="546" y="664"/>
                  </a:cubicBezTo>
                  <a:cubicBezTo>
                    <a:pt x="629" y="664"/>
                    <a:pt x="709" y="545"/>
                    <a:pt x="639" y="453"/>
                  </a:cubicBezTo>
                  <a:cubicBezTo>
                    <a:pt x="525" y="302"/>
                    <a:pt x="399" y="163"/>
                    <a:pt x="260" y="34"/>
                  </a:cubicBezTo>
                  <a:cubicBezTo>
                    <a:pt x="235" y="11"/>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 name="Google Shape;24;p2"/>
          <p:cNvSpPr/>
          <p:nvPr/>
        </p:nvSpPr>
        <p:spPr>
          <a:xfrm>
            <a:off x="512035" y="3227700"/>
            <a:ext cx="460216" cy="520483"/>
          </a:xfrm>
          <a:custGeom>
            <a:avLst/>
            <a:gdLst/>
            <a:ahLst/>
            <a:cxnLst/>
            <a:rect l="l" t="t" r="r" b="b"/>
            <a:pathLst>
              <a:path w="2856" h="3230" extrusionOk="0">
                <a:moveTo>
                  <a:pt x="1653" y="0"/>
                </a:moveTo>
                <a:cubicBezTo>
                  <a:pt x="1604" y="0"/>
                  <a:pt x="1556" y="22"/>
                  <a:pt x="1525" y="63"/>
                </a:cubicBezTo>
                <a:cubicBezTo>
                  <a:pt x="1463" y="146"/>
                  <a:pt x="1386" y="244"/>
                  <a:pt x="1301" y="353"/>
                </a:cubicBezTo>
                <a:cubicBezTo>
                  <a:pt x="892" y="873"/>
                  <a:pt x="333" y="1584"/>
                  <a:pt x="139" y="2134"/>
                </a:cubicBezTo>
                <a:cubicBezTo>
                  <a:pt x="1" y="2527"/>
                  <a:pt x="116" y="2936"/>
                  <a:pt x="421" y="3131"/>
                </a:cubicBezTo>
                <a:cubicBezTo>
                  <a:pt x="513" y="3190"/>
                  <a:pt x="631" y="3230"/>
                  <a:pt x="760" y="3230"/>
                </a:cubicBezTo>
                <a:cubicBezTo>
                  <a:pt x="932" y="3230"/>
                  <a:pt x="1126" y="3161"/>
                  <a:pt x="1315" y="2976"/>
                </a:cubicBezTo>
                <a:cubicBezTo>
                  <a:pt x="1782" y="2519"/>
                  <a:pt x="2251" y="1679"/>
                  <a:pt x="2532" y="1177"/>
                </a:cubicBezTo>
                <a:cubicBezTo>
                  <a:pt x="2585" y="1081"/>
                  <a:pt x="2632" y="997"/>
                  <a:pt x="2672" y="928"/>
                </a:cubicBezTo>
                <a:cubicBezTo>
                  <a:pt x="2855" y="612"/>
                  <a:pt x="2743" y="315"/>
                  <a:pt x="2537" y="186"/>
                </a:cubicBezTo>
                <a:cubicBezTo>
                  <a:pt x="2465" y="141"/>
                  <a:pt x="2378" y="114"/>
                  <a:pt x="2286" y="114"/>
                </a:cubicBezTo>
                <a:cubicBezTo>
                  <a:pt x="2126" y="114"/>
                  <a:pt x="1950" y="194"/>
                  <a:pt x="1810" y="398"/>
                </a:cubicBezTo>
                <a:cubicBezTo>
                  <a:pt x="1323" y="1112"/>
                  <a:pt x="749" y="2188"/>
                  <a:pt x="724" y="2234"/>
                </a:cubicBezTo>
                <a:cubicBezTo>
                  <a:pt x="683" y="2312"/>
                  <a:pt x="713" y="2409"/>
                  <a:pt x="791" y="2451"/>
                </a:cubicBezTo>
                <a:cubicBezTo>
                  <a:pt x="814" y="2464"/>
                  <a:pt x="840" y="2470"/>
                  <a:pt x="865" y="2470"/>
                </a:cubicBezTo>
                <a:cubicBezTo>
                  <a:pt x="923" y="2470"/>
                  <a:pt x="978" y="2439"/>
                  <a:pt x="1007" y="2385"/>
                </a:cubicBezTo>
                <a:cubicBezTo>
                  <a:pt x="1013" y="2374"/>
                  <a:pt x="1597" y="1278"/>
                  <a:pt x="2075" y="580"/>
                </a:cubicBezTo>
                <a:cubicBezTo>
                  <a:pt x="2139" y="485"/>
                  <a:pt x="2217" y="434"/>
                  <a:pt x="2288" y="434"/>
                </a:cubicBezTo>
                <a:cubicBezTo>
                  <a:pt x="2316" y="434"/>
                  <a:pt x="2342" y="441"/>
                  <a:pt x="2366" y="456"/>
                </a:cubicBezTo>
                <a:cubicBezTo>
                  <a:pt x="2440" y="503"/>
                  <a:pt x="2480" y="620"/>
                  <a:pt x="2394" y="768"/>
                </a:cubicBezTo>
                <a:cubicBezTo>
                  <a:pt x="2354" y="837"/>
                  <a:pt x="2307" y="923"/>
                  <a:pt x="2252" y="1021"/>
                </a:cubicBezTo>
                <a:cubicBezTo>
                  <a:pt x="1980" y="1507"/>
                  <a:pt x="1525" y="2323"/>
                  <a:pt x="1091" y="2747"/>
                </a:cubicBezTo>
                <a:cubicBezTo>
                  <a:pt x="981" y="2854"/>
                  <a:pt x="865" y="2910"/>
                  <a:pt x="758" y="2910"/>
                </a:cubicBezTo>
                <a:cubicBezTo>
                  <a:pt x="700" y="2910"/>
                  <a:pt x="645" y="2893"/>
                  <a:pt x="593" y="2860"/>
                </a:cubicBezTo>
                <a:cubicBezTo>
                  <a:pt x="443" y="2765"/>
                  <a:pt x="342" y="2521"/>
                  <a:pt x="441" y="2241"/>
                </a:cubicBezTo>
                <a:cubicBezTo>
                  <a:pt x="617" y="1740"/>
                  <a:pt x="1179" y="1025"/>
                  <a:pt x="1553" y="551"/>
                </a:cubicBezTo>
                <a:cubicBezTo>
                  <a:pt x="1639" y="440"/>
                  <a:pt x="1717" y="341"/>
                  <a:pt x="1781" y="257"/>
                </a:cubicBezTo>
                <a:cubicBezTo>
                  <a:pt x="1834" y="187"/>
                  <a:pt x="1820" y="86"/>
                  <a:pt x="1750" y="33"/>
                </a:cubicBezTo>
                <a:cubicBezTo>
                  <a:pt x="1721" y="11"/>
                  <a:pt x="1687" y="0"/>
                  <a:pt x="1653"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5" name="Google Shape;25;p2"/>
          <p:cNvGrpSpPr/>
          <p:nvPr/>
        </p:nvGrpSpPr>
        <p:grpSpPr>
          <a:xfrm>
            <a:off x="512019" y="5751746"/>
            <a:ext cx="1297364" cy="714065"/>
            <a:chOff x="384013" y="4203479"/>
            <a:chExt cx="1173872" cy="646095"/>
          </a:xfrm>
        </p:grpSpPr>
        <p:sp>
          <p:nvSpPr>
            <p:cNvPr id="26" name="Google Shape;26;p2"/>
            <p:cNvSpPr/>
            <p:nvPr/>
          </p:nvSpPr>
          <p:spPr>
            <a:xfrm>
              <a:off x="384013" y="4203479"/>
              <a:ext cx="531641" cy="536354"/>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752140" y="4697417"/>
              <a:ext cx="115779" cy="93421"/>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906957" y="4803408"/>
              <a:ext cx="123514" cy="46167"/>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098876" y="4751198"/>
              <a:ext cx="115537" cy="76864"/>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186013" y="4595415"/>
              <a:ext cx="48100" cy="98497"/>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1091624" y="4547072"/>
              <a:ext cx="83148" cy="61636"/>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095854" y="4660315"/>
              <a:ext cx="65020" cy="71304"/>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249583" y="4735849"/>
              <a:ext cx="141763" cy="34202"/>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424099" y="4666599"/>
              <a:ext cx="133786" cy="75655"/>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 name="Google Shape;35;p2"/>
          <p:cNvSpPr/>
          <p:nvPr/>
        </p:nvSpPr>
        <p:spPr>
          <a:xfrm>
            <a:off x="11129793" y="3007095"/>
            <a:ext cx="555712" cy="520471"/>
          </a:xfrm>
          <a:custGeom>
            <a:avLst/>
            <a:gdLst/>
            <a:ahLst/>
            <a:cxnLst/>
            <a:rect l="l" t="t" r="r" b="b"/>
            <a:pathLst>
              <a:path w="2728" h="2555" extrusionOk="0">
                <a:moveTo>
                  <a:pt x="2101" y="0"/>
                </a:moveTo>
                <a:cubicBezTo>
                  <a:pt x="1984" y="0"/>
                  <a:pt x="1851" y="36"/>
                  <a:pt x="1710" y="125"/>
                </a:cubicBezTo>
                <a:cubicBezTo>
                  <a:pt x="1237" y="424"/>
                  <a:pt x="695" y="1042"/>
                  <a:pt x="371" y="1413"/>
                </a:cubicBezTo>
                <a:cubicBezTo>
                  <a:pt x="310" y="1483"/>
                  <a:pt x="256" y="1545"/>
                  <a:pt x="210" y="1595"/>
                </a:cubicBezTo>
                <a:cubicBezTo>
                  <a:pt x="0" y="1826"/>
                  <a:pt x="42" y="2095"/>
                  <a:pt x="191" y="2240"/>
                </a:cubicBezTo>
                <a:cubicBezTo>
                  <a:pt x="261" y="2308"/>
                  <a:pt x="361" y="2353"/>
                  <a:pt x="474" y="2353"/>
                </a:cubicBezTo>
                <a:cubicBezTo>
                  <a:pt x="588" y="2353"/>
                  <a:pt x="714" y="2307"/>
                  <a:pt x="835" y="2191"/>
                </a:cubicBezTo>
                <a:cubicBezTo>
                  <a:pt x="1370" y="1681"/>
                  <a:pt x="2042" y="884"/>
                  <a:pt x="2070" y="851"/>
                </a:cubicBezTo>
                <a:cubicBezTo>
                  <a:pt x="2119" y="793"/>
                  <a:pt x="2111" y="706"/>
                  <a:pt x="2054" y="657"/>
                </a:cubicBezTo>
                <a:cubicBezTo>
                  <a:pt x="2028" y="636"/>
                  <a:pt x="1997" y="625"/>
                  <a:pt x="1965" y="625"/>
                </a:cubicBezTo>
                <a:cubicBezTo>
                  <a:pt x="1926" y="625"/>
                  <a:pt x="1887" y="642"/>
                  <a:pt x="1861" y="674"/>
                </a:cubicBezTo>
                <a:cubicBezTo>
                  <a:pt x="1854" y="682"/>
                  <a:pt x="1171" y="1493"/>
                  <a:pt x="647" y="1993"/>
                </a:cubicBezTo>
                <a:cubicBezTo>
                  <a:pt x="587" y="2050"/>
                  <a:pt x="525" y="2079"/>
                  <a:pt x="471" y="2079"/>
                </a:cubicBezTo>
                <a:cubicBezTo>
                  <a:pt x="437" y="2079"/>
                  <a:pt x="406" y="2067"/>
                  <a:pt x="381" y="2043"/>
                </a:cubicBezTo>
                <a:cubicBezTo>
                  <a:pt x="328" y="1992"/>
                  <a:pt x="315" y="1886"/>
                  <a:pt x="413" y="1779"/>
                </a:cubicBezTo>
                <a:cubicBezTo>
                  <a:pt x="459" y="1727"/>
                  <a:pt x="514" y="1664"/>
                  <a:pt x="578" y="1592"/>
                </a:cubicBezTo>
                <a:cubicBezTo>
                  <a:pt x="891" y="1234"/>
                  <a:pt x="1416" y="634"/>
                  <a:pt x="1856" y="356"/>
                </a:cubicBezTo>
                <a:cubicBezTo>
                  <a:pt x="1943" y="302"/>
                  <a:pt x="2028" y="274"/>
                  <a:pt x="2103" y="274"/>
                </a:cubicBezTo>
                <a:cubicBezTo>
                  <a:pt x="2176" y="274"/>
                  <a:pt x="2240" y="299"/>
                  <a:pt x="2292" y="351"/>
                </a:cubicBezTo>
                <a:cubicBezTo>
                  <a:pt x="2400" y="457"/>
                  <a:pt x="2441" y="679"/>
                  <a:pt x="2309" y="896"/>
                </a:cubicBezTo>
                <a:cubicBezTo>
                  <a:pt x="2072" y="1282"/>
                  <a:pt x="1474" y="1781"/>
                  <a:pt x="1079" y="2109"/>
                </a:cubicBezTo>
                <a:cubicBezTo>
                  <a:pt x="986" y="2186"/>
                  <a:pt x="903" y="2255"/>
                  <a:pt x="835" y="2315"/>
                </a:cubicBezTo>
                <a:cubicBezTo>
                  <a:pt x="778" y="2364"/>
                  <a:pt x="772" y="2451"/>
                  <a:pt x="821" y="2508"/>
                </a:cubicBezTo>
                <a:cubicBezTo>
                  <a:pt x="848" y="2539"/>
                  <a:pt x="886" y="2554"/>
                  <a:pt x="925" y="2554"/>
                </a:cubicBezTo>
                <a:cubicBezTo>
                  <a:pt x="957" y="2554"/>
                  <a:pt x="988" y="2544"/>
                  <a:pt x="1015" y="2522"/>
                </a:cubicBezTo>
                <a:cubicBezTo>
                  <a:pt x="1081" y="2464"/>
                  <a:pt x="1163" y="2396"/>
                  <a:pt x="1254" y="2320"/>
                </a:cubicBezTo>
                <a:cubicBezTo>
                  <a:pt x="1688" y="1958"/>
                  <a:pt x="2282" y="1464"/>
                  <a:pt x="2542" y="1038"/>
                </a:cubicBezTo>
                <a:cubicBezTo>
                  <a:pt x="2727" y="734"/>
                  <a:pt x="2703" y="371"/>
                  <a:pt x="2483" y="155"/>
                </a:cubicBezTo>
                <a:cubicBezTo>
                  <a:pt x="2394" y="67"/>
                  <a:pt x="2262" y="0"/>
                  <a:pt x="210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11021967" y="5861006"/>
            <a:ext cx="392367" cy="577303"/>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7" name="Google Shape;37;p2"/>
          <p:cNvGrpSpPr/>
          <p:nvPr/>
        </p:nvGrpSpPr>
        <p:grpSpPr>
          <a:xfrm>
            <a:off x="10200079" y="548675"/>
            <a:ext cx="1297400" cy="790900"/>
            <a:chOff x="4560600" y="2876550"/>
            <a:chExt cx="172325" cy="105050"/>
          </a:xfrm>
        </p:grpSpPr>
        <p:sp>
          <p:nvSpPr>
            <p:cNvPr id="38" name="Google Shape;38;p2"/>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667463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56"/>
        <p:cNvGrpSpPr/>
        <p:nvPr/>
      </p:nvGrpSpPr>
      <p:grpSpPr>
        <a:xfrm>
          <a:off x="0" y="0"/>
          <a:ext cx="0" cy="0"/>
          <a:chOff x="0" y="0"/>
          <a:chExt cx="0" cy="0"/>
        </a:xfrm>
      </p:grpSpPr>
      <p:sp>
        <p:nvSpPr>
          <p:cNvPr id="157" name="Google Shape;157;p8"/>
          <p:cNvSpPr txBox="1">
            <a:spLocks noGrp="1"/>
          </p:cNvSpPr>
          <p:nvPr>
            <p:ph type="title"/>
          </p:nvPr>
        </p:nvSpPr>
        <p:spPr>
          <a:xfrm>
            <a:off x="1565700" y="1850667"/>
            <a:ext cx="3990400" cy="889200"/>
          </a:xfrm>
          <a:prstGeom prst="rect">
            <a:avLst/>
          </a:prstGeom>
        </p:spPr>
        <p:txBody>
          <a:bodyPr spcFirstLastPara="1" wrap="square" lIns="91425" tIns="91425" rIns="91425" bIns="91425" anchor="b" anchorCtr="0">
            <a:noAutofit/>
          </a:bodyPr>
          <a:lstStyle>
            <a:lvl1pPr lvl="0" algn="ctr">
              <a:spcBef>
                <a:spcPts val="0"/>
              </a:spcBef>
              <a:spcAft>
                <a:spcPts val="0"/>
              </a:spcAft>
              <a:buSzPts val="4000"/>
              <a:buNone/>
              <a:defRPr sz="5333">
                <a:solidFill>
                  <a:schemeClr val="dk2"/>
                </a:solidFill>
              </a:defRPr>
            </a:lvl1pPr>
            <a:lvl2pPr lvl="1">
              <a:spcBef>
                <a:spcPts val="0"/>
              </a:spcBef>
              <a:spcAft>
                <a:spcPts val="0"/>
              </a:spcAft>
              <a:buSzPts val="4000"/>
              <a:buNone/>
              <a:defRPr sz="5333"/>
            </a:lvl2pPr>
            <a:lvl3pPr lvl="2">
              <a:spcBef>
                <a:spcPts val="0"/>
              </a:spcBef>
              <a:spcAft>
                <a:spcPts val="0"/>
              </a:spcAft>
              <a:buSzPts val="4000"/>
              <a:buNone/>
              <a:defRPr sz="5333"/>
            </a:lvl3pPr>
            <a:lvl4pPr lvl="3">
              <a:spcBef>
                <a:spcPts val="0"/>
              </a:spcBef>
              <a:spcAft>
                <a:spcPts val="0"/>
              </a:spcAft>
              <a:buSzPts val="4000"/>
              <a:buNone/>
              <a:defRPr sz="5333"/>
            </a:lvl4pPr>
            <a:lvl5pPr lvl="4">
              <a:spcBef>
                <a:spcPts val="0"/>
              </a:spcBef>
              <a:spcAft>
                <a:spcPts val="0"/>
              </a:spcAft>
              <a:buSzPts val="4000"/>
              <a:buNone/>
              <a:defRPr sz="5333"/>
            </a:lvl5pPr>
            <a:lvl6pPr lvl="5">
              <a:spcBef>
                <a:spcPts val="0"/>
              </a:spcBef>
              <a:spcAft>
                <a:spcPts val="0"/>
              </a:spcAft>
              <a:buSzPts val="4000"/>
              <a:buNone/>
              <a:defRPr sz="5333"/>
            </a:lvl6pPr>
            <a:lvl7pPr lvl="6">
              <a:spcBef>
                <a:spcPts val="0"/>
              </a:spcBef>
              <a:spcAft>
                <a:spcPts val="0"/>
              </a:spcAft>
              <a:buSzPts val="4000"/>
              <a:buNone/>
              <a:defRPr sz="5333"/>
            </a:lvl7pPr>
            <a:lvl8pPr lvl="7">
              <a:spcBef>
                <a:spcPts val="0"/>
              </a:spcBef>
              <a:spcAft>
                <a:spcPts val="0"/>
              </a:spcAft>
              <a:buSzPts val="4000"/>
              <a:buNone/>
              <a:defRPr sz="5333"/>
            </a:lvl8pPr>
            <a:lvl9pPr lvl="8">
              <a:spcBef>
                <a:spcPts val="0"/>
              </a:spcBef>
              <a:spcAft>
                <a:spcPts val="0"/>
              </a:spcAft>
              <a:buSzPts val="4000"/>
              <a:buNone/>
              <a:defRPr sz="5333"/>
            </a:lvl9pPr>
          </a:lstStyle>
          <a:p>
            <a:endParaRPr/>
          </a:p>
        </p:txBody>
      </p:sp>
      <p:sp>
        <p:nvSpPr>
          <p:cNvPr id="158" name="Google Shape;158;p8"/>
          <p:cNvSpPr txBox="1">
            <a:spLocks noGrp="1"/>
          </p:cNvSpPr>
          <p:nvPr>
            <p:ph type="subTitle" idx="1"/>
          </p:nvPr>
        </p:nvSpPr>
        <p:spPr>
          <a:xfrm>
            <a:off x="1565533" y="2777633"/>
            <a:ext cx="3990400" cy="2206800"/>
          </a:xfrm>
          <a:prstGeom prst="rect">
            <a:avLst/>
          </a:prstGeom>
        </p:spPr>
        <p:txBody>
          <a:bodyPr spcFirstLastPara="1" wrap="square" lIns="91425" tIns="91425" rIns="91425" bIns="91425" anchor="t" anchorCtr="0">
            <a:noAutofit/>
          </a:bodyPr>
          <a:lstStyle>
            <a:lvl1pPr lvl="0" algn="ctr">
              <a:lnSpc>
                <a:spcPct val="200000"/>
              </a:lnSpc>
              <a:spcBef>
                <a:spcPts val="0"/>
              </a:spcBef>
              <a:spcAft>
                <a:spcPts val="0"/>
              </a:spcAft>
              <a:buSzPts val="1400"/>
              <a:buNone/>
              <a:defRPr/>
            </a:lvl1pPr>
            <a:lvl2pPr lvl="1">
              <a:spcBef>
                <a:spcPts val="0"/>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grpSp>
        <p:nvGrpSpPr>
          <p:cNvPr id="159" name="Google Shape;159;p8"/>
          <p:cNvGrpSpPr/>
          <p:nvPr/>
        </p:nvGrpSpPr>
        <p:grpSpPr>
          <a:xfrm>
            <a:off x="-2809052" y="0"/>
            <a:ext cx="15001056" cy="7579419"/>
            <a:chOff x="-2106789" y="0"/>
            <a:chExt cx="11250792" cy="5684564"/>
          </a:xfrm>
        </p:grpSpPr>
        <p:sp>
          <p:nvSpPr>
            <p:cNvPr id="160" name="Google Shape;160;p8"/>
            <p:cNvSpPr/>
            <p:nvPr/>
          </p:nvSpPr>
          <p:spPr>
            <a:xfrm rot="-9900025">
              <a:off x="-1979163" y="3857668"/>
              <a:ext cx="3313029" cy="1422403"/>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8"/>
            <p:cNvSpPr/>
            <p:nvPr/>
          </p:nvSpPr>
          <p:spPr>
            <a:xfrm flipH="1">
              <a:off x="5903575" y="0"/>
              <a:ext cx="3240428" cy="1487428"/>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 name="Google Shape;162;p8"/>
          <p:cNvSpPr/>
          <p:nvPr/>
        </p:nvSpPr>
        <p:spPr>
          <a:xfrm rot="8100000">
            <a:off x="440282" y="416142"/>
            <a:ext cx="637669" cy="606389"/>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8"/>
          <p:cNvSpPr/>
          <p:nvPr/>
        </p:nvSpPr>
        <p:spPr>
          <a:xfrm>
            <a:off x="673109" y="5571362"/>
            <a:ext cx="555712" cy="520471"/>
          </a:xfrm>
          <a:custGeom>
            <a:avLst/>
            <a:gdLst/>
            <a:ahLst/>
            <a:cxnLst/>
            <a:rect l="l" t="t" r="r" b="b"/>
            <a:pathLst>
              <a:path w="2728" h="2555" extrusionOk="0">
                <a:moveTo>
                  <a:pt x="2101" y="0"/>
                </a:moveTo>
                <a:cubicBezTo>
                  <a:pt x="1984" y="0"/>
                  <a:pt x="1851" y="36"/>
                  <a:pt x="1710" y="125"/>
                </a:cubicBezTo>
                <a:cubicBezTo>
                  <a:pt x="1237" y="424"/>
                  <a:pt x="695" y="1042"/>
                  <a:pt x="371" y="1413"/>
                </a:cubicBezTo>
                <a:cubicBezTo>
                  <a:pt x="310" y="1483"/>
                  <a:pt x="256" y="1545"/>
                  <a:pt x="210" y="1595"/>
                </a:cubicBezTo>
                <a:cubicBezTo>
                  <a:pt x="0" y="1826"/>
                  <a:pt x="42" y="2095"/>
                  <a:pt x="191" y="2240"/>
                </a:cubicBezTo>
                <a:cubicBezTo>
                  <a:pt x="261" y="2308"/>
                  <a:pt x="361" y="2353"/>
                  <a:pt x="474" y="2353"/>
                </a:cubicBezTo>
                <a:cubicBezTo>
                  <a:pt x="588" y="2353"/>
                  <a:pt x="714" y="2307"/>
                  <a:pt x="835" y="2191"/>
                </a:cubicBezTo>
                <a:cubicBezTo>
                  <a:pt x="1370" y="1681"/>
                  <a:pt x="2042" y="884"/>
                  <a:pt x="2070" y="851"/>
                </a:cubicBezTo>
                <a:cubicBezTo>
                  <a:pt x="2119" y="793"/>
                  <a:pt x="2111" y="706"/>
                  <a:pt x="2054" y="657"/>
                </a:cubicBezTo>
                <a:cubicBezTo>
                  <a:pt x="2028" y="636"/>
                  <a:pt x="1997" y="625"/>
                  <a:pt x="1965" y="625"/>
                </a:cubicBezTo>
                <a:cubicBezTo>
                  <a:pt x="1926" y="625"/>
                  <a:pt x="1887" y="642"/>
                  <a:pt x="1861" y="674"/>
                </a:cubicBezTo>
                <a:cubicBezTo>
                  <a:pt x="1854" y="682"/>
                  <a:pt x="1171" y="1493"/>
                  <a:pt x="647" y="1993"/>
                </a:cubicBezTo>
                <a:cubicBezTo>
                  <a:pt x="587" y="2050"/>
                  <a:pt x="525" y="2079"/>
                  <a:pt x="471" y="2079"/>
                </a:cubicBezTo>
                <a:cubicBezTo>
                  <a:pt x="437" y="2079"/>
                  <a:pt x="406" y="2067"/>
                  <a:pt x="381" y="2043"/>
                </a:cubicBezTo>
                <a:cubicBezTo>
                  <a:pt x="328" y="1992"/>
                  <a:pt x="315" y="1886"/>
                  <a:pt x="413" y="1779"/>
                </a:cubicBezTo>
                <a:cubicBezTo>
                  <a:pt x="459" y="1727"/>
                  <a:pt x="514" y="1664"/>
                  <a:pt x="578" y="1592"/>
                </a:cubicBezTo>
                <a:cubicBezTo>
                  <a:pt x="891" y="1234"/>
                  <a:pt x="1416" y="634"/>
                  <a:pt x="1856" y="356"/>
                </a:cubicBezTo>
                <a:cubicBezTo>
                  <a:pt x="1943" y="302"/>
                  <a:pt x="2028" y="274"/>
                  <a:pt x="2103" y="274"/>
                </a:cubicBezTo>
                <a:cubicBezTo>
                  <a:pt x="2176" y="274"/>
                  <a:pt x="2240" y="299"/>
                  <a:pt x="2292" y="351"/>
                </a:cubicBezTo>
                <a:cubicBezTo>
                  <a:pt x="2400" y="457"/>
                  <a:pt x="2441" y="679"/>
                  <a:pt x="2309" y="896"/>
                </a:cubicBezTo>
                <a:cubicBezTo>
                  <a:pt x="2072" y="1282"/>
                  <a:pt x="1474" y="1781"/>
                  <a:pt x="1079" y="2109"/>
                </a:cubicBezTo>
                <a:cubicBezTo>
                  <a:pt x="986" y="2186"/>
                  <a:pt x="903" y="2255"/>
                  <a:pt x="835" y="2315"/>
                </a:cubicBezTo>
                <a:cubicBezTo>
                  <a:pt x="778" y="2364"/>
                  <a:pt x="772" y="2451"/>
                  <a:pt x="821" y="2508"/>
                </a:cubicBezTo>
                <a:cubicBezTo>
                  <a:pt x="848" y="2539"/>
                  <a:pt x="886" y="2554"/>
                  <a:pt x="925" y="2554"/>
                </a:cubicBezTo>
                <a:cubicBezTo>
                  <a:pt x="957" y="2554"/>
                  <a:pt x="988" y="2544"/>
                  <a:pt x="1015" y="2522"/>
                </a:cubicBezTo>
                <a:cubicBezTo>
                  <a:pt x="1081" y="2464"/>
                  <a:pt x="1163" y="2396"/>
                  <a:pt x="1254" y="2320"/>
                </a:cubicBezTo>
                <a:cubicBezTo>
                  <a:pt x="1688" y="1958"/>
                  <a:pt x="2282" y="1464"/>
                  <a:pt x="2542" y="1038"/>
                </a:cubicBezTo>
                <a:cubicBezTo>
                  <a:pt x="2727" y="734"/>
                  <a:pt x="2703" y="371"/>
                  <a:pt x="2483" y="155"/>
                </a:cubicBezTo>
                <a:cubicBezTo>
                  <a:pt x="2394" y="67"/>
                  <a:pt x="2262" y="0"/>
                  <a:pt x="2101"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4" name="Google Shape;164;p8"/>
          <p:cNvGrpSpPr/>
          <p:nvPr/>
        </p:nvGrpSpPr>
        <p:grpSpPr>
          <a:xfrm>
            <a:off x="10200079" y="548675"/>
            <a:ext cx="1297400" cy="790900"/>
            <a:chOff x="4560600" y="2876550"/>
            <a:chExt cx="172325" cy="105050"/>
          </a:xfrm>
        </p:grpSpPr>
        <p:sp>
          <p:nvSpPr>
            <p:cNvPr id="165" name="Google Shape;165;p8"/>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8"/>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8"/>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8"/>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8"/>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8"/>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8"/>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07871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72"/>
        <p:cNvGrpSpPr/>
        <p:nvPr/>
      </p:nvGrpSpPr>
      <p:grpSpPr>
        <a:xfrm>
          <a:off x="0" y="0"/>
          <a:ext cx="0" cy="0"/>
          <a:chOff x="0" y="0"/>
          <a:chExt cx="0" cy="0"/>
        </a:xfrm>
      </p:grpSpPr>
      <p:grpSp>
        <p:nvGrpSpPr>
          <p:cNvPr id="173" name="Google Shape;173;p9"/>
          <p:cNvGrpSpPr/>
          <p:nvPr/>
        </p:nvGrpSpPr>
        <p:grpSpPr>
          <a:xfrm>
            <a:off x="-24" y="-7"/>
            <a:ext cx="12192047" cy="6858011"/>
            <a:chOff x="-18" y="-5"/>
            <a:chExt cx="9144035" cy="5143508"/>
          </a:xfrm>
        </p:grpSpPr>
        <p:sp>
          <p:nvSpPr>
            <p:cNvPr id="174" name="Google Shape;174;p9"/>
            <p:cNvSpPr/>
            <p:nvPr/>
          </p:nvSpPr>
          <p:spPr>
            <a:xfrm>
              <a:off x="5841475" y="2458950"/>
              <a:ext cx="3302542" cy="2684553"/>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9"/>
            <p:cNvSpPr/>
            <p:nvPr/>
          </p:nvSpPr>
          <p:spPr>
            <a:xfrm rot="10800000">
              <a:off x="-18" y="-5"/>
              <a:ext cx="2115569" cy="1750306"/>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6" name="Google Shape;176;p9"/>
          <p:cNvSpPr txBox="1">
            <a:spLocks noGrp="1"/>
          </p:cNvSpPr>
          <p:nvPr>
            <p:ph type="title"/>
          </p:nvPr>
        </p:nvSpPr>
        <p:spPr>
          <a:xfrm>
            <a:off x="1459267" y="1130133"/>
            <a:ext cx="4038800" cy="1846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200"/>
              <a:buNone/>
              <a:defRPr sz="12800">
                <a:solidFill>
                  <a:schemeClr val="dk2"/>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77" name="Google Shape;177;p9"/>
          <p:cNvSpPr txBox="1">
            <a:spLocks noGrp="1"/>
          </p:cNvSpPr>
          <p:nvPr>
            <p:ph type="subTitle" idx="1"/>
          </p:nvPr>
        </p:nvSpPr>
        <p:spPr>
          <a:xfrm>
            <a:off x="1459267" y="2898800"/>
            <a:ext cx="40388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9333">
                <a:latin typeface="Amatic SC"/>
                <a:ea typeface="Amatic SC"/>
                <a:cs typeface="Amatic SC"/>
                <a:sym typeface="Amatic SC"/>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grpSp>
        <p:nvGrpSpPr>
          <p:cNvPr id="178" name="Google Shape;178;p9"/>
          <p:cNvGrpSpPr/>
          <p:nvPr/>
        </p:nvGrpSpPr>
        <p:grpSpPr>
          <a:xfrm>
            <a:off x="6321367" y="1765367"/>
            <a:ext cx="4687111" cy="3784891"/>
            <a:chOff x="4903200" y="1324025"/>
            <a:chExt cx="3515333" cy="2838668"/>
          </a:xfrm>
        </p:grpSpPr>
        <p:sp>
          <p:nvSpPr>
            <p:cNvPr id="179" name="Google Shape;179;p9"/>
            <p:cNvSpPr/>
            <p:nvPr/>
          </p:nvSpPr>
          <p:spPr>
            <a:xfrm>
              <a:off x="4903200" y="1324025"/>
              <a:ext cx="3515333" cy="2838668"/>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9"/>
            <p:cNvSpPr/>
            <p:nvPr/>
          </p:nvSpPr>
          <p:spPr>
            <a:xfrm>
              <a:off x="5201975" y="2108450"/>
              <a:ext cx="2856228" cy="46552"/>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9"/>
            <p:cNvSpPr/>
            <p:nvPr/>
          </p:nvSpPr>
          <p:spPr>
            <a:xfrm>
              <a:off x="5215989" y="2558790"/>
              <a:ext cx="2856053" cy="46552"/>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9"/>
            <p:cNvSpPr/>
            <p:nvPr/>
          </p:nvSpPr>
          <p:spPr>
            <a:xfrm>
              <a:off x="5228952" y="2998850"/>
              <a:ext cx="2856228"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9"/>
            <p:cNvSpPr/>
            <p:nvPr/>
          </p:nvSpPr>
          <p:spPr>
            <a:xfrm>
              <a:off x="5243491" y="3438910"/>
              <a:ext cx="2856053" cy="46552"/>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9"/>
            <p:cNvSpPr/>
            <p:nvPr/>
          </p:nvSpPr>
          <p:spPr>
            <a:xfrm>
              <a:off x="5256454" y="3878970"/>
              <a:ext cx="2856228" cy="46405"/>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5" name="Google Shape;185;p9"/>
          <p:cNvGrpSpPr/>
          <p:nvPr/>
        </p:nvGrpSpPr>
        <p:grpSpPr>
          <a:xfrm>
            <a:off x="7714274" y="1307740"/>
            <a:ext cx="1854260" cy="731521"/>
            <a:chOff x="1639601" y="539501"/>
            <a:chExt cx="1091683" cy="548641"/>
          </a:xfrm>
        </p:grpSpPr>
        <p:sp>
          <p:nvSpPr>
            <p:cNvPr id="186" name="Google Shape;186;p9"/>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9"/>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9"/>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9" name="Google Shape;189;p9"/>
          <p:cNvSpPr txBox="1">
            <a:spLocks noGrp="1"/>
          </p:cNvSpPr>
          <p:nvPr>
            <p:ph type="subTitle" idx="2"/>
          </p:nvPr>
        </p:nvSpPr>
        <p:spPr>
          <a:xfrm>
            <a:off x="6856533" y="2394233"/>
            <a:ext cx="3456400" cy="2914000"/>
          </a:xfrm>
          <a:prstGeom prst="rect">
            <a:avLst/>
          </a:prstGeom>
        </p:spPr>
        <p:txBody>
          <a:bodyPr spcFirstLastPara="1" wrap="square" lIns="91425" tIns="91425" rIns="91425" bIns="91425" anchor="t" anchorCtr="0">
            <a:noAutofit/>
          </a:bodyPr>
          <a:lstStyle>
            <a:lvl1pPr lvl="0" algn="ctr" rtl="0">
              <a:lnSpc>
                <a:spcPct val="200000"/>
              </a:lnSpc>
              <a:spcBef>
                <a:spcPts val="0"/>
              </a:spcBef>
              <a:spcAft>
                <a:spcPts val="0"/>
              </a:spcAft>
              <a:buSzPts val="1400"/>
              <a:buNone/>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190" name="Google Shape;190;p9"/>
          <p:cNvGrpSpPr/>
          <p:nvPr/>
        </p:nvGrpSpPr>
        <p:grpSpPr>
          <a:xfrm>
            <a:off x="10312943" y="568257"/>
            <a:ext cx="1371847" cy="919441"/>
            <a:chOff x="4560600" y="646575"/>
            <a:chExt cx="225267" cy="150979"/>
          </a:xfrm>
        </p:grpSpPr>
        <p:sp>
          <p:nvSpPr>
            <p:cNvPr id="191" name="Google Shape;191;p9"/>
            <p:cNvSpPr/>
            <p:nvPr/>
          </p:nvSpPr>
          <p:spPr>
            <a:xfrm>
              <a:off x="4717667" y="733654"/>
              <a:ext cx="68200" cy="63900"/>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9"/>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9"/>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9"/>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9"/>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9"/>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9"/>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9"/>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9" name="Google Shape;199;p9"/>
          <p:cNvGrpSpPr/>
          <p:nvPr/>
        </p:nvGrpSpPr>
        <p:grpSpPr>
          <a:xfrm rot="10002057">
            <a:off x="10413530" y="5511082"/>
            <a:ext cx="1234693" cy="740063"/>
            <a:chOff x="2418650" y="704500"/>
            <a:chExt cx="200750" cy="120325"/>
          </a:xfrm>
        </p:grpSpPr>
        <p:sp>
          <p:nvSpPr>
            <p:cNvPr id="200" name="Google Shape;200;p9"/>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9"/>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9"/>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9"/>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9"/>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9"/>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751033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02A29-8617-98B9-AF52-05A0FBA564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ED8940-DD43-B4F6-E912-66163102B3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BEFC35-0DC2-6493-6FD5-E9EC6871191A}"/>
              </a:ext>
            </a:extLst>
          </p:cNvPr>
          <p:cNvSpPr>
            <a:spLocks noGrp="1"/>
          </p:cNvSpPr>
          <p:nvPr>
            <p:ph type="dt" sz="half" idx="10"/>
          </p:nvPr>
        </p:nvSpPr>
        <p:spPr/>
        <p:txBody>
          <a:bodyPr/>
          <a:lstStyle/>
          <a:p>
            <a:fld id="{DA8088EF-1DDF-4024-9496-3A00F595EF07}" type="datetimeFigureOut">
              <a:rPr lang="en-US" smtClean="0"/>
              <a:t>07/07/2024</a:t>
            </a:fld>
            <a:endParaRPr lang="en-US"/>
          </a:p>
        </p:txBody>
      </p:sp>
      <p:sp>
        <p:nvSpPr>
          <p:cNvPr id="5" name="Footer Placeholder 4">
            <a:extLst>
              <a:ext uri="{FF2B5EF4-FFF2-40B4-BE49-F238E27FC236}">
                <a16:creationId xmlns:a16="http://schemas.microsoft.com/office/drawing/2014/main" id="{54B8928D-439B-504F-565B-CAEB41685D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C23A79-B7EA-CF53-CC16-FD812D4B9D7C}"/>
              </a:ext>
            </a:extLst>
          </p:cNvPr>
          <p:cNvSpPr>
            <a:spLocks noGrp="1"/>
          </p:cNvSpPr>
          <p:nvPr>
            <p:ph type="sldNum" sz="quarter" idx="12"/>
          </p:nvPr>
        </p:nvSpPr>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0336249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35"/>
        <p:cNvGrpSpPr/>
        <p:nvPr/>
      </p:nvGrpSpPr>
      <p:grpSpPr>
        <a:xfrm>
          <a:off x="0" y="0"/>
          <a:ext cx="0" cy="0"/>
          <a:chOff x="0" y="0"/>
          <a:chExt cx="0" cy="0"/>
        </a:xfrm>
      </p:grpSpPr>
      <p:sp>
        <p:nvSpPr>
          <p:cNvPr id="236" name="Google Shape;236;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53844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solidFill>
          <a:schemeClr val="lt1"/>
        </a:solidFill>
        <a:effectLst/>
      </p:bgPr>
    </p:bg>
    <p:spTree>
      <p:nvGrpSpPr>
        <p:cNvPr id="1" name="Shape 282"/>
        <p:cNvGrpSpPr/>
        <p:nvPr/>
      </p:nvGrpSpPr>
      <p:grpSpPr>
        <a:xfrm>
          <a:off x="0" y="0"/>
          <a:ext cx="0" cy="0"/>
          <a:chOff x="0" y="0"/>
          <a:chExt cx="0" cy="0"/>
        </a:xfrm>
      </p:grpSpPr>
      <p:grpSp>
        <p:nvGrpSpPr>
          <p:cNvPr id="283" name="Google Shape;283;p14"/>
          <p:cNvGrpSpPr/>
          <p:nvPr/>
        </p:nvGrpSpPr>
        <p:grpSpPr>
          <a:xfrm>
            <a:off x="5" y="6"/>
            <a:ext cx="12191979" cy="6858001"/>
            <a:chOff x="4" y="4"/>
            <a:chExt cx="9143984" cy="5143501"/>
          </a:xfrm>
        </p:grpSpPr>
        <p:sp>
          <p:nvSpPr>
            <p:cNvPr id="284" name="Google Shape;284;p14"/>
            <p:cNvSpPr/>
            <p:nvPr/>
          </p:nvSpPr>
          <p:spPr>
            <a:xfrm rot="10800000">
              <a:off x="4" y="4"/>
              <a:ext cx="2425946" cy="2425895"/>
            </a:xfrm>
            <a:custGeom>
              <a:avLst/>
              <a:gdLst/>
              <a:ahLst/>
              <a:cxnLst/>
              <a:rect l="l" t="t" r="r" b="b"/>
              <a:pathLst>
                <a:path w="6743" h="6743" extrusionOk="0">
                  <a:moveTo>
                    <a:pt x="6742" y="0"/>
                  </a:moveTo>
                  <a:cubicBezTo>
                    <a:pt x="3018" y="0"/>
                    <a:pt x="0" y="3019"/>
                    <a:pt x="0" y="6743"/>
                  </a:cubicBezTo>
                  <a:lnTo>
                    <a:pt x="6742" y="6743"/>
                  </a:lnTo>
                  <a:lnTo>
                    <a:pt x="6742" y="0"/>
                  </a:lnTo>
                  <a:close/>
                </a:path>
              </a:pathLst>
            </a:custGeom>
            <a:solidFill>
              <a:srgbClr val="61AB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14"/>
            <p:cNvSpPr/>
            <p:nvPr/>
          </p:nvSpPr>
          <p:spPr>
            <a:xfrm>
              <a:off x="7363600" y="3363151"/>
              <a:ext cx="1780388" cy="1780354"/>
            </a:xfrm>
            <a:custGeom>
              <a:avLst/>
              <a:gdLst/>
              <a:ahLst/>
              <a:cxnLst/>
              <a:rect l="l" t="t" r="r" b="b"/>
              <a:pathLst>
                <a:path w="6743" h="6743" extrusionOk="0">
                  <a:moveTo>
                    <a:pt x="6742" y="0"/>
                  </a:moveTo>
                  <a:cubicBezTo>
                    <a:pt x="3018" y="0"/>
                    <a:pt x="0" y="3019"/>
                    <a:pt x="0" y="6743"/>
                  </a:cubicBezTo>
                  <a:lnTo>
                    <a:pt x="6742" y="6743"/>
                  </a:lnTo>
                  <a:lnTo>
                    <a:pt x="6742" y="0"/>
                  </a:lnTo>
                  <a:close/>
                </a:path>
              </a:pathLst>
            </a:custGeom>
            <a:solidFill>
              <a:srgbClr val="61AB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6" name="Google Shape;286;p14"/>
          <p:cNvSpPr txBox="1">
            <a:spLocks noGrp="1"/>
          </p:cNvSpPr>
          <p:nvPr>
            <p:ph type="title"/>
          </p:nvPr>
        </p:nvSpPr>
        <p:spPr>
          <a:xfrm>
            <a:off x="950967" y="719333"/>
            <a:ext cx="10345600" cy="817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2800"/>
              <a:buNone/>
              <a:defRPr>
                <a:latin typeface="Montserrat"/>
                <a:ea typeface="Montserrat"/>
                <a:cs typeface="Montserrat"/>
                <a:sym typeface="Montserrat"/>
              </a:defRPr>
            </a:lvl2pPr>
            <a:lvl3pPr lvl="2">
              <a:spcBef>
                <a:spcPts val="0"/>
              </a:spcBef>
              <a:spcAft>
                <a:spcPts val="0"/>
              </a:spcAft>
              <a:buSzPts val="2800"/>
              <a:buNone/>
              <a:defRPr>
                <a:latin typeface="Montserrat"/>
                <a:ea typeface="Montserrat"/>
                <a:cs typeface="Montserrat"/>
                <a:sym typeface="Montserrat"/>
              </a:defRPr>
            </a:lvl3pPr>
            <a:lvl4pPr lvl="3">
              <a:spcBef>
                <a:spcPts val="0"/>
              </a:spcBef>
              <a:spcAft>
                <a:spcPts val="0"/>
              </a:spcAft>
              <a:buSzPts val="2800"/>
              <a:buNone/>
              <a:defRPr>
                <a:latin typeface="Montserrat"/>
                <a:ea typeface="Montserrat"/>
                <a:cs typeface="Montserrat"/>
                <a:sym typeface="Montserrat"/>
              </a:defRPr>
            </a:lvl4pPr>
            <a:lvl5pPr lvl="4">
              <a:spcBef>
                <a:spcPts val="0"/>
              </a:spcBef>
              <a:spcAft>
                <a:spcPts val="0"/>
              </a:spcAft>
              <a:buSzPts val="2800"/>
              <a:buNone/>
              <a:defRPr>
                <a:latin typeface="Montserrat"/>
                <a:ea typeface="Montserrat"/>
                <a:cs typeface="Montserrat"/>
                <a:sym typeface="Montserrat"/>
              </a:defRPr>
            </a:lvl5pPr>
            <a:lvl6pPr lvl="5">
              <a:spcBef>
                <a:spcPts val="0"/>
              </a:spcBef>
              <a:spcAft>
                <a:spcPts val="0"/>
              </a:spcAft>
              <a:buSzPts val="2800"/>
              <a:buNone/>
              <a:defRPr>
                <a:latin typeface="Montserrat"/>
                <a:ea typeface="Montserrat"/>
                <a:cs typeface="Montserrat"/>
                <a:sym typeface="Montserrat"/>
              </a:defRPr>
            </a:lvl6pPr>
            <a:lvl7pPr lvl="6">
              <a:spcBef>
                <a:spcPts val="0"/>
              </a:spcBef>
              <a:spcAft>
                <a:spcPts val="0"/>
              </a:spcAft>
              <a:buSzPts val="2800"/>
              <a:buNone/>
              <a:defRPr>
                <a:latin typeface="Montserrat"/>
                <a:ea typeface="Montserrat"/>
                <a:cs typeface="Montserrat"/>
                <a:sym typeface="Montserrat"/>
              </a:defRPr>
            </a:lvl7pPr>
            <a:lvl8pPr lvl="7">
              <a:spcBef>
                <a:spcPts val="0"/>
              </a:spcBef>
              <a:spcAft>
                <a:spcPts val="0"/>
              </a:spcAft>
              <a:buSzPts val="2800"/>
              <a:buNone/>
              <a:defRPr>
                <a:latin typeface="Montserrat"/>
                <a:ea typeface="Montserrat"/>
                <a:cs typeface="Montserrat"/>
                <a:sym typeface="Montserrat"/>
              </a:defRPr>
            </a:lvl8pPr>
            <a:lvl9pPr lvl="8">
              <a:spcBef>
                <a:spcPts val="0"/>
              </a:spcBef>
              <a:spcAft>
                <a:spcPts val="0"/>
              </a:spcAft>
              <a:buSzPts val="2800"/>
              <a:buNone/>
              <a:defRPr>
                <a:latin typeface="Montserrat"/>
                <a:ea typeface="Montserrat"/>
                <a:cs typeface="Montserrat"/>
                <a:sym typeface="Montserrat"/>
              </a:defRPr>
            </a:lvl9pPr>
          </a:lstStyle>
          <a:p>
            <a:endParaRPr/>
          </a:p>
        </p:txBody>
      </p:sp>
      <p:sp>
        <p:nvSpPr>
          <p:cNvPr id="287" name="Google Shape;287;p14"/>
          <p:cNvSpPr txBox="1">
            <a:spLocks noGrp="1"/>
          </p:cNvSpPr>
          <p:nvPr>
            <p:ph type="title" idx="2"/>
          </p:nvPr>
        </p:nvSpPr>
        <p:spPr>
          <a:xfrm>
            <a:off x="4636600" y="2796233"/>
            <a:ext cx="2918800" cy="8172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b="1">
                <a:solidFill>
                  <a:schemeClr val="dk2"/>
                </a:solidFill>
              </a:defRPr>
            </a:lvl1pPr>
            <a:lvl2pPr lvl="1">
              <a:spcBef>
                <a:spcPts val="0"/>
              </a:spcBef>
              <a:spcAft>
                <a:spcPts val="0"/>
              </a:spcAft>
              <a:buSzPts val="2800"/>
              <a:buNone/>
              <a:defRPr>
                <a:latin typeface="Montserrat"/>
                <a:ea typeface="Montserrat"/>
                <a:cs typeface="Montserrat"/>
                <a:sym typeface="Montserrat"/>
              </a:defRPr>
            </a:lvl2pPr>
            <a:lvl3pPr lvl="2">
              <a:spcBef>
                <a:spcPts val="0"/>
              </a:spcBef>
              <a:spcAft>
                <a:spcPts val="0"/>
              </a:spcAft>
              <a:buSzPts val="2800"/>
              <a:buNone/>
              <a:defRPr>
                <a:latin typeface="Montserrat"/>
                <a:ea typeface="Montserrat"/>
                <a:cs typeface="Montserrat"/>
                <a:sym typeface="Montserrat"/>
              </a:defRPr>
            </a:lvl3pPr>
            <a:lvl4pPr lvl="3">
              <a:spcBef>
                <a:spcPts val="0"/>
              </a:spcBef>
              <a:spcAft>
                <a:spcPts val="0"/>
              </a:spcAft>
              <a:buSzPts val="2800"/>
              <a:buNone/>
              <a:defRPr>
                <a:latin typeface="Montserrat"/>
                <a:ea typeface="Montserrat"/>
                <a:cs typeface="Montserrat"/>
                <a:sym typeface="Montserrat"/>
              </a:defRPr>
            </a:lvl4pPr>
            <a:lvl5pPr lvl="4">
              <a:spcBef>
                <a:spcPts val="0"/>
              </a:spcBef>
              <a:spcAft>
                <a:spcPts val="0"/>
              </a:spcAft>
              <a:buSzPts val="2800"/>
              <a:buNone/>
              <a:defRPr>
                <a:latin typeface="Montserrat"/>
                <a:ea typeface="Montserrat"/>
                <a:cs typeface="Montserrat"/>
                <a:sym typeface="Montserrat"/>
              </a:defRPr>
            </a:lvl5pPr>
            <a:lvl6pPr lvl="5">
              <a:spcBef>
                <a:spcPts val="0"/>
              </a:spcBef>
              <a:spcAft>
                <a:spcPts val="0"/>
              </a:spcAft>
              <a:buSzPts val="2800"/>
              <a:buNone/>
              <a:defRPr>
                <a:latin typeface="Montserrat"/>
                <a:ea typeface="Montserrat"/>
                <a:cs typeface="Montserrat"/>
                <a:sym typeface="Montserrat"/>
              </a:defRPr>
            </a:lvl6pPr>
            <a:lvl7pPr lvl="6">
              <a:spcBef>
                <a:spcPts val="0"/>
              </a:spcBef>
              <a:spcAft>
                <a:spcPts val="0"/>
              </a:spcAft>
              <a:buSzPts val="2800"/>
              <a:buNone/>
              <a:defRPr>
                <a:latin typeface="Montserrat"/>
                <a:ea typeface="Montserrat"/>
                <a:cs typeface="Montserrat"/>
                <a:sym typeface="Montserrat"/>
              </a:defRPr>
            </a:lvl7pPr>
            <a:lvl8pPr lvl="7">
              <a:spcBef>
                <a:spcPts val="0"/>
              </a:spcBef>
              <a:spcAft>
                <a:spcPts val="0"/>
              </a:spcAft>
              <a:buSzPts val="2800"/>
              <a:buNone/>
              <a:defRPr>
                <a:latin typeface="Montserrat"/>
                <a:ea typeface="Montserrat"/>
                <a:cs typeface="Montserrat"/>
                <a:sym typeface="Montserrat"/>
              </a:defRPr>
            </a:lvl8pPr>
            <a:lvl9pPr lvl="8">
              <a:spcBef>
                <a:spcPts val="0"/>
              </a:spcBef>
              <a:spcAft>
                <a:spcPts val="0"/>
              </a:spcAft>
              <a:buSzPts val="2800"/>
              <a:buNone/>
              <a:defRPr>
                <a:latin typeface="Montserrat"/>
                <a:ea typeface="Montserrat"/>
                <a:cs typeface="Montserrat"/>
                <a:sym typeface="Montserrat"/>
              </a:defRPr>
            </a:lvl9pPr>
          </a:lstStyle>
          <a:p>
            <a:endParaRPr/>
          </a:p>
        </p:txBody>
      </p:sp>
      <p:sp>
        <p:nvSpPr>
          <p:cNvPr id="288" name="Google Shape;288;p14"/>
          <p:cNvSpPr txBox="1">
            <a:spLocks noGrp="1"/>
          </p:cNvSpPr>
          <p:nvPr>
            <p:ph type="subTitle" idx="1"/>
          </p:nvPr>
        </p:nvSpPr>
        <p:spPr>
          <a:xfrm>
            <a:off x="4778400" y="3766500"/>
            <a:ext cx="2635200" cy="1706000"/>
          </a:xfrm>
          <a:prstGeom prst="rect">
            <a:avLst/>
          </a:prstGeom>
        </p:spPr>
        <p:txBody>
          <a:bodyPr spcFirstLastPara="1" wrap="square" lIns="91425" tIns="91425" rIns="91425" bIns="91425" anchor="ctr" anchorCtr="0">
            <a:noAutofit/>
          </a:bodyPr>
          <a:lstStyle>
            <a:lvl1pPr lvl="0" algn="ctr">
              <a:lnSpc>
                <a:spcPct val="200000"/>
              </a:lnSpc>
              <a:spcBef>
                <a:spcPts val="0"/>
              </a:spcBef>
              <a:spcAft>
                <a:spcPts val="0"/>
              </a:spcAft>
              <a:buSzPts val="1400"/>
              <a:buNone/>
              <a:defRPr/>
            </a:lvl1pPr>
            <a:lvl2pPr lvl="1" algn="ctr">
              <a:spcBef>
                <a:spcPts val="0"/>
              </a:spcBef>
              <a:spcAft>
                <a:spcPts val="0"/>
              </a:spcAft>
              <a:buSzPts val="1400"/>
              <a:buNone/>
              <a:defRPr/>
            </a:lvl2pPr>
            <a:lvl3pPr lvl="2" algn="ctr">
              <a:spcBef>
                <a:spcPts val="2133"/>
              </a:spcBef>
              <a:spcAft>
                <a:spcPts val="0"/>
              </a:spcAft>
              <a:buSzPts val="1400"/>
              <a:buNone/>
              <a:defRPr/>
            </a:lvl3pPr>
            <a:lvl4pPr lvl="3" algn="ctr">
              <a:spcBef>
                <a:spcPts val="2133"/>
              </a:spcBef>
              <a:spcAft>
                <a:spcPts val="0"/>
              </a:spcAft>
              <a:buSzPts val="1400"/>
              <a:buNone/>
              <a:defRPr/>
            </a:lvl4pPr>
            <a:lvl5pPr lvl="4" algn="ctr">
              <a:spcBef>
                <a:spcPts val="2133"/>
              </a:spcBef>
              <a:spcAft>
                <a:spcPts val="0"/>
              </a:spcAft>
              <a:buSzPts val="1400"/>
              <a:buNone/>
              <a:defRPr/>
            </a:lvl5pPr>
            <a:lvl6pPr lvl="5" algn="ctr">
              <a:spcBef>
                <a:spcPts val="2133"/>
              </a:spcBef>
              <a:spcAft>
                <a:spcPts val="0"/>
              </a:spcAft>
              <a:buSzPts val="1400"/>
              <a:buNone/>
              <a:defRPr/>
            </a:lvl6pPr>
            <a:lvl7pPr lvl="6" algn="ctr">
              <a:spcBef>
                <a:spcPts val="2133"/>
              </a:spcBef>
              <a:spcAft>
                <a:spcPts val="0"/>
              </a:spcAft>
              <a:buSzPts val="1400"/>
              <a:buNone/>
              <a:defRPr/>
            </a:lvl7pPr>
            <a:lvl8pPr lvl="7" algn="ctr">
              <a:spcBef>
                <a:spcPts val="2133"/>
              </a:spcBef>
              <a:spcAft>
                <a:spcPts val="0"/>
              </a:spcAft>
              <a:buSzPts val="1400"/>
              <a:buNone/>
              <a:defRPr/>
            </a:lvl8pPr>
            <a:lvl9pPr lvl="8" algn="ctr">
              <a:spcBef>
                <a:spcPts val="2133"/>
              </a:spcBef>
              <a:spcAft>
                <a:spcPts val="2133"/>
              </a:spcAft>
              <a:buSzPts val="1400"/>
              <a:buNone/>
              <a:defRPr/>
            </a:lvl9pPr>
          </a:lstStyle>
          <a:p>
            <a:endParaRPr/>
          </a:p>
        </p:txBody>
      </p:sp>
      <p:sp>
        <p:nvSpPr>
          <p:cNvPr id="289" name="Google Shape;289;p14"/>
          <p:cNvSpPr txBox="1">
            <a:spLocks noGrp="1"/>
          </p:cNvSpPr>
          <p:nvPr>
            <p:ph type="title" idx="3"/>
          </p:nvPr>
        </p:nvSpPr>
        <p:spPr>
          <a:xfrm>
            <a:off x="1044791" y="2796233"/>
            <a:ext cx="2918800" cy="8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b="1">
                <a:solidFill>
                  <a:schemeClr val="dk2"/>
                </a:solidFill>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290" name="Google Shape;290;p14"/>
          <p:cNvSpPr txBox="1">
            <a:spLocks noGrp="1"/>
          </p:cNvSpPr>
          <p:nvPr>
            <p:ph type="subTitle" idx="4"/>
          </p:nvPr>
        </p:nvSpPr>
        <p:spPr>
          <a:xfrm>
            <a:off x="1186591" y="3766500"/>
            <a:ext cx="2635200" cy="1706000"/>
          </a:xfrm>
          <a:prstGeom prst="rect">
            <a:avLst/>
          </a:prstGeom>
        </p:spPr>
        <p:txBody>
          <a:bodyPr spcFirstLastPara="1" wrap="square" lIns="91425" tIns="91425" rIns="91425" bIns="91425" anchor="ctr" anchorCtr="0">
            <a:noAutofit/>
          </a:bodyPr>
          <a:lstStyle>
            <a:lvl1pPr lvl="0" algn="ctr" rtl="0">
              <a:lnSpc>
                <a:spcPct val="2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291" name="Google Shape;291;p14"/>
          <p:cNvSpPr txBox="1">
            <a:spLocks noGrp="1"/>
          </p:cNvSpPr>
          <p:nvPr>
            <p:ph type="title" idx="5"/>
          </p:nvPr>
        </p:nvSpPr>
        <p:spPr>
          <a:xfrm>
            <a:off x="8283940" y="2796233"/>
            <a:ext cx="2918800" cy="8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b="1">
                <a:solidFill>
                  <a:schemeClr val="dk2"/>
                </a:solidFill>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292" name="Google Shape;292;p14"/>
          <p:cNvSpPr txBox="1">
            <a:spLocks noGrp="1"/>
          </p:cNvSpPr>
          <p:nvPr>
            <p:ph type="subTitle" idx="6"/>
          </p:nvPr>
        </p:nvSpPr>
        <p:spPr>
          <a:xfrm>
            <a:off x="8425740" y="3766500"/>
            <a:ext cx="2635200" cy="1706000"/>
          </a:xfrm>
          <a:prstGeom prst="rect">
            <a:avLst/>
          </a:prstGeom>
        </p:spPr>
        <p:txBody>
          <a:bodyPr spcFirstLastPara="1" wrap="square" lIns="91425" tIns="91425" rIns="91425" bIns="91425" anchor="ctr" anchorCtr="0">
            <a:noAutofit/>
          </a:bodyPr>
          <a:lstStyle>
            <a:lvl1pPr lvl="0" algn="ctr" rtl="0">
              <a:lnSpc>
                <a:spcPct val="2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grpSp>
        <p:nvGrpSpPr>
          <p:cNvPr id="293" name="Google Shape;293;p14"/>
          <p:cNvGrpSpPr/>
          <p:nvPr/>
        </p:nvGrpSpPr>
        <p:grpSpPr>
          <a:xfrm>
            <a:off x="389460" y="5639059"/>
            <a:ext cx="1356827" cy="870367"/>
            <a:chOff x="3878475" y="208600"/>
            <a:chExt cx="208375" cy="133675"/>
          </a:xfrm>
        </p:grpSpPr>
        <p:sp>
          <p:nvSpPr>
            <p:cNvPr id="294" name="Google Shape;294;p14"/>
            <p:cNvSpPr/>
            <p:nvPr/>
          </p:nvSpPr>
          <p:spPr>
            <a:xfrm>
              <a:off x="3878475" y="208600"/>
              <a:ext cx="109975" cy="110975"/>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14"/>
            <p:cNvSpPr/>
            <p:nvPr/>
          </p:nvSpPr>
          <p:spPr>
            <a:xfrm>
              <a:off x="3954625" y="310775"/>
              <a:ext cx="23950" cy="19350"/>
            </a:xfrm>
            <a:custGeom>
              <a:avLst/>
              <a:gdLst/>
              <a:ahLst/>
              <a:cxnLst/>
              <a:rect l="l" t="t" r="r" b="b"/>
              <a:pathLst>
                <a:path w="958" h="774" extrusionOk="0">
                  <a:moveTo>
                    <a:pt x="167" y="1"/>
                  </a:moveTo>
                  <a:cubicBezTo>
                    <a:pt x="84" y="1"/>
                    <a:pt x="1" y="87"/>
                    <a:pt x="57" y="179"/>
                  </a:cubicBezTo>
                  <a:cubicBezTo>
                    <a:pt x="213" y="435"/>
                    <a:pt x="439" y="639"/>
                    <a:pt x="713" y="762"/>
                  </a:cubicBezTo>
                  <a:cubicBezTo>
                    <a:pt x="731" y="770"/>
                    <a:pt x="749" y="773"/>
                    <a:pt x="766" y="773"/>
                  </a:cubicBezTo>
                  <a:cubicBezTo>
                    <a:pt x="880" y="773"/>
                    <a:pt x="958" y="609"/>
                    <a:pt x="835" y="554"/>
                  </a:cubicBezTo>
                  <a:cubicBezTo>
                    <a:pt x="596" y="447"/>
                    <a:pt x="400" y="281"/>
                    <a:pt x="264" y="57"/>
                  </a:cubicBezTo>
                  <a:cubicBezTo>
                    <a:pt x="240" y="17"/>
                    <a:pt x="203" y="1"/>
                    <a:pt x="167" y="1"/>
                  </a:cubicBezTo>
                  <a:close/>
                </a:path>
              </a:pathLst>
            </a:custGeom>
            <a:solidFill>
              <a:srgbClr val="F5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14"/>
            <p:cNvSpPr/>
            <p:nvPr/>
          </p:nvSpPr>
          <p:spPr>
            <a:xfrm>
              <a:off x="3986650" y="332725"/>
              <a:ext cx="25550" cy="9550"/>
            </a:xfrm>
            <a:custGeom>
              <a:avLst/>
              <a:gdLst/>
              <a:ahLst/>
              <a:cxnLst/>
              <a:rect l="l" t="t" r="r" b="b"/>
              <a:pathLst>
                <a:path w="1022" h="382" extrusionOk="0">
                  <a:moveTo>
                    <a:pt x="148" y="0"/>
                  </a:moveTo>
                  <a:cubicBezTo>
                    <a:pt x="37" y="0"/>
                    <a:pt x="0" y="191"/>
                    <a:pt x="128" y="240"/>
                  </a:cubicBezTo>
                  <a:cubicBezTo>
                    <a:pt x="365" y="334"/>
                    <a:pt x="612" y="379"/>
                    <a:pt x="866" y="381"/>
                  </a:cubicBezTo>
                  <a:cubicBezTo>
                    <a:pt x="867" y="381"/>
                    <a:pt x="867" y="381"/>
                    <a:pt x="867" y="381"/>
                  </a:cubicBezTo>
                  <a:cubicBezTo>
                    <a:pt x="1021" y="381"/>
                    <a:pt x="1021" y="143"/>
                    <a:pt x="866" y="142"/>
                  </a:cubicBezTo>
                  <a:cubicBezTo>
                    <a:pt x="632" y="140"/>
                    <a:pt x="409" y="95"/>
                    <a:pt x="191" y="9"/>
                  </a:cubicBezTo>
                  <a:cubicBezTo>
                    <a:pt x="176" y="3"/>
                    <a:pt x="161" y="0"/>
                    <a:pt x="148" y="0"/>
                  </a:cubicBezTo>
                  <a:close/>
                </a:path>
              </a:pathLst>
            </a:custGeom>
            <a:solidFill>
              <a:srgbClr val="F5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14"/>
            <p:cNvSpPr/>
            <p:nvPr/>
          </p:nvSpPr>
          <p:spPr>
            <a:xfrm>
              <a:off x="4026350" y="321900"/>
              <a:ext cx="23900" cy="15900"/>
            </a:xfrm>
            <a:custGeom>
              <a:avLst/>
              <a:gdLst/>
              <a:ahLst/>
              <a:cxnLst/>
              <a:rect l="l" t="t" r="r" b="b"/>
              <a:pathLst>
                <a:path w="956" h="636" extrusionOk="0">
                  <a:moveTo>
                    <a:pt x="780" y="1"/>
                  </a:moveTo>
                  <a:cubicBezTo>
                    <a:pt x="753" y="1"/>
                    <a:pt x="725" y="11"/>
                    <a:pt x="700" y="36"/>
                  </a:cubicBezTo>
                  <a:cubicBezTo>
                    <a:pt x="537" y="196"/>
                    <a:pt x="345" y="318"/>
                    <a:pt x="130" y="397"/>
                  </a:cubicBezTo>
                  <a:cubicBezTo>
                    <a:pt x="1" y="444"/>
                    <a:pt x="38" y="636"/>
                    <a:pt x="152" y="636"/>
                  </a:cubicBezTo>
                  <a:cubicBezTo>
                    <a:pt x="165" y="636"/>
                    <a:pt x="179" y="633"/>
                    <a:pt x="194" y="628"/>
                  </a:cubicBezTo>
                  <a:cubicBezTo>
                    <a:pt x="449" y="535"/>
                    <a:pt x="676" y="395"/>
                    <a:pt x="870" y="205"/>
                  </a:cubicBezTo>
                  <a:cubicBezTo>
                    <a:pt x="956" y="121"/>
                    <a:pt x="874" y="1"/>
                    <a:pt x="780" y="1"/>
                  </a:cubicBezTo>
                  <a:close/>
                </a:path>
              </a:pathLst>
            </a:custGeom>
            <a:solidFill>
              <a:srgbClr val="F5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14"/>
            <p:cNvSpPr/>
            <p:nvPr/>
          </p:nvSpPr>
          <p:spPr>
            <a:xfrm>
              <a:off x="4044375" y="289700"/>
              <a:ext cx="9950" cy="20350"/>
            </a:xfrm>
            <a:custGeom>
              <a:avLst/>
              <a:gdLst/>
              <a:ahLst/>
              <a:cxnLst/>
              <a:rect l="l" t="t" r="r" b="b"/>
              <a:pathLst>
                <a:path w="398" h="814" extrusionOk="0">
                  <a:moveTo>
                    <a:pt x="163" y="0"/>
                  </a:moveTo>
                  <a:cubicBezTo>
                    <a:pt x="83" y="0"/>
                    <a:pt x="0" y="87"/>
                    <a:pt x="51" y="181"/>
                  </a:cubicBezTo>
                  <a:cubicBezTo>
                    <a:pt x="130" y="332"/>
                    <a:pt x="151" y="498"/>
                    <a:pt x="114" y="664"/>
                  </a:cubicBezTo>
                  <a:cubicBezTo>
                    <a:pt x="93" y="755"/>
                    <a:pt x="169" y="814"/>
                    <a:pt x="240" y="814"/>
                  </a:cubicBezTo>
                  <a:cubicBezTo>
                    <a:pt x="287" y="814"/>
                    <a:pt x="332" y="788"/>
                    <a:pt x="346" y="728"/>
                  </a:cubicBezTo>
                  <a:cubicBezTo>
                    <a:pt x="398" y="498"/>
                    <a:pt x="367" y="269"/>
                    <a:pt x="258" y="60"/>
                  </a:cubicBezTo>
                  <a:cubicBezTo>
                    <a:pt x="235" y="18"/>
                    <a:pt x="199" y="0"/>
                    <a:pt x="163" y="0"/>
                  </a:cubicBezTo>
                  <a:close/>
                </a:path>
              </a:pathLst>
            </a:custGeom>
            <a:solidFill>
              <a:srgbClr val="F5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14"/>
            <p:cNvSpPr/>
            <p:nvPr/>
          </p:nvSpPr>
          <p:spPr>
            <a:xfrm>
              <a:off x="4024850" y="279700"/>
              <a:ext cx="17200" cy="12725"/>
            </a:xfrm>
            <a:custGeom>
              <a:avLst/>
              <a:gdLst/>
              <a:ahLst/>
              <a:cxnLst/>
              <a:rect l="l" t="t" r="r" b="b"/>
              <a:pathLst>
                <a:path w="688" h="509" extrusionOk="0">
                  <a:moveTo>
                    <a:pt x="497" y="0"/>
                  </a:moveTo>
                  <a:cubicBezTo>
                    <a:pt x="281" y="0"/>
                    <a:pt x="86" y="153"/>
                    <a:pt x="26" y="361"/>
                  </a:cubicBezTo>
                  <a:cubicBezTo>
                    <a:pt x="0" y="450"/>
                    <a:pt x="74" y="509"/>
                    <a:pt x="146" y="509"/>
                  </a:cubicBezTo>
                  <a:cubicBezTo>
                    <a:pt x="193" y="509"/>
                    <a:pt x="240" y="483"/>
                    <a:pt x="257" y="424"/>
                  </a:cubicBezTo>
                  <a:cubicBezTo>
                    <a:pt x="291" y="308"/>
                    <a:pt x="395" y="240"/>
                    <a:pt x="511" y="240"/>
                  </a:cubicBezTo>
                  <a:cubicBezTo>
                    <a:pt x="518" y="240"/>
                    <a:pt x="525" y="241"/>
                    <a:pt x="533" y="241"/>
                  </a:cubicBezTo>
                  <a:cubicBezTo>
                    <a:pt x="536" y="241"/>
                    <a:pt x="540" y="242"/>
                    <a:pt x="543" y="242"/>
                  </a:cubicBezTo>
                  <a:cubicBezTo>
                    <a:pt x="687" y="242"/>
                    <a:pt x="683" y="13"/>
                    <a:pt x="533" y="1"/>
                  </a:cubicBezTo>
                  <a:cubicBezTo>
                    <a:pt x="521" y="0"/>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4"/>
            <p:cNvSpPr/>
            <p:nvPr/>
          </p:nvSpPr>
          <p:spPr>
            <a:xfrm>
              <a:off x="4025725" y="303125"/>
              <a:ext cx="13450" cy="14750"/>
            </a:xfrm>
            <a:custGeom>
              <a:avLst/>
              <a:gdLst/>
              <a:ahLst/>
              <a:cxnLst/>
              <a:rect l="l" t="t" r="r" b="b"/>
              <a:pathLst>
                <a:path w="538" h="590" extrusionOk="0">
                  <a:moveTo>
                    <a:pt x="147" y="1"/>
                  </a:moveTo>
                  <a:cubicBezTo>
                    <a:pt x="74" y="1"/>
                    <a:pt x="1" y="59"/>
                    <a:pt x="28" y="148"/>
                  </a:cubicBezTo>
                  <a:cubicBezTo>
                    <a:pt x="75" y="305"/>
                    <a:pt x="160" y="444"/>
                    <a:pt x="279" y="556"/>
                  </a:cubicBezTo>
                  <a:cubicBezTo>
                    <a:pt x="305" y="579"/>
                    <a:pt x="333" y="589"/>
                    <a:pt x="360" y="589"/>
                  </a:cubicBezTo>
                  <a:cubicBezTo>
                    <a:pt x="454" y="589"/>
                    <a:pt x="537" y="468"/>
                    <a:pt x="449" y="386"/>
                  </a:cubicBezTo>
                  <a:cubicBezTo>
                    <a:pt x="359" y="302"/>
                    <a:pt x="295" y="202"/>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14"/>
            <p:cNvSpPr/>
            <p:nvPr/>
          </p:nvSpPr>
          <p:spPr>
            <a:xfrm>
              <a:off x="4057525" y="318750"/>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2"/>
                  </a:cubicBezTo>
                  <a:cubicBezTo>
                    <a:pt x="151" y="32"/>
                    <a:pt x="148" y="32"/>
                    <a:pt x="144" y="32"/>
                  </a:cubicBezTo>
                  <a:cubicBezTo>
                    <a:pt x="0" y="32"/>
                    <a:pt x="5" y="262"/>
                    <a:pt x="154" y="272"/>
                  </a:cubicBezTo>
                  <a:cubicBezTo>
                    <a:pt x="243" y="279"/>
                    <a:pt x="332" y="282"/>
                    <a:pt x="420" y="282"/>
                  </a:cubicBezTo>
                  <a:cubicBezTo>
                    <a:pt x="623" y="282"/>
                    <a:pt x="825" y="265"/>
                    <a:pt x="1028" y="233"/>
                  </a:cubicBezTo>
                  <a:cubicBezTo>
                    <a:pt x="1172" y="210"/>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2" name="Google Shape;302;p14"/>
          <p:cNvSpPr/>
          <p:nvPr/>
        </p:nvSpPr>
        <p:spPr>
          <a:xfrm>
            <a:off x="11004760" y="5639074"/>
            <a:ext cx="591449" cy="870369"/>
          </a:xfrm>
          <a:custGeom>
            <a:avLst/>
            <a:gdLst/>
            <a:ahLst/>
            <a:cxnLst/>
            <a:rect l="l" t="t" r="r" b="b"/>
            <a:pathLst>
              <a:path w="2037" h="2998" extrusionOk="0">
                <a:moveTo>
                  <a:pt x="762" y="1"/>
                </a:moveTo>
                <a:cubicBezTo>
                  <a:pt x="705" y="1"/>
                  <a:pt x="650" y="12"/>
                  <a:pt x="600" y="34"/>
                </a:cubicBezTo>
                <a:cubicBezTo>
                  <a:pt x="419" y="112"/>
                  <a:pt x="278" y="337"/>
                  <a:pt x="397" y="648"/>
                </a:cubicBezTo>
                <a:cubicBezTo>
                  <a:pt x="663" y="1337"/>
                  <a:pt x="1141" y="2263"/>
                  <a:pt x="1161" y="2303"/>
                </a:cubicBezTo>
                <a:cubicBezTo>
                  <a:pt x="1186" y="2350"/>
                  <a:pt x="1233" y="2376"/>
                  <a:pt x="1283" y="2376"/>
                </a:cubicBezTo>
                <a:cubicBezTo>
                  <a:pt x="1304" y="2376"/>
                  <a:pt x="1325" y="2371"/>
                  <a:pt x="1346" y="2361"/>
                </a:cubicBezTo>
                <a:cubicBezTo>
                  <a:pt x="1413" y="2326"/>
                  <a:pt x="1439" y="2244"/>
                  <a:pt x="1405" y="2176"/>
                </a:cubicBezTo>
                <a:cubicBezTo>
                  <a:pt x="1400" y="2168"/>
                  <a:pt x="913" y="1225"/>
                  <a:pt x="653" y="550"/>
                </a:cubicBezTo>
                <a:cubicBezTo>
                  <a:pt x="604" y="424"/>
                  <a:pt x="626" y="320"/>
                  <a:pt x="708" y="285"/>
                </a:cubicBezTo>
                <a:cubicBezTo>
                  <a:pt x="724" y="279"/>
                  <a:pt x="741" y="275"/>
                  <a:pt x="760" y="275"/>
                </a:cubicBezTo>
                <a:cubicBezTo>
                  <a:pt x="821" y="275"/>
                  <a:pt x="893" y="315"/>
                  <a:pt x="941" y="416"/>
                </a:cubicBezTo>
                <a:cubicBezTo>
                  <a:pt x="970" y="479"/>
                  <a:pt x="1007" y="554"/>
                  <a:pt x="1049" y="639"/>
                </a:cubicBezTo>
                <a:cubicBezTo>
                  <a:pt x="1260" y="1067"/>
                  <a:pt x="1612" y="1783"/>
                  <a:pt x="1700" y="2294"/>
                </a:cubicBezTo>
                <a:cubicBezTo>
                  <a:pt x="1734" y="2493"/>
                  <a:pt x="1675" y="2641"/>
                  <a:pt x="1538" y="2699"/>
                </a:cubicBezTo>
                <a:cubicBezTo>
                  <a:pt x="1501" y="2714"/>
                  <a:pt x="1459" y="2723"/>
                  <a:pt x="1414" y="2723"/>
                </a:cubicBezTo>
                <a:cubicBezTo>
                  <a:pt x="1287" y="2723"/>
                  <a:pt x="1139" y="2657"/>
                  <a:pt x="1029" y="2505"/>
                </a:cubicBezTo>
                <a:cubicBezTo>
                  <a:pt x="762" y="2138"/>
                  <a:pt x="531" y="1395"/>
                  <a:pt x="379" y="902"/>
                </a:cubicBezTo>
                <a:cubicBezTo>
                  <a:pt x="344" y="788"/>
                  <a:pt x="311" y="685"/>
                  <a:pt x="284" y="600"/>
                </a:cubicBezTo>
                <a:cubicBezTo>
                  <a:pt x="265" y="543"/>
                  <a:pt x="211" y="506"/>
                  <a:pt x="154" y="506"/>
                </a:cubicBezTo>
                <a:cubicBezTo>
                  <a:pt x="140" y="506"/>
                  <a:pt x="125" y="509"/>
                  <a:pt x="111" y="513"/>
                </a:cubicBezTo>
                <a:cubicBezTo>
                  <a:pt x="39" y="537"/>
                  <a:pt x="0" y="614"/>
                  <a:pt x="24" y="686"/>
                </a:cubicBezTo>
                <a:cubicBezTo>
                  <a:pt x="52" y="770"/>
                  <a:pt x="82" y="871"/>
                  <a:pt x="118" y="983"/>
                </a:cubicBezTo>
                <a:cubicBezTo>
                  <a:pt x="285" y="1523"/>
                  <a:pt x="514" y="2262"/>
                  <a:pt x="807" y="2666"/>
                </a:cubicBezTo>
                <a:cubicBezTo>
                  <a:pt x="962" y="2878"/>
                  <a:pt x="1190" y="2998"/>
                  <a:pt x="1413" y="2998"/>
                </a:cubicBezTo>
                <a:cubicBezTo>
                  <a:pt x="1492" y="2998"/>
                  <a:pt x="1571" y="2983"/>
                  <a:pt x="1645" y="2951"/>
                </a:cubicBezTo>
                <a:cubicBezTo>
                  <a:pt x="1846" y="2866"/>
                  <a:pt x="2036" y="2637"/>
                  <a:pt x="1969" y="2247"/>
                </a:cubicBezTo>
                <a:cubicBezTo>
                  <a:pt x="1875" y="1697"/>
                  <a:pt x="1511" y="959"/>
                  <a:pt x="1295" y="518"/>
                </a:cubicBezTo>
                <a:cubicBezTo>
                  <a:pt x="1254" y="434"/>
                  <a:pt x="1217" y="360"/>
                  <a:pt x="1188" y="299"/>
                </a:cubicBezTo>
                <a:cubicBezTo>
                  <a:pt x="1089" y="91"/>
                  <a:pt x="920" y="1"/>
                  <a:pt x="762" y="1"/>
                </a:cubicBezTo>
                <a:close/>
              </a:path>
            </a:pathLst>
          </a:custGeom>
          <a:solidFill>
            <a:srgbClr val="FFE25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303" name="Google Shape;303;p14"/>
          <p:cNvPicPr preferRelativeResize="0"/>
          <p:nvPr/>
        </p:nvPicPr>
        <p:blipFill>
          <a:blip r:embed="rId2">
            <a:alphaModFix/>
          </a:blip>
          <a:stretch>
            <a:fillRect/>
          </a:stretch>
        </p:blipFill>
        <p:spPr>
          <a:xfrm rot="-5400000">
            <a:off x="10614521" y="248167"/>
            <a:ext cx="977636" cy="985700"/>
          </a:xfrm>
          <a:prstGeom prst="rect">
            <a:avLst/>
          </a:prstGeom>
          <a:noFill/>
          <a:ln>
            <a:noFill/>
          </a:ln>
        </p:spPr>
      </p:pic>
      <p:pic>
        <p:nvPicPr>
          <p:cNvPr id="304" name="Google Shape;304;p14"/>
          <p:cNvPicPr preferRelativeResize="0"/>
          <p:nvPr/>
        </p:nvPicPr>
        <p:blipFill>
          <a:blip r:embed="rId2">
            <a:alphaModFix/>
          </a:blip>
          <a:stretch>
            <a:fillRect/>
          </a:stretch>
        </p:blipFill>
        <p:spPr>
          <a:xfrm>
            <a:off x="9994601" y="911896"/>
            <a:ext cx="767785" cy="774137"/>
          </a:xfrm>
          <a:prstGeom prst="rect">
            <a:avLst/>
          </a:prstGeom>
          <a:noFill/>
          <a:ln>
            <a:noFill/>
          </a:ln>
        </p:spPr>
      </p:pic>
      <p:pic>
        <p:nvPicPr>
          <p:cNvPr id="305" name="Google Shape;305;p14"/>
          <p:cNvPicPr preferRelativeResize="0"/>
          <p:nvPr/>
        </p:nvPicPr>
        <p:blipFill>
          <a:blip r:embed="rId2">
            <a:alphaModFix/>
          </a:blip>
          <a:stretch>
            <a:fillRect/>
          </a:stretch>
        </p:blipFill>
        <p:spPr>
          <a:xfrm rot="-5400000">
            <a:off x="11268605" y="1041519"/>
            <a:ext cx="641849" cy="647141"/>
          </a:xfrm>
          <a:prstGeom prst="rect">
            <a:avLst/>
          </a:prstGeom>
          <a:noFill/>
          <a:ln>
            <a:noFill/>
          </a:ln>
        </p:spPr>
      </p:pic>
    </p:spTree>
    <p:extLst>
      <p:ext uri="{BB962C8B-B14F-4D97-AF65-F5344CB8AC3E}">
        <p14:creationId xmlns:p14="http://schemas.microsoft.com/office/powerpoint/2010/main" val="2217509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chemeClr val="lt1"/>
        </a:solidFill>
        <a:effectLst/>
      </p:bgPr>
    </p:bg>
    <p:spTree>
      <p:nvGrpSpPr>
        <p:cNvPr id="1" name="Shape 343"/>
        <p:cNvGrpSpPr/>
        <p:nvPr/>
      </p:nvGrpSpPr>
      <p:grpSpPr>
        <a:xfrm>
          <a:off x="0" y="0"/>
          <a:ext cx="0" cy="0"/>
          <a:chOff x="0" y="0"/>
          <a:chExt cx="0" cy="0"/>
        </a:xfrm>
      </p:grpSpPr>
      <p:grpSp>
        <p:nvGrpSpPr>
          <p:cNvPr id="344" name="Google Shape;344;p17"/>
          <p:cNvGrpSpPr/>
          <p:nvPr/>
        </p:nvGrpSpPr>
        <p:grpSpPr>
          <a:xfrm>
            <a:off x="6941007" y="-27964"/>
            <a:ext cx="5250820" cy="6854832"/>
            <a:chOff x="6438850" y="3725550"/>
            <a:chExt cx="1069675" cy="1396438"/>
          </a:xfrm>
        </p:grpSpPr>
        <p:sp>
          <p:nvSpPr>
            <p:cNvPr id="345" name="Google Shape;345;p17"/>
            <p:cNvSpPr/>
            <p:nvPr/>
          </p:nvSpPr>
          <p:spPr>
            <a:xfrm>
              <a:off x="6438850" y="3725550"/>
              <a:ext cx="1069675" cy="459250"/>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7"/>
            <p:cNvSpPr/>
            <p:nvPr/>
          </p:nvSpPr>
          <p:spPr>
            <a:xfrm>
              <a:off x="6646400" y="4408713"/>
              <a:ext cx="862125" cy="71327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7" name="Google Shape;347;p17"/>
          <p:cNvSpPr/>
          <p:nvPr/>
        </p:nvSpPr>
        <p:spPr>
          <a:xfrm>
            <a:off x="1" y="1"/>
            <a:ext cx="3361623" cy="1543036"/>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7"/>
          <p:cNvSpPr/>
          <p:nvPr/>
        </p:nvSpPr>
        <p:spPr>
          <a:xfrm rot="10800000">
            <a:off x="44" y="4672827"/>
            <a:ext cx="5089656" cy="2185173"/>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49" name="Google Shape;349;p17"/>
          <p:cNvGrpSpPr/>
          <p:nvPr/>
        </p:nvGrpSpPr>
        <p:grpSpPr>
          <a:xfrm>
            <a:off x="891097" y="719329"/>
            <a:ext cx="1444597" cy="866039"/>
            <a:chOff x="2418650" y="2934475"/>
            <a:chExt cx="200750" cy="120350"/>
          </a:xfrm>
        </p:grpSpPr>
        <p:sp>
          <p:nvSpPr>
            <p:cNvPr id="350" name="Google Shape;350;p17"/>
            <p:cNvSpPr/>
            <p:nvPr/>
          </p:nvSpPr>
          <p:spPr>
            <a:xfrm>
              <a:off x="2418650" y="2974900"/>
              <a:ext cx="84050" cy="79925"/>
            </a:xfrm>
            <a:custGeom>
              <a:avLst/>
              <a:gdLst/>
              <a:ahLst/>
              <a:cxnLst/>
              <a:rect l="l" t="t" r="r" b="b"/>
              <a:pathLst>
                <a:path w="3362" h="3197" extrusionOk="0">
                  <a:moveTo>
                    <a:pt x="1636" y="0"/>
                  </a:moveTo>
                  <a:cubicBezTo>
                    <a:pt x="1411" y="0"/>
                    <a:pt x="1182" y="835"/>
                    <a:pt x="1092" y="917"/>
                  </a:cubicBezTo>
                  <a:cubicBezTo>
                    <a:pt x="1014" y="988"/>
                    <a:pt x="128" y="1184"/>
                    <a:pt x="81" y="1292"/>
                  </a:cubicBezTo>
                  <a:cubicBezTo>
                    <a:pt x="0" y="1484"/>
                    <a:pt x="700" y="1970"/>
                    <a:pt x="783" y="2088"/>
                  </a:cubicBezTo>
                  <a:cubicBezTo>
                    <a:pt x="840" y="2169"/>
                    <a:pt x="744" y="3123"/>
                    <a:pt x="886" y="3190"/>
                  </a:cubicBezTo>
                  <a:cubicBezTo>
                    <a:pt x="895" y="3194"/>
                    <a:pt x="906" y="3196"/>
                    <a:pt x="919" y="3196"/>
                  </a:cubicBezTo>
                  <a:cubicBezTo>
                    <a:pt x="1112" y="3196"/>
                    <a:pt x="1717" y="2768"/>
                    <a:pt x="1835" y="2723"/>
                  </a:cubicBezTo>
                  <a:cubicBezTo>
                    <a:pt x="1845" y="2720"/>
                    <a:pt x="1858" y="2718"/>
                    <a:pt x="1873" y="2718"/>
                  </a:cubicBezTo>
                  <a:cubicBezTo>
                    <a:pt x="2044" y="2718"/>
                    <a:pt x="2531" y="2928"/>
                    <a:pt x="2749" y="2928"/>
                  </a:cubicBezTo>
                  <a:cubicBezTo>
                    <a:pt x="2790" y="2928"/>
                    <a:pt x="2822" y="2921"/>
                    <a:pt x="2840" y="2903"/>
                  </a:cubicBezTo>
                  <a:cubicBezTo>
                    <a:pt x="2960" y="2780"/>
                    <a:pt x="2675" y="1974"/>
                    <a:pt x="2718" y="1823"/>
                  </a:cubicBezTo>
                  <a:cubicBezTo>
                    <a:pt x="2759" y="1678"/>
                    <a:pt x="3362" y="1135"/>
                    <a:pt x="3261" y="1007"/>
                  </a:cubicBezTo>
                  <a:cubicBezTo>
                    <a:pt x="3108" y="813"/>
                    <a:pt x="2390" y="821"/>
                    <a:pt x="2285" y="764"/>
                  </a:cubicBezTo>
                  <a:cubicBezTo>
                    <a:pt x="2156" y="694"/>
                    <a:pt x="1839" y="9"/>
                    <a:pt x="1640" y="0"/>
                  </a:cubicBezTo>
                  <a:cubicBezTo>
                    <a:pt x="1638" y="0"/>
                    <a:pt x="1637" y="0"/>
                    <a:pt x="1636" y="0"/>
                  </a:cubicBezTo>
                  <a:close/>
                </a:path>
              </a:pathLst>
            </a:custGeom>
            <a:solidFill>
              <a:srgbClr val="F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17"/>
            <p:cNvSpPr/>
            <p:nvPr/>
          </p:nvSpPr>
          <p:spPr>
            <a:xfrm>
              <a:off x="2484325" y="2957000"/>
              <a:ext cx="22225" cy="24100"/>
            </a:xfrm>
            <a:custGeom>
              <a:avLst/>
              <a:gdLst/>
              <a:ahLst/>
              <a:cxnLst/>
              <a:rect l="l" t="t" r="r" b="b"/>
              <a:pathLst>
                <a:path w="889" h="964" extrusionOk="0">
                  <a:moveTo>
                    <a:pt x="718" y="0"/>
                  </a:moveTo>
                  <a:cubicBezTo>
                    <a:pt x="691" y="0"/>
                    <a:pt x="663" y="11"/>
                    <a:pt x="639" y="37"/>
                  </a:cubicBezTo>
                  <a:cubicBezTo>
                    <a:pt x="422" y="270"/>
                    <a:pt x="229" y="519"/>
                    <a:pt x="58" y="787"/>
                  </a:cubicBezTo>
                  <a:cubicBezTo>
                    <a:pt x="0" y="878"/>
                    <a:pt x="83" y="964"/>
                    <a:pt x="167" y="964"/>
                  </a:cubicBezTo>
                  <a:cubicBezTo>
                    <a:pt x="204" y="964"/>
                    <a:pt x="241" y="947"/>
                    <a:pt x="266" y="908"/>
                  </a:cubicBezTo>
                  <a:cubicBezTo>
                    <a:pt x="425" y="658"/>
                    <a:pt x="605" y="426"/>
                    <a:pt x="807" y="209"/>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17"/>
            <p:cNvSpPr/>
            <p:nvPr/>
          </p:nvSpPr>
          <p:spPr>
            <a:xfrm>
              <a:off x="2514300" y="2939450"/>
              <a:ext cx="18050" cy="11300"/>
            </a:xfrm>
            <a:custGeom>
              <a:avLst/>
              <a:gdLst/>
              <a:ahLst/>
              <a:cxnLst/>
              <a:rect l="l" t="t" r="r" b="b"/>
              <a:pathLst>
                <a:path w="722" h="452" extrusionOk="0">
                  <a:moveTo>
                    <a:pt x="589" y="0"/>
                  </a:moveTo>
                  <a:cubicBezTo>
                    <a:pt x="579" y="0"/>
                    <a:pt x="568" y="2"/>
                    <a:pt x="558" y="6"/>
                  </a:cubicBezTo>
                  <a:cubicBezTo>
                    <a:pt x="404" y="67"/>
                    <a:pt x="255" y="137"/>
                    <a:pt x="112" y="224"/>
                  </a:cubicBezTo>
                  <a:cubicBezTo>
                    <a:pt x="1" y="291"/>
                    <a:pt x="67" y="452"/>
                    <a:pt x="170" y="452"/>
                  </a:cubicBezTo>
                  <a:cubicBezTo>
                    <a:pt x="189" y="452"/>
                    <a:pt x="209" y="446"/>
                    <a:pt x="230" y="434"/>
                  </a:cubicBezTo>
                  <a:cubicBezTo>
                    <a:pt x="353" y="358"/>
                    <a:pt x="482" y="292"/>
                    <a:pt x="618" y="239"/>
                  </a:cubicBezTo>
                  <a:cubicBezTo>
                    <a:pt x="679" y="215"/>
                    <a:pt x="721" y="162"/>
                    <a:pt x="705" y="93"/>
                  </a:cubicBezTo>
                  <a:cubicBezTo>
                    <a:pt x="693" y="46"/>
                    <a:pt x="641" y="0"/>
                    <a:pt x="589" y="0"/>
                  </a:cubicBezTo>
                  <a:close/>
                </a:path>
              </a:pathLst>
            </a:custGeom>
            <a:solidFill>
              <a:srgbClr val="F5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17"/>
            <p:cNvSpPr/>
            <p:nvPr/>
          </p:nvSpPr>
          <p:spPr>
            <a:xfrm>
              <a:off x="2546825" y="2934475"/>
              <a:ext cx="19550" cy="7000"/>
            </a:xfrm>
            <a:custGeom>
              <a:avLst/>
              <a:gdLst/>
              <a:ahLst/>
              <a:cxnLst/>
              <a:rect l="l" t="t" r="r" b="b"/>
              <a:pathLst>
                <a:path w="782" h="280" extrusionOk="0">
                  <a:moveTo>
                    <a:pt x="207" y="1"/>
                  </a:moveTo>
                  <a:cubicBezTo>
                    <a:pt x="190" y="1"/>
                    <a:pt x="174" y="1"/>
                    <a:pt x="158" y="1"/>
                  </a:cubicBezTo>
                  <a:cubicBezTo>
                    <a:pt x="5" y="5"/>
                    <a:pt x="1" y="241"/>
                    <a:pt x="152" y="241"/>
                  </a:cubicBezTo>
                  <a:cubicBezTo>
                    <a:pt x="153" y="241"/>
                    <a:pt x="154" y="241"/>
                    <a:pt x="156" y="241"/>
                  </a:cubicBezTo>
                  <a:cubicBezTo>
                    <a:pt x="171" y="241"/>
                    <a:pt x="186" y="241"/>
                    <a:pt x="200" y="241"/>
                  </a:cubicBezTo>
                  <a:cubicBezTo>
                    <a:pt x="326" y="241"/>
                    <a:pt x="452" y="252"/>
                    <a:pt x="576" y="277"/>
                  </a:cubicBezTo>
                  <a:cubicBezTo>
                    <a:pt x="585" y="279"/>
                    <a:pt x="594" y="280"/>
                    <a:pt x="603" y="280"/>
                  </a:cubicBezTo>
                  <a:cubicBezTo>
                    <a:pt x="733" y="280"/>
                    <a:pt x="782" y="74"/>
                    <a:pt x="639" y="45"/>
                  </a:cubicBezTo>
                  <a:cubicBezTo>
                    <a:pt x="496" y="16"/>
                    <a:pt x="352" y="1"/>
                    <a:pt x="207" y="1"/>
                  </a:cubicBezTo>
                  <a:close/>
                </a:path>
              </a:pathLst>
            </a:custGeom>
            <a:solidFill>
              <a:srgbClr val="F5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17"/>
            <p:cNvSpPr/>
            <p:nvPr/>
          </p:nvSpPr>
          <p:spPr>
            <a:xfrm>
              <a:off x="2575075" y="2941450"/>
              <a:ext cx="20050" cy="12175"/>
            </a:xfrm>
            <a:custGeom>
              <a:avLst/>
              <a:gdLst/>
              <a:ahLst/>
              <a:cxnLst/>
              <a:rect l="l" t="t" r="r" b="b"/>
              <a:pathLst>
                <a:path w="802" h="487" extrusionOk="0">
                  <a:moveTo>
                    <a:pt x="194" y="1"/>
                  </a:moveTo>
                  <a:cubicBezTo>
                    <a:pt x="79" y="1"/>
                    <a:pt x="1" y="166"/>
                    <a:pt x="125" y="220"/>
                  </a:cubicBezTo>
                  <a:cubicBezTo>
                    <a:pt x="271" y="282"/>
                    <a:pt x="409" y="360"/>
                    <a:pt x="535" y="459"/>
                  </a:cubicBezTo>
                  <a:cubicBezTo>
                    <a:pt x="560" y="478"/>
                    <a:pt x="587" y="487"/>
                    <a:pt x="613" y="487"/>
                  </a:cubicBezTo>
                  <a:cubicBezTo>
                    <a:pt x="713" y="487"/>
                    <a:pt x="802" y="367"/>
                    <a:pt x="705" y="291"/>
                  </a:cubicBezTo>
                  <a:cubicBezTo>
                    <a:pt x="563" y="177"/>
                    <a:pt x="413" y="84"/>
                    <a:pt x="246" y="12"/>
                  </a:cubicBezTo>
                  <a:cubicBezTo>
                    <a:pt x="228" y="4"/>
                    <a:pt x="211" y="1"/>
                    <a:pt x="194" y="1"/>
                  </a:cubicBezTo>
                  <a:close/>
                </a:path>
              </a:pathLst>
            </a:custGeom>
            <a:solidFill>
              <a:srgbClr val="F5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17"/>
            <p:cNvSpPr/>
            <p:nvPr/>
          </p:nvSpPr>
          <p:spPr>
            <a:xfrm>
              <a:off x="2601650" y="2961075"/>
              <a:ext cx="17750" cy="16600"/>
            </a:xfrm>
            <a:custGeom>
              <a:avLst/>
              <a:gdLst/>
              <a:ahLst/>
              <a:cxnLst/>
              <a:rect l="l" t="t" r="r" b="b"/>
              <a:pathLst>
                <a:path w="710" h="664" extrusionOk="0">
                  <a:moveTo>
                    <a:pt x="180" y="1"/>
                  </a:moveTo>
                  <a:cubicBezTo>
                    <a:pt x="85" y="1"/>
                    <a:pt x="0" y="121"/>
                    <a:pt x="89" y="203"/>
                  </a:cubicBezTo>
                  <a:cubicBezTo>
                    <a:pt x="228" y="332"/>
                    <a:pt x="353" y="471"/>
                    <a:pt x="469" y="621"/>
                  </a:cubicBezTo>
                  <a:cubicBezTo>
                    <a:pt x="491" y="651"/>
                    <a:pt x="519" y="664"/>
                    <a:pt x="546" y="664"/>
                  </a:cubicBezTo>
                  <a:cubicBezTo>
                    <a:pt x="629" y="664"/>
                    <a:pt x="709" y="545"/>
                    <a:pt x="639" y="453"/>
                  </a:cubicBezTo>
                  <a:cubicBezTo>
                    <a:pt x="525" y="302"/>
                    <a:pt x="399" y="163"/>
                    <a:pt x="260" y="34"/>
                  </a:cubicBezTo>
                  <a:cubicBezTo>
                    <a:pt x="235" y="11"/>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6" name="Google Shape;356;p17"/>
          <p:cNvSpPr/>
          <p:nvPr/>
        </p:nvSpPr>
        <p:spPr>
          <a:xfrm>
            <a:off x="854133" y="3029540"/>
            <a:ext cx="562099" cy="635696"/>
          </a:xfrm>
          <a:custGeom>
            <a:avLst/>
            <a:gdLst/>
            <a:ahLst/>
            <a:cxnLst/>
            <a:rect l="l" t="t" r="r" b="b"/>
            <a:pathLst>
              <a:path w="2856" h="3230" extrusionOk="0">
                <a:moveTo>
                  <a:pt x="1653" y="0"/>
                </a:moveTo>
                <a:cubicBezTo>
                  <a:pt x="1604" y="0"/>
                  <a:pt x="1556" y="22"/>
                  <a:pt x="1525" y="63"/>
                </a:cubicBezTo>
                <a:cubicBezTo>
                  <a:pt x="1463" y="146"/>
                  <a:pt x="1386" y="244"/>
                  <a:pt x="1301" y="353"/>
                </a:cubicBezTo>
                <a:cubicBezTo>
                  <a:pt x="892" y="873"/>
                  <a:pt x="333" y="1584"/>
                  <a:pt x="139" y="2134"/>
                </a:cubicBezTo>
                <a:cubicBezTo>
                  <a:pt x="1" y="2527"/>
                  <a:pt x="116" y="2936"/>
                  <a:pt x="421" y="3131"/>
                </a:cubicBezTo>
                <a:cubicBezTo>
                  <a:pt x="513" y="3190"/>
                  <a:pt x="631" y="3230"/>
                  <a:pt x="760" y="3230"/>
                </a:cubicBezTo>
                <a:cubicBezTo>
                  <a:pt x="932" y="3230"/>
                  <a:pt x="1126" y="3161"/>
                  <a:pt x="1315" y="2976"/>
                </a:cubicBezTo>
                <a:cubicBezTo>
                  <a:pt x="1782" y="2519"/>
                  <a:pt x="2251" y="1679"/>
                  <a:pt x="2532" y="1177"/>
                </a:cubicBezTo>
                <a:cubicBezTo>
                  <a:pt x="2585" y="1081"/>
                  <a:pt x="2632" y="997"/>
                  <a:pt x="2672" y="928"/>
                </a:cubicBezTo>
                <a:cubicBezTo>
                  <a:pt x="2855" y="612"/>
                  <a:pt x="2743" y="315"/>
                  <a:pt x="2537" y="186"/>
                </a:cubicBezTo>
                <a:cubicBezTo>
                  <a:pt x="2465" y="141"/>
                  <a:pt x="2378" y="114"/>
                  <a:pt x="2286" y="114"/>
                </a:cubicBezTo>
                <a:cubicBezTo>
                  <a:pt x="2126" y="114"/>
                  <a:pt x="1950" y="194"/>
                  <a:pt x="1810" y="398"/>
                </a:cubicBezTo>
                <a:cubicBezTo>
                  <a:pt x="1323" y="1112"/>
                  <a:pt x="749" y="2188"/>
                  <a:pt x="724" y="2234"/>
                </a:cubicBezTo>
                <a:cubicBezTo>
                  <a:pt x="683" y="2312"/>
                  <a:pt x="713" y="2409"/>
                  <a:pt x="791" y="2451"/>
                </a:cubicBezTo>
                <a:cubicBezTo>
                  <a:pt x="814" y="2464"/>
                  <a:pt x="840" y="2470"/>
                  <a:pt x="865" y="2470"/>
                </a:cubicBezTo>
                <a:cubicBezTo>
                  <a:pt x="923" y="2470"/>
                  <a:pt x="978" y="2439"/>
                  <a:pt x="1007" y="2385"/>
                </a:cubicBezTo>
                <a:cubicBezTo>
                  <a:pt x="1013" y="2374"/>
                  <a:pt x="1597" y="1278"/>
                  <a:pt x="2075" y="580"/>
                </a:cubicBezTo>
                <a:cubicBezTo>
                  <a:pt x="2139" y="485"/>
                  <a:pt x="2217" y="434"/>
                  <a:pt x="2288" y="434"/>
                </a:cubicBezTo>
                <a:cubicBezTo>
                  <a:pt x="2316" y="434"/>
                  <a:pt x="2342" y="441"/>
                  <a:pt x="2366" y="456"/>
                </a:cubicBezTo>
                <a:cubicBezTo>
                  <a:pt x="2440" y="503"/>
                  <a:pt x="2480" y="620"/>
                  <a:pt x="2394" y="768"/>
                </a:cubicBezTo>
                <a:cubicBezTo>
                  <a:pt x="2354" y="837"/>
                  <a:pt x="2307" y="923"/>
                  <a:pt x="2252" y="1021"/>
                </a:cubicBezTo>
                <a:cubicBezTo>
                  <a:pt x="1980" y="1507"/>
                  <a:pt x="1525" y="2323"/>
                  <a:pt x="1091" y="2747"/>
                </a:cubicBezTo>
                <a:cubicBezTo>
                  <a:pt x="981" y="2854"/>
                  <a:pt x="865" y="2910"/>
                  <a:pt x="758" y="2910"/>
                </a:cubicBezTo>
                <a:cubicBezTo>
                  <a:pt x="700" y="2910"/>
                  <a:pt x="645" y="2893"/>
                  <a:pt x="593" y="2860"/>
                </a:cubicBezTo>
                <a:cubicBezTo>
                  <a:pt x="443" y="2765"/>
                  <a:pt x="342" y="2521"/>
                  <a:pt x="441" y="2241"/>
                </a:cubicBezTo>
                <a:cubicBezTo>
                  <a:pt x="617" y="1740"/>
                  <a:pt x="1179" y="1025"/>
                  <a:pt x="1553" y="551"/>
                </a:cubicBezTo>
                <a:cubicBezTo>
                  <a:pt x="1639" y="440"/>
                  <a:pt x="1717" y="341"/>
                  <a:pt x="1781" y="257"/>
                </a:cubicBezTo>
                <a:cubicBezTo>
                  <a:pt x="1834" y="187"/>
                  <a:pt x="1820" y="86"/>
                  <a:pt x="1750" y="33"/>
                </a:cubicBezTo>
                <a:cubicBezTo>
                  <a:pt x="1721" y="11"/>
                  <a:pt x="1687" y="0"/>
                  <a:pt x="1653"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7"/>
          <p:cNvSpPr/>
          <p:nvPr/>
        </p:nvSpPr>
        <p:spPr>
          <a:xfrm rot="-724569">
            <a:off x="5900483" y="5493420"/>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7"/>
          <p:cNvSpPr/>
          <p:nvPr/>
        </p:nvSpPr>
        <p:spPr>
          <a:xfrm>
            <a:off x="5730201" y="486593"/>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59" name="Google Shape;359;p17"/>
          <p:cNvGrpSpPr/>
          <p:nvPr/>
        </p:nvGrpSpPr>
        <p:grpSpPr>
          <a:xfrm>
            <a:off x="10296001" y="4549332"/>
            <a:ext cx="1444633" cy="1542301"/>
            <a:chOff x="5283025" y="1885850"/>
            <a:chExt cx="651675" cy="695775"/>
          </a:xfrm>
        </p:grpSpPr>
        <p:sp>
          <p:nvSpPr>
            <p:cNvPr id="360" name="Google Shape;360;p17"/>
            <p:cNvSpPr/>
            <p:nvPr/>
          </p:nvSpPr>
          <p:spPr>
            <a:xfrm>
              <a:off x="5283025" y="1885850"/>
              <a:ext cx="651675" cy="695775"/>
            </a:xfrm>
            <a:custGeom>
              <a:avLst/>
              <a:gdLst/>
              <a:ahLst/>
              <a:cxnLst/>
              <a:rect l="l" t="t" r="r" b="b"/>
              <a:pathLst>
                <a:path w="26067" h="27831" extrusionOk="0">
                  <a:moveTo>
                    <a:pt x="10243" y="6191"/>
                  </a:moveTo>
                  <a:cubicBezTo>
                    <a:pt x="11724" y="6191"/>
                    <a:pt x="18728" y="11488"/>
                    <a:pt x="18764" y="12190"/>
                  </a:cubicBezTo>
                  <a:cubicBezTo>
                    <a:pt x="18816" y="13173"/>
                    <a:pt x="7539" y="19946"/>
                    <a:pt x="6468" y="19946"/>
                  </a:cubicBezTo>
                  <a:cubicBezTo>
                    <a:pt x="6436" y="19946"/>
                    <a:pt x="6414" y="19940"/>
                    <a:pt x="6400" y="19928"/>
                  </a:cubicBezTo>
                  <a:cubicBezTo>
                    <a:pt x="5934" y="19508"/>
                    <a:pt x="9109" y="6794"/>
                    <a:pt x="10067" y="6229"/>
                  </a:cubicBezTo>
                  <a:cubicBezTo>
                    <a:pt x="10112" y="6203"/>
                    <a:pt x="10171" y="6191"/>
                    <a:pt x="10243" y="6191"/>
                  </a:cubicBezTo>
                  <a:close/>
                  <a:moveTo>
                    <a:pt x="8720" y="1"/>
                  </a:moveTo>
                  <a:cubicBezTo>
                    <a:pt x="8574" y="1"/>
                    <a:pt x="8455" y="26"/>
                    <a:pt x="8365" y="79"/>
                  </a:cubicBezTo>
                  <a:cubicBezTo>
                    <a:pt x="6424" y="1221"/>
                    <a:pt x="1" y="26945"/>
                    <a:pt x="945" y="27795"/>
                  </a:cubicBezTo>
                  <a:cubicBezTo>
                    <a:pt x="972" y="27819"/>
                    <a:pt x="1018" y="27831"/>
                    <a:pt x="1081" y="27831"/>
                  </a:cubicBezTo>
                  <a:cubicBezTo>
                    <a:pt x="3246" y="27831"/>
                    <a:pt x="26066" y="14130"/>
                    <a:pt x="25962" y="12139"/>
                  </a:cubicBezTo>
                  <a:cubicBezTo>
                    <a:pt x="25886" y="10718"/>
                    <a:pt x="11717" y="1"/>
                    <a:pt x="87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17"/>
            <p:cNvSpPr/>
            <p:nvPr/>
          </p:nvSpPr>
          <p:spPr>
            <a:xfrm>
              <a:off x="5344200" y="2330025"/>
              <a:ext cx="44400" cy="131275"/>
            </a:xfrm>
            <a:custGeom>
              <a:avLst/>
              <a:gdLst/>
              <a:ahLst/>
              <a:cxnLst/>
              <a:rect l="l" t="t" r="r" b="b"/>
              <a:pathLst>
                <a:path w="1776" h="5251" extrusionOk="0">
                  <a:moveTo>
                    <a:pt x="1426" y="1"/>
                  </a:moveTo>
                  <a:cubicBezTo>
                    <a:pt x="1314" y="1"/>
                    <a:pt x="1205" y="62"/>
                    <a:pt x="1171" y="205"/>
                  </a:cubicBezTo>
                  <a:cubicBezTo>
                    <a:pt x="798" y="1769"/>
                    <a:pt x="425" y="3331"/>
                    <a:pt x="52" y="4894"/>
                  </a:cubicBezTo>
                  <a:cubicBezTo>
                    <a:pt x="0" y="5109"/>
                    <a:pt x="180" y="5251"/>
                    <a:pt x="350" y="5251"/>
                  </a:cubicBezTo>
                  <a:cubicBezTo>
                    <a:pt x="463" y="5251"/>
                    <a:pt x="570" y="5189"/>
                    <a:pt x="605" y="5047"/>
                  </a:cubicBezTo>
                  <a:cubicBezTo>
                    <a:pt x="978" y="3483"/>
                    <a:pt x="1351" y="1921"/>
                    <a:pt x="1724" y="357"/>
                  </a:cubicBezTo>
                  <a:cubicBezTo>
                    <a:pt x="1776" y="142"/>
                    <a:pt x="1596" y="1"/>
                    <a:pt x="1426" y="1"/>
                  </a:cubicBezTo>
                  <a:close/>
                </a:path>
              </a:pathLst>
            </a:custGeom>
            <a:solidFill>
              <a:srgbClr val="FFF9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17"/>
            <p:cNvSpPr/>
            <p:nvPr/>
          </p:nvSpPr>
          <p:spPr>
            <a:xfrm>
              <a:off x="5328050" y="2488400"/>
              <a:ext cx="23400" cy="37725"/>
            </a:xfrm>
            <a:custGeom>
              <a:avLst/>
              <a:gdLst/>
              <a:ahLst/>
              <a:cxnLst/>
              <a:rect l="l" t="t" r="r" b="b"/>
              <a:pathLst>
                <a:path w="936" h="1509" extrusionOk="0">
                  <a:moveTo>
                    <a:pt x="586" y="0"/>
                  </a:moveTo>
                  <a:cubicBezTo>
                    <a:pt x="474" y="0"/>
                    <a:pt x="369" y="63"/>
                    <a:pt x="339" y="207"/>
                  </a:cubicBezTo>
                  <a:cubicBezTo>
                    <a:pt x="272" y="531"/>
                    <a:pt x="184" y="847"/>
                    <a:pt x="74" y="1160"/>
                  </a:cubicBezTo>
                  <a:cubicBezTo>
                    <a:pt x="0" y="1371"/>
                    <a:pt x="173" y="1509"/>
                    <a:pt x="347" y="1509"/>
                  </a:cubicBezTo>
                  <a:cubicBezTo>
                    <a:pt x="462" y="1509"/>
                    <a:pt x="578" y="1450"/>
                    <a:pt x="626" y="1312"/>
                  </a:cubicBezTo>
                  <a:cubicBezTo>
                    <a:pt x="735" y="1000"/>
                    <a:pt x="823" y="683"/>
                    <a:pt x="890" y="359"/>
                  </a:cubicBezTo>
                  <a:cubicBezTo>
                    <a:pt x="936" y="142"/>
                    <a:pt x="754" y="0"/>
                    <a:pt x="586" y="0"/>
                  </a:cubicBezTo>
                  <a:close/>
                </a:path>
              </a:pathLst>
            </a:custGeom>
            <a:solidFill>
              <a:srgbClr val="FFF9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3" name="Google Shape;363;p17"/>
          <p:cNvGrpSpPr/>
          <p:nvPr/>
        </p:nvGrpSpPr>
        <p:grpSpPr>
          <a:xfrm rot="8999839">
            <a:off x="2759034" y="5715733"/>
            <a:ext cx="1233839" cy="752195"/>
            <a:chOff x="4560600" y="2876550"/>
            <a:chExt cx="172325" cy="105050"/>
          </a:xfrm>
        </p:grpSpPr>
        <p:sp>
          <p:nvSpPr>
            <p:cNvPr id="364" name="Google Shape;364;p17"/>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17"/>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17"/>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17"/>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17"/>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17"/>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17"/>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1" name="Google Shape;371;p17"/>
          <p:cNvSpPr txBox="1">
            <a:spLocks noGrp="1"/>
          </p:cNvSpPr>
          <p:nvPr>
            <p:ph type="title"/>
          </p:nvPr>
        </p:nvSpPr>
        <p:spPr>
          <a:xfrm>
            <a:off x="6056533" y="1985000"/>
            <a:ext cx="5250800" cy="9360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None/>
              <a:defRPr>
                <a:latin typeface="Nunito"/>
                <a:ea typeface="Nunito"/>
                <a:cs typeface="Nunito"/>
                <a:sym typeface="Nunito"/>
              </a:defRPr>
            </a:lvl2pPr>
            <a:lvl3pPr lvl="2" rtl="0">
              <a:spcBef>
                <a:spcPts val="0"/>
              </a:spcBef>
              <a:spcAft>
                <a:spcPts val="0"/>
              </a:spcAft>
              <a:buSzPts val="2800"/>
              <a:buNone/>
              <a:defRPr>
                <a:latin typeface="Nunito"/>
                <a:ea typeface="Nunito"/>
                <a:cs typeface="Nunito"/>
                <a:sym typeface="Nunito"/>
              </a:defRPr>
            </a:lvl3pPr>
            <a:lvl4pPr lvl="3" rtl="0">
              <a:spcBef>
                <a:spcPts val="0"/>
              </a:spcBef>
              <a:spcAft>
                <a:spcPts val="0"/>
              </a:spcAft>
              <a:buSzPts val="2800"/>
              <a:buNone/>
              <a:defRPr>
                <a:latin typeface="Nunito"/>
                <a:ea typeface="Nunito"/>
                <a:cs typeface="Nunito"/>
                <a:sym typeface="Nunito"/>
              </a:defRPr>
            </a:lvl4pPr>
            <a:lvl5pPr lvl="4" rtl="0">
              <a:spcBef>
                <a:spcPts val="0"/>
              </a:spcBef>
              <a:spcAft>
                <a:spcPts val="0"/>
              </a:spcAft>
              <a:buSzPts val="2800"/>
              <a:buNone/>
              <a:defRPr>
                <a:latin typeface="Nunito"/>
                <a:ea typeface="Nunito"/>
                <a:cs typeface="Nunito"/>
                <a:sym typeface="Nunito"/>
              </a:defRPr>
            </a:lvl5pPr>
            <a:lvl6pPr lvl="5" rtl="0">
              <a:spcBef>
                <a:spcPts val="0"/>
              </a:spcBef>
              <a:spcAft>
                <a:spcPts val="0"/>
              </a:spcAft>
              <a:buSzPts val="2800"/>
              <a:buNone/>
              <a:defRPr>
                <a:latin typeface="Nunito"/>
                <a:ea typeface="Nunito"/>
                <a:cs typeface="Nunito"/>
                <a:sym typeface="Nunito"/>
              </a:defRPr>
            </a:lvl6pPr>
            <a:lvl7pPr lvl="6" rtl="0">
              <a:spcBef>
                <a:spcPts val="0"/>
              </a:spcBef>
              <a:spcAft>
                <a:spcPts val="0"/>
              </a:spcAft>
              <a:buSzPts val="2800"/>
              <a:buNone/>
              <a:defRPr>
                <a:latin typeface="Nunito"/>
                <a:ea typeface="Nunito"/>
                <a:cs typeface="Nunito"/>
                <a:sym typeface="Nunito"/>
              </a:defRPr>
            </a:lvl7pPr>
            <a:lvl8pPr lvl="7" rtl="0">
              <a:spcBef>
                <a:spcPts val="0"/>
              </a:spcBef>
              <a:spcAft>
                <a:spcPts val="0"/>
              </a:spcAft>
              <a:buSzPts val="2800"/>
              <a:buNone/>
              <a:defRPr>
                <a:latin typeface="Nunito"/>
                <a:ea typeface="Nunito"/>
                <a:cs typeface="Nunito"/>
                <a:sym typeface="Nunito"/>
              </a:defRPr>
            </a:lvl8pPr>
            <a:lvl9pPr lvl="8" rtl="0">
              <a:spcBef>
                <a:spcPts val="0"/>
              </a:spcBef>
              <a:spcAft>
                <a:spcPts val="0"/>
              </a:spcAft>
              <a:buSzPts val="2800"/>
              <a:buNone/>
              <a:defRPr>
                <a:latin typeface="Nunito"/>
                <a:ea typeface="Nunito"/>
                <a:cs typeface="Nunito"/>
                <a:sym typeface="Nunito"/>
              </a:defRPr>
            </a:lvl9pPr>
          </a:lstStyle>
          <a:p>
            <a:endParaRPr/>
          </a:p>
        </p:txBody>
      </p:sp>
      <p:sp>
        <p:nvSpPr>
          <p:cNvPr id="372" name="Google Shape;372;p17"/>
          <p:cNvSpPr txBox="1">
            <a:spLocks noGrp="1"/>
          </p:cNvSpPr>
          <p:nvPr>
            <p:ph type="subTitle" idx="1"/>
          </p:nvPr>
        </p:nvSpPr>
        <p:spPr>
          <a:xfrm>
            <a:off x="6146767" y="3812100"/>
            <a:ext cx="5089600" cy="154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2871065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401"/>
        <p:cNvGrpSpPr/>
        <p:nvPr/>
      </p:nvGrpSpPr>
      <p:grpSpPr>
        <a:xfrm>
          <a:off x="0" y="0"/>
          <a:ext cx="0" cy="0"/>
          <a:chOff x="0" y="0"/>
          <a:chExt cx="0" cy="0"/>
        </a:xfrm>
      </p:grpSpPr>
      <p:grpSp>
        <p:nvGrpSpPr>
          <p:cNvPr id="402" name="Google Shape;402;p19"/>
          <p:cNvGrpSpPr/>
          <p:nvPr/>
        </p:nvGrpSpPr>
        <p:grpSpPr>
          <a:xfrm>
            <a:off x="6941007" y="-27964"/>
            <a:ext cx="5250820" cy="6854832"/>
            <a:chOff x="6438850" y="3725550"/>
            <a:chExt cx="1069675" cy="1396438"/>
          </a:xfrm>
        </p:grpSpPr>
        <p:sp>
          <p:nvSpPr>
            <p:cNvPr id="403" name="Google Shape;403;p19"/>
            <p:cNvSpPr/>
            <p:nvPr/>
          </p:nvSpPr>
          <p:spPr>
            <a:xfrm>
              <a:off x="6438850" y="3725550"/>
              <a:ext cx="1069675" cy="459250"/>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9"/>
            <p:cNvSpPr/>
            <p:nvPr/>
          </p:nvSpPr>
          <p:spPr>
            <a:xfrm>
              <a:off x="6646400" y="4408713"/>
              <a:ext cx="862125" cy="71327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5" name="Google Shape;405;p19"/>
          <p:cNvSpPr/>
          <p:nvPr/>
        </p:nvSpPr>
        <p:spPr>
          <a:xfrm>
            <a:off x="1" y="1"/>
            <a:ext cx="3361623" cy="1543036"/>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6" name="Google Shape;406;p19"/>
          <p:cNvSpPr/>
          <p:nvPr/>
        </p:nvSpPr>
        <p:spPr>
          <a:xfrm rot="10800000">
            <a:off x="44" y="4672827"/>
            <a:ext cx="5089656" cy="2185173"/>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07" name="Google Shape;407;p19"/>
          <p:cNvGrpSpPr/>
          <p:nvPr/>
        </p:nvGrpSpPr>
        <p:grpSpPr>
          <a:xfrm>
            <a:off x="891097" y="719329"/>
            <a:ext cx="1444597" cy="866039"/>
            <a:chOff x="2418650" y="2934475"/>
            <a:chExt cx="200750" cy="120350"/>
          </a:xfrm>
        </p:grpSpPr>
        <p:sp>
          <p:nvSpPr>
            <p:cNvPr id="408" name="Google Shape;408;p19"/>
            <p:cNvSpPr/>
            <p:nvPr/>
          </p:nvSpPr>
          <p:spPr>
            <a:xfrm>
              <a:off x="2418650" y="2974900"/>
              <a:ext cx="84050" cy="79925"/>
            </a:xfrm>
            <a:custGeom>
              <a:avLst/>
              <a:gdLst/>
              <a:ahLst/>
              <a:cxnLst/>
              <a:rect l="l" t="t" r="r" b="b"/>
              <a:pathLst>
                <a:path w="3362" h="3197" extrusionOk="0">
                  <a:moveTo>
                    <a:pt x="1636" y="0"/>
                  </a:moveTo>
                  <a:cubicBezTo>
                    <a:pt x="1411" y="0"/>
                    <a:pt x="1182" y="835"/>
                    <a:pt x="1092" y="917"/>
                  </a:cubicBezTo>
                  <a:cubicBezTo>
                    <a:pt x="1014" y="988"/>
                    <a:pt x="128" y="1184"/>
                    <a:pt x="81" y="1292"/>
                  </a:cubicBezTo>
                  <a:cubicBezTo>
                    <a:pt x="0" y="1484"/>
                    <a:pt x="700" y="1970"/>
                    <a:pt x="783" y="2088"/>
                  </a:cubicBezTo>
                  <a:cubicBezTo>
                    <a:pt x="840" y="2169"/>
                    <a:pt x="744" y="3123"/>
                    <a:pt x="886" y="3190"/>
                  </a:cubicBezTo>
                  <a:cubicBezTo>
                    <a:pt x="895" y="3194"/>
                    <a:pt x="906" y="3196"/>
                    <a:pt x="919" y="3196"/>
                  </a:cubicBezTo>
                  <a:cubicBezTo>
                    <a:pt x="1112" y="3196"/>
                    <a:pt x="1717" y="2768"/>
                    <a:pt x="1835" y="2723"/>
                  </a:cubicBezTo>
                  <a:cubicBezTo>
                    <a:pt x="1845" y="2720"/>
                    <a:pt x="1858" y="2718"/>
                    <a:pt x="1873" y="2718"/>
                  </a:cubicBezTo>
                  <a:cubicBezTo>
                    <a:pt x="2044" y="2718"/>
                    <a:pt x="2531" y="2928"/>
                    <a:pt x="2749" y="2928"/>
                  </a:cubicBezTo>
                  <a:cubicBezTo>
                    <a:pt x="2790" y="2928"/>
                    <a:pt x="2822" y="2921"/>
                    <a:pt x="2840" y="2903"/>
                  </a:cubicBezTo>
                  <a:cubicBezTo>
                    <a:pt x="2960" y="2780"/>
                    <a:pt x="2675" y="1974"/>
                    <a:pt x="2718" y="1823"/>
                  </a:cubicBezTo>
                  <a:cubicBezTo>
                    <a:pt x="2759" y="1678"/>
                    <a:pt x="3362" y="1135"/>
                    <a:pt x="3261" y="1007"/>
                  </a:cubicBezTo>
                  <a:cubicBezTo>
                    <a:pt x="3108" y="813"/>
                    <a:pt x="2390" y="821"/>
                    <a:pt x="2285" y="764"/>
                  </a:cubicBezTo>
                  <a:cubicBezTo>
                    <a:pt x="2156" y="694"/>
                    <a:pt x="1839" y="9"/>
                    <a:pt x="1640" y="0"/>
                  </a:cubicBezTo>
                  <a:cubicBezTo>
                    <a:pt x="1638" y="0"/>
                    <a:pt x="1637" y="0"/>
                    <a:pt x="1636" y="0"/>
                  </a:cubicBezTo>
                  <a:close/>
                </a:path>
              </a:pathLst>
            </a:custGeom>
            <a:solidFill>
              <a:srgbClr val="F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9"/>
            <p:cNvSpPr/>
            <p:nvPr/>
          </p:nvSpPr>
          <p:spPr>
            <a:xfrm>
              <a:off x="2484325" y="2957000"/>
              <a:ext cx="22225" cy="24100"/>
            </a:xfrm>
            <a:custGeom>
              <a:avLst/>
              <a:gdLst/>
              <a:ahLst/>
              <a:cxnLst/>
              <a:rect l="l" t="t" r="r" b="b"/>
              <a:pathLst>
                <a:path w="889" h="964" extrusionOk="0">
                  <a:moveTo>
                    <a:pt x="718" y="0"/>
                  </a:moveTo>
                  <a:cubicBezTo>
                    <a:pt x="691" y="0"/>
                    <a:pt x="663" y="11"/>
                    <a:pt x="639" y="37"/>
                  </a:cubicBezTo>
                  <a:cubicBezTo>
                    <a:pt x="422" y="270"/>
                    <a:pt x="229" y="519"/>
                    <a:pt x="58" y="787"/>
                  </a:cubicBezTo>
                  <a:cubicBezTo>
                    <a:pt x="0" y="878"/>
                    <a:pt x="83" y="964"/>
                    <a:pt x="167" y="964"/>
                  </a:cubicBezTo>
                  <a:cubicBezTo>
                    <a:pt x="204" y="964"/>
                    <a:pt x="241" y="947"/>
                    <a:pt x="266" y="908"/>
                  </a:cubicBezTo>
                  <a:cubicBezTo>
                    <a:pt x="425" y="658"/>
                    <a:pt x="605" y="426"/>
                    <a:pt x="807" y="209"/>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9"/>
            <p:cNvSpPr/>
            <p:nvPr/>
          </p:nvSpPr>
          <p:spPr>
            <a:xfrm>
              <a:off x="2514300" y="2939450"/>
              <a:ext cx="18050" cy="11300"/>
            </a:xfrm>
            <a:custGeom>
              <a:avLst/>
              <a:gdLst/>
              <a:ahLst/>
              <a:cxnLst/>
              <a:rect l="l" t="t" r="r" b="b"/>
              <a:pathLst>
                <a:path w="722" h="452" extrusionOk="0">
                  <a:moveTo>
                    <a:pt x="589" y="0"/>
                  </a:moveTo>
                  <a:cubicBezTo>
                    <a:pt x="579" y="0"/>
                    <a:pt x="568" y="2"/>
                    <a:pt x="558" y="6"/>
                  </a:cubicBezTo>
                  <a:cubicBezTo>
                    <a:pt x="404" y="67"/>
                    <a:pt x="255" y="137"/>
                    <a:pt x="112" y="224"/>
                  </a:cubicBezTo>
                  <a:cubicBezTo>
                    <a:pt x="1" y="291"/>
                    <a:pt x="67" y="452"/>
                    <a:pt x="170" y="452"/>
                  </a:cubicBezTo>
                  <a:cubicBezTo>
                    <a:pt x="189" y="452"/>
                    <a:pt x="209" y="446"/>
                    <a:pt x="230" y="434"/>
                  </a:cubicBezTo>
                  <a:cubicBezTo>
                    <a:pt x="353" y="358"/>
                    <a:pt x="482" y="292"/>
                    <a:pt x="618" y="239"/>
                  </a:cubicBezTo>
                  <a:cubicBezTo>
                    <a:pt x="679" y="215"/>
                    <a:pt x="721" y="162"/>
                    <a:pt x="705" y="93"/>
                  </a:cubicBezTo>
                  <a:cubicBezTo>
                    <a:pt x="693" y="46"/>
                    <a:pt x="641" y="0"/>
                    <a:pt x="589" y="0"/>
                  </a:cubicBezTo>
                  <a:close/>
                </a:path>
              </a:pathLst>
            </a:custGeom>
            <a:solidFill>
              <a:srgbClr val="F5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9"/>
            <p:cNvSpPr/>
            <p:nvPr/>
          </p:nvSpPr>
          <p:spPr>
            <a:xfrm>
              <a:off x="2546825" y="2934475"/>
              <a:ext cx="19550" cy="7000"/>
            </a:xfrm>
            <a:custGeom>
              <a:avLst/>
              <a:gdLst/>
              <a:ahLst/>
              <a:cxnLst/>
              <a:rect l="l" t="t" r="r" b="b"/>
              <a:pathLst>
                <a:path w="782" h="280" extrusionOk="0">
                  <a:moveTo>
                    <a:pt x="207" y="1"/>
                  </a:moveTo>
                  <a:cubicBezTo>
                    <a:pt x="190" y="1"/>
                    <a:pt x="174" y="1"/>
                    <a:pt x="158" y="1"/>
                  </a:cubicBezTo>
                  <a:cubicBezTo>
                    <a:pt x="5" y="5"/>
                    <a:pt x="1" y="241"/>
                    <a:pt x="152" y="241"/>
                  </a:cubicBezTo>
                  <a:cubicBezTo>
                    <a:pt x="153" y="241"/>
                    <a:pt x="154" y="241"/>
                    <a:pt x="156" y="241"/>
                  </a:cubicBezTo>
                  <a:cubicBezTo>
                    <a:pt x="171" y="241"/>
                    <a:pt x="186" y="241"/>
                    <a:pt x="200" y="241"/>
                  </a:cubicBezTo>
                  <a:cubicBezTo>
                    <a:pt x="326" y="241"/>
                    <a:pt x="452" y="252"/>
                    <a:pt x="576" y="277"/>
                  </a:cubicBezTo>
                  <a:cubicBezTo>
                    <a:pt x="585" y="279"/>
                    <a:pt x="594" y="280"/>
                    <a:pt x="603" y="280"/>
                  </a:cubicBezTo>
                  <a:cubicBezTo>
                    <a:pt x="733" y="280"/>
                    <a:pt x="782" y="74"/>
                    <a:pt x="639" y="45"/>
                  </a:cubicBezTo>
                  <a:cubicBezTo>
                    <a:pt x="496" y="16"/>
                    <a:pt x="352" y="1"/>
                    <a:pt x="207" y="1"/>
                  </a:cubicBezTo>
                  <a:close/>
                </a:path>
              </a:pathLst>
            </a:custGeom>
            <a:solidFill>
              <a:srgbClr val="F5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9"/>
            <p:cNvSpPr/>
            <p:nvPr/>
          </p:nvSpPr>
          <p:spPr>
            <a:xfrm>
              <a:off x="2575075" y="2941450"/>
              <a:ext cx="20050" cy="12175"/>
            </a:xfrm>
            <a:custGeom>
              <a:avLst/>
              <a:gdLst/>
              <a:ahLst/>
              <a:cxnLst/>
              <a:rect l="l" t="t" r="r" b="b"/>
              <a:pathLst>
                <a:path w="802" h="487" extrusionOk="0">
                  <a:moveTo>
                    <a:pt x="194" y="1"/>
                  </a:moveTo>
                  <a:cubicBezTo>
                    <a:pt x="79" y="1"/>
                    <a:pt x="1" y="166"/>
                    <a:pt x="125" y="220"/>
                  </a:cubicBezTo>
                  <a:cubicBezTo>
                    <a:pt x="271" y="282"/>
                    <a:pt x="409" y="360"/>
                    <a:pt x="535" y="459"/>
                  </a:cubicBezTo>
                  <a:cubicBezTo>
                    <a:pt x="560" y="478"/>
                    <a:pt x="587" y="487"/>
                    <a:pt x="613" y="487"/>
                  </a:cubicBezTo>
                  <a:cubicBezTo>
                    <a:pt x="713" y="487"/>
                    <a:pt x="802" y="367"/>
                    <a:pt x="705" y="291"/>
                  </a:cubicBezTo>
                  <a:cubicBezTo>
                    <a:pt x="563" y="177"/>
                    <a:pt x="413" y="84"/>
                    <a:pt x="246" y="12"/>
                  </a:cubicBezTo>
                  <a:cubicBezTo>
                    <a:pt x="228" y="4"/>
                    <a:pt x="211" y="1"/>
                    <a:pt x="194" y="1"/>
                  </a:cubicBezTo>
                  <a:close/>
                </a:path>
              </a:pathLst>
            </a:custGeom>
            <a:solidFill>
              <a:srgbClr val="F5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9"/>
            <p:cNvSpPr/>
            <p:nvPr/>
          </p:nvSpPr>
          <p:spPr>
            <a:xfrm>
              <a:off x="2601650" y="2961075"/>
              <a:ext cx="17750" cy="16600"/>
            </a:xfrm>
            <a:custGeom>
              <a:avLst/>
              <a:gdLst/>
              <a:ahLst/>
              <a:cxnLst/>
              <a:rect l="l" t="t" r="r" b="b"/>
              <a:pathLst>
                <a:path w="710" h="664" extrusionOk="0">
                  <a:moveTo>
                    <a:pt x="180" y="1"/>
                  </a:moveTo>
                  <a:cubicBezTo>
                    <a:pt x="85" y="1"/>
                    <a:pt x="0" y="121"/>
                    <a:pt x="89" y="203"/>
                  </a:cubicBezTo>
                  <a:cubicBezTo>
                    <a:pt x="228" y="332"/>
                    <a:pt x="353" y="471"/>
                    <a:pt x="469" y="621"/>
                  </a:cubicBezTo>
                  <a:cubicBezTo>
                    <a:pt x="491" y="651"/>
                    <a:pt x="519" y="664"/>
                    <a:pt x="546" y="664"/>
                  </a:cubicBezTo>
                  <a:cubicBezTo>
                    <a:pt x="629" y="664"/>
                    <a:pt x="709" y="545"/>
                    <a:pt x="639" y="453"/>
                  </a:cubicBezTo>
                  <a:cubicBezTo>
                    <a:pt x="525" y="302"/>
                    <a:pt x="399" y="163"/>
                    <a:pt x="260" y="34"/>
                  </a:cubicBezTo>
                  <a:cubicBezTo>
                    <a:pt x="235" y="11"/>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4" name="Google Shape;414;p19"/>
          <p:cNvSpPr/>
          <p:nvPr/>
        </p:nvSpPr>
        <p:spPr>
          <a:xfrm>
            <a:off x="854133" y="3029540"/>
            <a:ext cx="562099" cy="635696"/>
          </a:xfrm>
          <a:custGeom>
            <a:avLst/>
            <a:gdLst/>
            <a:ahLst/>
            <a:cxnLst/>
            <a:rect l="l" t="t" r="r" b="b"/>
            <a:pathLst>
              <a:path w="2856" h="3230" extrusionOk="0">
                <a:moveTo>
                  <a:pt x="1653" y="0"/>
                </a:moveTo>
                <a:cubicBezTo>
                  <a:pt x="1604" y="0"/>
                  <a:pt x="1556" y="22"/>
                  <a:pt x="1525" y="63"/>
                </a:cubicBezTo>
                <a:cubicBezTo>
                  <a:pt x="1463" y="146"/>
                  <a:pt x="1386" y="244"/>
                  <a:pt x="1301" y="353"/>
                </a:cubicBezTo>
                <a:cubicBezTo>
                  <a:pt x="892" y="873"/>
                  <a:pt x="333" y="1584"/>
                  <a:pt x="139" y="2134"/>
                </a:cubicBezTo>
                <a:cubicBezTo>
                  <a:pt x="1" y="2527"/>
                  <a:pt x="116" y="2936"/>
                  <a:pt x="421" y="3131"/>
                </a:cubicBezTo>
                <a:cubicBezTo>
                  <a:pt x="513" y="3190"/>
                  <a:pt x="631" y="3230"/>
                  <a:pt x="760" y="3230"/>
                </a:cubicBezTo>
                <a:cubicBezTo>
                  <a:pt x="932" y="3230"/>
                  <a:pt x="1126" y="3161"/>
                  <a:pt x="1315" y="2976"/>
                </a:cubicBezTo>
                <a:cubicBezTo>
                  <a:pt x="1782" y="2519"/>
                  <a:pt x="2251" y="1679"/>
                  <a:pt x="2532" y="1177"/>
                </a:cubicBezTo>
                <a:cubicBezTo>
                  <a:pt x="2585" y="1081"/>
                  <a:pt x="2632" y="997"/>
                  <a:pt x="2672" y="928"/>
                </a:cubicBezTo>
                <a:cubicBezTo>
                  <a:pt x="2855" y="612"/>
                  <a:pt x="2743" y="315"/>
                  <a:pt x="2537" y="186"/>
                </a:cubicBezTo>
                <a:cubicBezTo>
                  <a:pt x="2465" y="141"/>
                  <a:pt x="2378" y="114"/>
                  <a:pt x="2286" y="114"/>
                </a:cubicBezTo>
                <a:cubicBezTo>
                  <a:pt x="2126" y="114"/>
                  <a:pt x="1950" y="194"/>
                  <a:pt x="1810" y="398"/>
                </a:cubicBezTo>
                <a:cubicBezTo>
                  <a:pt x="1323" y="1112"/>
                  <a:pt x="749" y="2188"/>
                  <a:pt x="724" y="2234"/>
                </a:cubicBezTo>
                <a:cubicBezTo>
                  <a:pt x="683" y="2312"/>
                  <a:pt x="713" y="2409"/>
                  <a:pt x="791" y="2451"/>
                </a:cubicBezTo>
                <a:cubicBezTo>
                  <a:pt x="814" y="2464"/>
                  <a:pt x="840" y="2470"/>
                  <a:pt x="865" y="2470"/>
                </a:cubicBezTo>
                <a:cubicBezTo>
                  <a:pt x="923" y="2470"/>
                  <a:pt x="978" y="2439"/>
                  <a:pt x="1007" y="2385"/>
                </a:cubicBezTo>
                <a:cubicBezTo>
                  <a:pt x="1013" y="2374"/>
                  <a:pt x="1597" y="1278"/>
                  <a:pt x="2075" y="580"/>
                </a:cubicBezTo>
                <a:cubicBezTo>
                  <a:pt x="2139" y="485"/>
                  <a:pt x="2217" y="434"/>
                  <a:pt x="2288" y="434"/>
                </a:cubicBezTo>
                <a:cubicBezTo>
                  <a:pt x="2316" y="434"/>
                  <a:pt x="2342" y="441"/>
                  <a:pt x="2366" y="456"/>
                </a:cubicBezTo>
                <a:cubicBezTo>
                  <a:pt x="2440" y="503"/>
                  <a:pt x="2480" y="620"/>
                  <a:pt x="2394" y="768"/>
                </a:cubicBezTo>
                <a:cubicBezTo>
                  <a:pt x="2354" y="837"/>
                  <a:pt x="2307" y="923"/>
                  <a:pt x="2252" y="1021"/>
                </a:cubicBezTo>
                <a:cubicBezTo>
                  <a:pt x="1980" y="1507"/>
                  <a:pt x="1525" y="2323"/>
                  <a:pt x="1091" y="2747"/>
                </a:cubicBezTo>
                <a:cubicBezTo>
                  <a:pt x="981" y="2854"/>
                  <a:pt x="865" y="2910"/>
                  <a:pt x="758" y="2910"/>
                </a:cubicBezTo>
                <a:cubicBezTo>
                  <a:pt x="700" y="2910"/>
                  <a:pt x="645" y="2893"/>
                  <a:pt x="593" y="2860"/>
                </a:cubicBezTo>
                <a:cubicBezTo>
                  <a:pt x="443" y="2765"/>
                  <a:pt x="342" y="2521"/>
                  <a:pt x="441" y="2241"/>
                </a:cubicBezTo>
                <a:cubicBezTo>
                  <a:pt x="617" y="1740"/>
                  <a:pt x="1179" y="1025"/>
                  <a:pt x="1553" y="551"/>
                </a:cubicBezTo>
                <a:cubicBezTo>
                  <a:pt x="1639" y="440"/>
                  <a:pt x="1717" y="341"/>
                  <a:pt x="1781" y="257"/>
                </a:cubicBezTo>
                <a:cubicBezTo>
                  <a:pt x="1834" y="187"/>
                  <a:pt x="1820" y="86"/>
                  <a:pt x="1750" y="33"/>
                </a:cubicBezTo>
                <a:cubicBezTo>
                  <a:pt x="1721" y="11"/>
                  <a:pt x="1687" y="0"/>
                  <a:pt x="1653"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5" name="Google Shape;415;p19"/>
          <p:cNvSpPr/>
          <p:nvPr/>
        </p:nvSpPr>
        <p:spPr>
          <a:xfrm rot="-724569">
            <a:off x="5900483" y="5493420"/>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6" name="Google Shape;416;p19"/>
          <p:cNvSpPr/>
          <p:nvPr/>
        </p:nvSpPr>
        <p:spPr>
          <a:xfrm>
            <a:off x="5730201" y="486593"/>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17" name="Google Shape;417;p19"/>
          <p:cNvGrpSpPr/>
          <p:nvPr/>
        </p:nvGrpSpPr>
        <p:grpSpPr>
          <a:xfrm>
            <a:off x="10296001" y="4549332"/>
            <a:ext cx="1444633" cy="1542301"/>
            <a:chOff x="5283025" y="1885850"/>
            <a:chExt cx="651675" cy="695775"/>
          </a:xfrm>
        </p:grpSpPr>
        <p:sp>
          <p:nvSpPr>
            <p:cNvPr id="418" name="Google Shape;418;p19"/>
            <p:cNvSpPr/>
            <p:nvPr/>
          </p:nvSpPr>
          <p:spPr>
            <a:xfrm>
              <a:off x="5283025" y="1885850"/>
              <a:ext cx="651675" cy="695775"/>
            </a:xfrm>
            <a:custGeom>
              <a:avLst/>
              <a:gdLst/>
              <a:ahLst/>
              <a:cxnLst/>
              <a:rect l="l" t="t" r="r" b="b"/>
              <a:pathLst>
                <a:path w="26067" h="27831" extrusionOk="0">
                  <a:moveTo>
                    <a:pt x="10243" y="6191"/>
                  </a:moveTo>
                  <a:cubicBezTo>
                    <a:pt x="11724" y="6191"/>
                    <a:pt x="18728" y="11488"/>
                    <a:pt x="18764" y="12190"/>
                  </a:cubicBezTo>
                  <a:cubicBezTo>
                    <a:pt x="18816" y="13173"/>
                    <a:pt x="7539" y="19946"/>
                    <a:pt x="6468" y="19946"/>
                  </a:cubicBezTo>
                  <a:cubicBezTo>
                    <a:pt x="6436" y="19946"/>
                    <a:pt x="6414" y="19940"/>
                    <a:pt x="6400" y="19928"/>
                  </a:cubicBezTo>
                  <a:cubicBezTo>
                    <a:pt x="5934" y="19508"/>
                    <a:pt x="9109" y="6794"/>
                    <a:pt x="10067" y="6229"/>
                  </a:cubicBezTo>
                  <a:cubicBezTo>
                    <a:pt x="10112" y="6203"/>
                    <a:pt x="10171" y="6191"/>
                    <a:pt x="10243" y="6191"/>
                  </a:cubicBezTo>
                  <a:close/>
                  <a:moveTo>
                    <a:pt x="8720" y="1"/>
                  </a:moveTo>
                  <a:cubicBezTo>
                    <a:pt x="8574" y="1"/>
                    <a:pt x="8455" y="26"/>
                    <a:pt x="8365" y="79"/>
                  </a:cubicBezTo>
                  <a:cubicBezTo>
                    <a:pt x="6424" y="1221"/>
                    <a:pt x="1" y="26945"/>
                    <a:pt x="945" y="27795"/>
                  </a:cubicBezTo>
                  <a:cubicBezTo>
                    <a:pt x="972" y="27819"/>
                    <a:pt x="1018" y="27831"/>
                    <a:pt x="1081" y="27831"/>
                  </a:cubicBezTo>
                  <a:cubicBezTo>
                    <a:pt x="3246" y="27831"/>
                    <a:pt x="26066" y="14130"/>
                    <a:pt x="25962" y="12139"/>
                  </a:cubicBezTo>
                  <a:cubicBezTo>
                    <a:pt x="25886" y="10718"/>
                    <a:pt x="11717" y="1"/>
                    <a:pt x="87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9"/>
            <p:cNvSpPr/>
            <p:nvPr/>
          </p:nvSpPr>
          <p:spPr>
            <a:xfrm>
              <a:off x="5344200" y="2330025"/>
              <a:ext cx="44400" cy="131275"/>
            </a:xfrm>
            <a:custGeom>
              <a:avLst/>
              <a:gdLst/>
              <a:ahLst/>
              <a:cxnLst/>
              <a:rect l="l" t="t" r="r" b="b"/>
              <a:pathLst>
                <a:path w="1776" h="5251" extrusionOk="0">
                  <a:moveTo>
                    <a:pt x="1426" y="1"/>
                  </a:moveTo>
                  <a:cubicBezTo>
                    <a:pt x="1314" y="1"/>
                    <a:pt x="1205" y="62"/>
                    <a:pt x="1171" y="205"/>
                  </a:cubicBezTo>
                  <a:cubicBezTo>
                    <a:pt x="798" y="1769"/>
                    <a:pt x="425" y="3331"/>
                    <a:pt x="52" y="4894"/>
                  </a:cubicBezTo>
                  <a:cubicBezTo>
                    <a:pt x="0" y="5109"/>
                    <a:pt x="180" y="5251"/>
                    <a:pt x="350" y="5251"/>
                  </a:cubicBezTo>
                  <a:cubicBezTo>
                    <a:pt x="463" y="5251"/>
                    <a:pt x="570" y="5189"/>
                    <a:pt x="605" y="5047"/>
                  </a:cubicBezTo>
                  <a:cubicBezTo>
                    <a:pt x="978" y="3483"/>
                    <a:pt x="1351" y="1921"/>
                    <a:pt x="1724" y="357"/>
                  </a:cubicBezTo>
                  <a:cubicBezTo>
                    <a:pt x="1776" y="142"/>
                    <a:pt x="1596" y="1"/>
                    <a:pt x="1426" y="1"/>
                  </a:cubicBezTo>
                  <a:close/>
                </a:path>
              </a:pathLst>
            </a:custGeom>
            <a:solidFill>
              <a:srgbClr val="FFF9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9"/>
            <p:cNvSpPr/>
            <p:nvPr/>
          </p:nvSpPr>
          <p:spPr>
            <a:xfrm>
              <a:off x="5328050" y="2488400"/>
              <a:ext cx="23400" cy="37725"/>
            </a:xfrm>
            <a:custGeom>
              <a:avLst/>
              <a:gdLst/>
              <a:ahLst/>
              <a:cxnLst/>
              <a:rect l="l" t="t" r="r" b="b"/>
              <a:pathLst>
                <a:path w="936" h="1509" extrusionOk="0">
                  <a:moveTo>
                    <a:pt x="586" y="0"/>
                  </a:moveTo>
                  <a:cubicBezTo>
                    <a:pt x="474" y="0"/>
                    <a:pt x="369" y="63"/>
                    <a:pt x="339" y="207"/>
                  </a:cubicBezTo>
                  <a:cubicBezTo>
                    <a:pt x="272" y="531"/>
                    <a:pt x="184" y="847"/>
                    <a:pt x="74" y="1160"/>
                  </a:cubicBezTo>
                  <a:cubicBezTo>
                    <a:pt x="0" y="1371"/>
                    <a:pt x="173" y="1509"/>
                    <a:pt x="347" y="1509"/>
                  </a:cubicBezTo>
                  <a:cubicBezTo>
                    <a:pt x="462" y="1509"/>
                    <a:pt x="578" y="1450"/>
                    <a:pt x="626" y="1312"/>
                  </a:cubicBezTo>
                  <a:cubicBezTo>
                    <a:pt x="735" y="1000"/>
                    <a:pt x="823" y="683"/>
                    <a:pt x="890" y="359"/>
                  </a:cubicBezTo>
                  <a:cubicBezTo>
                    <a:pt x="936" y="142"/>
                    <a:pt x="754" y="0"/>
                    <a:pt x="586" y="0"/>
                  </a:cubicBezTo>
                  <a:close/>
                </a:path>
              </a:pathLst>
            </a:custGeom>
            <a:solidFill>
              <a:srgbClr val="FFF9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1" name="Google Shape;421;p19"/>
          <p:cNvGrpSpPr/>
          <p:nvPr/>
        </p:nvGrpSpPr>
        <p:grpSpPr>
          <a:xfrm rot="8999839">
            <a:off x="2759034" y="5715733"/>
            <a:ext cx="1233839" cy="752195"/>
            <a:chOff x="4560600" y="2876550"/>
            <a:chExt cx="172325" cy="105050"/>
          </a:xfrm>
        </p:grpSpPr>
        <p:sp>
          <p:nvSpPr>
            <p:cNvPr id="422" name="Google Shape;422;p19"/>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9"/>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9"/>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9"/>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9"/>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9"/>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9"/>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282508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429"/>
        <p:cNvGrpSpPr/>
        <p:nvPr/>
      </p:nvGrpSpPr>
      <p:grpSpPr>
        <a:xfrm>
          <a:off x="0" y="0"/>
          <a:ext cx="0" cy="0"/>
          <a:chOff x="0" y="0"/>
          <a:chExt cx="0" cy="0"/>
        </a:xfrm>
      </p:grpSpPr>
      <p:grpSp>
        <p:nvGrpSpPr>
          <p:cNvPr id="430" name="Google Shape;430;p20"/>
          <p:cNvGrpSpPr/>
          <p:nvPr/>
        </p:nvGrpSpPr>
        <p:grpSpPr>
          <a:xfrm>
            <a:off x="1" y="0"/>
            <a:ext cx="12191993" cy="6857992"/>
            <a:chOff x="0" y="0"/>
            <a:chExt cx="9143995" cy="5143494"/>
          </a:xfrm>
        </p:grpSpPr>
        <p:sp>
          <p:nvSpPr>
            <p:cNvPr id="431" name="Google Shape;431;p20"/>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20"/>
            <p:cNvSpPr/>
            <p:nvPr/>
          </p:nvSpPr>
          <p:spPr>
            <a:xfrm>
              <a:off x="5360559" y="2013287"/>
              <a:ext cx="3783436" cy="3130207"/>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3" name="Google Shape;433;p20"/>
          <p:cNvGrpSpPr/>
          <p:nvPr/>
        </p:nvGrpSpPr>
        <p:grpSpPr>
          <a:xfrm>
            <a:off x="10212707" y="264518"/>
            <a:ext cx="1316715" cy="1938837"/>
            <a:chOff x="2600025" y="2569575"/>
            <a:chExt cx="344125" cy="506700"/>
          </a:xfrm>
        </p:grpSpPr>
        <p:sp>
          <p:nvSpPr>
            <p:cNvPr id="434" name="Google Shape;434;p20"/>
            <p:cNvSpPr/>
            <p:nvPr/>
          </p:nvSpPr>
          <p:spPr>
            <a:xfrm>
              <a:off x="2621050" y="2664175"/>
              <a:ext cx="289425" cy="412100"/>
            </a:xfrm>
            <a:custGeom>
              <a:avLst/>
              <a:gdLst/>
              <a:ahLst/>
              <a:cxnLst/>
              <a:rect l="l" t="t" r="r" b="b"/>
              <a:pathLst>
                <a:path w="11577" h="16484" extrusionOk="0">
                  <a:moveTo>
                    <a:pt x="866" y="1"/>
                  </a:moveTo>
                  <a:lnTo>
                    <a:pt x="1" y="14591"/>
                  </a:lnTo>
                  <a:lnTo>
                    <a:pt x="9973" y="16484"/>
                  </a:lnTo>
                  <a:lnTo>
                    <a:pt x="10016" y="16064"/>
                  </a:lnTo>
                  <a:lnTo>
                    <a:pt x="11576" y="834"/>
                  </a:lnTo>
                  <a:lnTo>
                    <a:pt x="86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20"/>
            <p:cNvSpPr/>
            <p:nvPr/>
          </p:nvSpPr>
          <p:spPr>
            <a:xfrm>
              <a:off x="2641500" y="2640950"/>
              <a:ext cx="289825" cy="424850"/>
            </a:xfrm>
            <a:custGeom>
              <a:avLst/>
              <a:gdLst/>
              <a:ahLst/>
              <a:cxnLst/>
              <a:rect l="l" t="t" r="r" b="b"/>
              <a:pathLst>
                <a:path w="11593" h="16994" extrusionOk="0">
                  <a:moveTo>
                    <a:pt x="1748" y="0"/>
                  </a:moveTo>
                  <a:cubicBezTo>
                    <a:pt x="1" y="64"/>
                    <a:pt x="48" y="930"/>
                    <a:pt x="48" y="930"/>
                  </a:cubicBezTo>
                  <a:lnTo>
                    <a:pt x="10758" y="1763"/>
                  </a:lnTo>
                  <a:lnTo>
                    <a:pt x="9198" y="16993"/>
                  </a:lnTo>
                  <a:lnTo>
                    <a:pt x="9551" y="16709"/>
                  </a:lnTo>
                  <a:lnTo>
                    <a:pt x="10149" y="16226"/>
                  </a:lnTo>
                  <a:lnTo>
                    <a:pt x="11592" y="930"/>
                  </a:lnTo>
                  <a:lnTo>
                    <a:pt x="10293" y="808"/>
                  </a:lnTo>
                  <a:lnTo>
                    <a:pt x="10214" y="1346"/>
                  </a:lnTo>
                  <a:lnTo>
                    <a:pt x="7712" y="1091"/>
                  </a:lnTo>
                  <a:lnTo>
                    <a:pt x="7780" y="571"/>
                  </a:lnTo>
                  <a:lnTo>
                    <a:pt x="174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20"/>
            <p:cNvSpPr/>
            <p:nvPr/>
          </p:nvSpPr>
          <p:spPr>
            <a:xfrm>
              <a:off x="2735075" y="2847275"/>
              <a:ext cx="83700" cy="58150"/>
            </a:xfrm>
            <a:custGeom>
              <a:avLst/>
              <a:gdLst/>
              <a:ahLst/>
              <a:cxnLst/>
              <a:rect l="l" t="t" r="r" b="b"/>
              <a:pathLst>
                <a:path w="3348" h="2326" extrusionOk="0">
                  <a:moveTo>
                    <a:pt x="2734" y="0"/>
                  </a:moveTo>
                  <a:cubicBezTo>
                    <a:pt x="2475" y="0"/>
                    <a:pt x="2117" y="226"/>
                    <a:pt x="1642" y="354"/>
                  </a:cubicBezTo>
                  <a:cubicBezTo>
                    <a:pt x="838" y="572"/>
                    <a:pt x="1" y="424"/>
                    <a:pt x="217" y="1221"/>
                  </a:cubicBezTo>
                  <a:cubicBezTo>
                    <a:pt x="396" y="1888"/>
                    <a:pt x="1002" y="2325"/>
                    <a:pt x="1667" y="2325"/>
                  </a:cubicBezTo>
                  <a:cubicBezTo>
                    <a:pt x="1798" y="2325"/>
                    <a:pt x="1931" y="2308"/>
                    <a:pt x="2063" y="2272"/>
                  </a:cubicBezTo>
                  <a:cubicBezTo>
                    <a:pt x="2869" y="2054"/>
                    <a:pt x="3348" y="1232"/>
                    <a:pt x="3132" y="436"/>
                  </a:cubicBezTo>
                  <a:cubicBezTo>
                    <a:pt x="3044" y="109"/>
                    <a:pt x="2913" y="0"/>
                    <a:pt x="27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20"/>
            <p:cNvSpPr/>
            <p:nvPr/>
          </p:nvSpPr>
          <p:spPr>
            <a:xfrm>
              <a:off x="2818900" y="2755925"/>
              <a:ext cx="36100" cy="42550"/>
            </a:xfrm>
            <a:custGeom>
              <a:avLst/>
              <a:gdLst/>
              <a:ahLst/>
              <a:cxnLst/>
              <a:rect l="l" t="t" r="r" b="b"/>
              <a:pathLst>
                <a:path w="1444" h="1702" extrusionOk="0">
                  <a:moveTo>
                    <a:pt x="721" y="1"/>
                  </a:moveTo>
                  <a:cubicBezTo>
                    <a:pt x="323" y="1"/>
                    <a:pt x="0" y="382"/>
                    <a:pt x="0" y="850"/>
                  </a:cubicBezTo>
                  <a:cubicBezTo>
                    <a:pt x="0" y="1320"/>
                    <a:pt x="323" y="1701"/>
                    <a:pt x="721" y="1701"/>
                  </a:cubicBezTo>
                  <a:cubicBezTo>
                    <a:pt x="1120" y="1701"/>
                    <a:pt x="1443" y="1320"/>
                    <a:pt x="1443" y="850"/>
                  </a:cubicBezTo>
                  <a:cubicBezTo>
                    <a:pt x="1443" y="382"/>
                    <a:pt x="1120" y="1"/>
                    <a:pt x="721" y="1"/>
                  </a:cubicBezTo>
                  <a:close/>
                </a:path>
              </a:pathLst>
            </a:custGeom>
            <a:solidFill>
              <a:srgbClr val="1C19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20"/>
            <p:cNvSpPr/>
            <p:nvPr/>
          </p:nvSpPr>
          <p:spPr>
            <a:xfrm>
              <a:off x="2660150" y="2755925"/>
              <a:ext cx="36100" cy="42550"/>
            </a:xfrm>
            <a:custGeom>
              <a:avLst/>
              <a:gdLst/>
              <a:ahLst/>
              <a:cxnLst/>
              <a:rect l="l" t="t" r="r" b="b"/>
              <a:pathLst>
                <a:path w="1444" h="1702" extrusionOk="0">
                  <a:moveTo>
                    <a:pt x="722" y="1"/>
                  </a:moveTo>
                  <a:cubicBezTo>
                    <a:pt x="323" y="1"/>
                    <a:pt x="0" y="382"/>
                    <a:pt x="0" y="850"/>
                  </a:cubicBezTo>
                  <a:cubicBezTo>
                    <a:pt x="0" y="1320"/>
                    <a:pt x="323" y="1701"/>
                    <a:pt x="722" y="1701"/>
                  </a:cubicBezTo>
                  <a:cubicBezTo>
                    <a:pt x="1120" y="1701"/>
                    <a:pt x="1443" y="1320"/>
                    <a:pt x="1443" y="850"/>
                  </a:cubicBezTo>
                  <a:cubicBezTo>
                    <a:pt x="1443" y="382"/>
                    <a:pt x="1120" y="1"/>
                    <a:pt x="722" y="1"/>
                  </a:cubicBezTo>
                  <a:close/>
                </a:path>
              </a:pathLst>
            </a:custGeom>
            <a:solidFill>
              <a:srgbClr val="1C19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20"/>
            <p:cNvSpPr/>
            <p:nvPr/>
          </p:nvSpPr>
          <p:spPr>
            <a:xfrm>
              <a:off x="2834300" y="2569575"/>
              <a:ext cx="76175" cy="105050"/>
            </a:xfrm>
            <a:custGeom>
              <a:avLst/>
              <a:gdLst/>
              <a:ahLst/>
              <a:cxnLst/>
              <a:rect l="l" t="t" r="r" b="b"/>
              <a:pathLst>
                <a:path w="3047" h="4202" extrusionOk="0">
                  <a:moveTo>
                    <a:pt x="514" y="1"/>
                  </a:moveTo>
                  <a:lnTo>
                    <a:pt x="96" y="3212"/>
                  </a:lnTo>
                  <a:lnTo>
                    <a:pt x="68" y="3426"/>
                  </a:lnTo>
                  <a:lnTo>
                    <a:pt x="0" y="3946"/>
                  </a:lnTo>
                  <a:lnTo>
                    <a:pt x="2502" y="4201"/>
                  </a:lnTo>
                  <a:lnTo>
                    <a:pt x="2581" y="3663"/>
                  </a:lnTo>
                  <a:lnTo>
                    <a:pt x="2627" y="3361"/>
                  </a:lnTo>
                  <a:lnTo>
                    <a:pt x="3046" y="514"/>
                  </a:lnTo>
                  <a:lnTo>
                    <a:pt x="1524" y="1604"/>
                  </a:lnTo>
                  <a:lnTo>
                    <a:pt x="5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20"/>
            <p:cNvSpPr/>
            <p:nvPr/>
          </p:nvSpPr>
          <p:spPr>
            <a:xfrm>
              <a:off x="2835725" y="2857075"/>
              <a:ext cx="38525" cy="38525"/>
            </a:xfrm>
            <a:custGeom>
              <a:avLst/>
              <a:gdLst/>
              <a:ahLst/>
              <a:cxnLst/>
              <a:rect l="l" t="t" r="r" b="b"/>
              <a:pathLst>
                <a:path w="1541" h="1541" extrusionOk="0">
                  <a:moveTo>
                    <a:pt x="769" y="0"/>
                  </a:moveTo>
                  <a:cubicBezTo>
                    <a:pt x="345" y="0"/>
                    <a:pt x="1" y="346"/>
                    <a:pt x="1" y="771"/>
                  </a:cubicBezTo>
                  <a:cubicBezTo>
                    <a:pt x="1" y="1196"/>
                    <a:pt x="345" y="1541"/>
                    <a:pt x="769" y="1541"/>
                  </a:cubicBezTo>
                  <a:cubicBezTo>
                    <a:pt x="1195" y="1541"/>
                    <a:pt x="1540" y="1196"/>
                    <a:pt x="1540" y="771"/>
                  </a:cubicBezTo>
                  <a:cubicBezTo>
                    <a:pt x="1540" y="346"/>
                    <a:pt x="1195" y="0"/>
                    <a:pt x="7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20"/>
            <p:cNvSpPr/>
            <p:nvPr/>
          </p:nvSpPr>
          <p:spPr>
            <a:xfrm>
              <a:off x="2635300" y="2834100"/>
              <a:ext cx="38500" cy="38550"/>
            </a:xfrm>
            <a:custGeom>
              <a:avLst/>
              <a:gdLst/>
              <a:ahLst/>
              <a:cxnLst/>
              <a:rect l="l" t="t" r="r" b="b"/>
              <a:pathLst>
                <a:path w="1540" h="1542" extrusionOk="0">
                  <a:moveTo>
                    <a:pt x="770" y="0"/>
                  </a:moveTo>
                  <a:cubicBezTo>
                    <a:pt x="346" y="0"/>
                    <a:pt x="0" y="346"/>
                    <a:pt x="0" y="770"/>
                  </a:cubicBezTo>
                  <a:cubicBezTo>
                    <a:pt x="0" y="1196"/>
                    <a:pt x="346" y="1541"/>
                    <a:pt x="770" y="1541"/>
                  </a:cubicBezTo>
                  <a:cubicBezTo>
                    <a:pt x="1196" y="1541"/>
                    <a:pt x="1540" y="1196"/>
                    <a:pt x="1540" y="770"/>
                  </a:cubicBezTo>
                  <a:cubicBezTo>
                    <a:pt x="1540" y="346"/>
                    <a:pt x="1196" y="0"/>
                    <a:pt x="7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0"/>
            <p:cNvSpPr/>
            <p:nvPr/>
          </p:nvSpPr>
          <p:spPr>
            <a:xfrm>
              <a:off x="2880275" y="2653575"/>
              <a:ext cx="63875" cy="405100"/>
            </a:xfrm>
            <a:custGeom>
              <a:avLst/>
              <a:gdLst/>
              <a:ahLst/>
              <a:cxnLst/>
              <a:rect l="l" t="t" r="r" b="b"/>
              <a:pathLst>
                <a:path w="2555" h="16204" extrusionOk="0">
                  <a:moveTo>
                    <a:pt x="788" y="1"/>
                  </a:moveTo>
                  <a:lnTo>
                    <a:pt x="742" y="303"/>
                  </a:lnTo>
                  <a:lnTo>
                    <a:pt x="2041" y="425"/>
                  </a:lnTo>
                  <a:lnTo>
                    <a:pt x="598" y="15721"/>
                  </a:lnTo>
                  <a:lnTo>
                    <a:pt x="0" y="16204"/>
                  </a:lnTo>
                  <a:lnTo>
                    <a:pt x="855" y="16204"/>
                  </a:lnTo>
                  <a:lnTo>
                    <a:pt x="2554" y="104"/>
                  </a:lnTo>
                  <a:lnTo>
                    <a:pt x="78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0"/>
            <p:cNvSpPr/>
            <p:nvPr/>
          </p:nvSpPr>
          <p:spPr>
            <a:xfrm>
              <a:off x="2685175" y="2640950"/>
              <a:ext cx="151550" cy="14275"/>
            </a:xfrm>
            <a:custGeom>
              <a:avLst/>
              <a:gdLst/>
              <a:ahLst/>
              <a:cxnLst/>
              <a:rect l="l" t="t" r="r" b="b"/>
              <a:pathLst>
                <a:path w="6062" h="571" extrusionOk="0">
                  <a:moveTo>
                    <a:pt x="1" y="0"/>
                  </a:moveTo>
                  <a:lnTo>
                    <a:pt x="6033" y="571"/>
                  </a:lnTo>
                  <a:lnTo>
                    <a:pt x="6061" y="357"/>
                  </a:lnTo>
                  <a:lnTo>
                    <a:pt x="1" y="0"/>
                  </a:lnTo>
                  <a:close/>
                </a:path>
              </a:pathLst>
            </a:custGeom>
            <a:solidFill>
              <a:srgbClr val="1FA0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20"/>
            <p:cNvSpPr/>
            <p:nvPr/>
          </p:nvSpPr>
          <p:spPr>
            <a:xfrm>
              <a:off x="2637225" y="2636250"/>
              <a:ext cx="56825" cy="34825"/>
            </a:xfrm>
            <a:custGeom>
              <a:avLst/>
              <a:gdLst/>
              <a:ahLst/>
              <a:cxnLst/>
              <a:rect l="l" t="t" r="r" b="b"/>
              <a:pathLst>
                <a:path w="2273" h="1393" extrusionOk="0">
                  <a:moveTo>
                    <a:pt x="1680" y="0"/>
                  </a:moveTo>
                  <a:cubicBezTo>
                    <a:pt x="1400" y="0"/>
                    <a:pt x="1119" y="62"/>
                    <a:pt x="869" y="185"/>
                  </a:cubicBezTo>
                  <a:cubicBezTo>
                    <a:pt x="490" y="372"/>
                    <a:pt x="113" y="693"/>
                    <a:pt x="32" y="1128"/>
                  </a:cubicBezTo>
                  <a:cubicBezTo>
                    <a:pt x="0" y="1294"/>
                    <a:pt x="134" y="1393"/>
                    <a:pt x="265" y="1393"/>
                  </a:cubicBezTo>
                  <a:cubicBezTo>
                    <a:pt x="364" y="1393"/>
                    <a:pt x="462" y="1336"/>
                    <a:pt x="485" y="1211"/>
                  </a:cubicBezTo>
                  <a:cubicBezTo>
                    <a:pt x="537" y="933"/>
                    <a:pt x="834" y="705"/>
                    <a:pt x="1078" y="595"/>
                  </a:cubicBezTo>
                  <a:cubicBezTo>
                    <a:pt x="1227" y="528"/>
                    <a:pt x="1360" y="489"/>
                    <a:pt x="1508" y="471"/>
                  </a:cubicBezTo>
                  <a:cubicBezTo>
                    <a:pt x="1573" y="464"/>
                    <a:pt x="1630" y="460"/>
                    <a:pt x="1687" y="460"/>
                  </a:cubicBezTo>
                  <a:cubicBezTo>
                    <a:pt x="1782" y="460"/>
                    <a:pt x="1872" y="471"/>
                    <a:pt x="1981" y="494"/>
                  </a:cubicBezTo>
                  <a:cubicBezTo>
                    <a:pt x="1995" y="497"/>
                    <a:pt x="2010" y="499"/>
                    <a:pt x="2024" y="499"/>
                  </a:cubicBezTo>
                  <a:cubicBezTo>
                    <a:pt x="2131" y="499"/>
                    <a:pt x="2230" y="415"/>
                    <a:pt x="2250" y="310"/>
                  </a:cubicBezTo>
                  <a:cubicBezTo>
                    <a:pt x="2272" y="183"/>
                    <a:pt x="2186" y="67"/>
                    <a:pt x="2064" y="40"/>
                  </a:cubicBezTo>
                  <a:cubicBezTo>
                    <a:pt x="1938" y="13"/>
                    <a:pt x="1809" y="0"/>
                    <a:pt x="1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20"/>
            <p:cNvSpPr/>
            <p:nvPr/>
          </p:nvSpPr>
          <p:spPr>
            <a:xfrm>
              <a:off x="2865800" y="2924075"/>
              <a:ext cx="12000" cy="64950"/>
            </a:xfrm>
            <a:custGeom>
              <a:avLst/>
              <a:gdLst/>
              <a:ahLst/>
              <a:cxnLst/>
              <a:rect l="l" t="t" r="r" b="b"/>
              <a:pathLst>
                <a:path w="480" h="2598" extrusionOk="0">
                  <a:moveTo>
                    <a:pt x="377" y="1"/>
                  </a:moveTo>
                  <a:cubicBezTo>
                    <a:pt x="316" y="1"/>
                    <a:pt x="250" y="43"/>
                    <a:pt x="247" y="121"/>
                  </a:cubicBezTo>
                  <a:cubicBezTo>
                    <a:pt x="236" y="514"/>
                    <a:pt x="173" y="908"/>
                    <a:pt x="133" y="1298"/>
                  </a:cubicBezTo>
                  <a:cubicBezTo>
                    <a:pt x="92" y="1686"/>
                    <a:pt x="50" y="2075"/>
                    <a:pt x="10" y="2463"/>
                  </a:cubicBezTo>
                  <a:cubicBezTo>
                    <a:pt x="1" y="2547"/>
                    <a:pt x="70" y="2597"/>
                    <a:pt x="135" y="2597"/>
                  </a:cubicBezTo>
                  <a:cubicBezTo>
                    <a:pt x="184" y="2597"/>
                    <a:pt x="230" y="2569"/>
                    <a:pt x="237" y="2505"/>
                  </a:cubicBezTo>
                  <a:cubicBezTo>
                    <a:pt x="279" y="2101"/>
                    <a:pt x="321" y="1697"/>
                    <a:pt x="365" y="1293"/>
                  </a:cubicBezTo>
                  <a:cubicBezTo>
                    <a:pt x="406" y="897"/>
                    <a:pt x="466" y="499"/>
                    <a:pt x="477" y="102"/>
                  </a:cubicBezTo>
                  <a:cubicBezTo>
                    <a:pt x="479" y="33"/>
                    <a:pt x="431" y="1"/>
                    <a:pt x="377"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20"/>
            <p:cNvSpPr/>
            <p:nvPr/>
          </p:nvSpPr>
          <p:spPr>
            <a:xfrm>
              <a:off x="2861300" y="2997175"/>
              <a:ext cx="8350" cy="33600"/>
            </a:xfrm>
            <a:custGeom>
              <a:avLst/>
              <a:gdLst/>
              <a:ahLst/>
              <a:cxnLst/>
              <a:rect l="l" t="t" r="r" b="b"/>
              <a:pathLst>
                <a:path w="334" h="1344" extrusionOk="0">
                  <a:moveTo>
                    <a:pt x="214" y="1"/>
                  </a:moveTo>
                  <a:cubicBezTo>
                    <a:pt x="161" y="1"/>
                    <a:pt x="106" y="40"/>
                    <a:pt x="99" y="94"/>
                  </a:cubicBezTo>
                  <a:cubicBezTo>
                    <a:pt x="53" y="464"/>
                    <a:pt x="22" y="835"/>
                    <a:pt x="3" y="1208"/>
                  </a:cubicBezTo>
                  <a:cubicBezTo>
                    <a:pt x="0" y="1270"/>
                    <a:pt x="29" y="1330"/>
                    <a:pt x="96" y="1342"/>
                  </a:cubicBezTo>
                  <a:cubicBezTo>
                    <a:pt x="101" y="1343"/>
                    <a:pt x="107" y="1343"/>
                    <a:pt x="113" y="1343"/>
                  </a:cubicBezTo>
                  <a:cubicBezTo>
                    <a:pt x="165" y="1343"/>
                    <a:pt x="227" y="1306"/>
                    <a:pt x="230" y="1249"/>
                  </a:cubicBezTo>
                  <a:cubicBezTo>
                    <a:pt x="249" y="878"/>
                    <a:pt x="280" y="506"/>
                    <a:pt x="326" y="137"/>
                  </a:cubicBezTo>
                  <a:cubicBezTo>
                    <a:pt x="334" y="74"/>
                    <a:pt x="297" y="13"/>
                    <a:pt x="233" y="2"/>
                  </a:cubicBezTo>
                  <a:cubicBezTo>
                    <a:pt x="227" y="1"/>
                    <a:pt x="220" y="1"/>
                    <a:pt x="214"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0"/>
            <p:cNvSpPr/>
            <p:nvPr/>
          </p:nvSpPr>
          <p:spPr>
            <a:xfrm>
              <a:off x="2851600" y="2978500"/>
              <a:ext cx="7150" cy="27150"/>
            </a:xfrm>
            <a:custGeom>
              <a:avLst/>
              <a:gdLst/>
              <a:ahLst/>
              <a:cxnLst/>
              <a:rect l="l" t="t" r="r" b="b"/>
              <a:pathLst>
                <a:path w="286" h="1086" extrusionOk="0">
                  <a:moveTo>
                    <a:pt x="172" y="1"/>
                  </a:moveTo>
                  <a:cubicBezTo>
                    <a:pt x="119" y="1"/>
                    <a:pt x="58" y="39"/>
                    <a:pt x="54" y="95"/>
                  </a:cubicBezTo>
                  <a:cubicBezTo>
                    <a:pt x="38" y="380"/>
                    <a:pt x="21" y="665"/>
                    <a:pt x="4" y="950"/>
                  </a:cubicBezTo>
                  <a:cubicBezTo>
                    <a:pt x="0" y="1012"/>
                    <a:pt x="30" y="1072"/>
                    <a:pt x="96" y="1084"/>
                  </a:cubicBezTo>
                  <a:cubicBezTo>
                    <a:pt x="102" y="1085"/>
                    <a:pt x="108" y="1085"/>
                    <a:pt x="114" y="1085"/>
                  </a:cubicBezTo>
                  <a:cubicBezTo>
                    <a:pt x="167" y="1085"/>
                    <a:pt x="228" y="1048"/>
                    <a:pt x="230" y="991"/>
                  </a:cubicBezTo>
                  <a:cubicBezTo>
                    <a:pt x="248" y="707"/>
                    <a:pt x="265" y="422"/>
                    <a:pt x="281" y="136"/>
                  </a:cubicBezTo>
                  <a:cubicBezTo>
                    <a:pt x="285" y="75"/>
                    <a:pt x="256" y="15"/>
                    <a:pt x="190" y="2"/>
                  </a:cubicBezTo>
                  <a:cubicBezTo>
                    <a:pt x="184" y="1"/>
                    <a:pt x="178" y="1"/>
                    <a:pt x="172"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0"/>
            <p:cNvSpPr/>
            <p:nvPr/>
          </p:nvSpPr>
          <p:spPr>
            <a:xfrm>
              <a:off x="2632175" y="2897800"/>
              <a:ext cx="8950" cy="35725"/>
            </a:xfrm>
            <a:custGeom>
              <a:avLst/>
              <a:gdLst/>
              <a:ahLst/>
              <a:cxnLst/>
              <a:rect l="l" t="t" r="r" b="b"/>
              <a:pathLst>
                <a:path w="358" h="1429" extrusionOk="0">
                  <a:moveTo>
                    <a:pt x="241" y="0"/>
                  </a:moveTo>
                  <a:cubicBezTo>
                    <a:pt x="188" y="0"/>
                    <a:pt x="130" y="39"/>
                    <a:pt x="124" y="95"/>
                  </a:cubicBezTo>
                  <a:cubicBezTo>
                    <a:pt x="85" y="494"/>
                    <a:pt x="46" y="893"/>
                    <a:pt x="7" y="1293"/>
                  </a:cubicBezTo>
                  <a:cubicBezTo>
                    <a:pt x="1" y="1355"/>
                    <a:pt x="34" y="1415"/>
                    <a:pt x="100" y="1427"/>
                  </a:cubicBezTo>
                  <a:cubicBezTo>
                    <a:pt x="106" y="1428"/>
                    <a:pt x="112" y="1429"/>
                    <a:pt x="118" y="1429"/>
                  </a:cubicBezTo>
                  <a:cubicBezTo>
                    <a:pt x="171" y="1429"/>
                    <a:pt x="229" y="1390"/>
                    <a:pt x="234" y="1334"/>
                  </a:cubicBezTo>
                  <a:cubicBezTo>
                    <a:pt x="273" y="935"/>
                    <a:pt x="312" y="536"/>
                    <a:pt x="351" y="136"/>
                  </a:cubicBezTo>
                  <a:cubicBezTo>
                    <a:pt x="357" y="75"/>
                    <a:pt x="324" y="14"/>
                    <a:pt x="259" y="2"/>
                  </a:cubicBezTo>
                  <a:cubicBezTo>
                    <a:pt x="253" y="1"/>
                    <a:pt x="247" y="0"/>
                    <a:pt x="241"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20"/>
            <p:cNvSpPr/>
            <p:nvPr/>
          </p:nvSpPr>
          <p:spPr>
            <a:xfrm>
              <a:off x="2629850" y="2942700"/>
              <a:ext cx="6575" cy="20750"/>
            </a:xfrm>
            <a:custGeom>
              <a:avLst/>
              <a:gdLst/>
              <a:ahLst/>
              <a:cxnLst/>
              <a:rect l="l" t="t" r="r" b="b"/>
              <a:pathLst>
                <a:path w="263" h="830" extrusionOk="0">
                  <a:moveTo>
                    <a:pt x="146" y="0"/>
                  </a:moveTo>
                  <a:cubicBezTo>
                    <a:pt x="142" y="0"/>
                    <a:pt x="138" y="1"/>
                    <a:pt x="134" y="1"/>
                  </a:cubicBezTo>
                  <a:cubicBezTo>
                    <a:pt x="66" y="10"/>
                    <a:pt x="33" y="60"/>
                    <a:pt x="30" y="125"/>
                  </a:cubicBezTo>
                  <a:cubicBezTo>
                    <a:pt x="21" y="325"/>
                    <a:pt x="12" y="524"/>
                    <a:pt x="3" y="724"/>
                  </a:cubicBezTo>
                  <a:cubicBezTo>
                    <a:pt x="0" y="781"/>
                    <a:pt x="64" y="830"/>
                    <a:pt x="118" y="830"/>
                  </a:cubicBezTo>
                  <a:cubicBezTo>
                    <a:pt x="122" y="830"/>
                    <a:pt x="125" y="830"/>
                    <a:pt x="128" y="829"/>
                  </a:cubicBezTo>
                  <a:cubicBezTo>
                    <a:pt x="197" y="819"/>
                    <a:pt x="230" y="769"/>
                    <a:pt x="233" y="704"/>
                  </a:cubicBezTo>
                  <a:cubicBezTo>
                    <a:pt x="242" y="504"/>
                    <a:pt x="251" y="305"/>
                    <a:pt x="260" y="106"/>
                  </a:cubicBezTo>
                  <a:cubicBezTo>
                    <a:pt x="262" y="49"/>
                    <a:pt x="200" y="0"/>
                    <a:pt x="146"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0"/>
            <p:cNvSpPr/>
            <p:nvPr/>
          </p:nvSpPr>
          <p:spPr>
            <a:xfrm>
              <a:off x="2641275" y="2927775"/>
              <a:ext cx="6650" cy="22800"/>
            </a:xfrm>
            <a:custGeom>
              <a:avLst/>
              <a:gdLst/>
              <a:ahLst/>
              <a:cxnLst/>
              <a:rect l="l" t="t" r="r" b="b"/>
              <a:pathLst>
                <a:path w="266" h="912" extrusionOk="0">
                  <a:moveTo>
                    <a:pt x="157" y="0"/>
                  </a:moveTo>
                  <a:cubicBezTo>
                    <a:pt x="104" y="0"/>
                    <a:pt x="39" y="35"/>
                    <a:pt x="36" y="94"/>
                  </a:cubicBezTo>
                  <a:cubicBezTo>
                    <a:pt x="25" y="322"/>
                    <a:pt x="14" y="549"/>
                    <a:pt x="3" y="777"/>
                  </a:cubicBezTo>
                  <a:cubicBezTo>
                    <a:pt x="0" y="836"/>
                    <a:pt x="29" y="901"/>
                    <a:pt x="96" y="911"/>
                  </a:cubicBezTo>
                  <a:cubicBezTo>
                    <a:pt x="100" y="912"/>
                    <a:pt x="105" y="912"/>
                    <a:pt x="110" y="912"/>
                  </a:cubicBezTo>
                  <a:cubicBezTo>
                    <a:pt x="163" y="912"/>
                    <a:pt x="227" y="877"/>
                    <a:pt x="230" y="818"/>
                  </a:cubicBezTo>
                  <a:cubicBezTo>
                    <a:pt x="241" y="590"/>
                    <a:pt x="252" y="363"/>
                    <a:pt x="263" y="135"/>
                  </a:cubicBezTo>
                  <a:cubicBezTo>
                    <a:pt x="266" y="76"/>
                    <a:pt x="238" y="11"/>
                    <a:pt x="171" y="1"/>
                  </a:cubicBezTo>
                  <a:cubicBezTo>
                    <a:pt x="166" y="0"/>
                    <a:pt x="162" y="0"/>
                    <a:pt x="157"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0"/>
            <p:cNvSpPr/>
            <p:nvPr/>
          </p:nvSpPr>
          <p:spPr>
            <a:xfrm>
              <a:off x="2893075" y="2674225"/>
              <a:ext cx="28025" cy="226000"/>
            </a:xfrm>
            <a:custGeom>
              <a:avLst/>
              <a:gdLst/>
              <a:ahLst/>
              <a:cxnLst/>
              <a:rect l="l" t="t" r="r" b="b"/>
              <a:pathLst>
                <a:path w="1121" h="9040" extrusionOk="0">
                  <a:moveTo>
                    <a:pt x="985" y="0"/>
                  </a:moveTo>
                  <a:cubicBezTo>
                    <a:pt x="937" y="0"/>
                    <a:pt x="892" y="29"/>
                    <a:pt x="887" y="92"/>
                  </a:cubicBezTo>
                  <a:cubicBezTo>
                    <a:pt x="694" y="2389"/>
                    <a:pt x="474" y="4684"/>
                    <a:pt x="226" y="6976"/>
                  </a:cubicBezTo>
                  <a:cubicBezTo>
                    <a:pt x="156" y="7619"/>
                    <a:pt x="84" y="8263"/>
                    <a:pt x="10" y="8906"/>
                  </a:cubicBezTo>
                  <a:cubicBezTo>
                    <a:pt x="1" y="8990"/>
                    <a:pt x="70" y="9040"/>
                    <a:pt x="135" y="9040"/>
                  </a:cubicBezTo>
                  <a:cubicBezTo>
                    <a:pt x="184" y="9040"/>
                    <a:pt x="230" y="9011"/>
                    <a:pt x="237" y="8948"/>
                  </a:cubicBezTo>
                  <a:cubicBezTo>
                    <a:pt x="501" y="6658"/>
                    <a:pt x="737" y="4365"/>
                    <a:pt x="945" y="2069"/>
                  </a:cubicBezTo>
                  <a:cubicBezTo>
                    <a:pt x="1003" y="1425"/>
                    <a:pt x="1059" y="779"/>
                    <a:pt x="1114" y="134"/>
                  </a:cubicBezTo>
                  <a:cubicBezTo>
                    <a:pt x="1120" y="50"/>
                    <a:pt x="1050" y="0"/>
                    <a:pt x="9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20"/>
            <p:cNvSpPr/>
            <p:nvPr/>
          </p:nvSpPr>
          <p:spPr>
            <a:xfrm>
              <a:off x="2878750" y="2905975"/>
              <a:ext cx="21025" cy="121750"/>
            </a:xfrm>
            <a:custGeom>
              <a:avLst/>
              <a:gdLst/>
              <a:ahLst/>
              <a:cxnLst/>
              <a:rect l="l" t="t" r="r" b="b"/>
              <a:pathLst>
                <a:path w="841" h="4870" extrusionOk="0">
                  <a:moveTo>
                    <a:pt x="707" y="1"/>
                  </a:moveTo>
                  <a:cubicBezTo>
                    <a:pt x="658" y="1"/>
                    <a:pt x="610" y="29"/>
                    <a:pt x="601" y="92"/>
                  </a:cubicBezTo>
                  <a:cubicBezTo>
                    <a:pt x="370" y="1635"/>
                    <a:pt x="173" y="3184"/>
                    <a:pt x="9" y="4736"/>
                  </a:cubicBezTo>
                  <a:cubicBezTo>
                    <a:pt x="0" y="4819"/>
                    <a:pt x="70" y="4869"/>
                    <a:pt x="135" y="4869"/>
                  </a:cubicBezTo>
                  <a:cubicBezTo>
                    <a:pt x="183" y="4869"/>
                    <a:pt x="229" y="4841"/>
                    <a:pt x="236" y="4778"/>
                  </a:cubicBezTo>
                  <a:cubicBezTo>
                    <a:pt x="400" y="3225"/>
                    <a:pt x="597" y="1677"/>
                    <a:pt x="828" y="134"/>
                  </a:cubicBezTo>
                  <a:cubicBezTo>
                    <a:pt x="840" y="50"/>
                    <a:pt x="772" y="1"/>
                    <a:pt x="7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20"/>
            <p:cNvSpPr/>
            <p:nvPr/>
          </p:nvSpPr>
          <p:spPr>
            <a:xfrm>
              <a:off x="2678825" y="2652625"/>
              <a:ext cx="139325" cy="16825"/>
            </a:xfrm>
            <a:custGeom>
              <a:avLst/>
              <a:gdLst/>
              <a:ahLst/>
              <a:cxnLst/>
              <a:rect l="l" t="t" r="r" b="b"/>
              <a:pathLst>
                <a:path w="5573" h="673" extrusionOk="0">
                  <a:moveTo>
                    <a:pt x="200" y="0"/>
                  </a:moveTo>
                  <a:cubicBezTo>
                    <a:pt x="183" y="0"/>
                    <a:pt x="166" y="0"/>
                    <a:pt x="148" y="0"/>
                  </a:cubicBezTo>
                  <a:cubicBezTo>
                    <a:pt x="0" y="0"/>
                    <a:pt x="21" y="230"/>
                    <a:pt x="169" y="230"/>
                  </a:cubicBezTo>
                  <a:cubicBezTo>
                    <a:pt x="186" y="230"/>
                    <a:pt x="203" y="230"/>
                    <a:pt x="221" y="230"/>
                  </a:cubicBezTo>
                  <a:cubicBezTo>
                    <a:pt x="1953" y="230"/>
                    <a:pt x="3683" y="378"/>
                    <a:pt x="5391" y="670"/>
                  </a:cubicBezTo>
                  <a:cubicBezTo>
                    <a:pt x="5399" y="672"/>
                    <a:pt x="5406" y="672"/>
                    <a:pt x="5413" y="672"/>
                  </a:cubicBezTo>
                  <a:cubicBezTo>
                    <a:pt x="5542" y="672"/>
                    <a:pt x="5572" y="468"/>
                    <a:pt x="5434" y="443"/>
                  </a:cubicBezTo>
                  <a:cubicBezTo>
                    <a:pt x="3705" y="148"/>
                    <a:pt x="1954"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20"/>
            <p:cNvSpPr/>
            <p:nvPr/>
          </p:nvSpPr>
          <p:spPr>
            <a:xfrm>
              <a:off x="2600025" y="2690625"/>
              <a:ext cx="338025" cy="162750"/>
            </a:xfrm>
            <a:custGeom>
              <a:avLst/>
              <a:gdLst/>
              <a:ahLst/>
              <a:cxnLst/>
              <a:rect l="l" t="t" r="r" b="b"/>
              <a:pathLst>
                <a:path w="13521" h="6510" extrusionOk="0">
                  <a:moveTo>
                    <a:pt x="3032" y="461"/>
                  </a:moveTo>
                  <a:cubicBezTo>
                    <a:pt x="3133" y="461"/>
                    <a:pt x="3234" y="467"/>
                    <a:pt x="3334" y="479"/>
                  </a:cubicBezTo>
                  <a:cubicBezTo>
                    <a:pt x="4393" y="601"/>
                    <a:pt x="5247" y="1349"/>
                    <a:pt x="5636" y="2312"/>
                  </a:cubicBezTo>
                  <a:cubicBezTo>
                    <a:pt x="5914" y="3399"/>
                    <a:pt x="5472" y="4573"/>
                    <a:pt x="4542" y="5204"/>
                  </a:cubicBezTo>
                  <a:cubicBezTo>
                    <a:pt x="4091" y="5510"/>
                    <a:pt x="3564" y="5662"/>
                    <a:pt x="3037" y="5662"/>
                  </a:cubicBezTo>
                  <a:cubicBezTo>
                    <a:pt x="2462" y="5662"/>
                    <a:pt x="1888" y="5481"/>
                    <a:pt x="1412" y="5121"/>
                  </a:cubicBezTo>
                  <a:cubicBezTo>
                    <a:pt x="939" y="4761"/>
                    <a:pt x="596" y="4254"/>
                    <a:pt x="502" y="3662"/>
                  </a:cubicBezTo>
                  <a:cubicBezTo>
                    <a:pt x="413" y="3105"/>
                    <a:pt x="505" y="2526"/>
                    <a:pt x="736" y="2013"/>
                  </a:cubicBezTo>
                  <a:cubicBezTo>
                    <a:pt x="954" y="1531"/>
                    <a:pt x="1298" y="1107"/>
                    <a:pt x="1747" y="821"/>
                  </a:cubicBezTo>
                  <a:cubicBezTo>
                    <a:pt x="2128" y="579"/>
                    <a:pt x="2581" y="461"/>
                    <a:pt x="3032" y="461"/>
                  </a:cubicBezTo>
                  <a:close/>
                  <a:moveTo>
                    <a:pt x="10340" y="845"/>
                  </a:moveTo>
                  <a:cubicBezTo>
                    <a:pt x="11125" y="845"/>
                    <a:pt x="11898" y="1188"/>
                    <a:pt x="12416" y="1812"/>
                  </a:cubicBezTo>
                  <a:cubicBezTo>
                    <a:pt x="12796" y="2269"/>
                    <a:pt x="13015" y="2842"/>
                    <a:pt x="12972" y="3440"/>
                  </a:cubicBezTo>
                  <a:cubicBezTo>
                    <a:pt x="12931" y="4002"/>
                    <a:pt x="12711" y="4545"/>
                    <a:pt x="12370" y="4991"/>
                  </a:cubicBezTo>
                  <a:cubicBezTo>
                    <a:pt x="12047" y="5413"/>
                    <a:pt x="11617" y="5746"/>
                    <a:pt x="11114" y="5923"/>
                  </a:cubicBezTo>
                  <a:cubicBezTo>
                    <a:pt x="10871" y="6008"/>
                    <a:pt x="10615" y="6049"/>
                    <a:pt x="10358" y="6049"/>
                  </a:cubicBezTo>
                  <a:cubicBezTo>
                    <a:pt x="10063" y="6049"/>
                    <a:pt x="9767" y="5996"/>
                    <a:pt x="9491" y="5896"/>
                  </a:cubicBezTo>
                  <a:cubicBezTo>
                    <a:pt x="8488" y="5536"/>
                    <a:pt x="7826" y="4614"/>
                    <a:pt x="7666" y="3589"/>
                  </a:cubicBezTo>
                  <a:cubicBezTo>
                    <a:pt x="7641" y="2467"/>
                    <a:pt x="8339" y="1423"/>
                    <a:pt x="9387" y="1021"/>
                  </a:cubicBezTo>
                  <a:cubicBezTo>
                    <a:pt x="9696" y="902"/>
                    <a:pt x="10019" y="845"/>
                    <a:pt x="10340" y="845"/>
                  </a:cubicBezTo>
                  <a:close/>
                  <a:moveTo>
                    <a:pt x="3036" y="0"/>
                  </a:moveTo>
                  <a:cubicBezTo>
                    <a:pt x="2654" y="0"/>
                    <a:pt x="2272" y="71"/>
                    <a:pt x="1921" y="215"/>
                  </a:cubicBezTo>
                  <a:cubicBezTo>
                    <a:pt x="1326" y="460"/>
                    <a:pt x="846" y="910"/>
                    <a:pt x="512" y="1454"/>
                  </a:cubicBezTo>
                  <a:cubicBezTo>
                    <a:pt x="172" y="2008"/>
                    <a:pt x="1" y="2658"/>
                    <a:pt x="9" y="3307"/>
                  </a:cubicBezTo>
                  <a:cubicBezTo>
                    <a:pt x="19" y="4005"/>
                    <a:pt x="286" y="4652"/>
                    <a:pt x="765" y="5157"/>
                  </a:cubicBezTo>
                  <a:cubicBezTo>
                    <a:pt x="1361" y="5786"/>
                    <a:pt x="2206" y="6124"/>
                    <a:pt x="3054" y="6124"/>
                  </a:cubicBezTo>
                  <a:cubicBezTo>
                    <a:pt x="3525" y="6124"/>
                    <a:pt x="3998" y="6020"/>
                    <a:pt x="4428" y="5802"/>
                  </a:cubicBezTo>
                  <a:cubicBezTo>
                    <a:pt x="5058" y="5483"/>
                    <a:pt x="5578" y="4974"/>
                    <a:pt x="5880" y="4332"/>
                  </a:cubicBezTo>
                  <a:cubicBezTo>
                    <a:pt x="6062" y="3944"/>
                    <a:pt x="6159" y="3526"/>
                    <a:pt x="6174" y="3103"/>
                  </a:cubicBezTo>
                  <a:cubicBezTo>
                    <a:pt x="6174" y="3103"/>
                    <a:pt x="6175" y="3102"/>
                    <a:pt x="6175" y="3102"/>
                  </a:cubicBezTo>
                  <a:cubicBezTo>
                    <a:pt x="6185" y="3098"/>
                    <a:pt x="6195" y="3094"/>
                    <a:pt x="6205" y="3090"/>
                  </a:cubicBezTo>
                  <a:cubicBezTo>
                    <a:pt x="6232" y="3080"/>
                    <a:pt x="6258" y="3072"/>
                    <a:pt x="6285" y="3063"/>
                  </a:cubicBezTo>
                  <a:cubicBezTo>
                    <a:pt x="6335" y="3048"/>
                    <a:pt x="6387" y="3036"/>
                    <a:pt x="6438" y="3027"/>
                  </a:cubicBezTo>
                  <a:cubicBezTo>
                    <a:pt x="6450" y="3026"/>
                    <a:pt x="6488" y="3020"/>
                    <a:pt x="6494" y="3020"/>
                  </a:cubicBezTo>
                  <a:cubicBezTo>
                    <a:pt x="6522" y="3017"/>
                    <a:pt x="6551" y="3016"/>
                    <a:pt x="6579" y="3015"/>
                  </a:cubicBezTo>
                  <a:cubicBezTo>
                    <a:pt x="6585" y="3015"/>
                    <a:pt x="6591" y="3015"/>
                    <a:pt x="6596" y="3015"/>
                  </a:cubicBezTo>
                  <a:cubicBezTo>
                    <a:pt x="6644" y="3015"/>
                    <a:pt x="6690" y="3019"/>
                    <a:pt x="6738" y="3021"/>
                  </a:cubicBezTo>
                  <a:lnTo>
                    <a:pt x="6741" y="3021"/>
                  </a:lnTo>
                  <a:cubicBezTo>
                    <a:pt x="6751" y="3022"/>
                    <a:pt x="6761" y="3024"/>
                    <a:pt x="6771" y="3025"/>
                  </a:cubicBezTo>
                  <a:cubicBezTo>
                    <a:pt x="6798" y="3030"/>
                    <a:pt x="6827" y="3035"/>
                    <a:pt x="6855" y="3042"/>
                  </a:cubicBezTo>
                  <a:cubicBezTo>
                    <a:pt x="6910" y="3054"/>
                    <a:pt x="6963" y="3072"/>
                    <a:pt x="7016" y="3089"/>
                  </a:cubicBezTo>
                  <a:cubicBezTo>
                    <a:pt x="7022" y="3092"/>
                    <a:pt x="7027" y="3093"/>
                    <a:pt x="7030" y="3094"/>
                  </a:cubicBezTo>
                  <a:cubicBezTo>
                    <a:pt x="7040" y="3099"/>
                    <a:pt x="7049" y="3103"/>
                    <a:pt x="7059" y="3107"/>
                  </a:cubicBezTo>
                  <a:cubicBezTo>
                    <a:pt x="7084" y="3119"/>
                    <a:pt x="7110" y="3132"/>
                    <a:pt x="7135" y="3146"/>
                  </a:cubicBezTo>
                  <a:cubicBezTo>
                    <a:pt x="7148" y="3152"/>
                    <a:pt x="7159" y="3161"/>
                    <a:pt x="7172" y="3169"/>
                  </a:cubicBezTo>
                  <a:cubicBezTo>
                    <a:pt x="7177" y="3307"/>
                    <a:pt x="7186" y="3445"/>
                    <a:pt x="7205" y="3581"/>
                  </a:cubicBezTo>
                  <a:cubicBezTo>
                    <a:pt x="7206" y="3633"/>
                    <a:pt x="7207" y="3684"/>
                    <a:pt x="7210" y="3737"/>
                  </a:cubicBezTo>
                  <a:cubicBezTo>
                    <a:pt x="7213" y="3788"/>
                    <a:pt x="7230" y="3829"/>
                    <a:pt x="7254" y="3859"/>
                  </a:cubicBezTo>
                  <a:cubicBezTo>
                    <a:pt x="7461" y="4824"/>
                    <a:pt x="8042" y="5687"/>
                    <a:pt x="8944" y="6160"/>
                  </a:cubicBezTo>
                  <a:cubicBezTo>
                    <a:pt x="9375" y="6386"/>
                    <a:pt x="9868" y="6510"/>
                    <a:pt x="10357" y="6510"/>
                  </a:cubicBezTo>
                  <a:cubicBezTo>
                    <a:pt x="10508" y="6510"/>
                    <a:pt x="10659" y="6498"/>
                    <a:pt x="10807" y="6474"/>
                  </a:cubicBezTo>
                  <a:cubicBezTo>
                    <a:pt x="11442" y="6371"/>
                    <a:pt x="12012" y="6041"/>
                    <a:pt x="12461" y="5587"/>
                  </a:cubicBezTo>
                  <a:cubicBezTo>
                    <a:pt x="12918" y="5125"/>
                    <a:pt x="13232" y="4530"/>
                    <a:pt x="13372" y="3896"/>
                  </a:cubicBezTo>
                  <a:cubicBezTo>
                    <a:pt x="13521" y="3215"/>
                    <a:pt x="13407" y="2525"/>
                    <a:pt x="13056" y="1924"/>
                  </a:cubicBezTo>
                  <a:cubicBezTo>
                    <a:pt x="12496" y="966"/>
                    <a:pt x="11429" y="380"/>
                    <a:pt x="10338" y="380"/>
                  </a:cubicBezTo>
                  <a:cubicBezTo>
                    <a:pt x="10103" y="380"/>
                    <a:pt x="9867" y="407"/>
                    <a:pt x="9634" y="464"/>
                  </a:cubicBezTo>
                  <a:cubicBezTo>
                    <a:pt x="8948" y="632"/>
                    <a:pt x="8326" y="1009"/>
                    <a:pt x="7886" y="1565"/>
                  </a:cubicBezTo>
                  <a:cubicBezTo>
                    <a:pt x="7615" y="1908"/>
                    <a:pt x="7425" y="2303"/>
                    <a:pt x="7315" y="2719"/>
                  </a:cubicBezTo>
                  <a:cubicBezTo>
                    <a:pt x="7100" y="2610"/>
                    <a:pt x="6862" y="2557"/>
                    <a:pt x="6623" y="2557"/>
                  </a:cubicBezTo>
                  <a:cubicBezTo>
                    <a:pt x="6485" y="2557"/>
                    <a:pt x="6346" y="2575"/>
                    <a:pt x="6211" y="2610"/>
                  </a:cubicBezTo>
                  <a:cubicBezTo>
                    <a:pt x="6175" y="2475"/>
                    <a:pt x="6135" y="2343"/>
                    <a:pt x="6086" y="2215"/>
                  </a:cubicBezTo>
                  <a:cubicBezTo>
                    <a:pt x="6074" y="2165"/>
                    <a:pt x="6061" y="2113"/>
                    <a:pt x="6046" y="2064"/>
                  </a:cubicBezTo>
                  <a:cubicBezTo>
                    <a:pt x="6031" y="2013"/>
                    <a:pt x="6007" y="1979"/>
                    <a:pt x="5975" y="1955"/>
                  </a:cubicBezTo>
                  <a:cubicBezTo>
                    <a:pt x="5555" y="1062"/>
                    <a:pt x="4793" y="353"/>
                    <a:pt x="3807" y="98"/>
                  </a:cubicBezTo>
                  <a:cubicBezTo>
                    <a:pt x="3557" y="33"/>
                    <a:pt x="3296" y="0"/>
                    <a:pt x="30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20"/>
            <p:cNvSpPr/>
            <p:nvPr/>
          </p:nvSpPr>
          <p:spPr>
            <a:xfrm>
              <a:off x="2665725" y="2764550"/>
              <a:ext cx="13275" cy="14700"/>
            </a:xfrm>
            <a:custGeom>
              <a:avLst/>
              <a:gdLst/>
              <a:ahLst/>
              <a:cxnLst/>
              <a:rect l="l" t="t" r="r" b="b"/>
              <a:pathLst>
                <a:path w="531" h="588" extrusionOk="0">
                  <a:moveTo>
                    <a:pt x="284" y="1"/>
                  </a:moveTo>
                  <a:cubicBezTo>
                    <a:pt x="251" y="1"/>
                    <a:pt x="219" y="8"/>
                    <a:pt x="192" y="23"/>
                  </a:cubicBezTo>
                  <a:cubicBezTo>
                    <a:pt x="125" y="56"/>
                    <a:pt x="75" y="111"/>
                    <a:pt x="41" y="177"/>
                  </a:cubicBezTo>
                  <a:cubicBezTo>
                    <a:pt x="12" y="233"/>
                    <a:pt x="0" y="304"/>
                    <a:pt x="17" y="366"/>
                  </a:cubicBezTo>
                  <a:cubicBezTo>
                    <a:pt x="25" y="441"/>
                    <a:pt x="62" y="517"/>
                    <a:pt x="123" y="563"/>
                  </a:cubicBezTo>
                  <a:cubicBezTo>
                    <a:pt x="146" y="580"/>
                    <a:pt x="171" y="588"/>
                    <a:pt x="195" y="588"/>
                  </a:cubicBezTo>
                  <a:cubicBezTo>
                    <a:pt x="218" y="588"/>
                    <a:pt x="241" y="581"/>
                    <a:pt x="264" y="568"/>
                  </a:cubicBezTo>
                  <a:cubicBezTo>
                    <a:pt x="359" y="513"/>
                    <a:pt x="457" y="444"/>
                    <a:pt x="493" y="334"/>
                  </a:cubicBezTo>
                  <a:cubicBezTo>
                    <a:pt x="530" y="219"/>
                    <a:pt x="487" y="87"/>
                    <a:pt x="380" y="26"/>
                  </a:cubicBezTo>
                  <a:cubicBezTo>
                    <a:pt x="351" y="9"/>
                    <a:pt x="317" y="1"/>
                    <a:pt x="2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20"/>
            <p:cNvSpPr/>
            <p:nvPr/>
          </p:nvSpPr>
          <p:spPr>
            <a:xfrm>
              <a:off x="2827550" y="2764925"/>
              <a:ext cx="12300" cy="12200"/>
            </a:xfrm>
            <a:custGeom>
              <a:avLst/>
              <a:gdLst/>
              <a:ahLst/>
              <a:cxnLst/>
              <a:rect l="l" t="t" r="r" b="b"/>
              <a:pathLst>
                <a:path w="492" h="488" extrusionOk="0">
                  <a:moveTo>
                    <a:pt x="187" y="1"/>
                  </a:moveTo>
                  <a:cubicBezTo>
                    <a:pt x="174" y="1"/>
                    <a:pt x="162" y="3"/>
                    <a:pt x="151" y="8"/>
                  </a:cubicBezTo>
                  <a:cubicBezTo>
                    <a:pt x="132" y="17"/>
                    <a:pt x="112" y="27"/>
                    <a:pt x="96" y="40"/>
                  </a:cubicBezTo>
                  <a:cubicBezTo>
                    <a:pt x="71" y="62"/>
                    <a:pt x="56" y="80"/>
                    <a:pt x="38" y="108"/>
                  </a:cubicBezTo>
                  <a:cubicBezTo>
                    <a:pt x="31" y="118"/>
                    <a:pt x="27" y="129"/>
                    <a:pt x="23" y="141"/>
                  </a:cubicBezTo>
                  <a:cubicBezTo>
                    <a:pt x="22" y="146"/>
                    <a:pt x="20" y="151"/>
                    <a:pt x="18" y="157"/>
                  </a:cubicBezTo>
                  <a:cubicBezTo>
                    <a:pt x="5" y="191"/>
                    <a:pt x="1" y="230"/>
                    <a:pt x="7" y="268"/>
                  </a:cubicBezTo>
                  <a:cubicBezTo>
                    <a:pt x="7" y="268"/>
                    <a:pt x="7" y="269"/>
                    <a:pt x="7" y="270"/>
                  </a:cubicBezTo>
                  <a:cubicBezTo>
                    <a:pt x="9" y="284"/>
                    <a:pt x="10" y="299"/>
                    <a:pt x="15" y="314"/>
                  </a:cubicBezTo>
                  <a:cubicBezTo>
                    <a:pt x="16" y="316"/>
                    <a:pt x="17" y="318"/>
                    <a:pt x="18" y="319"/>
                  </a:cubicBezTo>
                  <a:cubicBezTo>
                    <a:pt x="19" y="324"/>
                    <a:pt x="19" y="328"/>
                    <a:pt x="20" y="332"/>
                  </a:cubicBezTo>
                  <a:cubicBezTo>
                    <a:pt x="33" y="372"/>
                    <a:pt x="59" y="408"/>
                    <a:pt x="91" y="435"/>
                  </a:cubicBezTo>
                  <a:cubicBezTo>
                    <a:pt x="106" y="449"/>
                    <a:pt x="125" y="461"/>
                    <a:pt x="144" y="470"/>
                  </a:cubicBezTo>
                  <a:cubicBezTo>
                    <a:pt x="178" y="483"/>
                    <a:pt x="203" y="486"/>
                    <a:pt x="238" y="487"/>
                  </a:cubicBezTo>
                  <a:cubicBezTo>
                    <a:pt x="239" y="487"/>
                    <a:pt x="240" y="487"/>
                    <a:pt x="241" y="487"/>
                  </a:cubicBezTo>
                  <a:cubicBezTo>
                    <a:pt x="287" y="487"/>
                    <a:pt x="331" y="470"/>
                    <a:pt x="368" y="446"/>
                  </a:cubicBezTo>
                  <a:cubicBezTo>
                    <a:pt x="407" y="422"/>
                    <a:pt x="435" y="386"/>
                    <a:pt x="459" y="346"/>
                  </a:cubicBezTo>
                  <a:cubicBezTo>
                    <a:pt x="482" y="308"/>
                    <a:pt x="491" y="258"/>
                    <a:pt x="488" y="214"/>
                  </a:cubicBezTo>
                  <a:cubicBezTo>
                    <a:pt x="485" y="165"/>
                    <a:pt x="464" y="117"/>
                    <a:pt x="430" y="82"/>
                  </a:cubicBezTo>
                  <a:cubicBezTo>
                    <a:pt x="399" y="46"/>
                    <a:pt x="359" y="27"/>
                    <a:pt x="314" y="14"/>
                  </a:cubicBezTo>
                  <a:cubicBezTo>
                    <a:pt x="297" y="9"/>
                    <a:pt x="281" y="8"/>
                    <a:pt x="264" y="7"/>
                  </a:cubicBezTo>
                  <a:cubicBezTo>
                    <a:pt x="253" y="7"/>
                    <a:pt x="241" y="8"/>
                    <a:pt x="230" y="8"/>
                  </a:cubicBezTo>
                  <a:cubicBezTo>
                    <a:pt x="216" y="4"/>
                    <a:pt x="201" y="1"/>
                    <a:pt x="1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7" name="Google Shape;457;p20"/>
          <p:cNvSpPr/>
          <p:nvPr/>
        </p:nvSpPr>
        <p:spPr>
          <a:xfrm>
            <a:off x="851153" y="2677455"/>
            <a:ext cx="505455" cy="571635"/>
          </a:xfrm>
          <a:custGeom>
            <a:avLst/>
            <a:gdLst/>
            <a:ahLst/>
            <a:cxnLst/>
            <a:rect l="l" t="t" r="r" b="b"/>
            <a:pathLst>
              <a:path w="2856" h="3230" extrusionOk="0">
                <a:moveTo>
                  <a:pt x="1653" y="1"/>
                </a:moveTo>
                <a:cubicBezTo>
                  <a:pt x="1604" y="1"/>
                  <a:pt x="1556" y="23"/>
                  <a:pt x="1525" y="64"/>
                </a:cubicBezTo>
                <a:cubicBezTo>
                  <a:pt x="1463" y="147"/>
                  <a:pt x="1386" y="245"/>
                  <a:pt x="1301" y="353"/>
                </a:cubicBezTo>
                <a:cubicBezTo>
                  <a:pt x="892" y="872"/>
                  <a:pt x="333" y="1584"/>
                  <a:pt x="139" y="2135"/>
                </a:cubicBezTo>
                <a:cubicBezTo>
                  <a:pt x="1" y="2528"/>
                  <a:pt x="116" y="2937"/>
                  <a:pt x="421" y="3132"/>
                </a:cubicBezTo>
                <a:cubicBezTo>
                  <a:pt x="513" y="3190"/>
                  <a:pt x="631" y="3229"/>
                  <a:pt x="760" y="3229"/>
                </a:cubicBezTo>
                <a:cubicBezTo>
                  <a:pt x="932" y="3229"/>
                  <a:pt x="1126" y="3160"/>
                  <a:pt x="1315" y="2977"/>
                </a:cubicBezTo>
                <a:cubicBezTo>
                  <a:pt x="1782" y="2520"/>
                  <a:pt x="2251" y="1679"/>
                  <a:pt x="2532" y="1177"/>
                </a:cubicBezTo>
                <a:cubicBezTo>
                  <a:pt x="2585" y="1082"/>
                  <a:pt x="2632" y="998"/>
                  <a:pt x="2672" y="929"/>
                </a:cubicBezTo>
                <a:cubicBezTo>
                  <a:pt x="2855" y="613"/>
                  <a:pt x="2743" y="316"/>
                  <a:pt x="2537" y="186"/>
                </a:cubicBezTo>
                <a:cubicBezTo>
                  <a:pt x="2465" y="141"/>
                  <a:pt x="2378" y="114"/>
                  <a:pt x="2286" y="114"/>
                </a:cubicBezTo>
                <a:cubicBezTo>
                  <a:pt x="2126" y="114"/>
                  <a:pt x="1950" y="195"/>
                  <a:pt x="1810" y="399"/>
                </a:cubicBezTo>
                <a:cubicBezTo>
                  <a:pt x="1323" y="1113"/>
                  <a:pt x="749" y="2189"/>
                  <a:pt x="724" y="2234"/>
                </a:cubicBezTo>
                <a:cubicBezTo>
                  <a:pt x="683" y="2312"/>
                  <a:pt x="713" y="2410"/>
                  <a:pt x="791" y="2452"/>
                </a:cubicBezTo>
                <a:cubicBezTo>
                  <a:pt x="814" y="2464"/>
                  <a:pt x="840" y="2470"/>
                  <a:pt x="865" y="2470"/>
                </a:cubicBezTo>
                <a:cubicBezTo>
                  <a:pt x="923" y="2470"/>
                  <a:pt x="978" y="2439"/>
                  <a:pt x="1007" y="2385"/>
                </a:cubicBezTo>
                <a:cubicBezTo>
                  <a:pt x="1013" y="2375"/>
                  <a:pt x="1597" y="1279"/>
                  <a:pt x="2075" y="579"/>
                </a:cubicBezTo>
                <a:cubicBezTo>
                  <a:pt x="2139" y="485"/>
                  <a:pt x="2217" y="434"/>
                  <a:pt x="2288" y="434"/>
                </a:cubicBezTo>
                <a:cubicBezTo>
                  <a:pt x="2315" y="434"/>
                  <a:pt x="2342" y="442"/>
                  <a:pt x="2366" y="457"/>
                </a:cubicBezTo>
                <a:cubicBezTo>
                  <a:pt x="2440" y="503"/>
                  <a:pt x="2480" y="621"/>
                  <a:pt x="2394" y="768"/>
                </a:cubicBezTo>
                <a:cubicBezTo>
                  <a:pt x="2354" y="838"/>
                  <a:pt x="2307" y="924"/>
                  <a:pt x="2252" y="1020"/>
                </a:cubicBezTo>
                <a:cubicBezTo>
                  <a:pt x="1980" y="1508"/>
                  <a:pt x="1525" y="2322"/>
                  <a:pt x="1091" y="2748"/>
                </a:cubicBezTo>
                <a:cubicBezTo>
                  <a:pt x="981" y="2855"/>
                  <a:pt x="865" y="2910"/>
                  <a:pt x="758" y="2910"/>
                </a:cubicBezTo>
                <a:cubicBezTo>
                  <a:pt x="700" y="2910"/>
                  <a:pt x="645" y="2894"/>
                  <a:pt x="593" y="2861"/>
                </a:cubicBezTo>
                <a:cubicBezTo>
                  <a:pt x="443" y="2765"/>
                  <a:pt x="342" y="2522"/>
                  <a:pt x="441" y="2241"/>
                </a:cubicBezTo>
                <a:cubicBezTo>
                  <a:pt x="617" y="1741"/>
                  <a:pt x="1179" y="1024"/>
                  <a:pt x="1553" y="552"/>
                </a:cubicBezTo>
                <a:cubicBezTo>
                  <a:pt x="1639" y="441"/>
                  <a:pt x="1717" y="341"/>
                  <a:pt x="1781" y="257"/>
                </a:cubicBezTo>
                <a:cubicBezTo>
                  <a:pt x="1834" y="186"/>
                  <a:pt x="1820" y="87"/>
                  <a:pt x="1750" y="33"/>
                </a:cubicBezTo>
                <a:cubicBezTo>
                  <a:pt x="1721" y="12"/>
                  <a:pt x="1687" y="1"/>
                  <a:pt x="1653"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58" name="Google Shape;458;p20"/>
          <p:cNvGrpSpPr/>
          <p:nvPr/>
        </p:nvGrpSpPr>
        <p:grpSpPr>
          <a:xfrm rot="10800000" flipH="1">
            <a:off x="10157473" y="4752319"/>
            <a:ext cx="1656177" cy="1631063"/>
            <a:chOff x="7689759" y="352073"/>
            <a:chExt cx="782791" cy="770969"/>
          </a:xfrm>
        </p:grpSpPr>
        <p:sp>
          <p:nvSpPr>
            <p:cNvPr id="459" name="Google Shape;459;p20"/>
            <p:cNvSpPr/>
            <p:nvPr/>
          </p:nvSpPr>
          <p:spPr>
            <a:xfrm>
              <a:off x="8251668" y="916087"/>
              <a:ext cx="220882" cy="206956"/>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20"/>
            <p:cNvSpPr/>
            <p:nvPr/>
          </p:nvSpPr>
          <p:spPr>
            <a:xfrm>
              <a:off x="8150217" y="558700"/>
              <a:ext cx="97648" cy="98458"/>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20"/>
            <p:cNvSpPr/>
            <p:nvPr/>
          </p:nvSpPr>
          <p:spPr>
            <a:xfrm>
              <a:off x="7978406" y="507529"/>
              <a:ext cx="127040" cy="39189"/>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20"/>
            <p:cNvSpPr/>
            <p:nvPr/>
          </p:nvSpPr>
          <p:spPr>
            <a:xfrm>
              <a:off x="7929097" y="577484"/>
              <a:ext cx="40241" cy="104854"/>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20"/>
            <p:cNvSpPr/>
            <p:nvPr/>
          </p:nvSpPr>
          <p:spPr>
            <a:xfrm>
              <a:off x="8017998" y="614486"/>
              <a:ext cx="59431" cy="7773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20"/>
            <p:cNvSpPr/>
            <p:nvPr/>
          </p:nvSpPr>
          <p:spPr>
            <a:xfrm>
              <a:off x="7935574" y="399276"/>
              <a:ext cx="94490" cy="110522"/>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20"/>
            <p:cNvSpPr/>
            <p:nvPr/>
          </p:nvSpPr>
          <p:spPr>
            <a:xfrm>
              <a:off x="7782223" y="352073"/>
              <a:ext cx="113437" cy="23643"/>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20"/>
            <p:cNvSpPr/>
            <p:nvPr/>
          </p:nvSpPr>
          <p:spPr>
            <a:xfrm>
              <a:off x="7689759" y="375958"/>
              <a:ext cx="54654" cy="48500"/>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7" name="Google Shape;467;p20"/>
          <p:cNvGrpSpPr/>
          <p:nvPr/>
        </p:nvGrpSpPr>
        <p:grpSpPr>
          <a:xfrm rot="-8759897">
            <a:off x="486452" y="5606599"/>
            <a:ext cx="1511731" cy="906181"/>
            <a:chOff x="752695" y="539673"/>
            <a:chExt cx="650164" cy="389699"/>
          </a:xfrm>
        </p:grpSpPr>
        <p:sp>
          <p:nvSpPr>
            <p:cNvPr id="468" name="Google Shape;468;p20"/>
            <p:cNvSpPr/>
            <p:nvPr/>
          </p:nvSpPr>
          <p:spPr>
            <a:xfrm>
              <a:off x="752695" y="670515"/>
              <a:ext cx="272216" cy="258856"/>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20"/>
            <p:cNvSpPr/>
            <p:nvPr/>
          </p:nvSpPr>
          <p:spPr>
            <a:xfrm>
              <a:off x="965394" y="612624"/>
              <a:ext cx="71981" cy="78054"/>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20"/>
            <p:cNvSpPr/>
            <p:nvPr/>
          </p:nvSpPr>
          <p:spPr>
            <a:xfrm>
              <a:off x="1062473" y="555704"/>
              <a:ext cx="58459" cy="36679"/>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20"/>
            <p:cNvSpPr/>
            <p:nvPr/>
          </p:nvSpPr>
          <p:spPr>
            <a:xfrm>
              <a:off x="1167811" y="539673"/>
              <a:ext cx="63317" cy="22671"/>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20"/>
            <p:cNvSpPr/>
            <p:nvPr/>
          </p:nvSpPr>
          <p:spPr>
            <a:xfrm>
              <a:off x="1259303" y="562262"/>
              <a:ext cx="64937" cy="39432"/>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20"/>
            <p:cNvSpPr/>
            <p:nvPr/>
          </p:nvSpPr>
          <p:spPr>
            <a:xfrm>
              <a:off x="1345371" y="625821"/>
              <a:ext cx="57488" cy="53763"/>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639555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474"/>
        <p:cNvGrpSpPr/>
        <p:nvPr/>
      </p:nvGrpSpPr>
      <p:grpSpPr>
        <a:xfrm>
          <a:off x="0" y="0"/>
          <a:ext cx="0" cy="0"/>
          <a:chOff x="0" y="0"/>
          <a:chExt cx="0" cy="0"/>
        </a:xfrm>
      </p:grpSpPr>
      <p:grpSp>
        <p:nvGrpSpPr>
          <p:cNvPr id="475" name="Google Shape;475;p21"/>
          <p:cNvGrpSpPr/>
          <p:nvPr/>
        </p:nvGrpSpPr>
        <p:grpSpPr>
          <a:xfrm flipH="1">
            <a:off x="54" y="1"/>
            <a:ext cx="12191940" cy="6857959"/>
            <a:chOff x="0" y="0"/>
            <a:chExt cx="9143955" cy="5143469"/>
          </a:xfrm>
        </p:grpSpPr>
        <p:sp>
          <p:nvSpPr>
            <p:cNvPr id="476" name="Google Shape;476;p21"/>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21"/>
            <p:cNvSpPr/>
            <p:nvPr/>
          </p:nvSpPr>
          <p:spPr>
            <a:xfrm>
              <a:off x="6062720" y="2594224"/>
              <a:ext cx="3081235" cy="254924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8" name="Google Shape;478;p21"/>
          <p:cNvGrpSpPr/>
          <p:nvPr/>
        </p:nvGrpSpPr>
        <p:grpSpPr>
          <a:xfrm>
            <a:off x="9084344" y="3842142"/>
            <a:ext cx="2095819" cy="2095724"/>
            <a:chOff x="5015650" y="2820925"/>
            <a:chExt cx="1333218" cy="1333158"/>
          </a:xfrm>
        </p:grpSpPr>
        <p:sp>
          <p:nvSpPr>
            <p:cNvPr id="479" name="Google Shape;479;p21"/>
            <p:cNvSpPr/>
            <p:nvPr/>
          </p:nvSpPr>
          <p:spPr>
            <a:xfrm>
              <a:off x="5015650" y="2820925"/>
              <a:ext cx="1333218" cy="1333157"/>
            </a:xfrm>
            <a:custGeom>
              <a:avLst/>
              <a:gdLst/>
              <a:ahLst/>
              <a:cxnLst/>
              <a:rect l="l" t="t" r="r" b="b"/>
              <a:pathLst>
                <a:path w="21734" h="21733" extrusionOk="0">
                  <a:moveTo>
                    <a:pt x="10868" y="0"/>
                  </a:moveTo>
                  <a:cubicBezTo>
                    <a:pt x="4866" y="0"/>
                    <a:pt x="1" y="4866"/>
                    <a:pt x="1" y="10867"/>
                  </a:cubicBezTo>
                  <a:cubicBezTo>
                    <a:pt x="1" y="16868"/>
                    <a:pt x="4866" y="21733"/>
                    <a:pt x="10868" y="21733"/>
                  </a:cubicBezTo>
                  <a:cubicBezTo>
                    <a:pt x="16868" y="21733"/>
                    <a:pt x="21733" y="16868"/>
                    <a:pt x="21733" y="10867"/>
                  </a:cubicBezTo>
                  <a:cubicBezTo>
                    <a:pt x="21733" y="4866"/>
                    <a:pt x="16868" y="0"/>
                    <a:pt x="10868" y="0"/>
                  </a:cubicBezTo>
                  <a:close/>
                </a:path>
              </a:pathLst>
            </a:custGeom>
            <a:solidFill>
              <a:srgbClr val="341D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21"/>
            <p:cNvSpPr/>
            <p:nvPr/>
          </p:nvSpPr>
          <p:spPr>
            <a:xfrm>
              <a:off x="5146065" y="2951341"/>
              <a:ext cx="1072390" cy="1072328"/>
            </a:xfrm>
            <a:custGeom>
              <a:avLst/>
              <a:gdLst/>
              <a:ahLst/>
              <a:cxnLst/>
              <a:rect l="l" t="t" r="r" b="b"/>
              <a:pathLst>
                <a:path w="17482" h="17481" extrusionOk="0">
                  <a:moveTo>
                    <a:pt x="8742" y="0"/>
                  </a:moveTo>
                  <a:cubicBezTo>
                    <a:pt x="3914" y="0"/>
                    <a:pt x="1" y="3914"/>
                    <a:pt x="1" y="8741"/>
                  </a:cubicBezTo>
                  <a:cubicBezTo>
                    <a:pt x="1" y="13567"/>
                    <a:pt x="3914" y="17481"/>
                    <a:pt x="8742" y="17481"/>
                  </a:cubicBezTo>
                  <a:cubicBezTo>
                    <a:pt x="13568" y="17481"/>
                    <a:pt x="17481" y="13567"/>
                    <a:pt x="17481" y="8741"/>
                  </a:cubicBezTo>
                  <a:cubicBezTo>
                    <a:pt x="17481" y="3914"/>
                    <a:pt x="13568" y="0"/>
                    <a:pt x="8742" y="0"/>
                  </a:cubicBezTo>
                  <a:close/>
                </a:path>
              </a:pathLst>
            </a:custGeom>
            <a:solidFill>
              <a:srgbClr val="F5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21"/>
            <p:cNvSpPr/>
            <p:nvPr/>
          </p:nvSpPr>
          <p:spPr>
            <a:xfrm>
              <a:off x="5493081" y="3055011"/>
              <a:ext cx="225495" cy="432710"/>
            </a:xfrm>
            <a:custGeom>
              <a:avLst/>
              <a:gdLst/>
              <a:ahLst/>
              <a:cxnLst/>
              <a:rect l="l" t="t" r="r" b="b"/>
              <a:pathLst>
                <a:path w="3676" h="7054" extrusionOk="0">
                  <a:moveTo>
                    <a:pt x="677" y="0"/>
                  </a:moveTo>
                  <a:cubicBezTo>
                    <a:pt x="0" y="0"/>
                    <a:pt x="2086" y="6830"/>
                    <a:pt x="3085" y="7051"/>
                  </a:cubicBezTo>
                  <a:cubicBezTo>
                    <a:pt x="3091" y="7052"/>
                    <a:pt x="3097" y="7053"/>
                    <a:pt x="3102" y="7053"/>
                  </a:cubicBezTo>
                  <a:cubicBezTo>
                    <a:pt x="3675" y="7053"/>
                    <a:pt x="1347" y="0"/>
                    <a:pt x="677" y="0"/>
                  </a:cubicBezTo>
                  <a:close/>
                </a:path>
              </a:pathLst>
            </a:custGeom>
            <a:solidFill>
              <a:srgbClr val="FB36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21"/>
            <p:cNvSpPr/>
            <p:nvPr/>
          </p:nvSpPr>
          <p:spPr>
            <a:xfrm>
              <a:off x="5678950" y="3347067"/>
              <a:ext cx="274692" cy="167833"/>
            </a:xfrm>
            <a:custGeom>
              <a:avLst/>
              <a:gdLst/>
              <a:ahLst/>
              <a:cxnLst/>
              <a:rect l="l" t="t" r="r" b="b"/>
              <a:pathLst>
                <a:path w="4478" h="2736" extrusionOk="0">
                  <a:moveTo>
                    <a:pt x="4062" y="1"/>
                  </a:moveTo>
                  <a:cubicBezTo>
                    <a:pt x="3134" y="1"/>
                    <a:pt x="0" y="1739"/>
                    <a:pt x="55" y="2629"/>
                  </a:cubicBezTo>
                  <a:cubicBezTo>
                    <a:pt x="59" y="2702"/>
                    <a:pt x="120" y="2736"/>
                    <a:pt x="223" y="2736"/>
                  </a:cubicBezTo>
                  <a:cubicBezTo>
                    <a:pt x="1034" y="2736"/>
                    <a:pt x="4478" y="699"/>
                    <a:pt x="4311" y="122"/>
                  </a:cubicBezTo>
                  <a:cubicBezTo>
                    <a:pt x="4288" y="38"/>
                    <a:pt x="4199" y="1"/>
                    <a:pt x="4062" y="1"/>
                  </a:cubicBezTo>
                  <a:close/>
                </a:path>
              </a:pathLst>
            </a:custGeom>
            <a:solidFill>
              <a:srgbClr val="FB36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21"/>
            <p:cNvSpPr/>
            <p:nvPr/>
          </p:nvSpPr>
          <p:spPr>
            <a:xfrm>
              <a:off x="5580801" y="3386020"/>
              <a:ext cx="202921" cy="202982"/>
            </a:xfrm>
            <a:custGeom>
              <a:avLst/>
              <a:gdLst/>
              <a:ahLst/>
              <a:cxnLst/>
              <a:rect l="l" t="t" r="r" b="b"/>
              <a:pathLst>
                <a:path w="3308" h="3309" extrusionOk="0">
                  <a:moveTo>
                    <a:pt x="1655" y="1"/>
                  </a:moveTo>
                  <a:cubicBezTo>
                    <a:pt x="741" y="1"/>
                    <a:pt x="0" y="741"/>
                    <a:pt x="0" y="1655"/>
                  </a:cubicBezTo>
                  <a:cubicBezTo>
                    <a:pt x="0" y="2568"/>
                    <a:pt x="741" y="3308"/>
                    <a:pt x="1655" y="3308"/>
                  </a:cubicBezTo>
                  <a:cubicBezTo>
                    <a:pt x="2568" y="3308"/>
                    <a:pt x="3308" y="2568"/>
                    <a:pt x="3308" y="1655"/>
                  </a:cubicBezTo>
                  <a:cubicBezTo>
                    <a:pt x="3308" y="741"/>
                    <a:pt x="2568" y="1"/>
                    <a:pt x="1655" y="1"/>
                  </a:cubicBezTo>
                  <a:close/>
                </a:path>
              </a:pathLst>
            </a:custGeom>
            <a:solidFill>
              <a:srgbClr val="341D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21"/>
            <p:cNvSpPr/>
            <p:nvPr/>
          </p:nvSpPr>
          <p:spPr>
            <a:xfrm>
              <a:off x="5015650" y="2914412"/>
              <a:ext cx="1264024" cy="1239671"/>
            </a:xfrm>
            <a:custGeom>
              <a:avLst/>
              <a:gdLst/>
              <a:ahLst/>
              <a:cxnLst/>
              <a:rect l="l" t="t" r="r" b="b"/>
              <a:pathLst>
                <a:path w="20606" h="20209" extrusionOk="0">
                  <a:moveTo>
                    <a:pt x="5319" y="0"/>
                  </a:moveTo>
                  <a:cubicBezTo>
                    <a:pt x="2136" y="1895"/>
                    <a:pt x="1" y="5369"/>
                    <a:pt x="1" y="9343"/>
                  </a:cubicBezTo>
                  <a:cubicBezTo>
                    <a:pt x="1" y="15344"/>
                    <a:pt x="4866" y="20209"/>
                    <a:pt x="10868" y="20209"/>
                  </a:cubicBezTo>
                  <a:cubicBezTo>
                    <a:pt x="15136" y="20209"/>
                    <a:pt x="18829" y="17746"/>
                    <a:pt x="20605" y="14165"/>
                  </a:cubicBezTo>
                  <a:cubicBezTo>
                    <a:pt x="17232" y="13941"/>
                    <a:pt x="13948" y="12885"/>
                    <a:pt x="11188" y="10759"/>
                  </a:cubicBezTo>
                  <a:cubicBezTo>
                    <a:pt x="7738" y="8101"/>
                    <a:pt x="6264" y="4092"/>
                    <a:pt x="5319" y="0"/>
                  </a:cubicBezTo>
                  <a:close/>
                </a:path>
              </a:pathLst>
            </a:custGeom>
            <a:solidFill>
              <a:srgbClr val="73BCFF">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21"/>
            <p:cNvSpPr/>
            <p:nvPr/>
          </p:nvSpPr>
          <p:spPr>
            <a:xfrm>
              <a:off x="5578654" y="2856013"/>
              <a:ext cx="314012" cy="78150"/>
            </a:xfrm>
            <a:custGeom>
              <a:avLst/>
              <a:gdLst/>
              <a:ahLst/>
              <a:cxnLst/>
              <a:rect l="l" t="t" r="r" b="b"/>
              <a:pathLst>
                <a:path w="5119" h="1274" extrusionOk="0">
                  <a:moveTo>
                    <a:pt x="1866" y="0"/>
                  </a:moveTo>
                  <a:cubicBezTo>
                    <a:pt x="1389" y="0"/>
                    <a:pt x="906" y="50"/>
                    <a:pt x="419" y="149"/>
                  </a:cubicBezTo>
                  <a:cubicBezTo>
                    <a:pt x="0" y="234"/>
                    <a:pt x="141" y="840"/>
                    <a:pt x="528" y="840"/>
                  </a:cubicBezTo>
                  <a:cubicBezTo>
                    <a:pt x="553" y="840"/>
                    <a:pt x="580" y="837"/>
                    <a:pt x="608" y="832"/>
                  </a:cubicBezTo>
                  <a:cubicBezTo>
                    <a:pt x="1034" y="745"/>
                    <a:pt x="1460" y="702"/>
                    <a:pt x="1883" y="702"/>
                  </a:cubicBezTo>
                  <a:cubicBezTo>
                    <a:pt x="2743" y="702"/>
                    <a:pt x="3590" y="881"/>
                    <a:pt x="4398" y="1239"/>
                  </a:cubicBezTo>
                  <a:cubicBezTo>
                    <a:pt x="4451" y="1263"/>
                    <a:pt x="4503" y="1273"/>
                    <a:pt x="4553" y="1273"/>
                  </a:cubicBezTo>
                  <a:cubicBezTo>
                    <a:pt x="4891" y="1273"/>
                    <a:pt x="5118" y="788"/>
                    <a:pt x="4756" y="628"/>
                  </a:cubicBezTo>
                  <a:cubicBezTo>
                    <a:pt x="3817" y="211"/>
                    <a:pt x="2852" y="0"/>
                    <a:pt x="1866" y="0"/>
                  </a:cubicBezTo>
                  <a:close/>
                </a:path>
              </a:pathLst>
            </a:custGeom>
            <a:solidFill>
              <a:srgbClr val="B0A7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21"/>
            <p:cNvSpPr/>
            <p:nvPr/>
          </p:nvSpPr>
          <p:spPr>
            <a:xfrm>
              <a:off x="5919537" y="2922142"/>
              <a:ext cx="116612" cy="78825"/>
            </a:xfrm>
            <a:custGeom>
              <a:avLst/>
              <a:gdLst/>
              <a:ahLst/>
              <a:cxnLst/>
              <a:rect l="l" t="t" r="r" b="b"/>
              <a:pathLst>
                <a:path w="1901" h="1285" extrusionOk="0">
                  <a:moveTo>
                    <a:pt x="390" y="0"/>
                  </a:moveTo>
                  <a:cubicBezTo>
                    <a:pt x="271" y="0"/>
                    <a:pt x="158" y="53"/>
                    <a:pt x="89" y="169"/>
                  </a:cubicBezTo>
                  <a:cubicBezTo>
                    <a:pt x="1" y="322"/>
                    <a:pt x="42" y="573"/>
                    <a:pt x="217" y="654"/>
                  </a:cubicBezTo>
                  <a:cubicBezTo>
                    <a:pt x="569" y="817"/>
                    <a:pt x="907" y="1006"/>
                    <a:pt x="1228" y="1223"/>
                  </a:cubicBezTo>
                  <a:cubicBezTo>
                    <a:pt x="1292" y="1266"/>
                    <a:pt x="1354" y="1285"/>
                    <a:pt x="1413" y="1285"/>
                  </a:cubicBezTo>
                  <a:cubicBezTo>
                    <a:pt x="1706" y="1285"/>
                    <a:pt x="1900" y="823"/>
                    <a:pt x="1587" y="612"/>
                  </a:cubicBezTo>
                  <a:cubicBezTo>
                    <a:pt x="1264" y="394"/>
                    <a:pt x="927" y="205"/>
                    <a:pt x="574" y="42"/>
                  </a:cubicBezTo>
                  <a:cubicBezTo>
                    <a:pt x="515" y="15"/>
                    <a:pt x="451" y="0"/>
                    <a:pt x="390" y="0"/>
                  </a:cubicBezTo>
                  <a:close/>
                </a:path>
              </a:pathLst>
            </a:custGeom>
            <a:solidFill>
              <a:srgbClr val="B0A7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21"/>
            <p:cNvSpPr/>
            <p:nvPr/>
          </p:nvSpPr>
          <p:spPr>
            <a:xfrm>
              <a:off x="5643432" y="3417182"/>
              <a:ext cx="82812" cy="78886"/>
            </a:xfrm>
            <a:custGeom>
              <a:avLst/>
              <a:gdLst/>
              <a:ahLst/>
              <a:cxnLst/>
              <a:rect l="l" t="t" r="r" b="b"/>
              <a:pathLst>
                <a:path w="1350" h="1286" extrusionOk="0">
                  <a:moveTo>
                    <a:pt x="527" y="0"/>
                  </a:moveTo>
                  <a:cubicBezTo>
                    <a:pt x="141" y="0"/>
                    <a:pt x="1" y="605"/>
                    <a:pt x="419" y="693"/>
                  </a:cubicBezTo>
                  <a:cubicBezTo>
                    <a:pt x="554" y="721"/>
                    <a:pt x="640" y="802"/>
                    <a:pt x="640" y="943"/>
                  </a:cubicBezTo>
                  <a:cubicBezTo>
                    <a:pt x="639" y="1171"/>
                    <a:pt x="816" y="1286"/>
                    <a:pt x="993" y="1286"/>
                  </a:cubicBezTo>
                  <a:cubicBezTo>
                    <a:pt x="1170" y="1286"/>
                    <a:pt x="1348" y="1171"/>
                    <a:pt x="1348" y="943"/>
                  </a:cubicBezTo>
                  <a:cubicBezTo>
                    <a:pt x="1349" y="503"/>
                    <a:pt x="1044" y="100"/>
                    <a:pt x="608" y="9"/>
                  </a:cubicBezTo>
                  <a:cubicBezTo>
                    <a:pt x="580" y="3"/>
                    <a:pt x="553" y="0"/>
                    <a:pt x="527" y="0"/>
                  </a:cubicBezTo>
                  <a:close/>
                </a:path>
              </a:pathLst>
            </a:custGeom>
            <a:solidFill>
              <a:srgbClr val="B0A7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488" name="Google Shape;488;p21"/>
          <p:cNvPicPr preferRelativeResize="0"/>
          <p:nvPr/>
        </p:nvPicPr>
        <p:blipFill>
          <a:blip r:embed="rId2">
            <a:alphaModFix/>
          </a:blip>
          <a:stretch>
            <a:fillRect/>
          </a:stretch>
        </p:blipFill>
        <p:spPr>
          <a:xfrm rot="-1515475">
            <a:off x="8209726" y="4821989"/>
            <a:ext cx="1552567" cy="2134780"/>
          </a:xfrm>
          <a:prstGeom prst="rect">
            <a:avLst/>
          </a:prstGeom>
          <a:noFill/>
          <a:ln>
            <a:noFill/>
          </a:ln>
        </p:spPr>
      </p:pic>
      <p:pic>
        <p:nvPicPr>
          <p:cNvPr id="489" name="Google Shape;489;p21"/>
          <p:cNvPicPr preferRelativeResize="0"/>
          <p:nvPr/>
        </p:nvPicPr>
        <p:blipFill>
          <a:blip r:embed="rId2">
            <a:alphaModFix/>
          </a:blip>
          <a:stretch>
            <a:fillRect/>
          </a:stretch>
        </p:blipFill>
        <p:spPr>
          <a:xfrm rot="8100000">
            <a:off x="10443959" y="2576521"/>
            <a:ext cx="1552567" cy="2134779"/>
          </a:xfrm>
          <a:prstGeom prst="rect">
            <a:avLst/>
          </a:prstGeom>
          <a:noFill/>
          <a:ln>
            <a:noFill/>
          </a:ln>
        </p:spPr>
      </p:pic>
      <p:grpSp>
        <p:nvGrpSpPr>
          <p:cNvPr id="490" name="Google Shape;490;p21"/>
          <p:cNvGrpSpPr/>
          <p:nvPr/>
        </p:nvGrpSpPr>
        <p:grpSpPr>
          <a:xfrm rot="10800000">
            <a:off x="9630467" y="719346"/>
            <a:ext cx="1666103" cy="917189"/>
            <a:chOff x="2406450" y="1822150"/>
            <a:chExt cx="242825" cy="133675"/>
          </a:xfrm>
        </p:grpSpPr>
        <p:sp>
          <p:nvSpPr>
            <p:cNvPr id="491" name="Google Shape;491;p21"/>
            <p:cNvSpPr/>
            <p:nvPr/>
          </p:nvSpPr>
          <p:spPr>
            <a:xfrm>
              <a:off x="2406450" y="1822150"/>
              <a:ext cx="109975" cy="110975"/>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21"/>
            <p:cNvSpPr/>
            <p:nvPr/>
          </p:nvSpPr>
          <p:spPr>
            <a:xfrm>
              <a:off x="2482600" y="1924325"/>
              <a:ext cx="23950" cy="19350"/>
            </a:xfrm>
            <a:custGeom>
              <a:avLst/>
              <a:gdLst/>
              <a:ahLst/>
              <a:cxnLst/>
              <a:rect l="l" t="t" r="r" b="b"/>
              <a:pathLst>
                <a:path w="958" h="774" extrusionOk="0">
                  <a:moveTo>
                    <a:pt x="167" y="1"/>
                  </a:moveTo>
                  <a:cubicBezTo>
                    <a:pt x="84" y="1"/>
                    <a:pt x="1" y="87"/>
                    <a:pt x="57" y="179"/>
                  </a:cubicBezTo>
                  <a:cubicBezTo>
                    <a:pt x="213" y="435"/>
                    <a:pt x="439" y="639"/>
                    <a:pt x="713" y="762"/>
                  </a:cubicBezTo>
                  <a:cubicBezTo>
                    <a:pt x="731" y="770"/>
                    <a:pt x="749" y="773"/>
                    <a:pt x="766" y="773"/>
                  </a:cubicBezTo>
                  <a:cubicBezTo>
                    <a:pt x="880" y="773"/>
                    <a:pt x="958" y="609"/>
                    <a:pt x="835" y="554"/>
                  </a:cubicBezTo>
                  <a:cubicBezTo>
                    <a:pt x="596" y="447"/>
                    <a:pt x="400" y="281"/>
                    <a:pt x="264" y="57"/>
                  </a:cubicBezTo>
                  <a:cubicBezTo>
                    <a:pt x="240" y="17"/>
                    <a:pt x="203" y="1"/>
                    <a:pt x="167" y="1"/>
                  </a:cubicBezTo>
                  <a:close/>
                </a:path>
              </a:pathLst>
            </a:custGeom>
            <a:solidFill>
              <a:srgbClr val="F5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21"/>
            <p:cNvSpPr/>
            <p:nvPr/>
          </p:nvSpPr>
          <p:spPr>
            <a:xfrm>
              <a:off x="2514625" y="1946275"/>
              <a:ext cx="25550" cy="9550"/>
            </a:xfrm>
            <a:custGeom>
              <a:avLst/>
              <a:gdLst/>
              <a:ahLst/>
              <a:cxnLst/>
              <a:rect l="l" t="t" r="r" b="b"/>
              <a:pathLst>
                <a:path w="1022" h="382" extrusionOk="0">
                  <a:moveTo>
                    <a:pt x="148" y="0"/>
                  </a:moveTo>
                  <a:cubicBezTo>
                    <a:pt x="37" y="0"/>
                    <a:pt x="0" y="191"/>
                    <a:pt x="128" y="240"/>
                  </a:cubicBezTo>
                  <a:cubicBezTo>
                    <a:pt x="365" y="334"/>
                    <a:pt x="612" y="379"/>
                    <a:pt x="866" y="381"/>
                  </a:cubicBezTo>
                  <a:cubicBezTo>
                    <a:pt x="867" y="381"/>
                    <a:pt x="867" y="381"/>
                    <a:pt x="867" y="381"/>
                  </a:cubicBezTo>
                  <a:cubicBezTo>
                    <a:pt x="1021" y="381"/>
                    <a:pt x="1021" y="143"/>
                    <a:pt x="866" y="142"/>
                  </a:cubicBezTo>
                  <a:cubicBezTo>
                    <a:pt x="632" y="140"/>
                    <a:pt x="409" y="95"/>
                    <a:pt x="191" y="9"/>
                  </a:cubicBezTo>
                  <a:cubicBezTo>
                    <a:pt x="176" y="3"/>
                    <a:pt x="161" y="0"/>
                    <a:pt x="148" y="0"/>
                  </a:cubicBezTo>
                  <a:close/>
                </a:path>
              </a:pathLst>
            </a:custGeom>
            <a:solidFill>
              <a:srgbClr val="F5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21"/>
            <p:cNvSpPr/>
            <p:nvPr/>
          </p:nvSpPr>
          <p:spPr>
            <a:xfrm>
              <a:off x="2554325" y="1935450"/>
              <a:ext cx="23900" cy="15900"/>
            </a:xfrm>
            <a:custGeom>
              <a:avLst/>
              <a:gdLst/>
              <a:ahLst/>
              <a:cxnLst/>
              <a:rect l="l" t="t" r="r" b="b"/>
              <a:pathLst>
                <a:path w="956" h="636" extrusionOk="0">
                  <a:moveTo>
                    <a:pt x="780" y="1"/>
                  </a:moveTo>
                  <a:cubicBezTo>
                    <a:pt x="753" y="1"/>
                    <a:pt x="725" y="11"/>
                    <a:pt x="700" y="36"/>
                  </a:cubicBezTo>
                  <a:cubicBezTo>
                    <a:pt x="537" y="196"/>
                    <a:pt x="345" y="318"/>
                    <a:pt x="130" y="397"/>
                  </a:cubicBezTo>
                  <a:cubicBezTo>
                    <a:pt x="1" y="444"/>
                    <a:pt x="38" y="636"/>
                    <a:pt x="152" y="636"/>
                  </a:cubicBezTo>
                  <a:cubicBezTo>
                    <a:pt x="165" y="636"/>
                    <a:pt x="179" y="633"/>
                    <a:pt x="194" y="628"/>
                  </a:cubicBezTo>
                  <a:cubicBezTo>
                    <a:pt x="449" y="535"/>
                    <a:pt x="676" y="395"/>
                    <a:pt x="870" y="205"/>
                  </a:cubicBezTo>
                  <a:cubicBezTo>
                    <a:pt x="956" y="121"/>
                    <a:pt x="874" y="1"/>
                    <a:pt x="780" y="1"/>
                  </a:cubicBezTo>
                  <a:close/>
                </a:path>
              </a:pathLst>
            </a:custGeom>
            <a:solidFill>
              <a:srgbClr val="F5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21"/>
            <p:cNvSpPr/>
            <p:nvPr/>
          </p:nvSpPr>
          <p:spPr>
            <a:xfrm>
              <a:off x="2572350" y="1903250"/>
              <a:ext cx="9950" cy="20350"/>
            </a:xfrm>
            <a:custGeom>
              <a:avLst/>
              <a:gdLst/>
              <a:ahLst/>
              <a:cxnLst/>
              <a:rect l="l" t="t" r="r" b="b"/>
              <a:pathLst>
                <a:path w="398" h="814" extrusionOk="0">
                  <a:moveTo>
                    <a:pt x="163" y="0"/>
                  </a:moveTo>
                  <a:cubicBezTo>
                    <a:pt x="83" y="0"/>
                    <a:pt x="0" y="87"/>
                    <a:pt x="51" y="181"/>
                  </a:cubicBezTo>
                  <a:cubicBezTo>
                    <a:pt x="130" y="332"/>
                    <a:pt x="151" y="498"/>
                    <a:pt x="114" y="664"/>
                  </a:cubicBezTo>
                  <a:cubicBezTo>
                    <a:pt x="93" y="755"/>
                    <a:pt x="169" y="814"/>
                    <a:pt x="240" y="814"/>
                  </a:cubicBezTo>
                  <a:cubicBezTo>
                    <a:pt x="287" y="814"/>
                    <a:pt x="332" y="788"/>
                    <a:pt x="346" y="728"/>
                  </a:cubicBezTo>
                  <a:cubicBezTo>
                    <a:pt x="398" y="498"/>
                    <a:pt x="367" y="269"/>
                    <a:pt x="258" y="60"/>
                  </a:cubicBezTo>
                  <a:cubicBezTo>
                    <a:pt x="235" y="18"/>
                    <a:pt x="199" y="0"/>
                    <a:pt x="163" y="0"/>
                  </a:cubicBezTo>
                  <a:close/>
                </a:path>
              </a:pathLst>
            </a:custGeom>
            <a:solidFill>
              <a:srgbClr val="F5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21"/>
            <p:cNvSpPr/>
            <p:nvPr/>
          </p:nvSpPr>
          <p:spPr>
            <a:xfrm>
              <a:off x="2552825" y="1893250"/>
              <a:ext cx="17200" cy="12725"/>
            </a:xfrm>
            <a:custGeom>
              <a:avLst/>
              <a:gdLst/>
              <a:ahLst/>
              <a:cxnLst/>
              <a:rect l="l" t="t" r="r" b="b"/>
              <a:pathLst>
                <a:path w="688" h="509" extrusionOk="0">
                  <a:moveTo>
                    <a:pt x="497" y="0"/>
                  </a:moveTo>
                  <a:cubicBezTo>
                    <a:pt x="281" y="0"/>
                    <a:pt x="86" y="153"/>
                    <a:pt x="26" y="361"/>
                  </a:cubicBezTo>
                  <a:cubicBezTo>
                    <a:pt x="0" y="450"/>
                    <a:pt x="74" y="509"/>
                    <a:pt x="146" y="509"/>
                  </a:cubicBezTo>
                  <a:cubicBezTo>
                    <a:pt x="193" y="509"/>
                    <a:pt x="240" y="483"/>
                    <a:pt x="257" y="424"/>
                  </a:cubicBezTo>
                  <a:cubicBezTo>
                    <a:pt x="291" y="308"/>
                    <a:pt x="395" y="240"/>
                    <a:pt x="511" y="240"/>
                  </a:cubicBezTo>
                  <a:cubicBezTo>
                    <a:pt x="518" y="240"/>
                    <a:pt x="525" y="241"/>
                    <a:pt x="533" y="241"/>
                  </a:cubicBezTo>
                  <a:cubicBezTo>
                    <a:pt x="536" y="241"/>
                    <a:pt x="540" y="242"/>
                    <a:pt x="543" y="242"/>
                  </a:cubicBezTo>
                  <a:cubicBezTo>
                    <a:pt x="687" y="242"/>
                    <a:pt x="683" y="13"/>
                    <a:pt x="533" y="1"/>
                  </a:cubicBezTo>
                  <a:cubicBezTo>
                    <a:pt x="521" y="0"/>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21"/>
            <p:cNvSpPr/>
            <p:nvPr/>
          </p:nvSpPr>
          <p:spPr>
            <a:xfrm>
              <a:off x="2553700" y="1916675"/>
              <a:ext cx="13450" cy="14750"/>
            </a:xfrm>
            <a:custGeom>
              <a:avLst/>
              <a:gdLst/>
              <a:ahLst/>
              <a:cxnLst/>
              <a:rect l="l" t="t" r="r" b="b"/>
              <a:pathLst>
                <a:path w="538" h="590" extrusionOk="0">
                  <a:moveTo>
                    <a:pt x="147" y="1"/>
                  </a:moveTo>
                  <a:cubicBezTo>
                    <a:pt x="74" y="1"/>
                    <a:pt x="1" y="59"/>
                    <a:pt x="28" y="148"/>
                  </a:cubicBezTo>
                  <a:cubicBezTo>
                    <a:pt x="75" y="305"/>
                    <a:pt x="160" y="444"/>
                    <a:pt x="279" y="556"/>
                  </a:cubicBezTo>
                  <a:cubicBezTo>
                    <a:pt x="305" y="579"/>
                    <a:pt x="333" y="589"/>
                    <a:pt x="360" y="589"/>
                  </a:cubicBezTo>
                  <a:cubicBezTo>
                    <a:pt x="454" y="589"/>
                    <a:pt x="537" y="468"/>
                    <a:pt x="449" y="386"/>
                  </a:cubicBezTo>
                  <a:cubicBezTo>
                    <a:pt x="359" y="302"/>
                    <a:pt x="295" y="202"/>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21"/>
            <p:cNvSpPr/>
            <p:nvPr/>
          </p:nvSpPr>
          <p:spPr>
            <a:xfrm>
              <a:off x="2585500" y="1932300"/>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2"/>
                  </a:cubicBezTo>
                  <a:cubicBezTo>
                    <a:pt x="151" y="32"/>
                    <a:pt x="148" y="32"/>
                    <a:pt x="144" y="32"/>
                  </a:cubicBezTo>
                  <a:cubicBezTo>
                    <a:pt x="0" y="32"/>
                    <a:pt x="5" y="262"/>
                    <a:pt x="154" y="272"/>
                  </a:cubicBezTo>
                  <a:cubicBezTo>
                    <a:pt x="243" y="279"/>
                    <a:pt x="332" y="282"/>
                    <a:pt x="420" y="282"/>
                  </a:cubicBezTo>
                  <a:cubicBezTo>
                    <a:pt x="623" y="282"/>
                    <a:pt x="825" y="265"/>
                    <a:pt x="1028" y="233"/>
                  </a:cubicBezTo>
                  <a:cubicBezTo>
                    <a:pt x="1172" y="210"/>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21"/>
            <p:cNvSpPr/>
            <p:nvPr/>
          </p:nvSpPr>
          <p:spPr>
            <a:xfrm>
              <a:off x="2621600" y="1917975"/>
              <a:ext cx="27675" cy="15650"/>
            </a:xfrm>
            <a:custGeom>
              <a:avLst/>
              <a:gdLst/>
              <a:ahLst/>
              <a:cxnLst/>
              <a:rect l="l" t="t" r="r" b="b"/>
              <a:pathLst>
                <a:path w="1107" h="626" extrusionOk="0">
                  <a:moveTo>
                    <a:pt x="918" y="0"/>
                  </a:moveTo>
                  <a:cubicBezTo>
                    <a:pt x="892" y="0"/>
                    <a:pt x="865" y="8"/>
                    <a:pt x="840" y="28"/>
                  </a:cubicBezTo>
                  <a:cubicBezTo>
                    <a:pt x="630" y="194"/>
                    <a:pt x="393" y="313"/>
                    <a:pt x="136" y="388"/>
                  </a:cubicBezTo>
                  <a:cubicBezTo>
                    <a:pt x="1" y="428"/>
                    <a:pt x="42" y="626"/>
                    <a:pt x="165" y="626"/>
                  </a:cubicBezTo>
                  <a:cubicBezTo>
                    <a:pt x="176" y="626"/>
                    <a:pt x="188" y="624"/>
                    <a:pt x="201" y="620"/>
                  </a:cubicBezTo>
                  <a:cubicBezTo>
                    <a:pt x="499" y="532"/>
                    <a:pt x="766" y="390"/>
                    <a:pt x="1010" y="198"/>
                  </a:cubicBezTo>
                  <a:cubicBezTo>
                    <a:pt x="1106" y="122"/>
                    <a:pt x="1018" y="0"/>
                    <a:pt x="918" y="0"/>
                  </a:cubicBezTo>
                  <a:close/>
                </a:path>
              </a:pathLst>
            </a:custGeom>
            <a:solidFill>
              <a:srgbClr val="F5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0" name="Google Shape;500;p21"/>
          <p:cNvSpPr/>
          <p:nvPr/>
        </p:nvSpPr>
        <p:spPr>
          <a:xfrm rot="-724569">
            <a:off x="827417" y="757486"/>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1" name="Google Shape;501;p21"/>
          <p:cNvSpPr/>
          <p:nvPr/>
        </p:nvSpPr>
        <p:spPr>
          <a:xfrm>
            <a:off x="5430801" y="5656642"/>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02" name="Google Shape;502;p21"/>
          <p:cNvGrpSpPr/>
          <p:nvPr/>
        </p:nvGrpSpPr>
        <p:grpSpPr>
          <a:xfrm rot="1390710">
            <a:off x="189571" y="4387713"/>
            <a:ext cx="2291019" cy="3003339"/>
            <a:chOff x="2753450" y="3322025"/>
            <a:chExt cx="488200" cy="640000"/>
          </a:xfrm>
        </p:grpSpPr>
        <p:sp>
          <p:nvSpPr>
            <p:cNvPr id="503" name="Google Shape;503;p21"/>
            <p:cNvSpPr/>
            <p:nvPr/>
          </p:nvSpPr>
          <p:spPr>
            <a:xfrm>
              <a:off x="2753450" y="3380450"/>
              <a:ext cx="488200" cy="581575"/>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21"/>
            <p:cNvSpPr/>
            <p:nvPr/>
          </p:nvSpPr>
          <p:spPr>
            <a:xfrm>
              <a:off x="2905175" y="3322025"/>
              <a:ext cx="185850" cy="93400"/>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21"/>
            <p:cNvSpPr/>
            <p:nvPr/>
          </p:nvSpPr>
          <p:spPr>
            <a:xfrm>
              <a:off x="2983200" y="3333625"/>
              <a:ext cx="47600" cy="8800"/>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21"/>
            <p:cNvSpPr/>
            <p:nvPr/>
          </p:nvSpPr>
          <p:spPr>
            <a:xfrm>
              <a:off x="3035300" y="3334025"/>
              <a:ext cx="20700" cy="8125"/>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21"/>
            <p:cNvSpPr/>
            <p:nvPr/>
          </p:nvSpPr>
          <p:spPr>
            <a:xfrm>
              <a:off x="2789400" y="3546675"/>
              <a:ext cx="407625" cy="7925"/>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21"/>
            <p:cNvSpPr/>
            <p:nvPr/>
          </p:nvSpPr>
          <p:spPr>
            <a:xfrm>
              <a:off x="2791400" y="3631825"/>
              <a:ext cx="407600" cy="7925"/>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21"/>
            <p:cNvSpPr/>
            <p:nvPr/>
          </p:nvSpPr>
          <p:spPr>
            <a:xfrm>
              <a:off x="2793250" y="3717625"/>
              <a:ext cx="407625" cy="7925"/>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21"/>
            <p:cNvSpPr/>
            <p:nvPr/>
          </p:nvSpPr>
          <p:spPr>
            <a:xfrm>
              <a:off x="2795325" y="3802425"/>
              <a:ext cx="407600" cy="7925"/>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21"/>
            <p:cNvSpPr/>
            <p:nvPr/>
          </p:nvSpPr>
          <p:spPr>
            <a:xfrm>
              <a:off x="2797175" y="3888250"/>
              <a:ext cx="407625" cy="7900"/>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12" name="Google Shape;512;p21"/>
          <p:cNvGrpSpPr/>
          <p:nvPr/>
        </p:nvGrpSpPr>
        <p:grpSpPr>
          <a:xfrm rot="-7200021">
            <a:off x="408111" y="2475285"/>
            <a:ext cx="1270688" cy="774432"/>
            <a:chOff x="4560600" y="646575"/>
            <a:chExt cx="172325" cy="105025"/>
          </a:xfrm>
        </p:grpSpPr>
        <p:sp>
          <p:nvSpPr>
            <p:cNvPr id="513" name="Google Shape;513;p21"/>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21"/>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21"/>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21"/>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21"/>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21"/>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21"/>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506724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39570-B390-FA40-B709-332E558D5DD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BF2E1A9-2ABE-A50C-FD3B-4E8292F16EB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A38E9B-469A-F808-CF4B-10C0EDEBDE9B}"/>
              </a:ext>
            </a:extLst>
          </p:cNvPr>
          <p:cNvSpPr>
            <a:spLocks noGrp="1"/>
          </p:cNvSpPr>
          <p:nvPr>
            <p:ph type="dt" sz="half" idx="10"/>
          </p:nvPr>
        </p:nvSpPr>
        <p:spPr/>
        <p:txBody>
          <a:bodyPr/>
          <a:lstStyle/>
          <a:p>
            <a:fld id="{DA8088EF-1DDF-4024-9496-3A00F595EF07}" type="datetimeFigureOut">
              <a:rPr lang="en-US" smtClean="0"/>
              <a:t>07/07/2024</a:t>
            </a:fld>
            <a:endParaRPr lang="en-US"/>
          </a:p>
        </p:txBody>
      </p:sp>
      <p:sp>
        <p:nvSpPr>
          <p:cNvPr id="5" name="Footer Placeholder 4">
            <a:extLst>
              <a:ext uri="{FF2B5EF4-FFF2-40B4-BE49-F238E27FC236}">
                <a16:creationId xmlns:a16="http://schemas.microsoft.com/office/drawing/2014/main" id="{63E86B93-CC31-21BF-E2A5-1B0B93BD64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00E846-7038-BB51-0A2F-8DBE686586D0}"/>
              </a:ext>
            </a:extLst>
          </p:cNvPr>
          <p:cNvSpPr>
            <a:spLocks noGrp="1"/>
          </p:cNvSpPr>
          <p:nvPr>
            <p:ph type="sldNum" sz="quarter" idx="12"/>
          </p:nvPr>
        </p:nvSpPr>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9569107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8A162-A274-84AB-22FB-22EE9293FB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4E63E0-2454-3FB3-DF93-A4A3A03F8F7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6EF987-F857-8193-135D-087E675874A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B68AE4-84F8-2FF4-ACEA-D683CB24725B}"/>
              </a:ext>
            </a:extLst>
          </p:cNvPr>
          <p:cNvSpPr>
            <a:spLocks noGrp="1"/>
          </p:cNvSpPr>
          <p:nvPr>
            <p:ph type="dt" sz="half" idx="10"/>
          </p:nvPr>
        </p:nvSpPr>
        <p:spPr/>
        <p:txBody>
          <a:bodyPr/>
          <a:lstStyle/>
          <a:p>
            <a:fld id="{DA8088EF-1DDF-4024-9496-3A00F595EF07}" type="datetimeFigureOut">
              <a:rPr lang="en-US" smtClean="0"/>
              <a:t>07/07/2024</a:t>
            </a:fld>
            <a:endParaRPr lang="en-US"/>
          </a:p>
        </p:txBody>
      </p:sp>
      <p:sp>
        <p:nvSpPr>
          <p:cNvPr id="6" name="Footer Placeholder 5">
            <a:extLst>
              <a:ext uri="{FF2B5EF4-FFF2-40B4-BE49-F238E27FC236}">
                <a16:creationId xmlns:a16="http://schemas.microsoft.com/office/drawing/2014/main" id="{3636B80D-64C0-F760-AFDA-73B0B7C5EA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243D3B-2751-FCC2-B33E-5C1F9C6B6A9E}"/>
              </a:ext>
            </a:extLst>
          </p:cNvPr>
          <p:cNvSpPr>
            <a:spLocks noGrp="1"/>
          </p:cNvSpPr>
          <p:nvPr>
            <p:ph type="sldNum" sz="quarter" idx="12"/>
          </p:nvPr>
        </p:nvSpPr>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997353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DF824-5A91-6F35-0F26-FFC2CCC6713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7AF2DD-BC61-7BD9-6230-B268EC8B38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641A14-AF92-74C2-B42A-39D253054D0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1DAC73-EEC3-A72E-E3B8-0B8E186B20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D365F77-E685-F02F-603A-A4601FE3498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3C60C0-37F9-4B20-385C-3D5640F007F1}"/>
              </a:ext>
            </a:extLst>
          </p:cNvPr>
          <p:cNvSpPr>
            <a:spLocks noGrp="1"/>
          </p:cNvSpPr>
          <p:nvPr>
            <p:ph type="dt" sz="half" idx="10"/>
          </p:nvPr>
        </p:nvSpPr>
        <p:spPr/>
        <p:txBody>
          <a:bodyPr/>
          <a:lstStyle/>
          <a:p>
            <a:fld id="{DA8088EF-1DDF-4024-9496-3A00F595EF07}" type="datetimeFigureOut">
              <a:rPr lang="en-US" smtClean="0"/>
              <a:t>07/07/2024</a:t>
            </a:fld>
            <a:endParaRPr lang="en-US"/>
          </a:p>
        </p:txBody>
      </p:sp>
      <p:sp>
        <p:nvSpPr>
          <p:cNvPr id="8" name="Footer Placeholder 7">
            <a:extLst>
              <a:ext uri="{FF2B5EF4-FFF2-40B4-BE49-F238E27FC236}">
                <a16:creationId xmlns:a16="http://schemas.microsoft.com/office/drawing/2014/main" id="{A91BD7AB-847E-3C4A-900E-070E63EEF7D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24F0C32-3395-EDB1-578E-9B8FFE873CF5}"/>
              </a:ext>
            </a:extLst>
          </p:cNvPr>
          <p:cNvSpPr>
            <a:spLocks noGrp="1"/>
          </p:cNvSpPr>
          <p:nvPr>
            <p:ph type="sldNum" sz="quarter" idx="12"/>
          </p:nvPr>
        </p:nvSpPr>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8276396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3FCBB-A28E-761F-C60F-85DA1057E4B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54E7269-009D-AE58-C313-E10E8D7B5433}"/>
              </a:ext>
            </a:extLst>
          </p:cNvPr>
          <p:cNvSpPr>
            <a:spLocks noGrp="1"/>
          </p:cNvSpPr>
          <p:nvPr>
            <p:ph type="dt" sz="half" idx="10"/>
          </p:nvPr>
        </p:nvSpPr>
        <p:spPr/>
        <p:txBody>
          <a:bodyPr/>
          <a:lstStyle/>
          <a:p>
            <a:fld id="{DA8088EF-1DDF-4024-9496-3A00F595EF07}" type="datetimeFigureOut">
              <a:rPr lang="en-US" smtClean="0"/>
              <a:t>07/07/2024</a:t>
            </a:fld>
            <a:endParaRPr lang="en-US"/>
          </a:p>
        </p:txBody>
      </p:sp>
      <p:sp>
        <p:nvSpPr>
          <p:cNvPr id="4" name="Footer Placeholder 3">
            <a:extLst>
              <a:ext uri="{FF2B5EF4-FFF2-40B4-BE49-F238E27FC236}">
                <a16:creationId xmlns:a16="http://schemas.microsoft.com/office/drawing/2014/main" id="{3D653304-E2AC-44B6-47E9-14FB2C6B25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CE20443-00B8-3660-7685-32968955BC7B}"/>
              </a:ext>
            </a:extLst>
          </p:cNvPr>
          <p:cNvSpPr>
            <a:spLocks noGrp="1"/>
          </p:cNvSpPr>
          <p:nvPr>
            <p:ph type="sldNum" sz="quarter" idx="12"/>
          </p:nvPr>
        </p:nvSpPr>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487608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F1AEB4-17E3-E965-673E-5B2C9083C8F5}"/>
              </a:ext>
            </a:extLst>
          </p:cNvPr>
          <p:cNvSpPr>
            <a:spLocks noGrp="1"/>
          </p:cNvSpPr>
          <p:nvPr>
            <p:ph type="dt" sz="half" idx="10"/>
          </p:nvPr>
        </p:nvSpPr>
        <p:spPr/>
        <p:txBody>
          <a:bodyPr/>
          <a:lstStyle/>
          <a:p>
            <a:fld id="{DA8088EF-1DDF-4024-9496-3A00F595EF07}" type="datetimeFigureOut">
              <a:rPr lang="en-US" smtClean="0"/>
              <a:t>07/07/2024</a:t>
            </a:fld>
            <a:endParaRPr lang="en-US"/>
          </a:p>
        </p:txBody>
      </p:sp>
      <p:sp>
        <p:nvSpPr>
          <p:cNvPr id="3" name="Footer Placeholder 2">
            <a:extLst>
              <a:ext uri="{FF2B5EF4-FFF2-40B4-BE49-F238E27FC236}">
                <a16:creationId xmlns:a16="http://schemas.microsoft.com/office/drawing/2014/main" id="{DB2E8FDE-3A5B-E229-B50D-5F5FBDA1982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2065CDC-E24C-40B2-77C3-13AB08C91301}"/>
              </a:ext>
            </a:extLst>
          </p:cNvPr>
          <p:cNvSpPr>
            <a:spLocks noGrp="1"/>
          </p:cNvSpPr>
          <p:nvPr>
            <p:ph type="sldNum" sz="quarter" idx="12"/>
          </p:nvPr>
        </p:nvSpPr>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956829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C66B3-A7EB-98B8-4F45-59F871F819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60C6E5B-73D4-929E-601C-99B77E2F1A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17DA36-78B4-D08B-38BD-8F751B40CD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F4D82B-5A75-D79E-8809-29EE2B4A15A4}"/>
              </a:ext>
            </a:extLst>
          </p:cNvPr>
          <p:cNvSpPr>
            <a:spLocks noGrp="1"/>
          </p:cNvSpPr>
          <p:nvPr>
            <p:ph type="dt" sz="half" idx="10"/>
          </p:nvPr>
        </p:nvSpPr>
        <p:spPr/>
        <p:txBody>
          <a:bodyPr/>
          <a:lstStyle/>
          <a:p>
            <a:fld id="{DA8088EF-1DDF-4024-9496-3A00F595EF07}" type="datetimeFigureOut">
              <a:rPr lang="en-US" smtClean="0"/>
              <a:t>07/07/2024</a:t>
            </a:fld>
            <a:endParaRPr lang="en-US"/>
          </a:p>
        </p:txBody>
      </p:sp>
      <p:sp>
        <p:nvSpPr>
          <p:cNvPr id="6" name="Footer Placeholder 5">
            <a:extLst>
              <a:ext uri="{FF2B5EF4-FFF2-40B4-BE49-F238E27FC236}">
                <a16:creationId xmlns:a16="http://schemas.microsoft.com/office/drawing/2014/main" id="{C5BF5876-692A-E908-B3C5-1D0237770E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F36AD8-B13A-8283-6BA0-B2F5F59B1CCD}"/>
              </a:ext>
            </a:extLst>
          </p:cNvPr>
          <p:cNvSpPr>
            <a:spLocks noGrp="1"/>
          </p:cNvSpPr>
          <p:nvPr>
            <p:ph type="sldNum" sz="quarter" idx="12"/>
          </p:nvPr>
        </p:nvSpPr>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0998336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839B3-631E-9DB2-2540-960BEF9474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AF199B0-DD7F-E86E-B888-6EAD5EF82F4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AF76E5-667D-4C4D-1AE4-7320AF4480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FD8C39-5C5F-60DA-6989-16AB15E7DEA4}"/>
              </a:ext>
            </a:extLst>
          </p:cNvPr>
          <p:cNvSpPr>
            <a:spLocks noGrp="1"/>
          </p:cNvSpPr>
          <p:nvPr>
            <p:ph type="dt" sz="half" idx="10"/>
          </p:nvPr>
        </p:nvSpPr>
        <p:spPr/>
        <p:txBody>
          <a:bodyPr/>
          <a:lstStyle/>
          <a:p>
            <a:fld id="{DA8088EF-1DDF-4024-9496-3A00F595EF07}" type="datetimeFigureOut">
              <a:rPr lang="en-US" smtClean="0"/>
              <a:t>07/07/2024</a:t>
            </a:fld>
            <a:endParaRPr lang="en-US"/>
          </a:p>
        </p:txBody>
      </p:sp>
      <p:sp>
        <p:nvSpPr>
          <p:cNvPr id="6" name="Footer Placeholder 5">
            <a:extLst>
              <a:ext uri="{FF2B5EF4-FFF2-40B4-BE49-F238E27FC236}">
                <a16:creationId xmlns:a16="http://schemas.microsoft.com/office/drawing/2014/main" id="{C674C4DE-584B-8A35-0455-4AB802E632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F20833-1F03-528D-91BC-BBC276D9AAE5}"/>
              </a:ext>
            </a:extLst>
          </p:cNvPr>
          <p:cNvSpPr>
            <a:spLocks noGrp="1"/>
          </p:cNvSpPr>
          <p:nvPr>
            <p:ph type="sldNum" sz="quarter" idx="12"/>
          </p:nvPr>
        </p:nvSpPr>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935245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10" Type="http://schemas.openxmlformats.org/officeDocument/2006/relationships/theme" Target="../theme/theme3.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62AA34E3-404B-8D6D-0AC7-83A2F277A26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AADF0EA-4697-12B5-13A3-915BF554B6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ECB3DD-7E93-A109-380B-8985187115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3E6949-7FC6-F3F3-73F5-D0817D4066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A8088EF-1DDF-4024-9496-3A00F595EF07}" type="datetimeFigureOut">
              <a:rPr lang="en-US" smtClean="0"/>
              <a:t>07/07/2024</a:t>
            </a:fld>
            <a:endParaRPr lang="en-US"/>
          </a:p>
        </p:txBody>
      </p:sp>
      <p:sp>
        <p:nvSpPr>
          <p:cNvPr id="5" name="Footer Placeholder 4">
            <a:extLst>
              <a:ext uri="{FF2B5EF4-FFF2-40B4-BE49-F238E27FC236}">
                <a16:creationId xmlns:a16="http://schemas.microsoft.com/office/drawing/2014/main" id="{1EB1B037-1539-5445-F0F4-3A1A8FDB513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AAA3545-A375-1927-D502-961EFF3AB9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283DEC9-3A6B-4340-8441-76CBAE187595}" type="slidenum">
              <a:rPr lang="en-US" smtClean="0"/>
              <a:t>‹#›</a:t>
            </a:fld>
            <a:endParaRPr lang="en-US"/>
          </a:p>
        </p:txBody>
      </p:sp>
    </p:spTree>
    <p:extLst>
      <p:ext uri="{BB962C8B-B14F-4D97-AF65-F5344CB8AC3E}">
        <p14:creationId xmlns:p14="http://schemas.microsoft.com/office/powerpoint/2010/main" val="247341749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C054A7F0-CA27-F6B0-4DAB-EE0102D3187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39573356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7B54DCF8-87ED-0674-2D99-57CC2AFAB05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950967" y="719333"/>
            <a:ext cx="10345600" cy="8172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6"/>
              </a:buClr>
              <a:buSzPts val="3600"/>
              <a:buFont typeface="Amatic SC"/>
              <a:buNone/>
              <a:defRPr sz="3600" b="1">
                <a:solidFill>
                  <a:schemeClr val="accent6"/>
                </a:solidFill>
                <a:latin typeface="Amatic SC"/>
                <a:ea typeface="Amatic SC"/>
                <a:cs typeface="Amatic SC"/>
                <a:sym typeface="Amatic SC"/>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0967" y="1942200"/>
            <a:ext cx="10345600" cy="41496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accent1"/>
              </a:buClr>
              <a:buSzPts val="1400"/>
              <a:buFont typeface="Nunito"/>
              <a:buChar char="●"/>
              <a:defRPr>
                <a:solidFill>
                  <a:schemeClr val="accent1"/>
                </a:solidFill>
                <a:latin typeface="Nunito"/>
                <a:ea typeface="Nunito"/>
                <a:cs typeface="Nunito"/>
                <a:sym typeface="Nunito"/>
              </a:defRPr>
            </a:lvl1pPr>
            <a:lvl2pPr marL="914400" lvl="1" indent="-317500">
              <a:lnSpc>
                <a:spcPct val="115000"/>
              </a:lnSpc>
              <a:spcBef>
                <a:spcPts val="1600"/>
              </a:spcBef>
              <a:spcAft>
                <a:spcPts val="0"/>
              </a:spcAft>
              <a:buClr>
                <a:schemeClr val="accent1"/>
              </a:buClr>
              <a:buSzPts val="1400"/>
              <a:buFont typeface="Nunito"/>
              <a:buChar char="○"/>
              <a:defRPr>
                <a:solidFill>
                  <a:schemeClr val="accent1"/>
                </a:solidFill>
                <a:latin typeface="Nunito"/>
                <a:ea typeface="Nunito"/>
                <a:cs typeface="Nunito"/>
                <a:sym typeface="Nunito"/>
              </a:defRPr>
            </a:lvl2pPr>
            <a:lvl3pPr marL="1371600" lvl="2" indent="-317500">
              <a:lnSpc>
                <a:spcPct val="115000"/>
              </a:lnSpc>
              <a:spcBef>
                <a:spcPts val="1600"/>
              </a:spcBef>
              <a:spcAft>
                <a:spcPts val="0"/>
              </a:spcAft>
              <a:buClr>
                <a:schemeClr val="accent1"/>
              </a:buClr>
              <a:buSzPts val="1400"/>
              <a:buFont typeface="Nunito"/>
              <a:buChar char="■"/>
              <a:defRPr>
                <a:solidFill>
                  <a:schemeClr val="accent1"/>
                </a:solidFill>
                <a:latin typeface="Nunito"/>
                <a:ea typeface="Nunito"/>
                <a:cs typeface="Nunito"/>
                <a:sym typeface="Nunito"/>
              </a:defRPr>
            </a:lvl3pPr>
            <a:lvl4pPr marL="1828800" lvl="3" indent="-317500">
              <a:lnSpc>
                <a:spcPct val="115000"/>
              </a:lnSpc>
              <a:spcBef>
                <a:spcPts val="1600"/>
              </a:spcBef>
              <a:spcAft>
                <a:spcPts val="0"/>
              </a:spcAft>
              <a:buClr>
                <a:schemeClr val="accent1"/>
              </a:buClr>
              <a:buSzPts val="1400"/>
              <a:buFont typeface="Nunito"/>
              <a:buChar char="●"/>
              <a:defRPr>
                <a:solidFill>
                  <a:schemeClr val="accent1"/>
                </a:solidFill>
                <a:latin typeface="Nunito"/>
                <a:ea typeface="Nunito"/>
                <a:cs typeface="Nunito"/>
                <a:sym typeface="Nunito"/>
              </a:defRPr>
            </a:lvl4pPr>
            <a:lvl5pPr marL="2286000" lvl="4" indent="-317500">
              <a:lnSpc>
                <a:spcPct val="115000"/>
              </a:lnSpc>
              <a:spcBef>
                <a:spcPts val="1600"/>
              </a:spcBef>
              <a:spcAft>
                <a:spcPts val="0"/>
              </a:spcAft>
              <a:buClr>
                <a:schemeClr val="accent1"/>
              </a:buClr>
              <a:buSzPts val="1400"/>
              <a:buFont typeface="Nunito"/>
              <a:buChar char="○"/>
              <a:defRPr>
                <a:solidFill>
                  <a:schemeClr val="accent1"/>
                </a:solidFill>
                <a:latin typeface="Nunito"/>
                <a:ea typeface="Nunito"/>
                <a:cs typeface="Nunito"/>
                <a:sym typeface="Nunito"/>
              </a:defRPr>
            </a:lvl5pPr>
            <a:lvl6pPr marL="2743200" lvl="5" indent="-317500">
              <a:lnSpc>
                <a:spcPct val="115000"/>
              </a:lnSpc>
              <a:spcBef>
                <a:spcPts val="1600"/>
              </a:spcBef>
              <a:spcAft>
                <a:spcPts val="0"/>
              </a:spcAft>
              <a:buClr>
                <a:schemeClr val="accent1"/>
              </a:buClr>
              <a:buSzPts val="1400"/>
              <a:buFont typeface="Nunito"/>
              <a:buChar char="■"/>
              <a:defRPr>
                <a:solidFill>
                  <a:schemeClr val="accent1"/>
                </a:solidFill>
                <a:latin typeface="Nunito"/>
                <a:ea typeface="Nunito"/>
                <a:cs typeface="Nunito"/>
                <a:sym typeface="Nunito"/>
              </a:defRPr>
            </a:lvl6pPr>
            <a:lvl7pPr marL="3200400" lvl="6" indent="-317500">
              <a:lnSpc>
                <a:spcPct val="115000"/>
              </a:lnSpc>
              <a:spcBef>
                <a:spcPts val="1600"/>
              </a:spcBef>
              <a:spcAft>
                <a:spcPts val="0"/>
              </a:spcAft>
              <a:buClr>
                <a:schemeClr val="accent1"/>
              </a:buClr>
              <a:buSzPts val="1400"/>
              <a:buFont typeface="Nunito"/>
              <a:buChar char="●"/>
              <a:defRPr>
                <a:solidFill>
                  <a:schemeClr val="accent1"/>
                </a:solidFill>
                <a:latin typeface="Nunito"/>
                <a:ea typeface="Nunito"/>
                <a:cs typeface="Nunito"/>
                <a:sym typeface="Nunito"/>
              </a:defRPr>
            </a:lvl7pPr>
            <a:lvl8pPr marL="3657600" lvl="7" indent="-317500">
              <a:lnSpc>
                <a:spcPct val="115000"/>
              </a:lnSpc>
              <a:spcBef>
                <a:spcPts val="1600"/>
              </a:spcBef>
              <a:spcAft>
                <a:spcPts val="0"/>
              </a:spcAft>
              <a:buClr>
                <a:schemeClr val="accent1"/>
              </a:buClr>
              <a:buSzPts val="1400"/>
              <a:buFont typeface="Nunito"/>
              <a:buChar char="○"/>
              <a:defRPr>
                <a:solidFill>
                  <a:schemeClr val="accent1"/>
                </a:solidFill>
                <a:latin typeface="Nunito"/>
                <a:ea typeface="Nunito"/>
                <a:cs typeface="Nunito"/>
                <a:sym typeface="Nunito"/>
              </a:defRPr>
            </a:lvl8pPr>
            <a:lvl9pPr marL="4114800" lvl="8" indent="-317500">
              <a:lnSpc>
                <a:spcPct val="115000"/>
              </a:lnSpc>
              <a:spcBef>
                <a:spcPts val="1600"/>
              </a:spcBef>
              <a:spcAft>
                <a:spcPts val="1600"/>
              </a:spcAft>
              <a:buClr>
                <a:schemeClr val="accent1"/>
              </a:buClr>
              <a:buSzPts val="1400"/>
              <a:buFont typeface="Nunito"/>
              <a:buChar char="■"/>
              <a:defRPr>
                <a:solidFill>
                  <a:schemeClr val="accent1"/>
                </a:solidFill>
                <a:latin typeface="Nunito"/>
                <a:ea typeface="Nunito"/>
                <a:cs typeface="Nunito"/>
                <a:sym typeface="Nunito"/>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30827905"/>
      </p:ext>
    </p:extLst>
  </p:cSld>
  <p:clrMap bg1="lt1" tx1="dk1" bg2="dk2" tx2="lt2" accent1="accent1" accent2="accent2" accent3="accent3" accent4="accent4" accent5="accent5" accent6="accent6" hlink="hlink" folHlink="folHlink"/>
  <p:sldLayoutIdLst>
    <p:sldLayoutId id="2147483703"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image" Target="../media/image5.jp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audio" Target="../media/audio2.wav"/><Relationship Id="rId5" Type="http://schemas.openxmlformats.org/officeDocument/2006/relationships/image" Target="../media/image7.png"/><Relationship Id="rId10" Type="http://schemas.openxmlformats.org/officeDocument/2006/relationships/audio" Target="../media/audio1.wav"/><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3.jpg"/><Relationship Id="rId1" Type="http://schemas.openxmlformats.org/officeDocument/2006/relationships/slideLayout" Target="../slideLayouts/slideLayout14.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3.jpg"/><Relationship Id="rId1" Type="http://schemas.openxmlformats.org/officeDocument/2006/relationships/slideLayout" Target="../slideLayouts/slideLayout14.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3.jpg"/><Relationship Id="rId1" Type="http://schemas.openxmlformats.org/officeDocument/2006/relationships/slideLayout" Target="../slideLayouts/slideLayout14.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3.jpg"/><Relationship Id="rId1" Type="http://schemas.openxmlformats.org/officeDocument/2006/relationships/slideLayout" Target="../slideLayouts/slideLayout14.xml"/><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3.jpg"/><Relationship Id="rId1" Type="http://schemas.openxmlformats.org/officeDocument/2006/relationships/slideLayout" Target="../slideLayouts/slideLayout1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3.jpg"/><Relationship Id="rId1" Type="http://schemas.openxmlformats.org/officeDocument/2006/relationships/slideLayout" Target="../slideLayouts/slideLayout1.xml"/><Relationship Id="rId5" Type="http://schemas.microsoft.com/office/2007/relationships/hdphoto" Target="../media/hdphoto6.wdp"/><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7" Type="http://schemas.microsoft.com/office/2007/relationships/hdphoto" Target="../media/hdphoto7.wdp"/><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image" Target="../media/image36.png"/><Relationship Id="rId5" Type="http://schemas.microsoft.com/office/2007/relationships/hdphoto" Target="../media/hdphoto5.wdp"/><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7.jpg"/><Relationship Id="rId1" Type="http://schemas.openxmlformats.org/officeDocument/2006/relationships/slideLayout" Target="../slideLayouts/slideLayout7.xml"/><Relationship Id="rId5" Type="http://schemas.microsoft.com/office/2007/relationships/hdphoto" Target="../media/hdphoto8.wdp"/><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7.jp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8.png"/><Relationship Id="rId18" Type="http://schemas.microsoft.com/office/2007/relationships/hdphoto" Target="../media/hdphoto10.wdp"/><Relationship Id="rId3" Type="http://schemas.openxmlformats.org/officeDocument/2006/relationships/image" Target="../media/image42.jpg"/><Relationship Id="rId7" Type="http://schemas.openxmlformats.org/officeDocument/2006/relationships/image" Target="../media/image44.png"/><Relationship Id="rId12" Type="http://schemas.openxmlformats.org/officeDocument/2006/relationships/image" Target="../media/image47.png"/><Relationship Id="rId17" Type="http://schemas.openxmlformats.org/officeDocument/2006/relationships/image" Target="../media/image50.png"/><Relationship Id="rId2" Type="http://schemas.openxmlformats.org/officeDocument/2006/relationships/notesSlide" Target="../notesSlides/notesSlide1.xml"/><Relationship Id="rId16" Type="http://schemas.openxmlformats.org/officeDocument/2006/relationships/image" Target="../media/image49.png"/><Relationship Id="rId20" Type="http://schemas.microsoft.com/office/2007/relationships/hdphoto" Target="../media/hdphoto11.wdp"/><Relationship Id="rId1" Type="http://schemas.openxmlformats.org/officeDocument/2006/relationships/slideLayout" Target="../slideLayouts/slideLayout20.xml"/><Relationship Id="rId6" Type="http://schemas.microsoft.com/office/2007/relationships/hdphoto" Target="../media/hdphoto9.wdp"/><Relationship Id="rId11" Type="http://schemas.openxmlformats.org/officeDocument/2006/relationships/slide" Target="slide15.xml"/><Relationship Id="rId5" Type="http://schemas.openxmlformats.org/officeDocument/2006/relationships/image" Target="../media/image43.png"/><Relationship Id="rId15" Type="http://schemas.microsoft.com/office/2007/relationships/hdphoto" Target="../media/hdphoto4.wdp"/><Relationship Id="rId10" Type="http://schemas.openxmlformats.org/officeDocument/2006/relationships/image" Target="../media/image46.png"/><Relationship Id="rId19" Type="http://schemas.openxmlformats.org/officeDocument/2006/relationships/image" Target="../media/image51.png"/><Relationship Id="rId4" Type="http://schemas.openxmlformats.org/officeDocument/2006/relationships/slide" Target="slide27.xml"/><Relationship Id="rId9" Type="http://schemas.openxmlformats.org/officeDocument/2006/relationships/slide" Target="slide17.xml"/><Relationship Id="rId1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7.jpg"/><Relationship Id="rId1" Type="http://schemas.openxmlformats.org/officeDocument/2006/relationships/slideLayout" Target="../slideLayouts/slideLayout7.xml"/><Relationship Id="rId6" Type="http://schemas.openxmlformats.org/officeDocument/2006/relationships/image" Target="../media/image54.png"/><Relationship Id="rId5" Type="http://schemas.microsoft.com/office/2007/relationships/hdphoto" Target="../media/hdphoto8.wdp"/><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42.jpg"/><Relationship Id="rId7" Type="http://schemas.openxmlformats.org/officeDocument/2006/relationships/image" Target="../media/image51.png"/><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microsoft.com/office/2007/relationships/hdphoto" Target="../media/hdphoto10.wdp"/><Relationship Id="rId11" Type="http://schemas.openxmlformats.org/officeDocument/2006/relationships/image" Target="../media/image48.png"/><Relationship Id="rId5" Type="http://schemas.openxmlformats.org/officeDocument/2006/relationships/image" Target="../media/image50.png"/><Relationship Id="rId10" Type="http://schemas.microsoft.com/office/2007/relationships/hdphoto" Target="../media/hdphoto9.wdp"/><Relationship Id="rId4" Type="http://schemas.openxmlformats.org/officeDocument/2006/relationships/image" Target="../media/image49.png"/><Relationship Id="rId9"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5.jpg"/><Relationship Id="rId1" Type="http://schemas.openxmlformats.org/officeDocument/2006/relationships/slideLayout" Target="../slideLayouts/slideLayout1.xml"/><Relationship Id="rId6" Type="http://schemas.openxmlformats.org/officeDocument/2006/relationships/image" Target="../media/image57.png"/><Relationship Id="rId5" Type="http://schemas.microsoft.com/office/2007/relationships/hdphoto" Target="../media/hdphoto12.wdp"/><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image" Target="../media/image58.jpg"/><Relationship Id="rId7" Type="http://schemas.openxmlformats.org/officeDocument/2006/relationships/image" Target="../media/image61.png"/><Relationship Id="rId2" Type="http://schemas.openxmlformats.org/officeDocument/2006/relationships/audio" Target="../media/audio3.wav"/><Relationship Id="rId1" Type="http://schemas.openxmlformats.org/officeDocument/2006/relationships/slideLayout" Target="../slideLayouts/slideLayout1.xml"/><Relationship Id="rId6" Type="http://schemas.microsoft.com/office/2007/relationships/hdphoto" Target="../media/hdphoto13.wdp"/><Relationship Id="rId5" Type="http://schemas.openxmlformats.org/officeDocument/2006/relationships/image" Target="../media/image60.png"/><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audio" Target="../media/audio4.wav"/><Relationship Id="rId1" Type="http://schemas.openxmlformats.org/officeDocument/2006/relationships/slideLayout" Target="../slideLayouts/slideLayout1.xml"/><Relationship Id="rId5" Type="http://schemas.openxmlformats.org/officeDocument/2006/relationships/image" Target="../media/image63.png"/><Relationship Id="rId4" Type="http://schemas.openxmlformats.org/officeDocument/2006/relationships/image" Target="../media/image62.png"/></Relationships>
</file>

<file path=ppt/slides/_rels/slide29.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58.jpg"/><Relationship Id="rId1" Type="http://schemas.openxmlformats.org/officeDocument/2006/relationships/slideLayout" Target="../slideLayouts/slideLayout1.xml"/><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20.xml"/><Relationship Id="rId7" Type="http://schemas.microsoft.com/office/2007/relationships/hdphoto" Target="../media/hdphoto3.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9.png"/><Relationship Id="rId5" Type="http://schemas.openxmlformats.org/officeDocument/2006/relationships/image" Target="../media/image18.png"/><Relationship Id="rId10" Type="http://schemas.microsoft.com/office/2007/relationships/hdphoto" Target="../media/hdphoto4.wdp"/><Relationship Id="rId4" Type="http://schemas.openxmlformats.org/officeDocument/2006/relationships/image" Target="../media/image17.jp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audio" Target="../media/audio1.wav"/><Relationship Id="rId2" Type="http://schemas.openxmlformats.org/officeDocument/2006/relationships/image" Target="../media/image22.jp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13.jp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3.jp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2000"/>
          </a:stretch>
        </a:blipFill>
        <a:effectLst/>
      </p:bgPr>
    </p:bg>
    <p:spTree>
      <p:nvGrpSpPr>
        <p:cNvPr id="1" name=""/>
        <p:cNvGrpSpPr/>
        <p:nvPr/>
      </p:nvGrpSpPr>
      <p:grpSpPr>
        <a:xfrm>
          <a:off x="0" y="0"/>
          <a:ext cx="0" cy="0"/>
          <a:chOff x="0" y="0"/>
          <a:chExt cx="0" cy="0"/>
        </a:xfrm>
      </p:grpSpPr>
      <p:grpSp>
        <p:nvGrpSpPr>
          <p:cNvPr id="12" name="Nhóm 11">
            <a:extLst>
              <a:ext uri="{FF2B5EF4-FFF2-40B4-BE49-F238E27FC236}">
                <a16:creationId xmlns:a16="http://schemas.microsoft.com/office/drawing/2014/main" id="{BF6F00E6-BB0C-3EFD-C74A-62AF1BAA1786}"/>
              </a:ext>
            </a:extLst>
          </p:cNvPr>
          <p:cNvGrpSpPr/>
          <p:nvPr/>
        </p:nvGrpSpPr>
        <p:grpSpPr>
          <a:xfrm>
            <a:off x="214167" y="-158562"/>
            <a:ext cx="11763666" cy="1023358"/>
            <a:chOff x="286527" y="-292848"/>
            <a:chExt cx="11763666" cy="1023358"/>
          </a:xfrm>
        </p:grpSpPr>
        <p:sp>
          <p:nvSpPr>
            <p:cNvPr id="13" name="Hộp Văn bản 22">
              <a:extLst>
                <a:ext uri="{FF2B5EF4-FFF2-40B4-BE49-F238E27FC236}">
                  <a16:creationId xmlns:a16="http://schemas.microsoft.com/office/drawing/2014/main" id="{C62F6635-7B8D-3E78-149E-6A993BCEB2B1}"/>
                </a:ext>
              </a:extLst>
            </p:cNvPr>
            <p:cNvSpPr txBox="1"/>
            <p:nvPr/>
          </p:nvSpPr>
          <p:spPr>
            <a:xfrm>
              <a:off x="286527" y="-292847"/>
              <a:ext cx="11763666" cy="102335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0" i="0" u="none" strike="noStrike" kern="1200" cap="none" spc="0" normalizeH="0" baseline="0" noProof="0">
                  <a:ln w="152400">
                    <a:solidFill>
                      <a:prstClr val="white"/>
                    </a:solidFill>
                  </a:ln>
                  <a:solidFill>
                    <a:srgbClr val="7030A0"/>
                  </a:solidFill>
                  <a:effectLst/>
                  <a:uLnTx/>
                  <a:uFillTx/>
                  <a:latin typeface="Coiny" panose="02000903060500060000" pitchFamily="2" charset="0"/>
                  <a:ea typeface="微软雅黑" panose="020B0503020204020204" pitchFamily="34" charset="-122"/>
                </a:rPr>
                <a:t>Thứ … ngày … tháng … năm …</a:t>
              </a:r>
            </a:p>
          </p:txBody>
        </p:sp>
        <p:sp>
          <p:nvSpPr>
            <p:cNvPr id="14" name="Hộp Văn bản 13">
              <a:extLst>
                <a:ext uri="{FF2B5EF4-FFF2-40B4-BE49-F238E27FC236}">
                  <a16:creationId xmlns:a16="http://schemas.microsoft.com/office/drawing/2014/main" id="{1F01DFF5-6B11-3AB5-454F-7F96106C2BF4}"/>
                </a:ext>
              </a:extLst>
            </p:cNvPr>
            <p:cNvSpPr txBox="1"/>
            <p:nvPr/>
          </p:nvSpPr>
          <p:spPr>
            <a:xfrm>
              <a:off x="286527" y="-292848"/>
              <a:ext cx="11763666" cy="102335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0" i="0" u="none" strike="noStrike" kern="1200" cap="none" spc="0" normalizeH="0" baseline="0" noProof="0">
                  <a:ln w="25400">
                    <a:noFill/>
                  </a:ln>
                  <a:solidFill>
                    <a:srgbClr val="0070C0"/>
                  </a:solidFill>
                  <a:effectLst/>
                  <a:uLnTx/>
                  <a:uFillTx/>
                  <a:latin typeface="Coiny" panose="02000903060500060000" pitchFamily="2" charset="0"/>
                  <a:ea typeface="微软雅黑" panose="020B0503020204020204" pitchFamily="34" charset="-122"/>
                </a:rPr>
                <a:t>Thứ … ngày … tháng … năm …</a:t>
              </a:r>
              <a:endParaRPr kumimoji="0" lang="en-US" altLang="zh-CN" sz="4400" b="0" i="0" u="none" strike="noStrike" kern="1200" cap="none" spc="0" normalizeH="0" baseline="0" noProof="0" dirty="0">
                <a:ln w="25400">
                  <a:noFill/>
                </a:ln>
                <a:solidFill>
                  <a:srgbClr val="0070C0"/>
                </a:solidFill>
                <a:effectLst/>
                <a:uLnTx/>
                <a:uFillTx/>
                <a:latin typeface="Coiny" panose="02000903060500060000" pitchFamily="2" charset="0"/>
                <a:ea typeface="微软雅黑" panose="020B0503020204020204" pitchFamily="34" charset="-122"/>
              </a:endParaRPr>
            </a:p>
          </p:txBody>
        </p:sp>
      </p:grpSp>
      <p:pic>
        <p:nvPicPr>
          <p:cNvPr id="40" name="Hình ảnh 39" descr="Ảnh có chứa Đồ dùng nhà bếp, ấm trà, ấm, cái ấm&#10;&#10;Mô tả được tạo tự động">
            <a:extLst>
              <a:ext uri="{FF2B5EF4-FFF2-40B4-BE49-F238E27FC236}">
                <a16:creationId xmlns:a16="http://schemas.microsoft.com/office/drawing/2014/main" id="{8071F5AC-53E6-FB08-32F5-1FC6D17228A2}"/>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3150" b="92717" l="2297" r="91892">
                        <a14:foregroundMark x1="63108" y1="3346" x2="63108" y2="3346"/>
                        <a14:foregroundMark x1="59189" y1="92717" x2="59189" y2="92717"/>
                        <a14:foregroundMark x1="92297" y1="85630" x2="92297" y2="85630"/>
                        <a14:foregroundMark x1="18784" y1="22244" x2="18784" y2="22244"/>
                        <a14:foregroundMark x1="9324" y1="7874" x2="9730" y2="16929"/>
                        <a14:foregroundMark x1="9730" y1="16929" x2="16892" y2="20079"/>
                        <a14:foregroundMark x1="16892" y1="20079" x2="28108" y2="31299"/>
                        <a14:foregroundMark x1="10000" y1="10433" x2="5541" y2="13976"/>
                        <a14:foregroundMark x1="5541" y1="13976" x2="8919" y2="20866"/>
                        <a14:foregroundMark x1="8919" y1="20866" x2="2162" y2="15551"/>
                        <a14:foregroundMark x1="2162" y1="15551" x2="4910" y2="7163"/>
                        <a14:foregroundMark x1="5208" y1="6910" x2="11081" y2="7480"/>
                        <a14:foregroundMark x1="11081" y1="7480" x2="11216" y2="7677"/>
                        <a14:foregroundMark x1="2297" y1="16142" x2="6351" y2="22835"/>
                        <a14:foregroundMark x1="6351" y1="22835" x2="12432" y2="26772"/>
                        <a14:foregroundMark x1="12432" y1="26772" x2="12703" y2="26772"/>
                        <a14:backgroundMark x1="811" y1="18504" x2="811" y2="8465"/>
                        <a14:backgroundMark x1="811" y1="8465" x2="7297" y2="2953"/>
                        <a14:backgroundMark x1="7297" y1="2953" x2="16892" y2="197"/>
                        <a14:backgroundMark x1="16892" y1="197" x2="16892" y2="197"/>
                      </a14:backgroundRemoval>
                    </a14:imgEffect>
                  </a14:imgLayer>
                </a14:imgProps>
              </a:ext>
              <a:ext uri="{28A0092B-C50C-407E-A947-70E740481C1C}">
                <a14:useLocalDpi xmlns:a14="http://schemas.microsoft.com/office/drawing/2010/main" val="0"/>
              </a:ext>
            </a:extLst>
          </a:blip>
          <a:stretch>
            <a:fillRect/>
          </a:stretch>
        </p:blipFill>
        <p:spPr>
          <a:xfrm>
            <a:off x="661226" y="4053570"/>
            <a:ext cx="2875095" cy="1973713"/>
          </a:xfrm>
          <a:prstGeom prst="rect">
            <a:avLst/>
          </a:prstGeom>
        </p:spPr>
      </p:pic>
      <p:pic>
        <p:nvPicPr>
          <p:cNvPr id="54" name="Hình ảnh 53" descr="Ảnh có chứa Đồ dùng nhà bếp, thực phẩm, đồ để trên bàn, bát&#10;&#10;Mô tả được tạo tự động">
            <a:extLst>
              <a:ext uri="{FF2B5EF4-FFF2-40B4-BE49-F238E27FC236}">
                <a16:creationId xmlns:a16="http://schemas.microsoft.com/office/drawing/2014/main" id="{A1E1CFAF-33D4-1E3B-E671-7ADD382998CC}"/>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50566" b="94584" l="3656" r="32902">
                        <a14:foregroundMark x1="32326" y1="50566" x2="32585" y2="57639"/>
                        <a14:foregroundMark x1="32585" y1="57639" x2="31894" y2="61277"/>
                        <a14:foregroundMark x1="32902" y1="69846" x2="29361" y2="74212"/>
                        <a14:foregroundMark x1="6822" y1="69846" x2="10938" y2="73444"/>
                        <a14:foregroundMark x1="7254" y1="69240" x2="10219" y2="70049"/>
                        <a14:foregroundMark x1="32038" y1="68836" x2="30340" y2="68836"/>
                        <a14:foregroundMark x1="14767" y1="91956" x2="23402" y2="92522"/>
                      </a14:backgroundRemoval>
                    </a14:imgEffect>
                  </a14:imgLayer>
                </a14:imgProps>
              </a:ext>
              <a:ext uri="{28A0092B-C50C-407E-A947-70E740481C1C}">
                <a14:useLocalDpi xmlns:a14="http://schemas.microsoft.com/office/drawing/2010/main" val="0"/>
              </a:ext>
            </a:extLst>
          </a:blip>
          <a:srcRect t="46169" r="63417"/>
          <a:stretch/>
        </p:blipFill>
        <p:spPr>
          <a:xfrm>
            <a:off x="8801336" y="3614482"/>
            <a:ext cx="2526306" cy="2647490"/>
          </a:xfrm>
          <a:prstGeom prst="rect">
            <a:avLst/>
          </a:prstGeom>
        </p:spPr>
      </p:pic>
      <p:pic>
        <p:nvPicPr>
          <p:cNvPr id="2" name="Picture 1">
            <a:extLst>
              <a:ext uri="{FF2B5EF4-FFF2-40B4-BE49-F238E27FC236}">
                <a16:creationId xmlns:a16="http://schemas.microsoft.com/office/drawing/2014/main" id="{0ED0B2B6-576E-7558-28A0-4914E0FEE306}"/>
              </a:ext>
            </a:extLst>
          </p:cNvPr>
          <p:cNvPicPr>
            <a:picLocks noChangeAspect="1"/>
          </p:cNvPicPr>
          <p:nvPr/>
        </p:nvPicPr>
        <p:blipFill>
          <a:blip r:embed="rId7"/>
          <a:stretch>
            <a:fillRect/>
          </a:stretch>
        </p:blipFill>
        <p:spPr>
          <a:xfrm>
            <a:off x="466662" y="837975"/>
            <a:ext cx="10229975" cy="5182049"/>
          </a:xfrm>
          <a:prstGeom prst="rect">
            <a:avLst/>
          </a:prstGeom>
        </p:spPr>
      </p:pic>
    </p:spTree>
    <p:extLst>
      <p:ext uri="{BB962C8B-B14F-4D97-AF65-F5344CB8AC3E}">
        <p14:creationId xmlns:p14="http://schemas.microsoft.com/office/powerpoint/2010/main" val="1873365286"/>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30" presetClass="entr" presetSubtype="0" fill="hold" nodeType="with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800" decel="100000"/>
                                            <p:tgtEl>
                                              <p:spTgt spid="40"/>
                                            </p:tgtEl>
                                          </p:cBhvr>
                                        </p:animEffect>
                                        <p:anim calcmode="lin" valueType="num">
                                          <p:cBhvr>
                                            <p:cTn id="13" dur="800" decel="100000" fill="hold"/>
                                            <p:tgtEl>
                                              <p:spTgt spid="40"/>
                                            </p:tgtEl>
                                            <p:attrNameLst>
                                              <p:attrName>style.rotation</p:attrName>
                                            </p:attrNameLst>
                                          </p:cBhvr>
                                          <p:tavLst>
                                            <p:tav tm="0">
                                              <p:val>
                                                <p:fltVal val="-90"/>
                                              </p:val>
                                            </p:tav>
                                            <p:tav tm="100000">
                                              <p:val>
                                                <p:fltVal val="0"/>
                                              </p:val>
                                            </p:tav>
                                          </p:tavLst>
                                        </p:anim>
                                        <p:anim calcmode="lin" valueType="num">
                                          <p:cBhvr>
                                            <p:cTn id="14" dur="800" decel="100000" fill="hold"/>
                                            <p:tgtEl>
                                              <p:spTgt spid="40"/>
                                            </p:tgtEl>
                                            <p:attrNameLst>
                                              <p:attrName>ppt_x</p:attrName>
                                            </p:attrNameLst>
                                          </p:cBhvr>
                                          <p:tavLst>
                                            <p:tav tm="0">
                                              <p:val>
                                                <p:strVal val="#ppt_x+0.4"/>
                                              </p:val>
                                            </p:tav>
                                            <p:tav tm="100000">
                                              <p:val>
                                                <p:strVal val="#ppt_x-0.05"/>
                                              </p:val>
                                            </p:tav>
                                          </p:tavLst>
                                        </p:anim>
                                        <p:anim calcmode="lin" valueType="num">
                                          <p:cBhvr>
                                            <p:cTn id="15" dur="800" decel="100000" fill="hold"/>
                                            <p:tgtEl>
                                              <p:spTgt spid="40"/>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40"/>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40"/>
                                            </p:tgtEl>
                                            <p:attrNameLst>
                                              <p:attrName>ppt_y</p:attrName>
                                            </p:attrNameLst>
                                          </p:cBhvr>
                                          <p:tavLst>
                                            <p:tav tm="0">
                                              <p:val>
                                                <p:strVal val="#ppt_y+0.1"/>
                                              </p:val>
                                            </p:tav>
                                            <p:tav tm="100000">
                                              <p:val>
                                                <p:strVal val="#ppt_y"/>
                                              </p:val>
                                            </p:tav>
                                          </p:tavLst>
                                        </p:anim>
                                      </p:childTnLst>
                                    </p:cTn>
                                  </p:par>
                                  <p:par>
                                    <p:cTn id="18" presetID="49" presetClass="entr" presetSubtype="0" decel="100000" fill="hold" nodeType="withEffect">
                                      <p:stCondLst>
                                        <p:cond delay="0"/>
                                      </p:stCondLst>
                                      <p:childTnLst>
                                        <p:set>
                                          <p:cBhvr>
                                            <p:cTn id="19" dur="1" fill="hold">
                                              <p:stCondLst>
                                                <p:cond delay="0"/>
                                              </p:stCondLst>
                                            </p:cTn>
                                            <p:tgtEl>
                                              <p:spTgt spid="54"/>
                                            </p:tgtEl>
                                            <p:attrNameLst>
                                              <p:attrName>style.visibility</p:attrName>
                                            </p:attrNameLst>
                                          </p:cBhvr>
                                          <p:to>
                                            <p:strVal val="visible"/>
                                          </p:to>
                                        </p:set>
                                        <p:anim calcmode="lin" valueType="num">
                                          <p:cBhvr>
                                            <p:cTn id="20" dur="500" fill="hold"/>
                                            <p:tgtEl>
                                              <p:spTgt spid="54"/>
                                            </p:tgtEl>
                                            <p:attrNameLst>
                                              <p:attrName>ppt_w</p:attrName>
                                            </p:attrNameLst>
                                          </p:cBhvr>
                                          <p:tavLst>
                                            <p:tav tm="0">
                                              <p:val>
                                                <p:fltVal val="0"/>
                                              </p:val>
                                            </p:tav>
                                            <p:tav tm="100000">
                                              <p:val>
                                                <p:strVal val="#ppt_w"/>
                                              </p:val>
                                            </p:tav>
                                          </p:tavLst>
                                        </p:anim>
                                        <p:anim calcmode="lin" valueType="num">
                                          <p:cBhvr>
                                            <p:cTn id="21" dur="500" fill="hold"/>
                                            <p:tgtEl>
                                              <p:spTgt spid="54"/>
                                            </p:tgtEl>
                                            <p:attrNameLst>
                                              <p:attrName>ppt_h</p:attrName>
                                            </p:attrNameLst>
                                          </p:cBhvr>
                                          <p:tavLst>
                                            <p:tav tm="0">
                                              <p:val>
                                                <p:fltVal val="0"/>
                                              </p:val>
                                            </p:tav>
                                            <p:tav tm="100000">
                                              <p:val>
                                                <p:strVal val="#ppt_h"/>
                                              </p:val>
                                            </p:tav>
                                          </p:tavLst>
                                        </p:anim>
                                        <p:anim calcmode="lin" valueType="num">
                                          <p:cBhvr>
                                            <p:cTn id="22" dur="500" fill="hold"/>
                                            <p:tgtEl>
                                              <p:spTgt spid="54"/>
                                            </p:tgtEl>
                                            <p:attrNameLst>
                                              <p:attrName>style.rotation</p:attrName>
                                            </p:attrNameLst>
                                          </p:cBhvr>
                                          <p:tavLst>
                                            <p:tav tm="0">
                                              <p:val>
                                                <p:fltVal val="360"/>
                                              </p:val>
                                            </p:tav>
                                            <p:tav tm="100000">
                                              <p:val>
                                                <p:fltVal val="0"/>
                                              </p:val>
                                            </p:tav>
                                          </p:tavLst>
                                        </p:anim>
                                        <p:animEffect transition="in" filter="fade">
                                          <p:cBhvr>
                                            <p:cTn id="23"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barn(inVertical)">
                                          <p:cBhvr>
                                            <p:cTn id="14" dur="500"/>
                                            <p:tgtEl>
                                              <p:spTgt spid="38"/>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heckerboard(across)">
                                          <p:cBhvr>
                                            <p:cTn id="19" dur="500"/>
                                            <p:tgtEl>
                                              <p:spTgt spid="9"/>
                                            </p:tgtEl>
                                          </p:cBhvr>
                                        </p:animEffect>
                                      </p:childTnLst>
                                      <p:subTnLst>
                                        <p:audio>
                                          <p:cMediaNode>
                                            <p:cTn display="0" masterRel="sameClick">
                                              <p:stCondLst>
                                                <p:cond evt="begin" delay="0">
                                                  <p:tn val="17"/>
                                                </p:cond>
                                              </p:stCondLst>
                                              <p:endCondLst>
                                                <p:cond evt="onStopAudio" delay="0">
                                                  <p:tgtEl>
                                                    <p:sldTgt/>
                                                  </p:tgtEl>
                                                </p:cond>
                                              </p:endCondLst>
                                            </p:cTn>
                                            <p:tgtEl>
                                              <p:sndTgt r:embed="rId10" name="click.wav"/>
                                            </p:tgtEl>
                                          </p:cMediaNode>
                                        </p:audio>
                                      </p:subTnLst>
                                    </p:cTn>
                                  </p:par>
                                </p:childTnLst>
                              </p:cTn>
                            </p:par>
                            <p:par>
                              <p:cTn id="20" fill="hold">
                                <p:stCondLst>
                                  <p:cond delay="500"/>
                                </p:stCondLst>
                                <p:childTnLst>
                                  <p:par>
                                    <p:cTn id="21" presetID="53" presetClass="entr" presetSubtype="16"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250" fill="hold"/>
                                            <p:tgtEl>
                                              <p:spTgt spid="6"/>
                                            </p:tgtEl>
                                            <p:attrNameLst>
                                              <p:attrName>ppt_w</p:attrName>
                                            </p:attrNameLst>
                                          </p:cBhvr>
                                          <p:tavLst>
                                            <p:tav tm="0">
                                              <p:val>
                                                <p:fltVal val="0"/>
                                              </p:val>
                                            </p:tav>
                                            <p:tav tm="100000">
                                              <p:val>
                                                <p:strVal val="#ppt_w"/>
                                              </p:val>
                                            </p:tav>
                                          </p:tavLst>
                                        </p:anim>
                                        <p:anim calcmode="lin" valueType="num">
                                          <p:cBhvr>
                                            <p:cTn id="24" dur="250" fill="hold"/>
                                            <p:tgtEl>
                                              <p:spTgt spid="6"/>
                                            </p:tgtEl>
                                            <p:attrNameLst>
                                              <p:attrName>ppt_h</p:attrName>
                                            </p:attrNameLst>
                                          </p:cBhvr>
                                          <p:tavLst>
                                            <p:tav tm="0">
                                              <p:val>
                                                <p:fltVal val="0"/>
                                              </p:val>
                                            </p:tav>
                                            <p:tav tm="100000">
                                              <p:val>
                                                <p:strVal val="#ppt_h"/>
                                              </p:val>
                                            </p:tav>
                                          </p:tavLst>
                                        </p:anim>
                                        <p:animEffect transition="in" filter="fade">
                                          <p:cBhvr>
                                            <p:cTn id="25" dur="250"/>
                                            <p:tgtEl>
                                              <p:spTgt spid="6"/>
                                            </p:tgtEl>
                                          </p:cBhvr>
                                        </p:animEffect>
                                      </p:childTnLst>
                                      <p:subTnLst>
                                        <p:audio>
                                          <p:cMediaNode>
                                            <p:cTn display="0" masterRel="sameClick">
                                              <p:stCondLst>
                                                <p:cond evt="begin" delay="0">
                                                  <p:tn val="21"/>
                                                </p:cond>
                                              </p:stCondLst>
                                              <p:endCondLst>
                                                <p:cond evt="onStopAudio" delay="0">
                                                  <p:tgtEl>
                                                    <p:sldTgt/>
                                                  </p:tgtEl>
                                                </p:cond>
                                              </p:endCondLst>
                                            </p:cTn>
                                            <p:tgtEl>
                                              <p:sndTgt r:embed="rId11" name="whoosh.wav"/>
                                            </p:tgtEl>
                                          </p:cMediaNode>
                                        </p:audio>
                                      </p:subTnLst>
                                    </p:cTn>
                                  </p:par>
                                </p:childTnLst>
                              </p:cTn>
                            </p:par>
                            <p:par>
                              <p:cTn id="26" fill="hold">
                                <p:stCondLst>
                                  <p:cond delay="750"/>
                                </p:stCondLst>
                                <p:childTnLst>
                                  <p:par>
                                    <p:cTn id="27" presetID="6" presetClass="emph" presetSubtype="0" fill="hold" nodeType="afterEffect">
                                      <p:stCondLst>
                                        <p:cond delay="0"/>
                                      </p:stCondLst>
                                      <p:childTnLst>
                                        <p:animScale>
                                          <p:cBhvr>
                                            <p:cTn id="28" dur="2000" fill="hold"/>
                                            <p:tgtEl>
                                              <p:spTgt spid="6"/>
                                            </p:tgtEl>
                                          </p:cBhvr>
                                          <p:by x="101000" y="101000"/>
                                        </p:animScale>
                                      </p:childTnLst>
                                    </p:cTn>
                                  </p:par>
                                  <p:par>
                                    <p:cTn id="29" presetID="22" presetClass="entr" presetSubtype="4"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500"/>
                                            <p:tgtEl>
                                              <p:spTgt spid="15"/>
                                            </p:tgtEl>
                                          </p:cBhvr>
                                        </p:animEffect>
                                      </p:childTnLst>
                                    </p:cTn>
                                  </p:par>
                                  <p:par>
                                    <p:cTn id="32" presetID="30" presetClass="entr" presetSubtype="0" fill="hold" nodeType="with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fade">
                                          <p:cBhvr>
                                            <p:cTn id="34" dur="800" decel="100000"/>
                                            <p:tgtEl>
                                              <p:spTgt spid="40"/>
                                            </p:tgtEl>
                                          </p:cBhvr>
                                        </p:animEffect>
                                        <p:anim calcmode="lin" valueType="num">
                                          <p:cBhvr>
                                            <p:cTn id="35" dur="800" decel="100000" fill="hold"/>
                                            <p:tgtEl>
                                              <p:spTgt spid="40"/>
                                            </p:tgtEl>
                                            <p:attrNameLst>
                                              <p:attrName>style.rotation</p:attrName>
                                            </p:attrNameLst>
                                          </p:cBhvr>
                                          <p:tavLst>
                                            <p:tav tm="0">
                                              <p:val>
                                                <p:fltVal val="-90"/>
                                              </p:val>
                                            </p:tav>
                                            <p:tav tm="100000">
                                              <p:val>
                                                <p:fltVal val="0"/>
                                              </p:val>
                                            </p:tav>
                                          </p:tavLst>
                                        </p:anim>
                                        <p:anim calcmode="lin" valueType="num">
                                          <p:cBhvr>
                                            <p:cTn id="36" dur="800" decel="100000" fill="hold"/>
                                            <p:tgtEl>
                                              <p:spTgt spid="40"/>
                                            </p:tgtEl>
                                            <p:attrNameLst>
                                              <p:attrName>ppt_x</p:attrName>
                                            </p:attrNameLst>
                                          </p:cBhvr>
                                          <p:tavLst>
                                            <p:tav tm="0">
                                              <p:val>
                                                <p:strVal val="#ppt_x+0.4"/>
                                              </p:val>
                                            </p:tav>
                                            <p:tav tm="100000">
                                              <p:val>
                                                <p:strVal val="#ppt_x-0.05"/>
                                              </p:val>
                                            </p:tav>
                                          </p:tavLst>
                                        </p:anim>
                                        <p:anim calcmode="lin" valueType="num">
                                          <p:cBhvr>
                                            <p:cTn id="37" dur="800" decel="100000" fill="hold"/>
                                            <p:tgtEl>
                                              <p:spTgt spid="40"/>
                                            </p:tgtEl>
                                            <p:attrNameLst>
                                              <p:attrName>ppt_y</p:attrName>
                                            </p:attrNameLst>
                                          </p:cBhvr>
                                          <p:tavLst>
                                            <p:tav tm="0">
                                              <p:val>
                                                <p:strVal val="#ppt_y-0.4"/>
                                              </p:val>
                                            </p:tav>
                                            <p:tav tm="100000">
                                              <p:val>
                                                <p:strVal val="#ppt_y+0.1"/>
                                              </p:val>
                                            </p:tav>
                                          </p:tavLst>
                                        </p:anim>
                                        <p:anim calcmode="lin" valueType="num">
                                          <p:cBhvr>
                                            <p:cTn id="38" dur="200" accel="100000" fill="hold">
                                              <p:stCondLst>
                                                <p:cond delay="800"/>
                                              </p:stCondLst>
                                            </p:cTn>
                                            <p:tgtEl>
                                              <p:spTgt spid="40"/>
                                            </p:tgtEl>
                                            <p:attrNameLst>
                                              <p:attrName>ppt_x</p:attrName>
                                            </p:attrNameLst>
                                          </p:cBhvr>
                                          <p:tavLst>
                                            <p:tav tm="0">
                                              <p:val>
                                                <p:strVal val="#ppt_x-0.05"/>
                                              </p:val>
                                            </p:tav>
                                            <p:tav tm="100000">
                                              <p:val>
                                                <p:strVal val="#ppt_x"/>
                                              </p:val>
                                            </p:tav>
                                          </p:tavLst>
                                        </p:anim>
                                        <p:anim calcmode="lin" valueType="num">
                                          <p:cBhvr>
                                            <p:cTn id="39" dur="200" accel="100000" fill="hold">
                                              <p:stCondLst>
                                                <p:cond delay="800"/>
                                              </p:stCondLst>
                                            </p:cTn>
                                            <p:tgtEl>
                                              <p:spTgt spid="40"/>
                                            </p:tgtEl>
                                            <p:attrNameLst>
                                              <p:attrName>ppt_y</p:attrName>
                                            </p:attrNameLst>
                                          </p:cBhvr>
                                          <p:tavLst>
                                            <p:tav tm="0">
                                              <p:val>
                                                <p:strVal val="#ppt_y+0.1"/>
                                              </p:val>
                                            </p:tav>
                                            <p:tav tm="100000">
                                              <p:val>
                                                <p:strVal val="#ppt_y"/>
                                              </p:val>
                                            </p:tav>
                                          </p:tavLst>
                                        </p:anim>
                                      </p:childTnLst>
                                    </p:cTn>
                                  </p:par>
                                  <p:par>
                                    <p:cTn id="40" presetID="49" presetClass="entr" presetSubtype="0" decel="100000" fill="hold" nodeType="withEffect">
                                      <p:stCondLst>
                                        <p:cond delay="0"/>
                                      </p:stCondLst>
                                      <p:childTnLst>
                                        <p:set>
                                          <p:cBhvr>
                                            <p:cTn id="41" dur="1" fill="hold">
                                              <p:stCondLst>
                                                <p:cond delay="0"/>
                                              </p:stCondLst>
                                            </p:cTn>
                                            <p:tgtEl>
                                              <p:spTgt spid="54"/>
                                            </p:tgtEl>
                                            <p:attrNameLst>
                                              <p:attrName>style.visibility</p:attrName>
                                            </p:attrNameLst>
                                          </p:cBhvr>
                                          <p:to>
                                            <p:strVal val="visible"/>
                                          </p:to>
                                        </p:set>
                                        <p:anim calcmode="lin" valueType="num">
                                          <p:cBhvr>
                                            <p:cTn id="42" dur="500" fill="hold"/>
                                            <p:tgtEl>
                                              <p:spTgt spid="54"/>
                                            </p:tgtEl>
                                            <p:attrNameLst>
                                              <p:attrName>ppt_w</p:attrName>
                                            </p:attrNameLst>
                                          </p:cBhvr>
                                          <p:tavLst>
                                            <p:tav tm="0">
                                              <p:val>
                                                <p:fltVal val="0"/>
                                              </p:val>
                                            </p:tav>
                                            <p:tav tm="100000">
                                              <p:val>
                                                <p:strVal val="#ppt_w"/>
                                              </p:val>
                                            </p:tav>
                                          </p:tavLst>
                                        </p:anim>
                                        <p:anim calcmode="lin" valueType="num">
                                          <p:cBhvr>
                                            <p:cTn id="43" dur="500" fill="hold"/>
                                            <p:tgtEl>
                                              <p:spTgt spid="54"/>
                                            </p:tgtEl>
                                            <p:attrNameLst>
                                              <p:attrName>ppt_h</p:attrName>
                                            </p:attrNameLst>
                                          </p:cBhvr>
                                          <p:tavLst>
                                            <p:tav tm="0">
                                              <p:val>
                                                <p:fltVal val="0"/>
                                              </p:val>
                                            </p:tav>
                                            <p:tav tm="100000">
                                              <p:val>
                                                <p:strVal val="#ppt_h"/>
                                              </p:val>
                                            </p:tav>
                                          </p:tavLst>
                                        </p:anim>
                                        <p:anim calcmode="lin" valueType="num">
                                          <p:cBhvr>
                                            <p:cTn id="44" dur="500" fill="hold"/>
                                            <p:tgtEl>
                                              <p:spTgt spid="54"/>
                                            </p:tgtEl>
                                            <p:attrNameLst>
                                              <p:attrName>style.rotation</p:attrName>
                                            </p:attrNameLst>
                                          </p:cBhvr>
                                          <p:tavLst>
                                            <p:tav tm="0">
                                              <p:val>
                                                <p:fltVal val="360"/>
                                              </p:val>
                                            </p:tav>
                                            <p:tav tm="100000">
                                              <p:val>
                                                <p:fltVal val="0"/>
                                              </p:val>
                                            </p:tav>
                                          </p:tavLst>
                                        </p:anim>
                                        <p:animEffect transition="in" filter="fade">
                                          <p:cBhvr>
                                            <p:cTn id="45"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339080" y="367943"/>
            <a:ext cx="11327403" cy="6190512"/>
          </a:xfrm>
          <a:prstGeom prst="roundRect">
            <a:avLst/>
          </a:prstGeom>
          <a:solidFill>
            <a:schemeClr val="bg1">
              <a:alpha val="94000"/>
            </a:schemeClr>
          </a:solidFill>
          <a:ln w="38100">
            <a:solidFill>
              <a:schemeClr val="accent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Hình chữ nhật: Góc Tròn 4">
            <a:extLst>
              <a:ext uri="{FF2B5EF4-FFF2-40B4-BE49-F238E27FC236}">
                <a16:creationId xmlns:a16="http://schemas.microsoft.com/office/drawing/2014/main" id="{1C53C3E3-E611-E051-267C-B453E5BAB53D}"/>
              </a:ext>
            </a:extLst>
          </p:cNvPr>
          <p:cNvSpPr/>
          <p:nvPr/>
        </p:nvSpPr>
        <p:spPr>
          <a:xfrm>
            <a:off x="2133601" y="4231738"/>
            <a:ext cx="8382000" cy="2049180"/>
          </a:xfrm>
          <a:prstGeom prst="roundRect">
            <a:avLst/>
          </a:prstGeom>
          <a:solidFill>
            <a:schemeClr val="bg1">
              <a:alpha val="79000"/>
            </a:schemeClr>
          </a:solidFill>
          <a:ln w="38100">
            <a:solidFill>
              <a:schemeClr val="accent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sz="4400">
                <a:solidFill>
                  <a:srgbClr val="FF0000"/>
                </a:solidFill>
                <a:latin typeface="Calibri" panose="020F0502020204030204"/>
              </a:rPr>
              <a:t>Dùng nồi nấu có kích thước phù hợp và vặn ngọn lửa vừa phải giúp tiết kiệm khí gas</a:t>
            </a:r>
            <a:r>
              <a:rPr lang="en-US" sz="4400">
                <a:solidFill>
                  <a:srgbClr val="FF0000"/>
                </a:solidFill>
                <a:latin typeface="Calibri" panose="020F0502020204030204"/>
              </a:rPr>
              <a:t> </a:t>
            </a:r>
            <a:r>
              <a:rPr lang="vi-VN" sz="4400">
                <a:solidFill>
                  <a:srgbClr val="FF0000"/>
                </a:solidFill>
                <a:latin typeface="Calibri" panose="020F0502020204030204"/>
              </a:rPr>
              <a:t>khi đun nấu.</a:t>
            </a:r>
          </a:p>
        </p:txBody>
      </p:sp>
      <p:pic>
        <p:nvPicPr>
          <p:cNvPr id="3074" name="Picture 2" descr="PHIẾU MẶT CƯỜI MẶT BUỒN | Shopee Việt Nam">
            <a:extLst>
              <a:ext uri="{FF2B5EF4-FFF2-40B4-BE49-F238E27FC236}">
                <a16:creationId xmlns:a16="http://schemas.microsoft.com/office/drawing/2014/main" id="{30F27872-B6F3-1B6C-7458-7FCC7ED6BC1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88" t="13896" r="50000" b="5365"/>
          <a:stretch/>
        </p:blipFill>
        <p:spPr bwMode="auto">
          <a:xfrm>
            <a:off x="728500" y="1392881"/>
            <a:ext cx="1623848" cy="256132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BDDAC9E-039E-5D86-7067-A96BB48BAC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4367" y="496942"/>
            <a:ext cx="6116828" cy="3651837"/>
          </a:xfrm>
          <a:prstGeom prst="rect">
            <a:avLst/>
          </a:prstGeom>
        </p:spPr>
      </p:pic>
    </p:spTree>
    <p:extLst>
      <p:ext uri="{BB962C8B-B14F-4D97-AF65-F5344CB8AC3E}">
        <p14:creationId xmlns:p14="http://schemas.microsoft.com/office/powerpoint/2010/main" val="495922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fade">
                                      <p:cBhvr>
                                        <p:cTn id="13" dur="1000"/>
                                        <p:tgtEl>
                                          <p:spTgt spid="3074"/>
                                        </p:tgtEl>
                                      </p:cBhvr>
                                    </p:animEffect>
                                    <p:anim calcmode="lin" valueType="num">
                                      <p:cBhvr>
                                        <p:cTn id="14" dur="1000" fill="hold"/>
                                        <p:tgtEl>
                                          <p:spTgt spid="3074"/>
                                        </p:tgtEl>
                                        <p:attrNameLst>
                                          <p:attrName>ppt_x</p:attrName>
                                        </p:attrNameLst>
                                      </p:cBhvr>
                                      <p:tavLst>
                                        <p:tav tm="0">
                                          <p:val>
                                            <p:strVal val="#ppt_x"/>
                                          </p:val>
                                        </p:tav>
                                        <p:tav tm="100000">
                                          <p:val>
                                            <p:strVal val="#ppt_x"/>
                                          </p:val>
                                        </p:tav>
                                      </p:tavLst>
                                    </p:anim>
                                    <p:anim calcmode="lin" valueType="num">
                                      <p:cBhvr>
                                        <p:cTn id="15"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339080" y="367943"/>
            <a:ext cx="11327403" cy="6190512"/>
          </a:xfrm>
          <a:prstGeom prst="roundRect">
            <a:avLst/>
          </a:prstGeom>
          <a:solidFill>
            <a:schemeClr val="bg1">
              <a:alpha val="94000"/>
            </a:schemeClr>
          </a:solidFill>
          <a:ln w="38100">
            <a:solidFill>
              <a:schemeClr val="accent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Hình chữ nhật: Góc Tròn 4">
            <a:extLst>
              <a:ext uri="{FF2B5EF4-FFF2-40B4-BE49-F238E27FC236}">
                <a16:creationId xmlns:a16="http://schemas.microsoft.com/office/drawing/2014/main" id="{1C53C3E3-E611-E051-267C-B453E5BAB53D}"/>
              </a:ext>
            </a:extLst>
          </p:cNvPr>
          <p:cNvSpPr/>
          <p:nvPr/>
        </p:nvSpPr>
        <p:spPr>
          <a:xfrm>
            <a:off x="1024758" y="4632483"/>
            <a:ext cx="10142482" cy="1554465"/>
          </a:xfrm>
          <a:prstGeom prst="roundRect">
            <a:avLst/>
          </a:prstGeom>
          <a:solidFill>
            <a:schemeClr val="bg1">
              <a:alpha val="79000"/>
            </a:schemeClr>
          </a:solidFill>
          <a:ln w="38100">
            <a:solidFill>
              <a:schemeClr val="accent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400">
                <a:solidFill>
                  <a:srgbClr val="FF0000"/>
                </a:solidFill>
                <a:latin typeface="Calibri" panose="020F0502020204030204"/>
              </a:rPr>
              <a:t>Đun nước lửa quá to dễ làm cạn hết nước, lãng phí dầu hoả, dễ</a:t>
            </a:r>
            <a:r>
              <a:rPr lang="en-US" sz="4400">
                <a:solidFill>
                  <a:srgbClr val="FF0000"/>
                </a:solidFill>
                <a:latin typeface="Calibri" panose="020F0502020204030204"/>
              </a:rPr>
              <a:t> </a:t>
            </a:r>
            <a:r>
              <a:rPr lang="vi-VN" sz="4400">
                <a:solidFill>
                  <a:srgbClr val="FF0000"/>
                </a:solidFill>
                <a:latin typeface="Calibri" panose="020F0502020204030204"/>
              </a:rPr>
              <a:t>gây ra cháy, nổ.</a:t>
            </a:r>
          </a:p>
        </p:txBody>
      </p:sp>
      <p:pic>
        <p:nvPicPr>
          <p:cNvPr id="3074" name="Picture 2" descr="PHIẾU MẶT CƯỜI MẶT BUỒN | Shopee Việt Nam">
            <a:extLst>
              <a:ext uri="{FF2B5EF4-FFF2-40B4-BE49-F238E27FC236}">
                <a16:creationId xmlns:a16="http://schemas.microsoft.com/office/drawing/2014/main" id="{30F27872-B6F3-1B6C-7458-7FCC7ED6BC1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812" t="13867" b="5394"/>
          <a:stretch/>
        </p:blipFill>
        <p:spPr bwMode="auto">
          <a:xfrm>
            <a:off x="728500" y="1392881"/>
            <a:ext cx="1623848" cy="256132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1E7E662-CFA9-9CDD-7D8E-2DF1AD4EB6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8326" y="671052"/>
            <a:ext cx="6395347" cy="3832991"/>
          </a:xfrm>
          <a:prstGeom prst="rect">
            <a:avLst/>
          </a:prstGeom>
        </p:spPr>
      </p:pic>
    </p:spTree>
    <p:extLst>
      <p:ext uri="{BB962C8B-B14F-4D97-AF65-F5344CB8AC3E}">
        <p14:creationId xmlns:p14="http://schemas.microsoft.com/office/powerpoint/2010/main" val="373599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fade">
                                      <p:cBhvr>
                                        <p:cTn id="13" dur="1000"/>
                                        <p:tgtEl>
                                          <p:spTgt spid="3074"/>
                                        </p:tgtEl>
                                      </p:cBhvr>
                                    </p:animEffect>
                                    <p:anim calcmode="lin" valueType="num">
                                      <p:cBhvr>
                                        <p:cTn id="14" dur="1000" fill="hold"/>
                                        <p:tgtEl>
                                          <p:spTgt spid="3074"/>
                                        </p:tgtEl>
                                        <p:attrNameLst>
                                          <p:attrName>ppt_x</p:attrName>
                                        </p:attrNameLst>
                                      </p:cBhvr>
                                      <p:tavLst>
                                        <p:tav tm="0">
                                          <p:val>
                                            <p:strVal val="#ppt_x"/>
                                          </p:val>
                                        </p:tav>
                                        <p:tav tm="100000">
                                          <p:val>
                                            <p:strVal val="#ppt_x"/>
                                          </p:val>
                                        </p:tav>
                                      </p:tavLst>
                                    </p:anim>
                                    <p:anim calcmode="lin" valueType="num">
                                      <p:cBhvr>
                                        <p:cTn id="15"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339080" y="367943"/>
            <a:ext cx="11327403" cy="6190512"/>
          </a:xfrm>
          <a:prstGeom prst="roundRect">
            <a:avLst/>
          </a:prstGeom>
          <a:solidFill>
            <a:schemeClr val="bg1">
              <a:alpha val="94000"/>
            </a:schemeClr>
          </a:solidFill>
          <a:ln w="38100">
            <a:solidFill>
              <a:schemeClr val="accent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Hình chữ nhật: Góc Tròn 4">
            <a:extLst>
              <a:ext uri="{FF2B5EF4-FFF2-40B4-BE49-F238E27FC236}">
                <a16:creationId xmlns:a16="http://schemas.microsoft.com/office/drawing/2014/main" id="{1C53C3E3-E611-E051-267C-B453E5BAB53D}"/>
              </a:ext>
            </a:extLst>
          </p:cNvPr>
          <p:cNvSpPr/>
          <p:nvPr/>
        </p:nvSpPr>
        <p:spPr>
          <a:xfrm>
            <a:off x="2276535" y="4632483"/>
            <a:ext cx="7452492" cy="1554465"/>
          </a:xfrm>
          <a:prstGeom prst="roundRect">
            <a:avLst/>
          </a:prstGeom>
          <a:solidFill>
            <a:schemeClr val="bg1">
              <a:alpha val="79000"/>
            </a:schemeClr>
          </a:solidFill>
          <a:ln w="38100">
            <a:solidFill>
              <a:schemeClr val="accent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400">
                <a:solidFill>
                  <a:srgbClr val="FF0000"/>
                </a:solidFill>
                <a:latin typeface="Calibri" panose="020F0502020204030204"/>
              </a:rPr>
              <a:t>Cứ để bếp cháy dù không đun nấu gây</a:t>
            </a:r>
            <a:r>
              <a:rPr lang="en-US" sz="4400">
                <a:solidFill>
                  <a:srgbClr val="FF0000"/>
                </a:solidFill>
                <a:latin typeface="Calibri" panose="020F0502020204030204"/>
              </a:rPr>
              <a:t> </a:t>
            </a:r>
            <a:r>
              <a:rPr lang="vi-VN" sz="4400">
                <a:solidFill>
                  <a:srgbClr val="FF0000"/>
                </a:solidFill>
                <a:latin typeface="Calibri" panose="020F0502020204030204"/>
              </a:rPr>
              <a:t>lãng phí than đá.</a:t>
            </a:r>
          </a:p>
        </p:txBody>
      </p:sp>
      <p:pic>
        <p:nvPicPr>
          <p:cNvPr id="3074" name="Picture 2" descr="PHIẾU MẶT CƯỜI MẶT BUỒN | Shopee Việt Nam">
            <a:extLst>
              <a:ext uri="{FF2B5EF4-FFF2-40B4-BE49-F238E27FC236}">
                <a16:creationId xmlns:a16="http://schemas.microsoft.com/office/drawing/2014/main" id="{30F27872-B6F3-1B6C-7458-7FCC7ED6BC1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812" t="13867" b="5394"/>
          <a:stretch/>
        </p:blipFill>
        <p:spPr bwMode="auto">
          <a:xfrm>
            <a:off x="728500" y="1392881"/>
            <a:ext cx="1623848" cy="256132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0FBCF5C-E703-E2EC-DA3C-D6D3E2B390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6930" y="671052"/>
            <a:ext cx="6158140" cy="3767598"/>
          </a:xfrm>
          <a:prstGeom prst="rect">
            <a:avLst/>
          </a:prstGeom>
        </p:spPr>
      </p:pic>
    </p:spTree>
    <p:extLst>
      <p:ext uri="{BB962C8B-B14F-4D97-AF65-F5344CB8AC3E}">
        <p14:creationId xmlns:p14="http://schemas.microsoft.com/office/powerpoint/2010/main" val="2201160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fade">
                                      <p:cBhvr>
                                        <p:cTn id="13" dur="1000"/>
                                        <p:tgtEl>
                                          <p:spTgt spid="3074"/>
                                        </p:tgtEl>
                                      </p:cBhvr>
                                    </p:animEffect>
                                    <p:anim calcmode="lin" valueType="num">
                                      <p:cBhvr>
                                        <p:cTn id="14" dur="1000" fill="hold"/>
                                        <p:tgtEl>
                                          <p:spTgt spid="3074"/>
                                        </p:tgtEl>
                                        <p:attrNameLst>
                                          <p:attrName>ppt_x</p:attrName>
                                        </p:attrNameLst>
                                      </p:cBhvr>
                                      <p:tavLst>
                                        <p:tav tm="0">
                                          <p:val>
                                            <p:strVal val="#ppt_x"/>
                                          </p:val>
                                        </p:tav>
                                        <p:tav tm="100000">
                                          <p:val>
                                            <p:strVal val="#ppt_x"/>
                                          </p:val>
                                        </p:tav>
                                      </p:tavLst>
                                    </p:anim>
                                    <p:anim calcmode="lin" valueType="num">
                                      <p:cBhvr>
                                        <p:cTn id="15"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339080" y="367943"/>
            <a:ext cx="11327403" cy="6190512"/>
          </a:xfrm>
          <a:prstGeom prst="roundRect">
            <a:avLst/>
          </a:prstGeom>
          <a:solidFill>
            <a:schemeClr val="bg1">
              <a:alpha val="94000"/>
            </a:schemeClr>
          </a:solidFill>
          <a:ln w="38100">
            <a:solidFill>
              <a:schemeClr val="accent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Hình chữ nhật: Góc Tròn 4">
            <a:extLst>
              <a:ext uri="{FF2B5EF4-FFF2-40B4-BE49-F238E27FC236}">
                <a16:creationId xmlns:a16="http://schemas.microsoft.com/office/drawing/2014/main" id="{1C53C3E3-E611-E051-267C-B453E5BAB53D}"/>
              </a:ext>
            </a:extLst>
          </p:cNvPr>
          <p:cNvSpPr/>
          <p:nvPr/>
        </p:nvSpPr>
        <p:spPr>
          <a:xfrm>
            <a:off x="2276535" y="4267201"/>
            <a:ext cx="8200966" cy="2222856"/>
          </a:xfrm>
          <a:prstGeom prst="roundRect">
            <a:avLst/>
          </a:prstGeom>
          <a:solidFill>
            <a:schemeClr val="bg1">
              <a:alpha val="79000"/>
            </a:schemeClr>
          </a:solidFill>
          <a:ln w="38100">
            <a:solidFill>
              <a:schemeClr val="accent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400">
                <a:solidFill>
                  <a:srgbClr val="FF0000"/>
                </a:solidFill>
                <a:latin typeface="Calibri" panose="020F0502020204030204"/>
              </a:rPr>
              <a:t>Đi lại bằng các phương tiện giao thông công cộng giúp giảm thiểu khí thải và tiết kiệm</a:t>
            </a:r>
            <a:r>
              <a:rPr lang="en-US" sz="4400">
                <a:solidFill>
                  <a:srgbClr val="FF0000"/>
                </a:solidFill>
                <a:latin typeface="Calibri" panose="020F0502020204030204"/>
              </a:rPr>
              <a:t> </a:t>
            </a:r>
            <a:r>
              <a:rPr lang="vi-VN" sz="4400">
                <a:solidFill>
                  <a:srgbClr val="FF0000"/>
                </a:solidFill>
                <a:latin typeface="Calibri" panose="020F0502020204030204"/>
              </a:rPr>
              <a:t>xăng, dầu.</a:t>
            </a:r>
          </a:p>
        </p:txBody>
      </p:sp>
      <p:pic>
        <p:nvPicPr>
          <p:cNvPr id="2" name="Picture 1">
            <a:extLst>
              <a:ext uri="{FF2B5EF4-FFF2-40B4-BE49-F238E27FC236}">
                <a16:creationId xmlns:a16="http://schemas.microsoft.com/office/drawing/2014/main" id="{D9A00B59-96BA-A4AA-36EC-E249AA5866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2033" y="670112"/>
            <a:ext cx="6287934" cy="3837616"/>
          </a:xfrm>
          <a:prstGeom prst="rect">
            <a:avLst/>
          </a:prstGeom>
        </p:spPr>
      </p:pic>
      <p:pic>
        <p:nvPicPr>
          <p:cNvPr id="6" name="Picture 2" descr="PHIẾU MẶT CƯỜI MẶT BUỒN | Shopee Việt Nam">
            <a:extLst>
              <a:ext uri="{FF2B5EF4-FFF2-40B4-BE49-F238E27FC236}">
                <a16:creationId xmlns:a16="http://schemas.microsoft.com/office/drawing/2014/main" id="{11F181FE-1083-58F9-4A37-95CA9B12863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88" t="13896" r="50000" b="5365"/>
          <a:stretch/>
        </p:blipFill>
        <p:spPr bwMode="auto">
          <a:xfrm>
            <a:off x="728500" y="1392881"/>
            <a:ext cx="1623848" cy="2561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5745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325125" y="429694"/>
            <a:ext cx="11327403" cy="6190512"/>
          </a:xfrm>
          <a:prstGeom prst="roundRect">
            <a:avLst>
              <a:gd name="adj" fmla="val 8051"/>
            </a:avLst>
          </a:prstGeom>
          <a:solidFill>
            <a:schemeClr val="bg1">
              <a:alpha val="94000"/>
            </a:schemeClr>
          </a:solidFill>
          <a:ln w="38100">
            <a:solidFill>
              <a:schemeClr val="accent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4" name="Table 3">
            <a:extLst>
              <a:ext uri="{FF2B5EF4-FFF2-40B4-BE49-F238E27FC236}">
                <a16:creationId xmlns:a16="http://schemas.microsoft.com/office/drawing/2014/main" id="{96625F67-A251-CA84-21C9-6238C7DC0525}"/>
              </a:ext>
            </a:extLst>
          </p:cNvPr>
          <p:cNvGraphicFramePr>
            <a:graphicFrameLocks noGrp="1"/>
          </p:cNvGraphicFramePr>
          <p:nvPr>
            <p:extLst>
              <p:ext uri="{D42A27DB-BD31-4B8C-83A1-F6EECF244321}">
                <p14:modId xmlns:p14="http://schemas.microsoft.com/office/powerpoint/2010/main" val="411183507"/>
              </p:ext>
            </p:extLst>
          </p:nvPr>
        </p:nvGraphicFramePr>
        <p:xfrm>
          <a:off x="738153" y="767080"/>
          <a:ext cx="10501346" cy="5323840"/>
        </p:xfrm>
        <a:graphic>
          <a:graphicData uri="http://schemas.openxmlformats.org/drawingml/2006/table">
            <a:tbl>
              <a:tblPr firstRow="1" firstCol="1" lastRow="1" lastCol="1" bandRow="1" bandCol="1"/>
              <a:tblGrid>
                <a:gridCol w="2557496">
                  <a:extLst>
                    <a:ext uri="{9D8B030D-6E8A-4147-A177-3AD203B41FA5}">
                      <a16:colId xmlns:a16="http://schemas.microsoft.com/office/drawing/2014/main" val="3210919782"/>
                    </a:ext>
                  </a:extLst>
                </a:gridCol>
                <a:gridCol w="1181100">
                  <a:extLst>
                    <a:ext uri="{9D8B030D-6E8A-4147-A177-3AD203B41FA5}">
                      <a16:colId xmlns:a16="http://schemas.microsoft.com/office/drawing/2014/main" val="3506280405"/>
                    </a:ext>
                  </a:extLst>
                </a:gridCol>
                <a:gridCol w="1466850">
                  <a:extLst>
                    <a:ext uri="{9D8B030D-6E8A-4147-A177-3AD203B41FA5}">
                      <a16:colId xmlns:a16="http://schemas.microsoft.com/office/drawing/2014/main" val="1795471397"/>
                    </a:ext>
                  </a:extLst>
                </a:gridCol>
                <a:gridCol w="5295900">
                  <a:extLst>
                    <a:ext uri="{9D8B030D-6E8A-4147-A177-3AD203B41FA5}">
                      <a16:colId xmlns:a16="http://schemas.microsoft.com/office/drawing/2014/main" val="2022194656"/>
                    </a:ext>
                  </a:extLst>
                </a:gridCol>
              </a:tblGrid>
              <a:tr h="598170">
                <a:tc>
                  <a:txBody>
                    <a:bodyPr/>
                    <a:lstStyle/>
                    <a:p>
                      <a:pPr algn="ctr">
                        <a:lnSpc>
                          <a:spcPct val="100000"/>
                        </a:lnSpc>
                        <a:spcBef>
                          <a:spcPts val="445"/>
                        </a:spcBef>
                      </a:pPr>
                      <a:r>
                        <a:rPr lang="vi-VN" sz="2400">
                          <a:solidFill>
                            <a:srgbClr val="FF0000"/>
                          </a:solidFill>
                          <a:effectLst/>
                          <a:latin typeface="Times New Roman" panose="02020603050405020304" pitchFamily="18" charset="0"/>
                          <a:ea typeface="Times New Roman" panose="02020603050405020304" pitchFamily="18" charset="0"/>
                        </a:rPr>
                        <a:t> </a:t>
                      </a:r>
                      <a:endParaRPr lang="en-US" sz="2400">
                        <a:solidFill>
                          <a:srgbClr val="FF0000"/>
                        </a:solidFill>
                        <a:effectLst/>
                        <a:latin typeface="Times New Roman" panose="02020603050405020304" pitchFamily="18" charset="0"/>
                        <a:ea typeface="Times New Roman" panose="02020603050405020304" pitchFamily="18" charset="0"/>
                      </a:endParaRPr>
                    </a:p>
                    <a:p>
                      <a:pPr marL="6350" algn="ctr">
                        <a:lnSpc>
                          <a:spcPct val="100000"/>
                        </a:lnSpc>
                      </a:pPr>
                      <a:r>
                        <a:rPr lang="vi-VN" sz="2400" spc="-20">
                          <a:solidFill>
                            <a:srgbClr val="FF0000"/>
                          </a:solidFill>
                          <a:effectLst/>
                          <a:latin typeface="Times New Roman" panose="02020603050405020304" pitchFamily="18" charset="0"/>
                          <a:ea typeface="Times New Roman" panose="02020603050405020304" pitchFamily="18" charset="0"/>
                        </a:rPr>
                        <a:t>Hình</a:t>
                      </a:r>
                      <a:endParaRPr lang="en-US" sz="2400">
                        <a:solidFill>
                          <a:srgbClr val="FF0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86995" marR="64770" indent="-12065" algn="ctr">
                        <a:lnSpc>
                          <a:spcPct val="100000"/>
                        </a:lnSpc>
                        <a:spcBef>
                          <a:spcPts val="910"/>
                        </a:spcBef>
                        <a:spcAft>
                          <a:spcPts val="0"/>
                        </a:spcAft>
                      </a:pPr>
                      <a:r>
                        <a:rPr lang="vi-VN" sz="2400" spc="-20">
                          <a:solidFill>
                            <a:srgbClr val="FF0000"/>
                          </a:solidFill>
                          <a:effectLst/>
                          <a:latin typeface="Times New Roman" panose="02020603050405020304" pitchFamily="18" charset="0"/>
                          <a:ea typeface="Times New Roman" panose="02020603050405020304" pitchFamily="18" charset="0"/>
                        </a:rPr>
                        <a:t>Nên làm</a:t>
                      </a:r>
                      <a:endParaRPr lang="en-US" sz="2400">
                        <a:solidFill>
                          <a:srgbClr val="FF0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8255" algn="ctr">
                        <a:lnSpc>
                          <a:spcPct val="100000"/>
                        </a:lnSpc>
                        <a:spcBef>
                          <a:spcPts val="110"/>
                        </a:spcBef>
                        <a:spcAft>
                          <a:spcPts val="0"/>
                        </a:spcAft>
                      </a:pPr>
                      <a:r>
                        <a:rPr lang="vi-VN" sz="2400" spc="-10">
                          <a:solidFill>
                            <a:srgbClr val="FF0000"/>
                          </a:solidFill>
                          <a:effectLst/>
                          <a:latin typeface="Times New Roman" panose="02020603050405020304" pitchFamily="18" charset="0"/>
                          <a:ea typeface="Times New Roman" panose="02020603050405020304" pitchFamily="18" charset="0"/>
                        </a:rPr>
                        <a:t>Không </a:t>
                      </a:r>
                      <a:r>
                        <a:rPr lang="vi-VN" sz="2400" spc="-20">
                          <a:solidFill>
                            <a:srgbClr val="FF0000"/>
                          </a:solidFill>
                          <a:effectLst/>
                          <a:latin typeface="Times New Roman" panose="02020603050405020304" pitchFamily="18" charset="0"/>
                          <a:ea typeface="Times New Roman" panose="02020603050405020304" pitchFamily="18" charset="0"/>
                        </a:rPr>
                        <a:t>nên</a:t>
                      </a:r>
                      <a:endParaRPr lang="en-US" sz="2400">
                        <a:solidFill>
                          <a:srgbClr val="FF0000"/>
                        </a:solidFill>
                        <a:effectLst/>
                        <a:latin typeface="Times New Roman" panose="02020603050405020304" pitchFamily="18" charset="0"/>
                        <a:ea typeface="Times New Roman" panose="02020603050405020304" pitchFamily="18" charset="0"/>
                      </a:endParaRPr>
                    </a:p>
                    <a:p>
                      <a:pPr marL="8255" marR="1905" algn="ctr">
                        <a:lnSpc>
                          <a:spcPct val="100000"/>
                        </a:lnSpc>
                        <a:spcAft>
                          <a:spcPts val="0"/>
                        </a:spcAft>
                      </a:pPr>
                      <a:r>
                        <a:rPr lang="vi-VN" sz="2400" spc="-20">
                          <a:solidFill>
                            <a:srgbClr val="FF0000"/>
                          </a:solidFill>
                          <a:effectLst/>
                          <a:latin typeface="Times New Roman" panose="02020603050405020304" pitchFamily="18" charset="0"/>
                          <a:ea typeface="Times New Roman" panose="02020603050405020304" pitchFamily="18" charset="0"/>
                        </a:rPr>
                        <a:t>làm</a:t>
                      </a:r>
                      <a:endParaRPr lang="en-US" sz="2400">
                        <a:solidFill>
                          <a:srgbClr val="FF0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0000"/>
                        </a:lnSpc>
                        <a:spcBef>
                          <a:spcPts val="445"/>
                        </a:spcBef>
                      </a:pPr>
                      <a:r>
                        <a:rPr lang="vi-VN" sz="2400">
                          <a:solidFill>
                            <a:srgbClr val="FF0000"/>
                          </a:solidFill>
                          <a:effectLst/>
                          <a:latin typeface="Times New Roman" panose="02020603050405020304" pitchFamily="18" charset="0"/>
                          <a:ea typeface="Times New Roman" panose="02020603050405020304" pitchFamily="18" charset="0"/>
                        </a:rPr>
                        <a:t> </a:t>
                      </a:r>
                      <a:endParaRPr lang="en-US" sz="2400">
                        <a:solidFill>
                          <a:srgbClr val="FF0000"/>
                        </a:solidFill>
                        <a:effectLst/>
                        <a:latin typeface="Times New Roman" panose="02020603050405020304" pitchFamily="18" charset="0"/>
                        <a:ea typeface="Times New Roman" panose="02020603050405020304" pitchFamily="18" charset="0"/>
                      </a:endParaRPr>
                    </a:p>
                    <a:p>
                      <a:pPr marL="405130" algn="ctr">
                        <a:lnSpc>
                          <a:spcPct val="100000"/>
                        </a:lnSpc>
                      </a:pPr>
                      <a:r>
                        <a:rPr lang="vi-VN" sz="2400">
                          <a:solidFill>
                            <a:srgbClr val="FF0000"/>
                          </a:solidFill>
                          <a:effectLst/>
                          <a:latin typeface="Times New Roman" panose="02020603050405020304" pitchFamily="18" charset="0"/>
                          <a:ea typeface="Times New Roman" panose="02020603050405020304" pitchFamily="18" charset="0"/>
                        </a:rPr>
                        <a:t>Giải </a:t>
                      </a:r>
                      <a:r>
                        <a:rPr lang="vi-VN" sz="2400" spc="-10">
                          <a:solidFill>
                            <a:srgbClr val="FF0000"/>
                          </a:solidFill>
                          <a:effectLst/>
                          <a:latin typeface="Times New Roman" panose="02020603050405020304" pitchFamily="18" charset="0"/>
                          <a:ea typeface="Times New Roman" panose="02020603050405020304" pitchFamily="18" charset="0"/>
                        </a:rPr>
                        <a:t>thích</a:t>
                      </a:r>
                      <a:endParaRPr lang="en-US" sz="2400">
                        <a:solidFill>
                          <a:srgbClr val="FF0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115072384"/>
                  </a:ext>
                </a:extLst>
              </a:tr>
              <a:tr h="1004570">
                <a:tc>
                  <a:txBody>
                    <a:bodyPr/>
                    <a:lstStyle/>
                    <a:p>
                      <a:pPr>
                        <a:lnSpc>
                          <a:spcPct val="100000"/>
                        </a:lnSpc>
                      </a:pPr>
                      <a:endParaRPr lang="en-US" sz="2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00000"/>
                        </a:lnSpc>
                      </a:pPr>
                      <a:r>
                        <a:rPr lang="vi-VN" sz="2400">
                          <a:effectLst/>
                          <a:latin typeface="Times New Roman" panose="02020603050405020304" pitchFamily="18" charset="0"/>
                          <a:ea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endParaRPr>
                    </a:p>
                    <a:p>
                      <a:pPr>
                        <a:lnSpc>
                          <a:spcPct val="100000"/>
                        </a:lnSpc>
                        <a:spcBef>
                          <a:spcPts val="780"/>
                        </a:spcBef>
                      </a:pPr>
                      <a:r>
                        <a:rPr lang="vi-VN" sz="2400">
                          <a:effectLst/>
                          <a:latin typeface="Times New Roman" panose="02020603050405020304" pitchFamily="18" charset="0"/>
                          <a:ea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endParaRPr>
                    </a:p>
                    <a:p>
                      <a:pPr marL="5715" algn="ctr">
                        <a:lnSpc>
                          <a:spcPct val="100000"/>
                        </a:lnSpc>
                      </a:pPr>
                      <a:r>
                        <a:rPr lang="vi-VN" sz="2400" spc="-50">
                          <a:effectLst/>
                          <a:latin typeface="Times New Roman" panose="02020603050405020304" pitchFamily="18" charset="0"/>
                          <a:ea typeface="Times New Roman" panose="02020603050405020304" pitchFamily="18" charset="0"/>
                        </a:rPr>
                        <a:t>X</a:t>
                      </a:r>
                      <a:endParaRPr lang="en-US" sz="2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00000"/>
                        </a:lnSpc>
                      </a:pPr>
                      <a:r>
                        <a:rPr lang="vi-VN" sz="2400">
                          <a:effectLst/>
                          <a:latin typeface="Times New Roman" panose="02020603050405020304" pitchFamily="18" charset="0"/>
                          <a:ea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50800" marR="41910" algn="just">
                        <a:lnSpc>
                          <a:spcPct val="100000"/>
                        </a:lnSpc>
                        <a:spcBef>
                          <a:spcPts val="110"/>
                        </a:spcBef>
                        <a:spcAft>
                          <a:spcPts val="0"/>
                        </a:spcAft>
                      </a:pPr>
                      <a:r>
                        <a:rPr lang="vi-VN" sz="2400">
                          <a:effectLst/>
                          <a:latin typeface="Times New Roman" panose="02020603050405020304" pitchFamily="18" charset="0"/>
                          <a:ea typeface="Times New Roman" panose="02020603050405020304" pitchFamily="18" charset="0"/>
                        </a:rPr>
                        <a:t>Dùng nồi nấu có kích thước phù hợp và vặn ngọn lửa vừa phải giúp</a:t>
                      </a:r>
                      <a:r>
                        <a:rPr lang="vi-VN" sz="2400" spc="100">
                          <a:effectLst/>
                          <a:latin typeface="Times New Roman" panose="02020603050405020304" pitchFamily="18" charset="0"/>
                          <a:ea typeface="Times New Roman" panose="02020603050405020304" pitchFamily="18" charset="0"/>
                        </a:rPr>
                        <a:t> </a:t>
                      </a:r>
                      <a:r>
                        <a:rPr lang="vi-VN" sz="2400">
                          <a:effectLst/>
                          <a:latin typeface="Times New Roman" panose="02020603050405020304" pitchFamily="18" charset="0"/>
                          <a:ea typeface="Times New Roman" panose="02020603050405020304" pitchFamily="18" charset="0"/>
                        </a:rPr>
                        <a:t>tiết</a:t>
                      </a:r>
                      <a:r>
                        <a:rPr lang="vi-VN" sz="2400" spc="100">
                          <a:effectLst/>
                          <a:latin typeface="Times New Roman" panose="02020603050405020304" pitchFamily="18" charset="0"/>
                          <a:ea typeface="Times New Roman" panose="02020603050405020304" pitchFamily="18" charset="0"/>
                        </a:rPr>
                        <a:t> </a:t>
                      </a:r>
                      <a:r>
                        <a:rPr lang="vi-VN" sz="2400">
                          <a:effectLst/>
                          <a:latin typeface="Times New Roman" panose="02020603050405020304" pitchFamily="18" charset="0"/>
                          <a:ea typeface="Times New Roman" panose="02020603050405020304" pitchFamily="18" charset="0"/>
                        </a:rPr>
                        <a:t>kiệm</a:t>
                      </a:r>
                      <a:r>
                        <a:rPr lang="vi-VN" sz="2400" spc="100">
                          <a:effectLst/>
                          <a:latin typeface="Times New Roman" panose="02020603050405020304" pitchFamily="18" charset="0"/>
                          <a:ea typeface="Times New Roman" panose="02020603050405020304" pitchFamily="18" charset="0"/>
                        </a:rPr>
                        <a:t> </a:t>
                      </a:r>
                      <a:r>
                        <a:rPr lang="vi-VN" sz="2400">
                          <a:effectLst/>
                          <a:latin typeface="Times New Roman" panose="02020603050405020304" pitchFamily="18" charset="0"/>
                          <a:ea typeface="Times New Roman" panose="02020603050405020304" pitchFamily="18" charset="0"/>
                        </a:rPr>
                        <a:t>khí</a:t>
                      </a:r>
                      <a:r>
                        <a:rPr lang="vi-VN" sz="2400" spc="100">
                          <a:effectLst/>
                          <a:latin typeface="Times New Roman" panose="02020603050405020304" pitchFamily="18" charset="0"/>
                          <a:ea typeface="Times New Roman" panose="02020603050405020304" pitchFamily="18" charset="0"/>
                        </a:rPr>
                        <a:t> </a:t>
                      </a:r>
                      <a:r>
                        <a:rPr lang="vi-VN" sz="2400" spc="-25">
                          <a:effectLst/>
                          <a:latin typeface="Times New Roman" panose="02020603050405020304" pitchFamily="18" charset="0"/>
                          <a:ea typeface="Times New Roman" panose="02020603050405020304" pitchFamily="18" charset="0"/>
                        </a:rPr>
                        <a:t>gas</a:t>
                      </a:r>
                      <a:r>
                        <a:rPr lang="en-US" sz="2400" spc="-25">
                          <a:effectLst/>
                          <a:latin typeface="Times New Roman" panose="02020603050405020304" pitchFamily="18" charset="0"/>
                          <a:ea typeface="Times New Roman" panose="02020603050405020304" pitchFamily="18" charset="0"/>
                        </a:rPr>
                        <a:t> </a:t>
                      </a:r>
                      <a:r>
                        <a:rPr lang="vi-VN" sz="2400">
                          <a:effectLst/>
                          <a:latin typeface="Times New Roman" panose="02020603050405020304" pitchFamily="18" charset="0"/>
                          <a:ea typeface="Times New Roman" panose="02020603050405020304" pitchFamily="18" charset="0"/>
                        </a:rPr>
                        <a:t>khi đun </a:t>
                      </a:r>
                      <a:r>
                        <a:rPr lang="vi-VN" sz="2400" spc="-20">
                          <a:effectLst/>
                          <a:latin typeface="Times New Roman" panose="02020603050405020304" pitchFamily="18" charset="0"/>
                          <a:ea typeface="Times New Roman" panose="02020603050405020304" pitchFamily="18" charset="0"/>
                        </a:rPr>
                        <a:t>nấu.</a:t>
                      </a:r>
                      <a:endParaRPr lang="en-US" sz="2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43392918"/>
                  </a:ext>
                </a:extLst>
              </a:tr>
              <a:tr h="801370">
                <a:tc>
                  <a:txBody>
                    <a:bodyPr/>
                    <a:lstStyle/>
                    <a:p>
                      <a:pPr>
                        <a:lnSpc>
                          <a:spcPct val="100000"/>
                        </a:lnSpc>
                        <a:spcBef>
                          <a:spcPts val="1245"/>
                        </a:spcBef>
                      </a:pPr>
                      <a:endParaRPr lang="en-US" sz="2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00000"/>
                        </a:lnSpc>
                      </a:pPr>
                      <a:r>
                        <a:rPr lang="vi-VN" sz="2400">
                          <a:effectLst/>
                          <a:latin typeface="Times New Roman" panose="02020603050405020304" pitchFamily="18" charset="0"/>
                          <a:ea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00000"/>
                        </a:lnSpc>
                        <a:spcBef>
                          <a:spcPts val="1245"/>
                        </a:spcBef>
                      </a:pPr>
                      <a:r>
                        <a:rPr lang="vi-VN" sz="2400">
                          <a:effectLst/>
                          <a:latin typeface="Times New Roman" panose="02020603050405020304" pitchFamily="18" charset="0"/>
                          <a:ea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endParaRPr>
                    </a:p>
                    <a:p>
                      <a:pPr marL="8255" marR="2540" algn="ctr">
                        <a:lnSpc>
                          <a:spcPct val="100000"/>
                        </a:lnSpc>
                        <a:spcAft>
                          <a:spcPts val="0"/>
                        </a:spcAft>
                      </a:pPr>
                      <a:r>
                        <a:rPr lang="vi-VN" sz="2400" spc="-50">
                          <a:effectLst/>
                          <a:latin typeface="Times New Roman" panose="02020603050405020304" pitchFamily="18" charset="0"/>
                          <a:ea typeface="Times New Roman" panose="02020603050405020304" pitchFamily="18" charset="0"/>
                        </a:rPr>
                        <a:t>X</a:t>
                      </a:r>
                      <a:endParaRPr lang="en-US" sz="2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50800" marR="41910" algn="just">
                        <a:lnSpc>
                          <a:spcPct val="100000"/>
                        </a:lnSpc>
                        <a:spcBef>
                          <a:spcPts val="110"/>
                        </a:spcBef>
                        <a:spcAft>
                          <a:spcPts val="0"/>
                        </a:spcAft>
                      </a:pPr>
                      <a:r>
                        <a:rPr lang="vi-VN" sz="2400">
                          <a:effectLst/>
                          <a:latin typeface="Times New Roman" panose="02020603050405020304" pitchFamily="18" charset="0"/>
                          <a:ea typeface="Times New Roman" panose="02020603050405020304" pitchFamily="18" charset="0"/>
                        </a:rPr>
                        <a:t>Đun nước lửa quá to dễ làm cạn hết nước, lãng</a:t>
                      </a:r>
                      <a:r>
                        <a:rPr lang="vi-VN" sz="2400" spc="260">
                          <a:effectLst/>
                          <a:latin typeface="Times New Roman" panose="02020603050405020304" pitchFamily="18" charset="0"/>
                          <a:ea typeface="Times New Roman" panose="02020603050405020304" pitchFamily="18" charset="0"/>
                        </a:rPr>
                        <a:t> </a:t>
                      </a:r>
                      <a:r>
                        <a:rPr lang="vi-VN" sz="2400">
                          <a:effectLst/>
                          <a:latin typeface="Times New Roman" panose="02020603050405020304" pitchFamily="18" charset="0"/>
                          <a:ea typeface="Times New Roman" panose="02020603050405020304" pitchFamily="18" charset="0"/>
                        </a:rPr>
                        <a:t>phí</a:t>
                      </a:r>
                      <a:r>
                        <a:rPr lang="vi-VN" sz="2400" spc="265">
                          <a:effectLst/>
                          <a:latin typeface="Times New Roman" panose="02020603050405020304" pitchFamily="18" charset="0"/>
                          <a:ea typeface="Times New Roman" panose="02020603050405020304" pitchFamily="18" charset="0"/>
                        </a:rPr>
                        <a:t> </a:t>
                      </a:r>
                      <a:r>
                        <a:rPr lang="vi-VN" sz="2400">
                          <a:effectLst/>
                          <a:latin typeface="Times New Roman" panose="02020603050405020304" pitchFamily="18" charset="0"/>
                          <a:ea typeface="Times New Roman" panose="02020603050405020304" pitchFamily="18" charset="0"/>
                        </a:rPr>
                        <a:t>dầu</a:t>
                      </a:r>
                      <a:r>
                        <a:rPr lang="vi-VN" sz="2400" spc="265">
                          <a:effectLst/>
                          <a:latin typeface="Times New Roman" panose="02020603050405020304" pitchFamily="18" charset="0"/>
                          <a:ea typeface="Times New Roman" panose="02020603050405020304" pitchFamily="18" charset="0"/>
                        </a:rPr>
                        <a:t> </a:t>
                      </a:r>
                      <a:r>
                        <a:rPr lang="vi-VN" sz="2400">
                          <a:effectLst/>
                          <a:latin typeface="Times New Roman" panose="02020603050405020304" pitchFamily="18" charset="0"/>
                          <a:ea typeface="Times New Roman" panose="02020603050405020304" pitchFamily="18" charset="0"/>
                        </a:rPr>
                        <a:t>hoả,</a:t>
                      </a:r>
                      <a:r>
                        <a:rPr lang="vi-VN" sz="2400" spc="265">
                          <a:effectLst/>
                          <a:latin typeface="Times New Roman" panose="02020603050405020304" pitchFamily="18" charset="0"/>
                          <a:ea typeface="Times New Roman" panose="02020603050405020304" pitchFamily="18" charset="0"/>
                        </a:rPr>
                        <a:t> </a:t>
                      </a:r>
                      <a:r>
                        <a:rPr lang="vi-VN" sz="2400" spc="-25">
                          <a:effectLst/>
                          <a:latin typeface="Times New Roman" panose="02020603050405020304" pitchFamily="18" charset="0"/>
                          <a:ea typeface="Times New Roman" panose="02020603050405020304" pitchFamily="18" charset="0"/>
                        </a:rPr>
                        <a:t>dễ</a:t>
                      </a:r>
                      <a:endParaRPr lang="en-US" sz="2400">
                        <a:effectLst/>
                        <a:latin typeface="Times New Roman" panose="02020603050405020304" pitchFamily="18" charset="0"/>
                        <a:ea typeface="Times New Roman" panose="02020603050405020304" pitchFamily="18" charset="0"/>
                      </a:endParaRPr>
                    </a:p>
                    <a:p>
                      <a:pPr marL="50800" algn="just">
                        <a:lnSpc>
                          <a:spcPct val="100000"/>
                        </a:lnSpc>
                      </a:pPr>
                      <a:r>
                        <a:rPr lang="vi-VN" sz="2400">
                          <a:effectLst/>
                          <a:latin typeface="Times New Roman" panose="02020603050405020304" pitchFamily="18" charset="0"/>
                          <a:ea typeface="Times New Roman" panose="02020603050405020304" pitchFamily="18" charset="0"/>
                        </a:rPr>
                        <a:t>gây</a:t>
                      </a:r>
                      <a:r>
                        <a:rPr lang="vi-VN" sz="2400" spc="-25">
                          <a:effectLst/>
                          <a:latin typeface="Times New Roman" panose="02020603050405020304" pitchFamily="18" charset="0"/>
                          <a:ea typeface="Times New Roman" panose="02020603050405020304" pitchFamily="18" charset="0"/>
                        </a:rPr>
                        <a:t> </a:t>
                      </a:r>
                      <a:r>
                        <a:rPr lang="vi-VN" sz="2400">
                          <a:effectLst/>
                          <a:latin typeface="Times New Roman" panose="02020603050405020304" pitchFamily="18" charset="0"/>
                          <a:ea typeface="Times New Roman" panose="02020603050405020304" pitchFamily="18" charset="0"/>
                        </a:rPr>
                        <a:t>ra</a:t>
                      </a:r>
                      <a:r>
                        <a:rPr lang="vi-VN" sz="2400" spc="-25">
                          <a:effectLst/>
                          <a:latin typeface="Times New Roman" panose="02020603050405020304" pitchFamily="18" charset="0"/>
                          <a:ea typeface="Times New Roman" panose="02020603050405020304" pitchFamily="18" charset="0"/>
                        </a:rPr>
                        <a:t> </a:t>
                      </a:r>
                      <a:r>
                        <a:rPr lang="vi-VN" sz="2400">
                          <a:effectLst/>
                          <a:latin typeface="Times New Roman" panose="02020603050405020304" pitchFamily="18" charset="0"/>
                          <a:ea typeface="Times New Roman" panose="02020603050405020304" pitchFamily="18" charset="0"/>
                        </a:rPr>
                        <a:t>cháy,</a:t>
                      </a:r>
                      <a:r>
                        <a:rPr lang="vi-VN" sz="2400" spc="-25">
                          <a:effectLst/>
                          <a:latin typeface="Times New Roman" panose="02020603050405020304" pitchFamily="18" charset="0"/>
                          <a:ea typeface="Times New Roman" panose="02020603050405020304" pitchFamily="18" charset="0"/>
                        </a:rPr>
                        <a:t> </a:t>
                      </a:r>
                      <a:r>
                        <a:rPr lang="vi-VN" sz="2400" spc="-20">
                          <a:effectLst/>
                          <a:latin typeface="Times New Roman" panose="02020603050405020304" pitchFamily="18" charset="0"/>
                          <a:ea typeface="Times New Roman" panose="02020603050405020304" pitchFamily="18" charset="0"/>
                        </a:rPr>
                        <a:t>nổ.</a:t>
                      </a:r>
                      <a:endParaRPr lang="en-US" sz="2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983071541"/>
                  </a:ext>
                </a:extLst>
              </a:tr>
              <a:tr h="598170">
                <a:tc>
                  <a:txBody>
                    <a:bodyPr/>
                    <a:lstStyle/>
                    <a:p>
                      <a:pPr>
                        <a:lnSpc>
                          <a:spcPct val="100000"/>
                        </a:lnSpc>
                        <a:spcBef>
                          <a:spcPts val="445"/>
                        </a:spcBef>
                      </a:pPr>
                      <a:endParaRPr lang="en-US" sz="2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00000"/>
                        </a:lnSpc>
                      </a:pPr>
                      <a:r>
                        <a:rPr lang="vi-VN" sz="2400">
                          <a:effectLst/>
                          <a:latin typeface="Times New Roman" panose="02020603050405020304" pitchFamily="18" charset="0"/>
                          <a:ea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00000"/>
                        </a:lnSpc>
                        <a:spcBef>
                          <a:spcPts val="445"/>
                        </a:spcBef>
                      </a:pPr>
                      <a:r>
                        <a:rPr lang="vi-VN" sz="2400">
                          <a:effectLst/>
                          <a:latin typeface="Times New Roman" panose="02020603050405020304" pitchFamily="18" charset="0"/>
                          <a:ea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endParaRPr>
                    </a:p>
                    <a:p>
                      <a:pPr marL="8255" marR="2540" algn="ctr">
                        <a:lnSpc>
                          <a:spcPct val="100000"/>
                        </a:lnSpc>
                        <a:spcBef>
                          <a:spcPts val="5"/>
                        </a:spcBef>
                        <a:spcAft>
                          <a:spcPts val="0"/>
                        </a:spcAft>
                      </a:pPr>
                      <a:r>
                        <a:rPr lang="vi-VN" sz="2400" spc="-50">
                          <a:effectLst/>
                          <a:latin typeface="Times New Roman" panose="02020603050405020304" pitchFamily="18" charset="0"/>
                          <a:ea typeface="Times New Roman" panose="02020603050405020304" pitchFamily="18" charset="0"/>
                        </a:rPr>
                        <a:t>X</a:t>
                      </a:r>
                      <a:endParaRPr lang="en-US" sz="2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50800">
                        <a:lnSpc>
                          <a:spcPct val="100000"/>
                        </a:lnSpc>
                        <a:spcBef>
                          <a:spcPts val="110"/>
                        </a:spcBef>
                        <a:spcAft>
                          <a:spcPts val="0"/>
                        </a:spcAft>
                      </a:pPr>
                      <a:r>
                        <a:rPr lang="vi-VN" sz="2400">
                          <a:effectLst/>
                          <a:latin typeface="Times New Roman" panose="02020603050405020304" pitchFamily="18" charset="0"/>
                          <a:ea typeface="Times New Roman" panose="02020603050405020304" pitchFamily="18" charset="0"/>
                        </a:rPr>
                        <a:t>Cứ</a:t>
                      </a:r>
                      <a:r>
                        <a:rPr lang="vi-VN" sz="2400" spc="200">
                          <a:effectLst/>
                          <a:latin typeface="Times New Roman" panose="02020603050405020304" pitchFamily="18" charset="0"/>
                          <a:ea typeface="Times New Roman" panose="02020603050405020304" pitchFamily="18" charset="0"/>
                        </a:rPr>
                        <a:t> </a:t>
                      </a:r>
                      <a:r>
                        <a:rPr lang="vi-VN" sz="2400">
                          <a:effectLst/>
                          <a:latin typeface="Times New Roman" panose="02020603050405020304" pitchFamily="18" charset="0"/>
                          <a:ea typeface="Times New Roman" panose="02020603050405020304" pitchFamily="18" charset="0"/>
                        </a:rPr>
                        <a:t>để</a:t>
                      </a:r>
                      <a:r>
                        <a:rPr lang="vi-VN" sz="2400" spc="200">
                          <a:effectLst/>
                          <a:latin typeface="Times New Roman" panose="02020603050405020304" pitchFamily="18" charset="0"/>
                          <a:ea typeface="Times New Roman" panose="02020603050405020304" pitchFamily="18" charset="0"/>
                        </a:rPr>
                        <a:t> </a:t>
                      </a:r>
                      <a:r>
                        <a:rPr lang="vi-VN" sz="2400">
                          <a:effectLst/>
                          <a:latin typeface="Times New Roman" panose="02020603050405020304" pitchFamily="18" charset="0"/>
                          <a:ea typeface="Times New Roman" panose="02020603050405020304" pitchFamily="18" charset="0"/>
                        </a:rPr>
                        <a:t>bếp</a:t>
                      </a:r>
                      <a:r>
                        <a:rPr lang="vi-VN" sz="2400" spc="200">
                          <a:effectLst/>
                          <a:latin typeface="Times New Roman" panose="02020603050405020304" pitchFamily="18" charset="0"/>
                          <a:ea typeface="Times New Roman" panose="02020603050405020304" pitchFamily="18" charset="0"/>
                        </a:rPr>
                        <a:t> </a:t>
                      </a:r>
                      <a:r>
                        <a:rPr lang="vi-VN" sz="2400">
                          <a:effectLst/>
                          <a:latin typeface="Times New Roman" panose="02020603050405020304" pitchFamily="18" charset="0"/>
                          <a:ea typeface="Times New Roman" panose="02020603050405020304" pitchFamily="18" charset="0"/>
                        </a:rPr>
                        <a:t>cháy</a:t>
                      </a:r>
                      <a:r>
                        <a:rPr lang="vi-VN" sz="2400" spc="200">
                          <a:effectLst/>
                          <a:latin typeface="Times New Roman" panose="02020603050405020304" pitchFamily="18" charset="0"/>
                          <a:ea typeface="Times New Roman" panose="02020603050405020304" pitchFamily="18" charset="0"/>
                        </a:rPr>
                        <a:t> </a:t>
                      </a:r>
                      <a:r>
                        <a:rPr lang="vi-VN" sz="2400">
                          <a:effectLst/>
                          <a:latin typeface="Times New Roman" panose="02020603050405020304" pitchFamily="18" charset="0"/>
                          <a:ea typeface="Times New Roman" panose="02020603050405020304" pitchFamily="18" charset="0"/>
                        </a:rPr>
                        <a:t>dù không</a:t>
                      </a:r>
                      <a:r>
                        <a:rPr lang="vi-VN" sz="2400" spc="400">
                          <a:effectLst/>
                          <a:latin typeface="Times New Roman" panose="02020603050405020304" pitchFamily="18" charset="0"/>
                          <a:ea typeface="Times New Roman" panose="02020603050405020304" pitchFamily="18" charset="0"/>
                        </a:rPr>
                        <a:t> </a:t>
                      </a:r>
                      <a:r>
                        <a:rPr lang="vi-VN" sz="2400">
                          <a:effectLst/>
                          <a:latin typeface="Times New Roman" panose="02020603050405020304" pitchFamily="18" charset="0"/>
                          <a:ea typeface="Times New Roman" panose="02020603050405020304" pitchFamily="18" charset="0"/>
                        </a:rPr>
                        <a:t>đun</a:t>
                      </a:r>
                      <a:r>
                        <a:rPr lang="vi-VN" sz="2400" spc="400">
                          <a:effectLst/>
                          <a:latin typeface="Times New Roman" panose="02020603050405020304" pitchFamily="18" charset="0"/>
                          <a:ea typeface="Times New Roman" panose="02020603050405020304" pitchFamily="18" charset="0"/>
                        </a:rPr>
                        <a:t> </a:t>
                      </a:r>
                      <a:r>
                        <a:rPr lang="vi-VN" sz="2400">
                          <a:effectLst/>
                          <a:latin typeface="Times New Roman" panose="02020603050405020304" pitchFamily="18" charset="0"/>
                          <a:ea typeface="Times New Roman" panose="02020603050405020304" pitchFamily="18" charset="0"/>
                        </a:rPr>
                        <a:t>nấu</a:t>
                      </a:r>
                      <a:r>
                        <a:rPr lang="vi-VN" sz="2400" spc="400">
                          <a:effectLst/>
                          <a:latin typeface="Times New Roman" panose="02020603050405020304" pitchFamily="18" charset="0"/>
                          <a:ea typeface="Times New Roman" panose="02020603050405020304" pitchFamily="18" charset="0"/>
                        </a:rPr>
                        <a:t> </a:t>
                      </a:r>
                      <a:r>
                        <a:rPr lang="vi-VN" sz="2400">
                          <a:effectLst/>
                          <a:latin typeface="Times New Roman" panose="02020603050405020304" pitchFamily="18" charset="0"/>
                          <a:ea typeface="Times New Roman" panose="02020603050405020304" pitchFamily="18" charset="0"/>
                        </a:rPr>
                        <a:t>gây</a:t>
                      </a:r>
                      <a:endParaRPr lang="en-US" sz="2400">
                        <a:effectLst/>
                        <a:latin typeface="Times New Roman" panose="02020603050405020304" pitchFamily="18" charset="0"/>
                        <a:ea typeface="Times New Roman" panose="02020603050405020304" pitchFamily="18" charset="0"/>
                      </a:endParaRPr>
                    </a:p>
                    <a:p>
                      <a:pPr marL="50800">
                        <a:lnSpc>
                          <a:spcPct val="100000"/>
                        </a:lnSpc>
                      </a:pPr>
                      <a:r>
                        <a:rPr lang="vi-VN" sz="2400">
                          <a:effectLst/>
                          <a:latin typeface="Times New Roman" panose="02020603050405020304" pitchFamily="18" charset="0"/>
                          <a:ea typeface="Times New Roman" panose="02020603050405020304" pitchFamily="18" charset="0"/>
                        </a:rPr>
                        <a:t>lãng phí than </a:t>
                      </a:r>
                      <a:r>
                        <a:rPr lang="vi-VN" sz="2400" spc="-25">
                          <a:effectLst/>
                          <a:latin typeface="Times New Roman" panose="02020603050405020304" pitchFamily="18" charset="0"/>
                          <a:ea typeface="Times New Roman" panose="02020603050405020304" pitchFamily="18" charset="0"/>
                        </a:rPr>
                        <a:t>đá.</a:t>
                      </a:r>
                      <a:endParaRPr lang="en-US" sz="2400" spc="-25">
                        <a:effectLst/>
                        <a:latin typeface="Times New Roman" panose="02020603050405020304" pitchFamily="18" charset="0"/>
                        <a:ea typeface="Times New Roman" panose="02020603050405020304" pitchFamily="18" charset="0"/>
                      </a:endParaRPr>
                    </a:p>
                    <a:p>
                      <a:pPr marL="50800">
                        <a:lnSpc>
                          <a:spcPct val="100000"/>
                        </a:lnSpc>
                      </a:pPr>
                      <a:endParaRPr lang="en-US" sz="2400" spc="-25">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303452073"/>
                  </a:ext>
                </a:extLst>
              </a:tr>
              <a:tr h="1004570">
                <a:tc>
                  <a:txBody>
                    <a:bodyPr/>
                    <a:lstStyle/>
                    <a:p>
                      <a:pPr>
                        <a:lnSpc>
                          <a:spcPct val="100000"/>
                        </a:lnSpc>
                      </a:pPr>
                      <a:endParaRPr lang="en-US" sz="2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00000"/>
                        </a:lnSpc>
                      </a:pPr>
                      <a:r>
                        <a:rPr lang="vi-VN" sz="2400">
                          <a:effectLst/>
                          <a:latin typeface="Times New Roman" panose="02020603050405020304" pitchFamily="18" charset="0"/>
                          <a:ea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endParaRPr>
                    </a:p>
                    <a:p>
                      <a:pPr>
                        <a:lnSpc>
                          <a:spcPct val="100000"/>
                        </a:lnSpc>
                        <a:spcBef>
                          <a:spcPts val="785"/>
                        </a:spcBef>
                      </a:pPr>
                      <a:r>
                        <a:rPr lang="vi-VN" sz="2400">
                          <a:effectLst/>
                          <a:latin typeface="Times New Roman" panose="02020603050405020304" pitchFamily="18" charset="0"/>
                          <a:ea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endParaRPr>
                    </a:p>
                    <a:p>
                      <a:pPr marL="5715" marR="635" algn="ctr">
                        <a:lnSpc>
                          <a:spcPct val="100000"/>
                        </a:lnSpc>
                        <a:spcAft>
                          <a:spcPts val="0"/>
                        </a:spcAft>
                      </a:pPr>
                      <a:r>
                        <a:rPr lang="vi-VN" sz="2400" spc="-50">
                          <a:effectLst/>
                          <a:latin typeface="Times New Roman" panose="02020603050405020304" pitchFamily="18" charset="0"/>
                          <a:ea typeface="Times New Roman" panose="02020603050405020304" pitchFamily="18" charset="0"/>
                        </a:rPr>
                        <a:t>X</a:t>
                      </a:r>
                      <a:endParaRPr lang="en-US" sz="2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00000"/>
                        </a:lnSpc>
                      </a:pPr>
                      <a:r>
                        <a:rPr lang="vi-VN" sz="2400">
                          <a:effectLst/>
                          <a:latin typeface="Times New Roman" panose="02020603050405020304" pitchFamily="18" charset="0"/>
                          <a:ea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50165" marR="41910" algn="just">
                        <a:lnSpc>
                          <a:spcPct val="100000"/>
                        </a:lnSpc>
                        <a:spcBef>
                          <a:spcPts val="115"/>
                        </a:spcBef>
                        <a:spcAft>
                          <a:spcPts val="0"/>
                        </a:spcAft>
                      </a:pPr>
                      <a:r>
                        <a:rPr lang="vi-VN" sz="2400" spc="-10">
                          <a:effectLst/>
                          <a:latin typeface="Times New Roman" panose="02020603050405020304" pitchFamily="18" charset="0"/>
                          <a:ea typeface="Times New Roman" panose="02020603050405020304" pitchFamily="18" charset="0"/>
                        </a:rPr>
                        <a:t>Đi</a:t>
                      </a:r>
                      <a:r>
                        <a:rPr lang="vi-VN" sz="2400" spc="-60">
                          <a:effectLst/>
                          <a:latin typeface="Times New Roman" panose="02020603050405020304" pitchFamily="18" charset="0"/>
                          <a:ea typeface="Times New Roman" panose="02020603050405020304" pitchFamily="18" charset="0"/>
                        </a:rPr>
                        <a:t> </a:t>
                      </a:r>
                      <a:r>
                        <a:rPr lang="vi-VN" sz="2400" spc="-10">
                          <a:effectLst/>
                          <a:latin typeface="Times New Roman" panose="02020603050405020304" pitchFamily="18" charset="0"/>
                          <a:ea typeface="Times New Roman" panose="02020603050405020304" pitchFamily="18" charset="0"/>
                        </a:rPr>
                        <a:t>lại</a:t>
                      </a:r>
                      <a:r>
                        <a:rPr lang="vi-VN" sz="2400" spc="-60">
                          <a:effectLst/>
                          <a:latin typeface="Times New Roman" panose="02020603050405020304" pitchFamily="18" charset="0"/>
                          <a:ea typeface="Times New Roman" panose="02020603050405020304" pitchFamily="18" charset="0"/>
                        </a:rPr>
                        <a:t> </a:t>
                      </a:r>
                      <a:r>
                        <a:rPr lang="vi-VN" sz="2400" spc="-10">
                          <a:effectLst/>
                          <a:latin typeface="Times New Roman" panose="02020603050405020304" pitchFamily="18" charset="0"/>
                          <a:ea typeface="Times New Roman" panose="02020603050405020304" pitchFamily="18" charset="0"/>
                        </a:rPr>
                        <a:t>bằng</a:t>
                      </a:r>
                      <a:r>
                        <a:rPr lang="vi-VN" sz="2400" spc="-60">
                          <a:effectLst/>
                          <a:latin typeface="Times New Roman" panose="02020603050405020304" pitchFamily="18" charset="0"/>
                          <a:ea typeface="Times New Roman" panose="02020603050405020304" pitchFamily="18" charset="0"/>
                        </a:rPr>
                        <a:t> </a:t>
                      </a:r>
                      <a:r>
                        <a:rPr lang="vi-VN" sz="2400" spc="-10">
                          <a:effectLst/>
                          <a:latin typeface="Times New Roman" panose="02020603050405020304" pitchFamily="18" charset="0"/>
                          <a:ea typeface="Times New Roman" panose="02020603050405020304" pitchFamily="18" charset="0"/>
                        </a:rPr>
                        <a:t>các</a:t>
                      </a:r>
                      <a:r>
                        <a:rPr lang="vi-VN" sz="2400" spc="-55">
                          <a:effectLst/>
                          <a:latin typeface="Times New Roman" panose="02020603050405020304" pitchFamily="18" charset="0"/>
                          <a:ea typeface="Times New Roman" panose="02020603050405020304" pitchFamily="18" charset="0"/>
                        </a:rPr>
                        <a:t> </a:t>
                      </a:r>
                      <a:r>
                        <a:rPr lang="vi-VN" sz="2400" spc="-10">
                          <a:effectLst/>
                          <a:latin typeface="Times New Roman" panose="02020603050405020304" pitchFamily="18" charset="0"/>
                          <a:ea typeface="Times New Roman" panose="02020603050405020304" pitchFamily="18" charset="0"/>
                        </a:rPr>
                        <a:t>phương </a:t>
                      </a:r>
                      <a:r>
                        <a:rPr lang="vi-VN" sz="2400">
                          <a:effectLst/>
                          <a:latin typeface="Times New Roman" panose="02020603050405020304" pitchFamily="18" charset="0"/>
                          <a:ea typeface="Times New Roman" panose="02020603050405020304" pitchFamily="18" charset="0"/>
                        </a:rPr>
                        <a:t>tiện giao thông công cộng giúp giảm thiểu khí</a:t>
                      </a:r>
                      <a:r>
                        <a:rPr lang="vi-VN" sz="2400" spc="285">
                          <a:effectLst/>
                          <a:latin typeface="Times New Roman" panose="02020603050405020304" pitchFamily="18" charset="0"/>
                          <a:ea typeface="Times New Roman" panose="02020603050405020304" pitchFamily="18" charset="0"/>
                        </a:rPr>
                        <a:t> </a:t>
                      </a:r>
                      <a:r>
                        <a:rPr lang="vi-VN" sz="2400">
                          <a:effectLst/>
                          <a:latin typeface="Times New Roman" panose="02020603050405020304" pitchFamily="18" charset="0"/>
                          <a:ea typeface="Times New Roman" panose="02020603050405020304" pitchFamily="18" charset="0"/>
                        </a:rPr>
                        <a:t>thải</a:t>
                      </a:r>
                      <a:r>
                        <a:rPr lang="vi-VN" sz="2400" spc="285">
                          <a:effectLst/>
                          <a:latin typeface="Times New Roman" panose="02020603050405020304" pitchFamily="18" charset="0"/>
                          <a:ea typeface="Times New Roman" panose="02020603050405020304" pitchFamily="18" charset="0"/>
                        </a:rPr>
                        <a:t> </a:t>
                      </a:r>
                      <a:r>
                        <a:rPr lang="vi-VN" sz="2400">
                          <a:effectLst/>
                          <a:latin typeface="Times New Roman" panose="02020603050405020304" pitchFamily="18" charset="0"/>
                          <a:ea typeface="Times New Roman" panose="02020603050405020304" pitchFamily="18" charset="0"/>
                        </a:rPr>
                        <a:t>và</a:t>
                      </a:r>
                      <a:r>
                        <a:rPr lang="vi-VN" sz="2400" spc="285">
                          <a:effectLst/>
                          <a:latin typeface="Times New Roman" panose="02020603050405020304" pitchFamily="18" charset="0"/>
                          <a:ea typeface="Times New Roman" panose="02020603050405020304" pitchFamily="18" charset="0"/>
                        </a:rPr>
                        <a:t> </a:t>
                      </a:r>
                      <a:r>
                        <a:rPr lang="vi-VN" sz="2400">
                          <a:effectLst/>
                          <a:latin typeface="Times New Roman" panose="02020603050405020304" pitchFamily="18" charset="0"/>
                          <a:ea typeface="Times New Roman" panose="02020603050405020304" pitchFamily="18" charset="0"/>
                        </a:rPr>
                        <a:t>tiết</a:t>
                      </a:r>
                      <a:r>
                        <a:rPr lang="vi-VN" sz="2400" spc="285">
                          <a:effectLst/>
                          <a:latin typeface="Times New Roman" panose="02020603050405020304" pitchFamily="18" charset="0"/>
                          <a:ea typeface="Times New Roman" panose="02020603050405020304" pitchFamily="18" charset="0"/>
                        </a:rPr>
                        <a:t> </a:t>
                      </a:r>
                      <a:r>
                        <a:rPr lang="vi-VN" sz="2400" spc="-20">
                          <a:effectLst/>
                          <a:latin typeface="Times New Roman" panose="02020603050405020304" pitchFamily="18" charset="0"/>
                          <a:ea typeface="Times New Roman" panose="02020603050405020304" pitchFamily="18" charset="0"/>
                        </a:rPr>
                        <a:t>kiệm</a:t>
                      </a:r>
                      <a:r>
                        <a:rPr lang="en-US" sz="2400" spc="-20">
                          <a:effectLst/>
                          <a:latin typeface="Times New Roman" panose="02020603050405020304" pitchFamily="18" charset="0"/>
                          <a:ea typeface="Times New Roman" panose="02020603050405020304" pitchFamily="18" charset="0"/>
                        </a:rPr>
                        <a:t> </a:t>
                      </a:r>
                      <a:r>
                        <a:rPr lang="vi-VN" sz="2400">
                          <a:effectLst/>
                          <a:latin typeface="Times New Roman" panose="02020603050405020304" pitchFamily="18" charset="0"/>
                          <a:ea typeface="Times New Roman" panose="02020603050405020304" pitchFamily="18" charset="0"/>
                        </a:rPr>
                        <a:t>xăng, </a:t>
                      </a:r>
                      <a:r>
                        <a:rPr lang="vi-VN" sz="2400" spc="-20">
                          <a:effectLst/>
                          <a:latin typeface="Times New Roman" panose="02020603050405020304" pitchFamily="18" charset="0"/>
                          <a:ea typeface="Times New Roman" panose="02020603050405020304" pitchFamily="18" charset="0"/>
                        </a:rPr>
                        <a:t>dầu.</a:t>
                      </a:r>
                      <a:endParaRPr lang="en-US" sz="2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080890361"/>
                  </a:ext>
                </a:extLst>
              </a:tr>
            </a:tbl>
          </a:graphicData>
        </a:graphic>
      </p:graphicFrame>
      <p:pic>
        <p:nvPicPr>
          <p:cNvPr id="7" name="Picture 6">
            <a:extLst>
              <a:ext uri="{FF2B5EF4-FFF2-40B4-BE49-F238E27FC236}">
                <a16:creationId xmlns:a16="http://schemas.microsoft.com/office/drawing/2014/main" id="{48B0DFB9-63ED-FDF9-BCDE-95312B2634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648" y="1571511"/>
            <a:ext cx="1723965" cy="1029232"/>
          </a:xfrm>
          <a:prstGeom prst="rect">
            <a:avLst/>
          </a:prstGeom>
        </p:spPr>
      </p:pic>
      <p:pic>
        <p:nvPicPr>
          <p:cNvPr id="8" name="Picture 7">
            <a:extLst>
              <a:ext uri="{FF2B5EF4-FFF2-40B4-BE49-F238E27FC236}">
                <a16:creationId xmlns:a16="http://schemas.microsoft.com/office/drawing/2014/main" id="{E88BFD94-A7C2-7189-7DF3-CE36D89037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2560" y="2765410"/>
            <a:ext cx="1686003" cy="1010489"/>
          </a:xfrm>
          <a:prstGeom prst="rect">
            <a:avLst/>
          </a:prstGeom>
        </p:spPr>
      </p:pic>
      <p:pic>
        <p:nvPicPr>
          <p:cNvPr id="9" name="Picture 8">
            <a:extLst>
              <a:ext uri="{FF2B5EF4-FFF2-40B4-BE49-F238E27FC236}">
                <a16:creationId xmlns:a16="http://schemas.microsoft.com/office/drawing/2014/main" id="{BEC0933D-91BF-D377-2F60-80D560EB58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2560" y="3868176"/>
            <a:ext cx="1686004" cy="1031511"/>
          </a:xfrm>
          <a:prstGeom prst="rect">
            <a:avLst/>
          </a:prstGeom>
        </p:spPr>
      </p:pic>
      <p:pic>
        <p:nvPicPr>
          <p:cNvPr id="10" name="Picture 9">
            <a:extLst>
              <a:ext uri="{FF2B5EF4-FFF2-40B4-BE49-F238E27FC236}">
                <a16:creationId xmlns:a16="http://schemas.microsoft.com/office/drawing/2014/main" id="{4FF601EC-DAC3-069C-E642-3C8952E59C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2986" y="4975545"/>
            <a:ext cx="1703249" cy="1039517"/>
          </a:xfrm>
          <a:prstGeom prst="rect">
            <a:avLst/>
          </a:prstGeom>
        </p:spPr>
      </p:pic>
    </p:spTree>
    <p:extLst>
      <p:ext uri="{BB962C8B-B14F-4D97-AF65-F5344CB8AC3E}">
        <p14:creationId xmlns:p14="http://schemas.microsoft.com/office/powerpoint/2010/main" val="23435335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881225" y="655093"/>
            <a:ext cx="10846191" cy="3807725"/>
          </a:xfrm>
          <a:prstGeom prst="roundRect">
            <a:avLst/>
          </a:prstGeom>
          <a:solidFill>
            <a:schemeClr val="bg1">
              <a:alpha val="79000"/>
            </a:schemeClr>
          </a:solidFill>
          <a:ln w="38100">
            <a:solidFill>
              <a:schemeClr val="accent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文本框 18">
            <a:extLst>
              <a:ext uri="{FF2B5EF4-FFF2-40B4-BE49-F238E27FC236}">
                <a16:creationId xmlns:a16="http://schemas.microsoft.com/office/drawing/2014/main" id="{1F26CA21-BE73-ED1C-0548-CB3F49EB7936}"/>
              </a:ext>
            </a:extLst>
          </p:cNvPr>
          <p:cNvSpPr txBox="1"/>
          <p:nvPr/>
        </p:nvSpPr>
        <p:spPr>
          <a:xfrm>
            <a:off x="2258069" y="794617"/>
            <a:ext cx="8003407" cy="1446550"/>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lvl="0">
              <a:defRPr/>
            </a:pPr>
            <a:r>
              <a:rPr lang="en-US" altLang="zh-CN" sz="8800">
                <a:ln w="28575">
                  <a:solidFill>
                    <a:srgbClr val="C00000"/>
                  </a:solidFill>
                </a:ln>
                <a:solidFill>
                  <a:srgbClr val="FFFF00"/>
                </a:solidFill>
                <a:latin typeface="LNTH-Dinomiko" panose="02000500000000000000" pitchFamily="2" charset="0"/>
              </a:rPr>
              <a:t>KẾT LUẬN</a:t>
            </a:r>
            <a:endParaRPr kumimoji="0" lang="zh-CN" altLang="en-US" sz="8800" b="1" i="0" u="none" strike="noStrike" kern="1200" cap="none" spc="0" normalizeH="0" baseline="0" noProof="0" dirty="0">
              <a:ln w="28575">
                <a:solidFill>
                  <a:srgbClr val="C00000"/>
                </a:solidFill>
              </a:ln>
              <a:solidFill>
                <a:srgbClr val="FFFF00"/>
              </a:solidFill>
              <a:effectLst/>
              <a:uLnTx/>
              <a:uFillTx/>
              <a:latin typeface="LNTH-Dinomiko" panose="02000500000000000000" pitchFamily="2" charset="0"/>
            </a:endParaRPr>
          </a:p>
        </p:txBody>
      </p:sp>
      <p:sp>
        <p:nvSpPr>
          <p:cNvPr id="8" name="Hộp Văn bản 7">
            <a:extLst>
              <a:ext uri="{FF2B5EF4-FFF2-40B4-BE49-F238E27FC236}">
                <a16:creationId xmlns:a16="http://schemas.microsoft.com/office/drawing/2014/main" id="{F0F5E93A-5213-6A7C-F485-AE76431D1BA3}"/>
              </a:ext>
            </a:extLst>
          </p:cNvPr>
          <p:cNvSpPr txBox="1"/>
          <p:nvPr/>
        </p:nvSpPr>
        <p:spPr>
          <a:xfrm>
            <a:off x="1930524" y="2031126"/>
            <a:ext cx="9172163" cy="2062103"/>
          </a:xfrm>
          <a:prstGeom prst="rect">
            <a:avLst/>
          </a:prstGeom>
          <a:noFill/>
        </p:spPr>
        <p:txBody>
          <a:bodyPr wrap="square">
            <a:spAutoFit/>
          </a:bodyPr>
          <a:lstStyle/>
          <a:p>
            <a:pPr algn="just"/>
            <a:r>
              <a:rPr lang="vi-VN" sz="3200">
                <a:latin typeface="Calibri" panose="020F0502020204030204" pitchFamily="34" charset="0"/>
                <a:cs typeface="Calibri" panose="020F0502020204030204" pitchFamily="34" charset="0"/>
              </a:rPr>
              <a:t>Chúng ta cần sử dụng tiết kiệm năng lượng chất đốt bằng cách: điều chỉnh ngọn lửa khi đun nấu và sử dụng các đồ dùng trong bếp phù hợp; sử dụng phương tiện giao thông công cộng;...</a:t>
            </a:r>
            <a:endParaRPr lang="en-US" sz="3200" b="1" i="1">
              <a:latin typeface="Calibri" panose="020F0502020204030204" pitchFamily="34" charset="0"/>
              <a:cs typeface="Calibri" panose="020F0502020204030204" pitchFamily="34" charset="0"/>
            </a:endParaRPr>
          </a:p>
        </p:txBody>
      </p:sp>
      <p:pic>
        <p:nvPicPr>
          <p:cNvPr id="9" name="Picture 6">
            <a:extLst>
              <a:ext uri="{FF2B5EF4-FFF2-40B4-BE49-F238E27FC236}">
                <a16:creationId xmlns:a16="http://schemas.microsoft.com/office/drawing/2014/main" id="{0844865B-823B-FC5F-8316-82837E0806D7}"/>
              </a:ext>
            </a:extLst>
          </p:cNvPr>
          <p:cNvPicPr>
            <a:picLocks noChangeAspect="1"/>
          </p:cNvPicPr>
          <p:nvPr/>
        </p:nvPicPr>
        <p:blipFill>
          <a:blip r:embed="rId3"/>
          <a:stretch>
            <a:fillRect/>
          </a:stretch>
        </p:blipFill>
        <p:spPr>
          <a:xfrm>
            <a:off x="1320935" y="2245256"/>
            <a:ext cx="588529" cy="578417"/>
          </a:xfrm>
          <a:prstGeom prst="rect">
            <a:avLst/>
          </a:prstGeom>
        </p:spPr>
      </p:pic>
      <p:pic>
        <p:nvPicPr>
          <p:cNvPr id="11" name="Hình ảnh 10" descr="Ảnh có chứa mẫu họa&#10;&#10;Mô tả được tạo tự động">
            <a:extLst>
              <a:ext uri="{FF2B5EF4-FFF2-40B4-BE49-F238E27FC236}">
                <a16:creationId xmlns:a16="http://schemas.microsoft.com/office/drawing/2014/main" id="{2639077F-45B3-BEA3-1027-E0C323455563}"/>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6987653" y="3062178"/>
            <a:ext cx="5544311" cy="4435449"/>
          </a:xfrm>
          <a:prstGeom prst="rect">
            <a:avLst/>
          </a:prstGeom>
        </p:spPr>
      </p:pic>
    </p:spTree>
    <p:extLst>
      <p:ext uri="{BB962C8B-B14F-4D97-AF65-F5344CB8AC3E}">
        <p14:creationId xmlns:p14="http://schemas.microsoft.com/office/powerpoint/2010/main" val="10998057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672904" y="655093"/>
            <a:ext cx="10846191" cy="5955257"/>
          </a:xfrm>
          <a:prstGeom prst="roundRect">
            <a:avLst/>
          </a:prstGeom>
          <a:solidFill>
            <a:schemeClr val="bg1">
              <a:alpha val="79000"/>
            </a:schemeClr>
          </a:solidFill>
          <a:ln w="38100">
            <a:solidFill>
              <a:schemeClr val="accent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Rectangle: Rounded Corners 1">
            <a:extLst>
              <a:ext uri="{FF2B5EF4-FFF2-40B4-BE49-F238E27FC236}">
                <a16:creationId xmlns:a16="http://schemas.microsoft.com/office/drawing/2014/main" id="{06D03283-DEA9-4047-B1EA-D60C581E8EF5}"/>
              </a:ext>
            </a:extLst>
          </p:cNvPr>
          <p:cNvSpPr/>
          <p:nvPr/>
        </p:nvSpPr>
        <p:spPr>
          <a:xfrm>
            <a:off x="717107" y="1527671"/>
            <a:ext cx="11057860" cy="3052864"/>
          </a:xfrm>
          <a:prstGeom prst="round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73BCFF"/>
              </a:solidFill>
              <a:latin typeface="Arial"/>
              <a:sym typeface="Arial"/>
            </a:endParaRPr>
          </a:p>
        </p:txBody>
      </p:sp>
      <p:sp>
        <p:nvSpPr>
          <p:cNvPr id="10" name="Arrow: Chevron 9">
            <a:extLst>
              <a:ext uri="{FF2B5EF4-FFF2-40B4-BE49-F238E27FC236}">
                <a16:creationId xmlns:a16="http://schemas.microsoft.com/office/drawing/2014/main" id="{AD340527-24A8-4E43-9BEB-F3E195A2BDDC}"/>
              </a:ext>
            </a:extLst>
          </p:cNvPr>
          <p:cNvSpPr/>
          <p:nvPr/>
        </p:nvSpPr>
        <p:spPr>
          <a:xfrm>
            <a:off x="2276823" y="137138"/>
            <a:ext cx="7658069" cy="1195095"/>
          </a:xfrm>
          <a:prstGeom prst="chevron">
            <a:avLst/>
          </a:prstGeom>
          <a:solidFill>
            <a:schemeClr val="bg1"/>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E259"/>
              </a:solidFill>
              <a:latin typeface="Arial"/>
              <a:sym typeface="Arial"/>
            </a:endParaRPr>
          </a:p>
        </p:txBody>
      </p:sp>
      <p:sp>
        <p:nvSpPr>
          <p:cNvPr id="3" name="TextBox 2">
            <a:extLst>
              <a:ext uri="{FF2B5EF4-FFF2-40B4-BE49-F238E27FC236}">
                <a16:creationId xmlns:a16="http://schemas.microsoft.com/office/drawing/2014/main" id="{68479FC2-C97B-4952-9743-56507EA189DD}"/>
              </a:ext>
            </a:extLst>
          </p:cNvPr>
          <p:cNvSpPr txBox="1"/>
          <p:nvPr/>
        </p:nvSpPr>
        <p:spPr>
          <a:xfrm>
            <a:off x="3313316" y="135105"/>
            <a:ext cx="5549916" cy="1077218"/>
          </a:xfrm>
          <a:prstGeom prst="rect">
            <a:avLst/>
          </a:prstGeom>
          <a:noFill/>
        </p:spPr>
        <p:txBody>
          <a:bodyPr wrap="none" rtlCol="0">
            <a:spAutoFit/>
          </a:bodyPr>
          <a:lstStyle/>
          <a:p>
            <a:pPr algn="ctr" defTabSz="1219170">
              <a:buClr>
                <a:srgbClr val="000000"/>
              </a:buClr>
            </a:pPr>
            <a:r>
              <a:rPr lang="en-US" sz="3200" kern="0" dirty="0" err="1">
                <a:solidFill>
                  <a:srgbClr val="92D050"/>
                </a:solidFill>
                <a:latin typeface="#9Slide07 Cadena" panose="02000503000000020004" pitchFamily="2" charset="0"/>
                <a:cs typeface="Arial"/>
                <a:sym typeface="Arial"/>
              </a:rPr>
              <a:t>Tại</a:t>
            </a:r>
            <a:r>
              <a:rPr lang="en-US" sz="3200" kern="0" dirty="0">
                <a:solidFill>
                  <a:srgbClr val="92D050"/>
                </a:solidFill>
                <a:latin typeface="#9Slide07 Cadena" panose="02000503000000020004" pitchFamily="2" charset="0"/>
                <a:cs typeface="Arial"/>
                <a:sym typeface="Arial"/>
              </a:rPr>
              <a:t> </a:t>
            </a:r>
            <a:r>
              <a:rPr lang="en-US" sz="3200" kern="0" dirty="0" err="1">
                <a:solidFill>
                  <a:srgbClr val="92D050"/>
                </a:solidFill>
                <a:latin typeface="#9Slide07 Cadena" panose="02000503000000020004" pitchFamily="2" charset="0"/>
                <a:cs typeface="Arial"/>
                <a:sym typeface="Arial"/>
              </a:rPr>
              <a:t>sao</a:t>
            </a:r>
            <a:r>
              <a:rPr lang="en-US" sz="3200" kern="0" dirty="0">
                <a:solidFill>
                  <a:srgbClr val="92D050"/>
                </a:solidFill>
                <a:latin typeface="#9Slide07 Cadena" panose="02000503000000020004" pitchFamily="2" charset="0"/>
                <a:cs typeface="Arial"/>
                <a:sym typeface="Arial"/>
              </a:rPr>
              <a:t> </a:t>
            </a:r>
            <a:r>
              <a:rPr lang="en-US" sz="3200" kern="0" dirty="0" err="1">
                <a:solidFill>
                  <a:srgbClr val="92D050"/>
                </a:solidFill>
                <a:latin typeface="#9Slide07 Cadena" panose="02000503000000020004" pitchFamily="2" charset="0"/>
                <a:cs typeface="Arial"/>
                <a:sym typeface="Arial"/>
              </a:rPr>
              <a:t>cần</a:t>
            </a:r>
            <a:r>
              <a:rPr lang="en-US" sz="3200" kern="0" dirty="0">
                <a:solidFill>
                  <a:srgbClr val="92D050"/>
                </a:solidFill>
                <a:latin typeface="#9Slide07 Cadena" panose="02000503000000020004" pitchFamily="2" charset="0"/>
                <a:cs typeface="Arial"/>
                <a:sym typeface="Arial"/>
              </a:rPr>
              <a:t> </a:t>
            </a:r>
            <a:r>
              <a:rPr lang="en-US" sz="3200" kern="0" dirty="0" err="1">
                <a:solidFill>
                  <a:srgbClr val="92D050"/>
                </a:solidFill>
                <a:latin typeface="#9Slide07 Cadena" panose="02000503000000020004" pitchFamily="2" charset="0"/>
                <a:cs typeface="Arial"/>
                <a:sym typeface="Arial"/>
              </a:rPr>
              <a:t>sử</a:t>
            </a:r>
            <a:r>
              <a:rPr lang="en-US" sz="3200" kern="0" dirty="0">
                <a:solidFill>
                  <a:srgbClr val="92D050"/>
                </a:solidFill>
                <a:latin typeface="#9Slide07 Cadena" panose="02000503000000020004" pitchFamily="2" charset="0"/>
                <a:cs typeface="Arial"/>
                <a:sym typeface="Arial"/>
              </a:rPr>
              <a:t> </a:t>
            </a:r>
            <a:r>
              <a:rPr lang="en-US" sz="3200" kern="0" dirty="0" err="1">
                <a:solidFill>
                  <a:srgbClr val="92D050"/>
                </a:solidFill>
                <a:latin typeface="#9Slide07 Cadena" panose="02000503000000020004" pitchFamily="2" charset="0"/>
                <a:cs typeface="Arial"/>
                <a:sym typeface="Arial"/>
              </a:rPr>
              <a:t>dụng</a:t>
            </a:r>
            <a:r>
              <a:rPr lang="en-US" sz="3200" kern="0" dirty="0">
                <a:solidFill>
                  <a:srgbClr val="92D050"/>
                </a:solidFill>
                <a:latin typeface="#9Slide07 Cadena" panose="02000503000000020004" pitchFamily="2" charset="0"/>
                <a:cs typeface="Arial"/>
                <a:sym typeface="Arial"/>
              </a:rPr>
              <a:t> </a:t>
            </a:r>
            <a:r>
              <a:rPr lang="en-US" sz="3200" kern="0" dirty="0" err="1">
                <a:solidFill>
                  <a:srgbClr val="92D050"/>
                </a:solidFill>
                <a:latin typeface="#9Slide07 Cadena" panose="02000503000000020004" pitchFamily="2" charset="0"/>
                <a:cs typeface="Arial"/>
                <a:sym typeface="Arial"/>
              </a:rPr>
              <a:t>tiết</a:t>
            </a:r>
            <a:r>
              <a:rPr lang="en-US" sz="3200" kern="0" dirty="0">
                <a:solidFill>
                  <a:srgbClr val="92D050"/>
                </a:solidFill>
                <a:latin typeface="#9Slide07 Cadena" panose="02000503000000020004" pitchFamily="2" charset="0"/>
                <a:cs typeface="Arial"/>
                <a:sym typeface="Arial"/>
              </a:rPr>
              <a:t> </a:t>
            </a:r>
            <a:r>
              <a:rPr lang="en-US" sz="3200" kern="0" dirty="0" err="1">
                <a:solidFill>
                  <a:srgbClr val="92D050"/>
                </a:solidFill>
                <a:latin typeface="#9Slide07 Cadena" panose="02000503000000020004" pitchFamily="2" charset="0"/>
                <a:cs typeface="Arial"/>
                <a:sym typeface="Arial"/>
              </a:rPr>
              <a:t>kiệm</a:t>
            </a:r>
            <a:r>
              <a:rPr lang="en-US" sz="3200" kern="0" dirty="0">
                <a:solidFill>
                  <a:srgbClr val="92D050"/>
                </a:solidFill>
                <a:latin typeface="#9Slide07 Cadena" panose="02000503000000020004" pitchFamily="2" charset="0"/>
                <a:cs typeface="Arial"/>
                <a:sym typeface="Arial"/>
              </a:rPr>
              <a:t>,</a:t>
            </a:r>
          </a:p>
          <a:p>
            <a:pPr algn="ctr" defTabSz="1219170">
              <a:buClr>
                <a:srgbClr val="000000"/>
              </a:buClr>
            </a:pPr>
            <a:r>
              <a:rPr lang="en-US" sz="3200" kern="0" dirty="0" err="1">
                <a:solidFill>
                  <a:srgbClr val="92D050"/>
                </a:solidFill>
                <a:latin typeface="#9Slide07 Cadena" panose="02000503000000020004" pitchFamily="2" charset="0"/>
                <a:cs typeface="Arial"/>
                <a:sym typeface="Arial"/>
              </a:rPr>
              <a:t>chống</a:t>
            </a:r>
            <a:r>
              <a:rPr lang="en-US" sz="3200" kern="0" dirty="0">
                <a:solidFill>
                  <a:srgbClr val="92D050"/>
                </a:solidFill>
                <a:latin typeface="#9Slide07 Cadena" panose="02000503000000020004" pitchFamily="2" charset="0"/>
                <a:cs typeface="Arial"/>
                <a:sym typeface="Arial"/>
              </a:rPr>
              <a:t> </a:t>
            </a:r>
            <a:r>
              <a:rPr lang="en-US" sz="3200" kern="0" dirty="0" err="1">
                <a:solidFill>
                  <a:srgbClr val="92D050"/>
                </a:solidFill>
                <a:latin typeface="#9Slide07 Cadena" panose="02000503000000020004" pitchFamily="2" charset="0"/>
                <a:cs typeface="Arial"/>
                <a:sym typeface="Arial"/>
              </a:rPr>
              <a:t>lãng</a:t>
            </a:r>
            <a:r>
              <a:rPr lang="en-US" sz="3200" kern="0" dirty="0">
                <a:solidFill>
                  <a:srgbClr val="92D050"/>
                </a:solidFill>
                <a:latin typeface="#9Slide07 Cadena" panose="02000503000000020004" pitchFamily="2" charset="0"/>
                <a:cs typeface="Arial"/>
                <a:sym typeface="Arial"/>
              </a:rPr>
              <a:t> </a:t>
            </a:r>
            <a:r>
              <a:rPr lang="en-US" sz="3200" kern="0" dirty="0" err="1">
                <a:solidFill>
                  <a:srgbClr val="92D050"/>
                </a:solidFill>
                <a:latin typeface="#9Slide07 Cadena" panose="02000503000000020004" pitchFamily="2" charset="0"/>
                <a:cs typeface="Arial"/>
                <a:sym typeface="Arial"/>
              </a:rPr>
              <a:t>phí</a:t>
            </a:r>
            <a:r>
              <a:rPr lang="en-US" sz="3200" kern="0" dirty="0">
                <a:solidFill>
                  <a:srgbClr val="92D050"/>
                </a:solidFill>
                <a:latin typeface="#9Slide07 Cadena" panose="02000503000000020004" pitchFamily="2" charset="0"/>
                <a:cs typeface="Arial"/>
                <a:sym typeface="Arial"/>
              </a:rPr>
              <a:t> </a:t>
            </a:r>
            <a:r>
              <a:rPr lang="en-US" sz="3200" kern="0" dirty="0" err="1">
                <a:solidFill>
                  <a:srgbClr val="92D050"/>
                </a:solidFill>
                <a:latin typeface="#9Slide07 Cadena" panose="02000503000000020004" pitchFamily="2" charset="0"/>
                <a:cs typeface="Arial"/>
                <a:sym typeface="Arial"/>
              </a:rPr>
              <a:t>năng</a:t>
            </a:r>
            <a:r>
              <a:rPr lang="en-US" sz="3200" kern="0" dirty="0">
                <a:solidFill>
                  <a:srgbClr val="92D050"/>
                </a:solidFill>
                <a:latin typeface="#9Slide07 Cadena" panose="02000503000000020004" pitchFamily="2" charset="0"/>
                <a:cs typeface="Arial"/>
                <a:sym typeface="Arial"/>
              </a:rPr>
              <a:t> l</a:t>
            </a:r>
            <a:r>
              <a:rPr lang="vi-VN" sz="3200" kern="0" dirty="0">
                <a:solidFill>
                  <a:srgbClr val="92D050"/>
                </a:solidFill>
                <a:latin typeface="#9Slide07 Cadena" panose="02000503000000020004" pitchFamily="2" charset="0"/>
                <a:cs typeface="Arial"/>
                <a:sym typeface="Arial"/>
              </a:rPr>
              <a:t>ư</a:t>
            </a:r>
            <a:r>
              <a:rPr lang="en-US" sz="3200" kern="0" dirty="0" err="1">
                <a:solidFill>
                  <a:srgbClr val="92D050"/>
                </a:solidFill>
                <a:latin typeface="#9Slide07 Cadena" panose="02000503000000020004" pitchFamily="2" charset="0"/>
                <a:cs typeface="Arial"/>
                <a:sym typeface="Arial"/>
              </a:rPr>
              <a:t>ợng</a:t>
            </a:r>
            <a:r>
              <a:rPr lang="en-US" sz="3200" kern="0" dirty="0">
                <a:solidFill>
                  <a:srgbClr val="92D050"/>
                </a:solidFill>
                <a:latin typeface="#9Slide07 Cadena" panose="02000503000000020004" pitchFamily="2" charset="0"/>
                <a:cs typeface="Arial"/>
                <a:sym typeface="Arial"/>
              </a:rPr>
              <a:t>?</a:t>
            </a:r>
          </a:p>
        </p:txBody>
      </p:sp>
      <p:sp>
        <p:nvSpPr>
          <p:cNvPr id="20" name="TextBox 19">
            <a:extLst>
              <a:ext uri="{FF2B5EF4-FFF2-40B4-BE49-F238E27FC236}">
                <a16:creationId xmlns:a16="http://schemas.microsoft.com/office/drawing/2014/main" id="{0D5DA962-A36A-4DA9-A476-7798CC0631B1}"/>
              </a:ext>
            </a:extLst>
          </p:cNvPr>
          <p:cNvSpPr txBox="1"/>
          <p:nvPr/>
        </p:nvSpPr>
        <p:spPr>
          <a:xfrm>
            <a:off x="1034396" y="1779159"/>
            <a:ext cx="10675472" cy="1241237"/>
          </a:xfrm>
          <a:prstGeom prst="rect">
            <a:avLst/>
          </a:prstGeom>
          <a:noFill/>
        </p:spPr>
        <p:txBody>
          <a:bodyPr wrap="square" rtlCol="0">
            <a:spAutoFit/>
          </a:bodyPr>
          <a:lstStyle/>
          <a:p>
            <a:pPr marL="609585" indent="-609585" defTabSz="1219170">
              <a:buClr>
                <a:srgbClr val="000000"/>
              </a:buClr>
              <a:buFont typeface="Wingdings" panose="05000000000000000000" pitchFamily="2" charset="2"/>
              <a:buChar char="Ø"/>
            </a:pPr>
            <a:r>
              <a:rPr lang="en-US" sz="3733" kern="0" dirty="0" err="1">
                <a:solidFill>
                  <a:srgbClr val="000000"/>
                </a:solidFill>
                <a:latin typeface="#9Slide07 Itim" panose="00000500000000000000" pitchFamily="2" charset="-34"/>
                <a:cs typeface="#9Slide07 Itim" panose="00000500000000000000" pitchFamily="2" charset="-34"/>
                <a:sym typeface="Arial"/>
              </a:rPr>
              <a:t>Năng</a:t>
            </a:r>
            <a:r>
              <a:rPr lang="en-US" sz="3733" kern="0" dirty="0">
                <a:solidFill>
                  <a:srgbClr val="000000"/>
                </a:solidFill>
                <a:latin typeface="#9Slide07 Itim" panose="00000500000000000000" pitchFamily="2" charset="-34"/>
                <a:cs typeface="#9Slide07 Itim" panose="00000500000000000000" pitchFamily="2" charset="-34"/>
                <a:sym typeface="Arial"/>
              </a:rPr>
              <a:t> </a:t>
            </a:r>
            <a:r>
              <a:rPr lang="en-US" sz="3733" kern="0" dirty="0" err="1">
                <a:solidFill>
                  <a:srgbClr val="000000"/>
                </a:solidFill>
                <a:latin typeface="#9Slide07 Itim" panose="00000500000000000000" pitchFamily="2" charset="-34"/>
                <a:cs typeface="#9Slide07 Itim" panose="00000500000000000000" pitchFamily="2" charset="-34"/>
                <a:sym typeface="Arial"/>
              </a:rPr>
              <a:t>lượng</a:t>
            </a:r>
            <a:r>
              <a:rPr lang="en-US" sz="3733" kern="0" dirty="0">
                <a:solidFill>
                  <a:srgbClr val="000000"/>
                </a:solidFill>
                <a:latin typeface="#9Slide07 Itim" panose="00000500000000000000" pitchFamily="2" charset="-34"/>
                <a:cs typeface="#9Slide07 Itim" panose="00000500000000000000" pitchFamily="2" charset="-34"/>
                <a:sym typeface="Arial"/>
              </a:rPr>
              <a:t> </a:t>
            </a:r>
            <a:r>
              <a:rPr lang="en-US" sz="3733" kern="0" dirty="0" err="1">
                <a:solidFill>
                  <a:srgbClr val="000000"/>
                </a:solidFill>
                <a:latin typeface="#9Slide07 Itim" panose="00000500000000000000" pitchFamily="2" charset="-34"/>
                <a:cs typeface="#9Slide07 Itim" panose="00000500000000000000" pitchFamily="2" charset="-34"/>
                <a:sym typeface="Arial"/>
              </a:rPr>
              <a:t>chất</a:t>
            </a:r>
            <a:r>
              <a:rPr lang="en-US" sz="3733" kern="0" dirty="0">
                <a:solidFill>
                  <a:srgbClr val="000000"/>
                </a:solidFill>
                <a:latin typeface="#9Slide07 Itim" panose="00000500000000000000" pitchFamily="2" charset="-34"/>
                <a:cs typeface="#9Slide07 Itim" panose="00000500000000000000" pitchFamily="2" charset="-34"/>
                <a:sym typeface="Arial"/>
              </a:rPr>
              <a:t> </a:t>
            </a:r>
            <a:r>
              <a:rPr lang="en-US" sz="3733" kern="0" dirty="0" err="1">
                <a:solidFill>
                  <a:srgbClr val="000000"/>
                </a:solidFill>
                <a:latin typeface="#9Slide07 Itim" panose="00000500000000000000" pitchFamily="2" charset="-34"/>
                <a:cs typeface="#9Slide07 Itim" panose="00000500000000000000" pitchFamily="2" charset="-34"/>
                <a:sym typeface="Arial"/>
              </a:rPr>
              <a:t>đốt</a:t>
            </a:r>
            <a:r>
              <a:rPr lang="en-US" sz="3733" kern="0" dirty="0">
                <a:solidFill>
                  <a:srgbClr val="000000"/>
                </a:solidFill>
                <a:latin typeface="#9Slide07 Itim" panose="00000500000000000000" pitchFamily="2" charset="-34"/>
                <a:cs typeface="#9Slide07 Itim" panose="00000500000000000000" pitchFamily="2" charset="-34"/>
                <a:sym typeface="Arial"/>
              </a:rPr>
              <a:t> </a:t>
            </a:r>
            <a:r>
              <a:rPr lang="en-US" sz="3733" kern="0" dirty="0" err="1">
                <a:solidFill>
                  <a:srgbClr val="000000"/>
                </a:solidFill>
                <a:latin typeface="#9Slide07 Itim" panose="00000500000000000000" pitchFamily="2" charset="-34"/>
                <a:cs typeface="#9Slide07 Itim" panose="00000500000000000000" pitchFamily="2" charset="-34"/>
                <a:sym typeface="Arial"/>
              </a:rPr>
              <a:t>không</a:t>
            </a:r>
            <a:r>
              <a:rPr lang="en-US" sz="3733" kern="0" dirty="0">
                <a:solidFill>
                  <a:srgbClr val="000000"/>
                </a:solidFill>
                <a:latin typeface="#9Slide07 Itim" panose="00000500000000000000" pitchFamily="2" charset="-34"/>
                <a:cs typeface="#9Slide07 Itim" panose="00000500000000000000" pitchFamily="2" charset="-34"/>
                <a:sym typeface="Arial"/>
              </a:rPr>
              <a:t> </a:t>
            </a:r>
            <a:r>
              <a:rPr lang="en-US" sz="3733" kern="0" dirty="0" err="1">
                <a:solidFill>
                  <a:srgbClr val="000000"/>
                </a:solidFill>
                <a:latin typeface="#9Slide07 Itim" panose="00000500000000000000" pitchFamily="2" charset="-34"/>
                <a:cs typeface="#9Slide07 Itim" panose="00000500000000000000" pitchFamily="2" charset="-34"/>
                <a:sym typeface="Arial"/>
              </a:rPr>
              <a:t>phải</a:t>
            </a:r>
            <a:r>
              <a:rPr lang="en-US" sz="3733" kern="0" dirty="0">
                <a:solidFill>
                  <a:srgbClr val="000000"/>
                </a:solidFill>
                <a:latin typeface="#9Slide07 Itim" panose="00000500000000000000" pitchFamily="2" charset="-34"/>
                <a:cs typeface="#9Slide07 Itim" panose="00000500000000000000" pitchFamily="2" charset="-34"/>
                <a:sym typeface="Arial"/>
              </a:rPr>
              <a:t> </a:t>
            </a:r>
            <a:r>
              <a:rPr lang="en-US" sz="3733" kern="0" dirty="0" err="1">
                <a:solidFill>
                  <a:srgbClr val="000000"/>
                </a:solidFill>
                <a:latin typeface="#9Slide07 Itim" panose="00000500000000000000" pitchFamily="2" charset="-34"/>
                <a:cs typeface="#9Slide07 Itim" panose="00000500000000000000" pitchFamily="2" charset="-34"/>
                <a:sym typeface="Arial"/>
              </a:rPr>
              <a:t>là</a:t>
            </a:r>
            <a:r>
              <a:rPr lang="en-US" sz="3733" kern="0" dirty="0">
                <a:solidFill>
                  <a:srgbClr val="000000"/>
                </a:solidFill>
                <a:latin typeface="#9Slide07 Itim" panose="00000500000000000000" pitchFamily="2" charset="-34"/>
                <a:cs typeface="#9Slide07 Itim" panose="00000500000000000000" pitchFamily="2" charset="-34"/>
                <a:sym typeface="Arial"/>
              </a:rPr>
              <a:t> </a:t>
            </a:r>
            <a:r>
              <a:rPr lang="en-US" sz="3733" kern="0" dirty="0" err="1">
                <a:solidFill>
                  <a:srgbClr val="000000"/>
                </a:solidFill>
                <a:latin typeface="#9Slide07 Itim" panose="00000500000000000000" pitchFamily="2" charset="-34"/>
                <a:cs typeface="#9Slide07 Itim" panose="00000500000000000000" pitchFamily="2" charset="-34"/>
                <a:sym typeface="Arial"/>
              </a:rPr>
              <a:t>nguồn</a:t>
            </a:r>
            <a:r>
              <a:rPr lang="en-US" sz="3733" kern="0" dirty="0">
                <a:solidFill>
                  <a:srgbClr val="000000"/>
                </a:solidFill>
                <a:latin typeface="#9Slide07 Itim" panose="00000500000000000000" pitchFamily="2" charset="-34"/>
                <a:cs typeface="#9Slide07 Itim" panose="00000500000000000000" pitchFamily="2" charset="-34"/>
                <a:sym typeface="Arial"/>
              </a:rPr>
              <a:t> </a:t>
            </a:r>
            <a:r>
              <a:rPr lang="en-US" sz="3733" kern="0" dirty="0" err="1">
                <a:solidFill>
                  <a:srgbClr val="000000"/>
                </a:solidFill>
                <a:latin typeface="#9Slide07 Itim" panose="00000500000000000000" pitchFamily="2" charset="-34"/>
                <a:cs typeface="#9Slide07 Itim" panose="00000500000000000000" pitchFamily="2" charset="-34"/>
                <a:sym typeface="Arial"/>
              </a:rPr>
              <a:t>năng</a:t>
            </a:r>
            <a:r>
              <a:rPr lang="en-US" sz="3733" kern="0" dirty="0">
                <a:solidFill>
                  <a:srgbClr val="000000"/>
                </a:solidFill>
                <a:latin typeface="#9Slide07 Itim" panose="00000500000000000000" pitchFamily="2" charset="-34"/>
                <a:cs typeface="#9Slide07 Itim" panose="00000500000000000000" pitchFamily="2" charset="-34"/>
                <a:sym typeface="Arial"/>
              </a:rPr>
              <a:t> </a:t>
            </a:r>
            <a:r>
              <a:rPr lang="en-US" sz="3733" kern="0" dirty="0" err="1">
                <a:solidFill>
                  <a:srgbClr val="000000"/>
                </a:solidFill>
                <a:latin typeface="#9Slide07 Itim" panose="00000500000000000000" pitchFamily="2" charset="-34"/>
                <a:cs typeface="#9Slide07 Itim" panose="00000500000000000000" pitchFamily="2" charset="-34"/>
                <a:sym typeface="Arial"/>
              </a:rPr>
              <a:t>lượng</a:t>
            </a:r>
            <a:r>
              <a:rPr lang="en-US" sz="3733" kern="0" dirty="0">
                <a:solidFill>
                  <a:srgbClr val="000000"/>
                </a:solidFill>
                <a:latin typeface="#9Slide07 Itim" panose="00000500000000000000" pitchFamily="2" charset="-34"/>
                <a:cs typeface="#9Slide07 Itim" panose="00000500000000000000" pitchFamily="2" charset="-34"/>
                <a:sym typeface="Arial"/>
              </a:rPr>
              <a:t> </a:t>
            </a:r>
            <a:r>
              <a:rPr lang="en-US" sz="3733" kern="0" dirty="0" err="1">
                <a:solidFill>
                  <a:srgbClr val="000000"/>
                </a:solidFill>
                <a:latin typeface="#9Slide07 Itim" panose="00000500000000000000" pitchFamily="2" charset="-34"/>
                <a:cs typeface="#9Slide07 Itim" panose="00000500000000000000" pitchFamily="2" charset="-34"/>
                <a:sym typeface="Arial"/>
              </a:rPr>
              <a:t>vô</a:t>
            </a:r>
            <a:r>
              <a:rPr lang="en-US" sz="3733" kern="0" dirty="0">
                <a:solidFill>
                  <a:srgbClr val="000000"/>
                </a:solidFill>
                <a:latin typeface="#9Slide07 Itim" panose="00000500000000000000" pitchFamily="2" charset="-34"/>
                <a:cs typeface="#9Slide07 Itim" panose="00000500000000000000" pitchFamily="2" charset="-34"/>
                <a:sym typeface="Arial"/>
              </a:rPr>
              <a:t> </a:t>
            </a:r>
            <a:r>
              <a:rPr lang="en-US" sz="3733" kern="0" dirty="0" err="1">
                <a:solidFill>
                  <a:srgbClr val="000000"/>
                </a:solidFill>
                <a:latin typeface="#9Slide07 Itim" panose="00000500000000000000" pitchFamily="2" charset="-34"/>
                <a:cs typeface="#9Slide07 Itim" panose="00000500000000000000" pitchFamily="2" charset="-34"/>
                <a:sym typeface="Arial"/>
              </a:rPr>
              <a:t>tận</a:t>
            </a:r>
            <a:r>
              <a:rPr lang="en-US" sz="3733" kern="0" dirty="0">
                <a:solidFill>
                  <a:srgbClr val="000000"/>
                </a:solidFill>
                <a:latin typeface="#9Slide07 Itim" panose="00000500000000000000" pitchFamily="2" charset="-34"/>
                <a:cs typeface="#9Slide07 Itim" panose="00000500000000000000" pitchFamily="2" charset="-34"/>
                <a:sym typeface="Arial"/>
              </a:rPr>
              <a:t>.</a:t>
            </a:r>
          </a:p>
        </p:txBody>
      </p:sp>
      <p:sp>
        <p:nvSpPr>
          <p:cNvPr id="21" name="TextBox 20">
            <a:extLst>
              <a:ext uri="{FF2B5EF4-FFF2-40B4-BE49-F238E27FC236}">
                <a16:creationId xmlns:a16="http://schemas.microsoft.com/office/drawing/2014/main" id="{605EDD87-37EE-4B0A-8F67-BD6FEBF47A67}"/>
              </a:ext>
            </a:extLst>
          </p:cNvPr>
          <p:cNvSpPr txBox="1"/>
          <p:nvPr/>
        </p:nvSpPr>
        <p:spPr>
          <a:xfrm>
            <a:off x="1034396" y="3149810"/>
            <a:ext cx="10675472" cy="1241237"/>
          </a:xfrm>
          <a:prstGeom prst="rect">
            <a:avLst/>
          </a:prstGeom>
          <a:noFill/>
        </p:spPr>
        <p:txBody>
          <a:bodyPr wrap="square" rtlCol="0">
            <a:spAutoFit/>
          </a:bodyPr>
          <a:lstStyle/>
          <a:p>
            <a:pPr marL="609585" indent="-609585" defTabSz="1219170">
              <a:buClr>
                <a:srgbClr val="000000"/>
              </a:buClr>
              <a:buFont typeface="Wingdings" panose="05000000000000000000" pitchFamily="2" charset="2"/>
              <a:buChar char="Ø"/>
            </a:pPr>
            <a:r>
              <a:rPr lang="en-US" sz="3733" kern="0" dirty="0" err="1">
                <a:solidFill>
                  <a:srgbClr val="000000"/>
                </a:solidFill>
                <a:latin typeface="#9Slide07 Itim" panose="00000500000000000000" pitchFamily="2" charset="-34"/>
                <a:cs typeface="#9Slide07 Itim" panose="00000500000000000000" pitchFamily="2" charset="-34"/>
                <a:sym typeface="Arial"/>
              </a:rPr>
              <a:t>Chúng</a:t>
            </a:r>
            <a:r>
              <a:rPr lang="en-US" sz="3733" kern="0" dirty="0">
                <a:solidFill>
                  <a:srgbClr val="000000"/>
                </a:solidFill>
                <a:latin typeface="#9Slide07 Itim" panose="00000500000000000000" pitchFamily="2" charset="-34"/>
                <a:cs typeface="#9Slide07 Itim" panose="00000500000000000000" pitchFamily="2" charset="-34"/>
                <a:sym typeface="Arial"/>
              </a:rPr>
              <a:t> </a:t>
            </a:r>
            <a:r>
              <a:rPr lang="en-US" sz="3733" kern="0" dirty="0" err="1">
                <a:solidFill>
                  <a:srgbClr val="000000"/>
                </a:solidFill>
                <a:latin typeface="#9Slide07 Itim" panose="00000500000000000000" pitchFamily="2" charset="-34"/>
                <a:cs typeface="#9Slide07 Itim" panose="00000500000000000000" pitchFamily="2" charset="-34"/>
                <a:sym typeface="Arial"/>
              </a:rPr>
              <a:t>sẽ</a:t>
            </a:r>
            <a:r>
              <a:rPr lang="en-US" sz="3733" kern="0" dirty="0">
                <a:solidFill>
                  <a:srgbClr val="000000"/>
                </a:solidFill>
                <a:latin typeface="#9Slide07 Itim" panose="00000500000000000000" pitchFamily="2" charset="-34"/>
                <a:cs typeface="#9Slide07 Itim" panose="00000500000000000000" pitchFamily="2" charset="-34"/>
                <a:sym typeface="Arial"/>
              </a:rPr>
              <a:t> </a:t>
            </a:r>
            <a:r>
              <a:rPr lang="en-US" sz="3733" kern="0" dirty="0" err="1">
                <a:solidFill>
                  <a:srgbClr val="000000"/>
                </a:solidFill>
                <a:latin typeface="#9Slide07 Itim" panose="00000500000000000000" pitchFamily="2" charset="-34"/>
                <a:cs typeface="#9Slide07 Itim" panose="00000500000000000000" pitchFamily="2" charset="-34"/>
                <a:sym typeface="Arial"/>
              </a:rPr>
              <a:t>cạn</a:t>
            </a:r>
            <a:r>
              <a:rPr lang="en-US" sz="3733" kern="0" dirty="0">
                <a:solidFill>
                  <a:srgbClr val="000000"/>
                </a:solidFill>
                <a:latin typeface="#9Slide07 Itim" panose="00000500000000000000" pitchFamily="2" charset="-34"/>
                <a:cs typeface="#9Slide07 Itim" panose="00000500000000000000" pitchFamily="2" charset="-34"/>
                <a:sym typeface="Arial"/>
              </a:rPr>
              <a:t> </a:t>
            </a:r>
            <a:r>
              <a:rPr lang="en-US" sz="3733" kern="0" dirty="0" err="1">
                <a:solidFill>
                  <a:srgbClr val="000000"/>
                </a:solidFill>
                <a:latin typeface="#9Slide07 Itim" panose="00000500000000000000" pitchFamily="2" charset="-34"/>
                <a:cs typeface="#9Slide07 Itim" panose="00000500000000000000" pitchFamily="2" charset="-34"/>
                <a:sym typeface="Arial"/>
              </a:rPr>
              <a:t>kiệt</a:t>
            </a:r>
            <a:r>
              <a:rPr lang="en-US" sz="3733" kern="0" dirty="0">
                <a:solidFill>
                  <a:srgbClr val="000000"/>
                </a:solidFill>
                <a:latin typeface="#9Slide07 Itim" panose="00000500000000000000" pitchFamily="2" charset="-34"/>
                <a:cs typeface="#9Slide07 Itim" panose="00000500000000000000" pitchFamily="2" charset="-34"/>
                <a:sym typeface="Arial"/>
              </a:rPr>
              <a:t> </a:t>
            </a:r>
            <a:r>
              <a:rPr lang="en-US" sz="3733" kern="0" dirty="0" err="1">
                <a:solidFill>
                  <a:srgbClr val="000000"/>
                </a:solidFill>
                <a:latin typeface="#9Slide07 Itim" panose="00000500000000000000" pitchFamily="2" charset="-34"/>
                <a:cs typeface="#9Slide07 Itim" panose="00000500000000000000" pitchFamily="2" charset="-34"/>
                <a:sym typeface="Arial"/>
              </a:rPr>
              <a:t>nếu</a:t>
            </a:r>
            <a:r>
              <a:rPr lang="en-US" sz="3733" kern="0" dirty="0">
                <a:solidFill>
                  <a:srgbClr val="000000"/>
                </a:solidFill>
                <a:latin typeface="#9Slide07 Itim" panose="00000500000000000000" pitchFamily="2" charset="-34"/>
                <a:cs typeface="#9Slide07 Itim" panose="00000500000000000000" pitchFamily="2" charset="-34"/>
                <a:sym typeface="Arial"/>
              </a:rPr>
              <a:t> </a:t>
            </a:r>
            <a:r>
              <a:rPr lang="en-US" sz="3733" kern="0" dirty="0" err="1">
                <a:solidFill>
                  <a:srgbClr val="000000"/>
                </a:solidFill>
                <a:latin typeface="#9Slide07 Itim" panose="00000500000000000000" pitchFamily="2" charset="-34"/>
                <a:cs typeface="#9Slide07 Itim" panose="00000500000000000000" pitchFamily="2" charset="-34"/>
                <a:sym typeface="Arial"/>
              </a:rPr>
              <a:t>chúng</a:t>
            </a:r>
            <a:r>
              <a:rPr lang="en-US" sz="3733" kern="0" dirty="0">
                <a:solidFill>
                  <a:srgbClr val="000000"/>
                </a:solidFill>
                <a:latin typeface="#9Slide07 Itim" panose="00000500000000000000" pitchFamily="2" charset="-34"/>
                <a:cs typeface="#9Slide07 Itim" panose="00000500000000000000" pitchFamily="2" charset="-34"/>
                <a:sym typeface="Arial"/>
              </a:rPr>
              <a:t> ta </a:t>
            </a:r>
            <a:r>
              <a:rPr lang="en-US" sz="3733" kern="0" dirty="0" err="1">
                <a:solidFill>
                  <a:srgbClr val="000000"/>
                </a:solidFill>
                <a:latin typeface="#9Slide07 Itim" panose="00000500000000000000" pitchFamily="2" charset="-34"/>
                <a:cs typeface="#9Slide07 Itim" panose="00000500000000000000" pitchFamily="2" charset="-34"/>
                <a:sym typeface="Arial"/>
              </a:rPr>
              <a:t>sử</a:t>
            </a:r>
            <a:r>
              <a:rPr lang="en-US" sz="3733" kern="0" dirty="0">
                <a:solidFill>
                  <a:srgbClr val="000000"/>
                </a:solidFill>
                <a:latin typeface="#9Slide07 Itim" panose="00000500000000000000" pitchFamily="2" charset="-34"/>
                <a:cs typeface="#9Slide07 Itim" panose="00000500000000000000" pitchFamily="2" charset="-34"/>
                <a:sym typeface="Arial"/>
              </a:rPr>
              <a:t> </a:t>
            </a:r>
            <a:r>
              <a:rPr lang="en-US" sz="3733" kern="0" dirty="0" err="1">
                <a:solidFill>
                  <a:srgbClr val="000000"/>
                </a:solidFill>
                <a:latin typeface="#9Slide07 Itim" panose="00000500000000000000" pitchFamily="2" charset="-34"/>
                <a:cs typeface="#9Slide07 Itim" panose="00000500000000000000" pitchFamily="2" charset="-34"/>
                <a:sym typeface="Arial"/>
              </a:rPr>
              <a:t>dụng</a:t>
            </a:r>
            <a:r>
              <a:rPr lang="en-US" sz="3733" kern="0" dirty="0">
                <a:solidFill>
                  <a:srgbClr val="000000"/>
                </a:solidFill>
                <a:latin typeface="#9Slide07 Itim" panose="00000500000000000000" pitchFamily="2" charset="-34"/>
                <a:cs typeface="#9Slide07 Itim" panose="00000500000000000000" pitchFamily="2" charset="-34"/>
                <a:sym typeface="Arial"/>
              </a:rPr>
              <a:t> </a:t>
            </a:r>
            <a:r>
              <a:rPr lang="en-US" sz="3733" kern="0" dirty="0" err="1">
                <a:solidFill>
                  <a:srgbClr val="000000"/>
                </a:solidFill>
                <a:latin typeface="#9Slide07 Itim" panose="00000500000000000000" pitchFamily="2" charset="-34"/>
                <a:cs typeface="#9Slide07 Itim" panose="00000500000000000000" pitchFamily="2" charset="-34"/>
                <a:sym typeface="Arial"/>
              </a:rPr>
              <a:t>không</a:t>
            </a:r>
            <a:r>
              <a:rPr lang="en-US" sz="3733" kern="0" dirty="0">
                <a:solidFill>
                  <a:srgbClr val="000000"/>
                </a:solidFill>
                <a:latin typeface="#9Slide07 Itim" panose="00000500000000000000" pitchFamily="2" charset="-34"/>
                <a:cs typeface="#9Slide07 Itim" panose="00000500000000000000" pitchFamily="2" charset="-34"/>
                <a:sym typeface="Arial"/>
              </a:rPr>
              <a:t> </a:t>
            </a:r>
            <a:r>
              <a:rPr lang="en-US" sz="3733" kern="0" dirty="0" err="1">
                <a:solidFill>
                  <a:srgbClr val="000000"/>
                </a:solidFill>
                <a:latin typeface="#9Slide07 Itim" panose="00000500000000000000" pitchFamily="2" charset="-34"/>
                <a:cs typeface="#9Slide07 Itim" panose="00000500000000000000" pitchFamily="2" charset="-34"/>
                <a:sym typeface="Arial"/>
              </a:rPr>
              <a:t>tiết</a:t>
            </a:r>
            <a:r>
              <a:rPr lang="en-US" sz="3733" kern="0" dirty="0">
                <a:solidFill>
                  <a:srgbClr val="000000"/>
                </a:solidFill>
                <a:latin typeface="#9Slide07 Itim" panose="00000500000000000000" pitchFamily="2" charset="-34"/>
                <a:cs typeface="#9Slide07 Itim" panose="00000500000000000000" pitchFamily="2" charset="-34"/>
                <a:sym typeface="Arial"/>
              </a:rPr>
              <a:t> </a:t>
            </a:r>
            <a:r>
              <a:rPr lang="en-US" sz="3733" kern="0" dirty="0" err="1">
                <a:solidFill>
                  <a:srgbClr val="000000"/>
                </a:solidFill>
                <a:latin typeface="#9Slide07 Itim" panose="00000500000000000000" pitchFamily="2" charset="-34"/>
                <a:cs typeface="#9Slide07 Itim" panose="00000500000000000000" pitchFamily="2" charset="-34"/>
                <a:sym typeface="Arial"/>
              </a:rPr>
              <a:t>kiệm</a:t>
            </a:r>
            <a:r>
              <a:rPr lang="en-US" sz="3733" kern="0" dirty="0">
                <a:solidFill>
                  <a:srgbClr val="000000"/>
                </a:solidFill>
                <a:latin typeface="#9Slide07 Itim" panose="00000500000000000000" pitchFamily="2" charset="-34"/>
                <a:cs typeface="#9Slide07 Itim" panose="00000500000000000000" pitchFamily="2" charset="-34"/>
                <a:sym typeface="Arial"/>
              </a:rPr>
              <a:t>.</a:t>
            </a:r>
          </a:p>
        </p:txBody>
      </p:sp>
      <p:pic>
        <p:nvPicPr>
          <p:cNvPr id="22" name="Picture 2">
            <a:extLst>
              <a:ext uri="{FF2B5EF4-FFF2-40B4-BE49-F238E27FC236}">
                <a16:creationId xmlns:a16="http://schemas.microsoft.com/office/drawing/2014/main" id="{CD6E11A6-37EC-480F-82E0-0D6EF89EED15}"/>
              </a:ext>
            </a:extLst>
          </p:cNvPr>
          <p:cNvPicPr>
            <a:picLocks noChangeAspect="1" noChangeArrowheads="1"/>
          </p:cNvPicPr>
          <p:nvPr/>
        </p:nvPicPr>
        <p:blipFill>
          <a:blip r:embed="rId3"/>
          <a:stretch>
            <a:fillRect/>
          </a:stretch>
        </p:blipFill>
        <p:spPr bwMode="auto">
          <a:xfrm rot="19881686">
            <a:off x="1139466" y="-51810"/>
            <a:ext cx="1304615" cy="134938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8EFCD68E-90A5-48C1-8207-A5F822B4C37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72189" y1="38166" x2="76923" y2="35207"/>
                        <a14:foregroundMark x1="73964" y1="34320" x2="65680" y2="38462"/>
                        <a14:foregroundMark x1="72485" y1="33136" x2="64793" y2="35799"/>
                        <a14:foregroundMark x1="48521" y1="84320" x2="48521" y2="84320"/>
                        <a14:foregroundMark x1="34615" y1="83728" x2="32840" y2="85207"/>
                      </a14:backgroundRemoval>
                    </a14:imgEffect>
                  </a14:imgLayer>
                </a14:imgProps>
              </a:ext>
            </a:extLst>
          </a:blip>
          <a:srcRect l="23052" t="11666" r="17919" b="8793"/>
          <a:stretch/>
        </p:blipFill>
        <p:spPr>
          <a:xfrm flipH="1">
            <a:off x="9327553" y="4576372"/>
            <a:ext cx="1762760" cy="2375337"/>
          </a:xfrm>
          <a:prstGeom prst="rect">
            <a:avLst/>
          </a:prstGeom>
        </p:spPr>
      </p:pic>
      <p:pic>
        <p:nvPicPr>
          <p:cNvPr id="24" name="Picture 2" descr="A variety of firefighting tools, fire extinguisher, cartoon, character png  | PNGWing">
            <a:extLst>
              <a:ext uri="{FF2B5EF4-FFF2-40B4-BE49-F238E27FC236}">
                <a16:creationId xmlns:a16="http://schemas.microsoft.com/office/drawing/2014/main" id="{40B11858-CC45-46A1-B541-B99BA0BB501C}"/>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55407" b="73018" l="1739" r="37609">
                        <a14:foregroundMark x1="2826" y1="61174" x2="2826" y2="61174"/>
                        <a14:foregroundMark x1="8804" y1="70031" x2="8804" y2="70031"/>
                        <a14:foregroundMark x1="3043" y1="69207" x2="3043" y2="69207"/>
                        <a14:foregroundMark x1="6413" y1="68383" x2="6413" y2="68383"/>
                        <a14:foregroundMark x1="11848" y1="67971" x2="11848" y2="67971"/>
                        <a14:foregroundMark x1="15978" y1="67971" x2="15978" y2="67971"/>
                        <a14:foregroundMark x1="19022" y1="67353" x2="19022" y2="67353"/>
                        <a14:foregroundMark x1="19457" y1="67971" x2="19457" y2="67971"/>
                        <a14:foregroundMark x1="15761" y1="65911" x2="15761" y2="65911"/>
                        <a14:foregroundMark x1="16413" y1="65499" x2="16413" y2="65499"/>
                        <a14:foregroundMark x1="17283" y1="66529" x2="19239" y2="67147"/>
                        <a14:foregroundMark x1="15543" y1="65088" x2="12935" y2="63028"/>
                        <a14:foregroundMark x1="37826" y1="61792" x2="37826" y2="61792"/>
                        <a14:foregroundMark x1="27283" y1="55407" x2="27283" y2="55407"/>
                        <a14:foregroundMark x1="6848" y1="69207" x2="17609" y2="68795"/>
                        <a14:foregroundMark x1="17609" y1="68795" x2="17717" y2="68795"/>
                        <a14:foregroundMark x1="2174" y1="69413" x2="2174" y2="69413"/>
                        <a14:foregroundMark x1="1739" y1="62204" x2="1739" y2="62204"/>
                      </a14:backgroundRemoval>
                    </a14:imgEffect>
                  </a14:imgLayer>
                </a14:imgProps>
              </a:ext>
              <a:ext uri="{28A0092B-C50C-407E-A947-70E740481C1C}">
                <a14:useLocalDpi xmlns:a14="http://schemas.microsoft.com/office/drawing/2010/main" val="0"/>
              </a:ext>
            </a:extLst>
          </a:blip>
          <a:srcRect t="53558" r="60253" b="27892"/>
          <a:stretch/>
        </p:blipFill>
        <p:spPr bwMode="auto">
          <a:xfrm>
            <a:off x="10967101" y="6254677"/>
            <a:ext cx="1224899" cy="603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34500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additive="base">
                                        <p:cTn id="14" dur="500" fill="hold"/>
                                        <p:tgtEl>
                                          <p:spTgt spid="20"/>
                                        </p:tgtEl>
                                        <p:attrNameLst>
                                          <p:attrName>ppt_x</p:attrName>
                                        </p:attrNameLst>
                                      </p:cBhvr>
                                      <p:tavLst>
                                        <p:tav tm="0">
                                          <p:val>
                                            <p:strVal val="#ppt_x"/>
                                          </p:val>
                                        </p:tav>
                                        <p:tav tm="100000">
                                          <p:val>
                                            <p:strVal val="#ppt_x"/>
                                          </p:val>
                                        </p:tav>
                                      </p:tavLst>
                                    </p:anim>
                                    <p:anim calcmode="lin" valueType="num">
                                      <p:cBhvr additive="base">
                                        <p:cTn id="1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additive="base">
                                        <p:cTn id="20" dur="500" fill="hold"/>
                                        <p:tgtEl>
                                          <p:spTgt spid="21"/>
                                        </p:tgtEl>
                                        <p:attrNameLst>
                                          <p:attrName>ppt_x</p:attrName>
                                        </p:attrNameLst>
                                      </p:cBhvr>
                                      <p:tavLst>
                                        <p:tav tm="0">
                                          <p:val>
                                            <p:strVal val="#ppt_x"/>
                                          </p:val>
                                        </p:tav>
                                        <p:tav tm="100000">
                                          <p:val>
                                            <p:strVal val="#ppt_x"/>
                                          </p:val>
                                        </p:tav>
                                      </p:tavLst>
                                    </p:anim>
                                    <p:anim calcmode="lin" valueType="num">
                                      <p:cBhvr additive="base">
                                        <p:cTn id="21" dur="500" fill="hold"/>
                                        <p:tgtEl>
                                          <p:spTgt spid="21"/>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49" presetClass="path" presetSubtype="0" accel="50000" decel="50000" fill="hold" nodeType="afterEffect">
                                  <p:stCondLst>
                                    <p:cond delay="0"/>
                                  </p:stCondLst>
                                  <p:childTnLst>
                                    <p:animMotion origin="layout" path="M 5E-6 -7.40741E-7 L 0.63751 0.80247 " pathEditMode="relative" rAng="0" ptsTypes="AA">
                                      <p:cBhvr>
                                        <p:cTn id="24" dur="2000" fill="hold"/>
                                        <p:tgtEl>
                                          <p:spTgt spid="22"/>
                                        </p:tgtEl>
                                        <p:attrNameLst>
                                          <p:attrName>ppt_x</p:attrName>
                                          <p:attrName>ppt_y</p:attrName>
                                        </p:attrNameLst>
                                      </p:cBhvr>
                                      <p:rCtr x="31875" y="401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0" grpId="0"/>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672904" y="583757"/>
            <a:ext cx="10846191" cy="4462188"/>
          </a:xfrm>
          <a:prstGeom prst="roundRect">
            <a:avLst/>
          </a:prstGeom>
          <a:solidFill>
            <a:schemeClr val="bg1">
              <a:alpha val="79000"/>
            </a:schemeClr>
          </a:solidFill>
          <a:ln w="38100">
            <a:solidFill>
              <a:schemeClr val="accent2"/>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文本框 18">
            <a:extLst>
              <a:ext uri="{FF2B5EF4-FFF2-40B4-BE49-F238E27FC236}">
                <a16:creationId xmlns:a16="http://schemas.microsoft.com/office/drawing/2014/main" id="{1F26CA21-BE73-ED1C-0548-CB3F49EB7936}"/>
              </a:ext>
            </a:extLst>
          </p:cNvPr>
          <p:cNvSpPr txBox="1"/>
          <p:nvPr/>
        </p:nvSpPr>
        <p:spPr>
          <a:xfrm>
            <a:off x="1105342" y="738440"/>
            <a:ext cx="9892219" cy="1200329"/>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a:ln w="28575">
                  <a:solidFill>
                    <a:srgbClr val="C00000"/>
                  </a:solidFill>
                </a:ln>
                <a:solidFill>
                  <a:srgbClr val="FFFF00"/>
                </a:solidFill>
                <a:effectLst/>
                <a:uLnTx/>
                <a:uFillTx/>
                <a:latin typeface="LNTH-Dinomiko" panose="02000500000000000000" pitchFamily="2" charset="0"/>
                <a:ea typeface="字魂65号-时光手札体" panose="00000500000000000000" pitchFamily="2" charset="-122"/>
                <a:cs typeface="+mn-cs"/>
              </a:rPr>
              <a:t>Câu</a:t>
            </a:r>
            <a:r>
              <a:rPr kumimoji="0" lang="en-US" altLang="zh-CN" sz="7200" b="1" i="0" u="none" strike="noStrike" kern="1200" cap="none" spc="0" normalizeH="0" noProof="0">
                <a:ln w="28575">
                  <a:solidFill>
                    <a:srgbClr val="C00000"/>
                  </a:solidFill>
                </a:ln>
                <a:solidFill>
                  <a:srgbClr val="FFFF00"/>
                </a:solidFill>
                <a:effectLst/>
                <a:uLnTx/>
                <a:uFillTx/>
                <a:latin typeface="LNTH-Dinomiko" panose="02000500000000000000" pitchFamily="2" charset="0"/>
                <a:ea typeface="字魂65号-时光手札体" panose="00000500000000000000" pitchFamily="2" charset="-122"/>
                <a:cs typeface="+mn-cs"/>
              </a:rPr>
              <a:t> hỏi</a:t>
            </a:r>
            <a:endParaRPr kumimoji="0" lang="zh-CN" altLang="en-US" sz="7200" b="1" i="0" u="none" strike="noStrike" kern="1200" cap="none" spc="0" normalizeH="0" baseline="0" noProof="0" dirty="0">
              <a:ln w="28575">
                <a:solidFill>
                  <a:srgbClr val="C00000"/>
                </a:solidFill>
              </a:ln>
              <a:solidFill>
                <a:srgbClr val="FFFF00"/>
              </a:solidFill>
              <a:effectLst/>
              <a:uLnTx/>
              <a:uFillTx/>
              <a:latin typeface="LNTH-Dinomiko" panose="02000500000000000000" pitchFamily="2" charset="0"/>
              <a:ea typeface="字魂65号-时光手札体" panose="00000500000000000000" pitchFamily="2" charset="-122"/>
              <a:cs typeface="+mn-cs"/>
            </a:endParaRPr>
          </a:p>
        </p:txBody>
      </p:sp>
      <p:sp>
        <p:nvSpPr>
          <p:cNvPr id="24" name="Hộp Văn bản 23">
            <a:extLst>
              <a:ext uri="{FF2B5EF4-FFF2-40B4-BE49-F238E27FC236}">
                <a16:creationId xmlns:a16="http://schemas.microsoft.com/office/drawing/2014/main" id="{07D88914-88E3-9363-FDF1-05D92DDE79C6}"/>
              </a:ext>
            </a:extLst>
          </p:cNvPr>
          <p:cNvSpPr txBox="1"/>
          <p:nvPr/>
        </p:nvSpPr>
        <p:spPr>
          <a:xfrm>
            <a:off x="1652927" y="1889313"/>
            <a:ext cx="9507337" cy="2308324"/>
          </a:xfrm>
          <a:prstGeom prst="rect">
            <a:avLst/>
          </a:prstGeom>
          <a:noFill/>
        </p:spPr>
        <p:txBody>
          <a:bodyPr wrap="square">
            <a:spAutoFit/>
          </a:bodyPr>
          <a:lstStyle/>
          <a:p>
            <a:pPr lvl="0" algn="just"/>
            <a:r>
              <a:rPr lang="vi-VN" sz="4800">
                <a:solidFill>
                  <a:prstClr val="black"/>
                </a:solidFill>
                <a:latin typeface="Calibri" panose="020F0502020204030204" pitchFamily="34" charset="0"/>
                <a:cs typeface="Calibri" panose="020F0502020204030204" pitchFamily="34" charset="0"/>
              </a:rPr>
              <a:t>Em và gia đình đã làm những việc gì để tiết kiệm khi sử dụng năng lượng chất đốt?</a:t>
            </a:r>
            <a:endParaRPr kumimoji="0" lang="en-US" sz="4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26" name="Picture 6">
            <a:extLst>
              <a:ext uri="{FF2B5EF4-FFF2-40B4-BE49-F238E27FC236}">
                <a16:creationId xmlns:a16="http://schemas.microsoft.com/office/drawing/2014/main" id="{63B7F269-B956-A102-E7E5-10C20106F932}"/>
              </a:ext>
            </a:extLst>
          </p:cNvPr>
          <p:cNvPicPr>
            <a:picLocks noChangeAspect="1"/>
          </p:cNvPicPr>
          <p:nvPr/>
        </p:nvPicPr>
        <p:blipFill>
          <a:blip r:embed="rId3"/>
          <a:stretch>
            <a:fillRect/>
          </a:stretch>
        </p:blipFill>
        <p:spPr>
          <a:xfrm>
            <a:off x="1064398" y="1980588"/>
            <a:ext cx="588529" cy="578417"/>
          </a:xfrm>
          <a:prstGeom prst="rect">
            <a:avLst/>
          </a:prstGeom>
        </p:spPr>
      </p:pic>
      <p:pic>
        <p:nvPicPr>
          <p:cNvPr id="3" name="Hình ảnh 2" descr="Ảnh có chứa mẫu họa&#10;&#10;Mô tả được tạo tự động">
            <a:extLst>
              <a:ext uri="{FF2B5EF4-FFF2-40B4-BE49-F238E27FC236}">
                <a16:creationId xmlns:a16="http://schemas.microsoft.com/office/drawing/2014/main" id="{D1FD4CBD-1573-66EA-B37E-55256EB45533}"/>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7833815" y="3802173"/>
            <a:ext cx="4358185" cy="3486548"/>
          </a:xfrm>
          <a:prstGeom prst="rect">
            <a:avLst/>
          </a:prstGeom>
        </p:spPr>
      </p:pic>
    </p:spTree>
    <p:extLst>
      <p:ext uri="{BB962C8B-B14F-4D97-AF65-F5344CB8AC3E}">
        <p14:creationId xmlns:p14="http://schemas.microsoft.com/office/powerpoint/2010/main" val="15821622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barn(inVertical)">
                                      <p:cBhvr>
                                        <p:cTn id="13" dur="500"/>
                                        <p:tgtEl>
                                          <p:spTgt spid="24"/>
                                        </p:tgtEl>
                                      </p:cBhvr>
                                    </p:animEffect>
                                  </p:childTnLst>
                                </p:cTn>
                              </p:par>
                              <p:par>
                                <p:cTn id="14" presetID="53" presetClass="entr" presetSubtype="16"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p:cTn id="16" dur="500" fill="hold"/>
                                        <p:tgtEl>
                                          <p:spTgt spid="26"/>
                                        </p:tgtEl>
                                        <p:attrNameLst>
                                          <p:attrName>ppt_w</p:attrName>
                                        </p:attrNameLst>
                                      </p:cBhvr>
                                      <p:tavLst>
                                        <p:tav tm="0">
                                          <p:val>
                                            <p:fltVal val="0"/>
                                          </p:val>
                                        </p:tav>
                                        <p:tav tm="100000">
                                          <p:val>
                                            <p:strVal val="#ppt_w"/>
                                          </p:val>
                                        </p:tav>
                                      </p:tavLst>
                                    </p:anim>
                                    <p:anim calcmode="lin" valueType="num">
                                      <p:cBhvr>
                                        <p:cTn id="17" dur="500" fill="hold"/>
                                        <p:tgtEl>
                                          <p:spTgt spid="26"/>
                                        </p:tgtEl>
                                        <p:attrNameLst>
                                          <p:attrName>ppt_h</p:attrName>
                                        </p:attrNameLst>
                                      </p:cBhvr>
                                      <p:tavLst>
                                        <p:tav tm="0">
                                          <p:val>
                                            <p:fltVal val="0"/>
                                          </p:val>
                                        </p:tav>
                                        <p:tav tm="100000">
                                          <p:val>
                                            <p:strVal val="#ppt_h"/>
                                          </p:val>
                                        </p:tav>
                                      </p:tavLst>
                                    </p:anim>
                                    <p:animEffect transition="in" filter="fade">
                                      <p:cBhvr>
                                        <p:cTn id="1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672904" y="583756"/>
            <a:ext cx="10846191" cy="5778943"/>
          </a:xfrm>
          <a:prstGeom prst="roundRect">
            <a:avLst/>
          </a:prstGeom>
          <a:solidFill>
            <a:schemeClr val="bg1">
              <a:alpha val="79000"/>
            </a:schemeClr>
          </a:solidFill>
          <a:ln w="38100">
            <a:solidFill>
              <a:schemeClr val="accent2"/>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Rectangle: Rounded Corners 1">
            <a:extLst>
              <a:ext uri="{FF2B5EF4-FFF2-40B4-BE49-F238E27FC236}">
                <a16:creationId xmlns:a16="http://schemas.microsoft.com/office/drawing/2014/main" id="{48CC3871-3BF4-34A0-A936-21E60AF27241}"/>
              </a:ext>
            </a:extLst>
          </p:cNvPr>
          <p:cNvSpPr/>
          <p:nvPr/>
        </p:nvSpPr>
        <p:spPr>
          <a:xfrm>
            <a:off x="567070" y="1819489"/>
            <a:ext cx="11057860" cy="3975441"/>
          </a:xfrm>
          <a:prstGeom prst="roundRect">
            <a:avLst/>
          </a:prstGeom>
          <a:solidFill>
            <a:srgbClr val="8AE784">
              <a:lumMod val="20000"/>
              <a:lumOff val="80000"/>
            </a:srgbClr>
          </a:solidFill>
          <a:ln w="25400" cap="flat" cmpd="sng" algn="ctr">
            <a:solidFill>
              <a:srgbClr val="92D050"/>
            </a:soli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3BC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9E528B81-5C3B-D736-5BE0-4176328D4138}"/>
              </a:ext>
            </a:extLst>
          </p:cNvPr>
          <p:cNvSpPr txBox="1"/>
          <p:nvPr/>
        </p:nvSpPr>
        <p:spPr>
          <a:xfrm>
            <a:off x="739717" y="1825071"/>
            <a:ext cx="7737972" cy="666786"/>
          </a:xfrm>
          <a:prstGeom prst="rect">
            <a:avLst/>
          </a:prstGeom>
          <a:noFill/>
        </p:spPr>
        <p:txBody>
          <a:bodyPr wrap="square" rtlCol="0">
            <a:spAutoFit/>
          </a:bodyPr>
          <a:lstStyle/>
          <a:p>
            <a:pPr marL="609585" indent="-609585" defTabSz="1219170">
              <a:buClr>
                <a:srgbClr val="000000"/>
              </a:buClr>
              <a:buFont typeface="Wingdings" panose="05000000000000000000" pitchFamily="2" charset="2"/>
              <a:buChar char="Ø"/>
            </a:pPr>
            <a:r>
              <a:rPr lang="en-US" sz="3733" kern="0" dirty="0" err="1">
                <a:solidFill>
                  <a:srgbClr val="000000"/>
                </a:solidFill>
                <a:latin typeface="#9Slide07 Itim" panose="00000500000000000000" pitchFamily="2" charset="-34"/>
                <a:cs typeface="#9Slide07 Itim" panose="00000500000000000000" pitchFamily="2" charset="-34"/>
                <a:sym typeface="Arial"/>
              </a:rPr>
              <a:t>Tắt</a:t>
            </a:r>
            <a:r>
              <a:rPr lang="en-US" sz="3733" kern="0" dirty="0">
                <a:solidFill>
                  <a:srgbClr val="000000"/>
                </a:solidFill>
                <a:latin typeface="#9Slide07 Itim" panose="00000500000000000000" pitchFamily="2" charset="-34"/>
                <a:cs typeface="#9Slide07 Itim" panose="00000500000000000000" pitchFamily="2" charset="-34"/>
                <a:sym typeface="Arial"/>
              </a:rPr>
              <a:t> </a:t>
            </a:r>
            <a:r>
              <a:rPr lang="en-US" sz="3733" kern="0" dirty="0" err="1">
                <a:solidFill>
                  <a:srgbClr val="000000"/>
                </a:solidFill>
                <a:latin typeface="#9Slide07 Itim" panose="00000500000000000000" pitchFamily="2" charset="-34"/>
                <a:cs typeface="#9Slide07 Itim" panose="00000500000000000000" pitchFamily="2" charset="-34"/>
                <a:sym typeface="Arial"/>
              </a:rPr>
              <a:t>bếp</a:t>
            </a:r>
            <a:r>
              <a:rPr lang="en-US" sz="3733" kern="0" dirty="0">
                <a:solidFill>
                  <a:srgbClr val="000000"/>
                </a:solidFill>
                <a:latin typeface="#9Slide07 Itim" panose="00000500000000000000" pitchFamily="2" charset="-34"/>
                <a:cs typeface="#9Slide07 Itim" panose="00000500000000000000" pitchFamily="2" charset="-34"/>
                <a:sym typeface="Arial"/>
              </a:rPr>
              <a:t> </a:t>
            </a:r>
            <a:r>
              <a:rPr lang="en-US" sz="3733" kern="0" dirty="0" err="1">
                <a:solidFill>
                  <a:srgbClr val="000000"/>
                </a:solidFill>
                <a:latin typeface="#9Slide07 Itim" panose="00000500000000000000" pitchFamily="2" charset="-34"/>
                <a:cs typeface="#9Slide07 Itim" panose="00000500000000000000" pitchFamily="2" charset="-34"/>
                <a:sym typeface="Arial"/>
              </a:rPr>
              <a:t>ngay</a:t>
            </a:r>
            <a:r>
              <a:rPr lang="en-US" sz="3733" kern="0" dirty="0">
                <a:solidFill>
                  <a:srgbClr val="000000"/>
                </a:solidFill>
                <a:latin typeface="#9Slide07 Itim" panose="00000500000000000000" pitchFamily="2" charset="-34"/>
                <a:cs typeface="#9Slide07 Itim" panose="00000500000000000000" pitchFamily="2" charset="-34"/>
                <a:sym typeface="Arial"/>
              </a:rPr>
              <a:t> </a:t>
            </a:r>
            <a:r>
              <a:rPr lang="en-US" sz="3733" kern="0" dirty="0" err="1">
                <a:solidFill>
                  <a:srgbClr val="000000"/>
                </a:solidFill>
                <a:latin typeface="#9Slide07 Itim" panose="00000500000000000000" pitchFamily="2" charset="-34"/>
                <a:cs typeface="#9Slide07 Itim" panose="00000500000000000000" pitchFamily="2" charset="-34"/>
                <a:sym typeface="Arial"/>
              </a:rPr>
              <a:t>khi</a:t>
            </a:r>
            <a:r>
              <a:rPr lang="en-US" sz="3733" kern="0" dirty="0">
                <a:solidFill>
                  <a:srgbClr val="000000"/>
                </a:solidFill>
                <a:latin typeface="#9Slide07 Itim" panose="00000500000000000000" pitchFamily="2" charset="-34"/>
                <a:cs typeface="#9Slide07 Itim" panose="00000500000000000000" pitchFamily="2" charset="-34"/>
                <a:sym typeface="Arial"/>
              </a:rPr>
              <a:t> </a:t>
            </a:r>
            <a:r>
              <a:rPr lang="en-US" sz="3733" kern="0" dirty="0" err="1">
                <a:solidFill>
                  <a:srgbClr val="000000"/>
                </a:solidFill>
                <a:latin typeface="#9Slide07 Itim" panose="00000500000000000000" pitchFamily="2" charset="-34"/>
                <a:cs typeface="#9Slide07 Itim" panose="00000500000000000000" pitchFamily="2" charset="-34"/>
                <a:sym typeface="Arial"/>
              </a:rPr>
              <a:t>không</a:t>
            </a:r>
            <a:r>
              <a:rPr lang="en-US" sz="3733" kern="0" dirty="0">
                <a:solidFill>
                  <a:srgbClr val="000000"/>
                </a:solidFill>
                <a:latin typeface="#9Slide07 Itim" panose="00000500000000000000" pitchFamily="2" charset="-34"/>
                <a:cs typeface="#9Slide07 Itim" panose="00000500000000000000" pitchFamily="2" charset="-34"/>
                <a:sym typeface="Arial"/>
              </a:rPr>
              <a:t> </a:t>
            </a:r>
            <a:r>
              <a:rPr lang="en-US" sz="3733" kern="0" dirty="0" err="1">
                <a:solidFill>
                  <a:srgbClr val="000000"/>
                </a:solidFill>
                <a:latin typeface="#9Slide07 Itim" panose="00000500000000000000" pitchFamily="2" charset="-34"/>
                <a:cs typeface="#9Slide07 Itim" panose="00000500000000000000" pitchFamily="2" charset="-34"/>
                <a:sym typeface="Arial"/>
              </a:rPr>
              <a:t>sử</a:t>
            </a:r>
            <a:r>
              <a:rPr lang="en-US" sz="3733" kern="0" dirty="0">
                <a:solidFill>
                  <a:srgbClr val="000000"/>
                </a:solidFill>
                <a:latin typeface="#9Slide07 Itim" panose="00000500000000000000" pitchFamily="2" charset="-34"/>
                <a:cs typeface="#9Slide07 Itim" panose="00000500000000000000" pitchFamily="2" charset="-34"/>
                <a:sym typeface="Arial"/>
              </a:rPr>
              <a:t> </a:t>
            </a:r>
            <a:r>
              <a:rPr lang="en-US" sz="3733" kern="0" dirty="0" err="1">
                <a:solidFill>
                  <a:srgbClr val="000000"/>
                </a:solidFill>
                <a:latin typeface="#9Slide07 Itim" panose="00000500000000000000" pitchFamily="2" charset="-34"/>
                <a:cs typeface="#9Slide07 Itim" panose="00000500000000000000" pitchFamily="2" charset="-34"/>
                <a:sym typeface="Arial"/>
              </a:rPr>
              <a:t>dụng</a:t>
            </a:r>
            <a:r>
              <a:rPr lang="en-US" sz="3733" kern="0" dirty="0">
                <a:solidFill>
                  <a:srgbClr val="000000"/>
                </a:solidFill>
                <a:latin typeface="#9Slide07 Itim" panose="00000500000000000000" pitchFamily="2" charset="-34"/>
                <a:cs typeface="#9Slide07 Itim" panose="00000500000000000000" pitchFamily="2" charset="-34"/>
                <a:sym typeface="Arial"/>
              </a:rPr>
              <a:t>.</a:t>
            </a:r>
          </a:p>
        </p:txBody>
      </p:sp>
      <p:sp>
        <p:nvSpPr>
          <p:cNvPr id="6" name="TextBox 5">
            <a:extLst>
              <a:ext uri="{FF2B5EF4-FFF2-40B4-BE49-F238E27FC236}">
                <a16:creationId xmlns:a16="http://schemas.microsoft.com/office/drawing/2014/main" id="{D5AB59F6-9B9E-67C1-C209-F800775A4051}"/>
              </a:ext>
            </a:extLst>
          </p:cNvPr>
          <p:cNvSpPr txBox="1"/>
          <p:nvPr/>
        </p:nvSpPr>
        <p:spPr>
          <a:xfrm>
            <a:off x="739717" y="2641886"/>
            <a:ext cx="10675472" cy="1241237"/>
          </a:xfrm>
          <a:prstGeom prst="rect">
            <a:avLst/>
          </a:prstGeom>
          <a:noFill/>
        </p:spPr>
        <p:txBody>
          <a:bodyPr wrap="square" rtlCol="0">
            <a:spAutoFit/>
          </a:bodyPr>
          <a:lstStyle/>
          <a:p>
            <a:pPr marL="609585" indent="-609585" defTabSz="1219170">
              <a:buClr>
                <a:srgbClr val="000000"/>
              </a:buClr>
              <a:buFont typeface="Wingdings" panose="05000000000000000000" pitchFamily="2" charset="2"/>
              <a:buChar char="Ø"/>
            </a:pPr>
            <a:r>
              <a:rPr lang="en-US" sz="3733" kern="0" dirty="0" err="1">
                <a:solidFill>
                  <a:srgbClr val="000000"/>
                </a:solidFill>
                <a:latin typeface="#9Slide07 Itim" panose="00000500000000000000" pitchFamily="2" charset="-34"/>
                <a:cs typeface="#9Slide07 Itim" panose="00000500000000000000" pitchFamily="2" charset="-34"/>
                <a:sym typeface="Arial"/>
              </a:rPr>
              <a:t>Sử</a:t>
            </a:r>
            <a:r>
              <a:rPr lang="en-US" sz="3733" kern="0" dirty="0">
                <a:solidFill>
                  <a:srgbClr val="000000"/>
                </a:solidFill>
                <a:latin typeface="#9Slide07 Itim" panose="00000500000000000000" pitchFamily="2" charset="-34"/>
                <a:cs typeface="#9Slide07 Itim" panose="00000500000000000000" pitchFamily="2" charset="-34"/>
                <a:sym typeface="Arial"/>
              </a:rPr>
              <a:t> </a:t>
            </a:r>
            <a:r>
              <a:rPr lang="en-US" sz="3733" kern="0" dirty="0" err="1">
                <a:solidFill>
                  <a:srgbClr val="000000"/>
                </a:solidFill>
                <a:latin typeface="#9Slide07 Itim" panose="00000500000000000000" pitchFamily="2" charset="-34"/>
                <a:cs typeface="#9Slide07 Itim" panose="00000500000000000000" pitchFamily="2" charset="-34"/>
                <a:sym typeface="Arial"/>
              </a:rPr>
              <a:t>dụng</a:t>
            </a:r>
            <a:r>
              <a:rPr lang="en-US" sz="3733" kern="0" dirty="0">
                <a:solidFill>
                  <a:srgbClr val="000000"/>
                </a:solidFill>
                <a:latin typeface="#9Slide07 Itim" panose="00000500000000000000" pitchFamily="2" charset="-34"/>
                <a:cs typeface="#9Slide07 Itim" panose="00000500000000000000" pitchFamily="2" charset="-34"/>
                <a:sym typeface="Arial"/>
              </a:rPr>
              <a:t> </a:t>
            </a:r>
            <a:r>
              <a:rPr lang="en-US" sz="3733" kern="0" dirty="0" err="1">
                <a:solidFill>
                  <a:srgbClr val="000000"/>
                </a:solidFill>
                <a:latin typeface="#9Slide07 Itim" panose="00000500000000000000" pitchFamily="2" charset="-34"/>
                <a:cs typeface="#9Slide07 Itim" panose="00000500000000000000" pitchFamily="2" charset="-34"/>
                <a:sym typeface="Arial"/>
              </a:rPr>
              <a:t>bếp</a:t>
            </a:r>
            <a:r>
              <a:rPr lang="en-US" sz="3733" kern="0" dirty="0">
                <a:solidFill>
                  <a:srgbClr val="000000"/>
                </a:solidFill>
                <a:latin typeface="#9Slide07 Itim" panose="00000500000000000000" pitchFamily="2" charset="-34"/>
                <a:cs typeface="#9Slide07 Itim" panose="00000500000000000000" pitchFamily="2" charset="-34"/>
                <a:sym typeface="Arial"/>
              </a:rPr>
              <a:t> </a:t>
            </a:r>
            <a:r>
              <a:rPr lang="en-US" sz="3733" kern="0" dirty="0" err="1">
                <a:solidFill>
                  <a:srgbClr val="000000"/>
                </a:solidFill>
                <a:latin typeface="#9Slide07 Itim" panose="00000500000000000000" pitchFamily="2" charset="-34"/>
                <a:cs typeface="#9Slide07 Itim" panose="00000500000000000000" pitchFamily="2" charset="-34"/>
                <a:sym typeface="Arial"/>
              </a:rPr>
              <a:t>đun</a:t>
            </a:r>
            <a:r>
              <a:rPr lang="en-US" sz="3733" kern="0" dirty="0">
                <a:solidFill>
                  <a:srgbClr val="000000"/>
                </a:solidFill>
                <a:latin typeface="#9Slide07 Itim" panose="00000500000000000000" pitchFamily="2" charset="-34"/>
                <a:cs typeface="#9Slide07 Itim" panose="00000500000000000000" pitchFamily="2" charset="-34"/>
                <a:sym typeface="Arial"/>
              </a:rPr>
              <a:t> </a:t>
            </a:r>
            <a:r>
              <a:rPr lang="en-US" sz="3733" kern="0" dirty="0" err="1">
                <a:solidFill>
                  <a:srgbClr val="000000"/>
                </a:solidFill>
                <a:latin typeface="#9Slide07 Itim" panose="00000500000000000000" pitchFamily="2" charset="-34"/>
                <a:cs typeface="#9Slide07 Itim" panose="00000500000000000000" pitchFamily="2" charset="-34"/>
                <a:sym typeface="Arial"/>
              </a:rPr>
              <a:t>cải</a:t>
            </a:r>
            <a:r>
              <a:rPr lang="en-US" sz="3733" kern="0" dirty="0">
                <a:solidFill>
                  <a:srgbClr val="000000"/>
                </a:solidFill>
                <a:latin typeface="#9Slide07 Itim" panose="00000500000000000000" pitchFamily="2" charset="-34"/>
                <a:cs typeface="#9Slide07 Itim" panose="00000500000000000000" pitchFamily="2" charset="-34"/>
                <a:sym typeface="Arial"/>
              </a:rPr>
              <a:t> </a:t>
            </a:r>
            <a:r>
              <a:rPr lang="en-US" sz="3733" kern="0" dirty="0" err="1">
                <a:solidFill>
                  <a:srgbClr val="000000"/>
                </a:solidFill>
                <a:latin typeface="#9Slide07 Itim" panose="00000500000000000000" pitchFamily="2" charset="-34"/>
                <a:cs typeface="#9Slide07 Itim" panose="00000500000000000000" pitchFamily="2" charset="-34"/>
                <a:sym typeface="Arial"/>
              </a:rPr>
              <a:t>tiến</a:t>
            </a:r>
            <a:r>
              <a:rPr lang="en-US" sz="3733" kern="0" dirty="0">
                <a:solidFill>
                  <a:srgbClr val="000000"/>
                </a:solidFill>
                <a:latin typeface="#9Slide07 Itim" panose="00000500000000000000" pitchFamily="2" charset="-34"/>
                <a:cs typeface="#9Slide07 Itim" panose="00000500000000000000" pitchFamily="2" charset="-34"/>
                <a:sym typeface="Arial"/>
              </a:rPr>
              <a:t>; </a:t>
            </a:r>
            <a:r>
              <a:rPr lang="en-US" sz="3733" kern="0" dirty="0" err="1">
                <a:solidFill>
                  <a:srgbClr val="000000"/>
                </a:solidFill>
                <a:latin typeface="#9Slide07 Itim" panose="00000500000000000000" pitchFamily="2" charset="-34"/>
                <a:cs typeface="#9Slide07 Itim" panose="00000500000000000000" pitchFamily="2" charset="-34"/>
                <a:sym typeface="Arial"/>
              </a:rPr>
              <a:t>hạn</a:t>
            </a:r>
            <a:r>
              <a:rPr lang="en-US" sz="3733" kern="0" dirty="0">
                <a:solidFill>
                  <a:srgbClr val="000000"/>
                </a:solidFill>
                <a:latin typeface="#9Slide07 Itim" panose="00000500000000000000" pitchFamily="2" charset="-34"/>
                <a:cs typeface="#9Slide07 Itim" panose="00000500000000000000" pitchFamily="2" charset="-34"/>
                <a:sym typeface="Arial"/>
              </a:rPr>
              <a:t> </a:t>
            </a:r>
            <a:r>
              <a:rPr lang="en-US" sz="3733" kern="0" dirty="0" err="1">
                <a:solidFill>
                  <a:srgbClr val="000000"/>
                </a:solidFill>
                <a:latin typeface="#9Slide07 Itim" panose="00000500000000000000" pitchFamily="2" charset="-34"/>
                <a:cs typeface="#9Slide07 Itim" panose="00000500000000000000" pitchFamily="2" charset="-34"/>
                <a:sym typeface="Arial"/>
              </a:rPr>
              <a:t>chế</a:t>
            </a:r>
            <a:r>
              <a:rPr lang="en-US" sz="3733" kern="0" dirty="0">
                <a:solidFill>
                  <a:srgbClr val="000000"/>
                </a:solidFill>
                <a:latin typeface="#9Slide07 Itim" panose="00000500000000000000" pitchFamily="2" charset="-34"/>
                <a:cs typeface="#9Slide07 Itim" panose="00000500000000000000" pitchFamily="2" charset="-34"/>
                <a:sym typeface="Arial"/>
              </a:rPr>
              <a:t> </a:t>
            </a:r>
            <a:r>
              <a:rPr lang="en-US" sz="3733" kern="0" dirty="0" err="1">
                <a:solidFill>
                  <a:srgbClr val="000000"/>
                </a:solidFill>
                <a:latin typeface="#9Slide07 Itim" panose="00000500000000000000" pitchFamily="2" charset="-34"/>
                <a:cs typeface="#9Slide07 Itim" panose="00000500000000000000" pitchFamily="2" charset="-34"/>
                <a:sym typeface="Arial"/>
              </a:rPr>
              <a:t>dùng</a:t>
            </a:r>
            <a:r>
              <a:rPr lang="en-US" sz="3733" kern="0" dirty="0">
                <a:solidFill>
                  <a:srgbClr val="000000"/>
                </a:solidFill>
                <a:latin typeface="#9Slide07 Itim" panose="00000500000000000000" pitchFamily="2" charset="-34"/>
                <a:cs typeface="#9Slide07 Itim" panose="00000500000000000000" pitchFamily="2" charset="-34"/>
                <a:sym typeface="Arial"/>
              </a:rPr>
              <a:t> </a:t>
            </a:r>
            <a:r>
              <a:rPr lang="en-US" sz="3733" kern="0" dirty="0" err="1">
                <a:solidFill>
                  <a:srgbClr val="000000"/>
                </a:solidFill>
                <a:latin typeface="#9Slide07 Itim" panose="00000500000000000000" pitchFamily="2" charset="-34"/>
                <a:cs typeface="#9Slide07 Itim" panose="00000500000000000000" pitchFamily="2" charset="-34"/>
                <a:sym typeface="Arial"/>
              </a:rPr>
              <a:t>bếp</a:t>
            </a:r>
            <a:r>
              <a:rPr lang="en-US" sz="3733" kern="0" dirty="0">
                <a:solidFill>
                  <a:srgbClr val="000000"/>
                </a:solidFill>
                <a:latin typeface="#9Slide07 Itim" panose="00000500000000000000" pitchFamily="2" charset="-34"/>
                <a:cs typeface="#9Slide07 Itim" panose="00000500000000000000" pitchFamily="2" charset="-34"/>
                <a:sym typeface="Arial"/>
              </a:rPr>
              <a:t> </a:t>
            </a:r>
            <a:r>
              <a:rPr lang="en-US" sz="3733" kern="0" dirty="0" err="1">
                <a:solidFill>
                  <a:srgbClr val="000000"/>
                </a:solidFill>
                <a:latin typeface="#9Slide07 Itim" panose="00000500000000000000" pitchFamily="2" charset="-34"/>
                <a:cs typeface="#9Slide07 Itim" panose="00000500000000000000" pitchFamily="2" charset="-34"/>
                <a:sym typeface="Arial"/>
              </a:rPr>
              <a:t>củi</a:t>
            </a:r>
            <a:r>
              <a:rPr lang="en-US" sz="3733" kern="0" dirty="0">
                <a:solidFill>
                  <a:srgbClr val="000000"/>
                </a:solidFill>
                <a:latin typeface="#9Slide07 Itim" panose="00000500000000000000" pitchFamily="2" charset="-34"/>
                <a:cs typeface="#9Slide07 Itim" panose="00000500000000000000" pitchFamily="2" charset="-34"/>
                <a:sym typeface="Arial"/>
              </a:rPr>
              <a:t>, </a:t>
            </a:r>
            <a:r>
              <a:rPr lang="en-US" sz="3733" kern="0" dirty="0" err="1">
                <a:solidFill>
                  <a:srgbClr val="000000"/>
                </a:solidFill>
                <a:latin typeface="#9Slide07 Itim" panose="00000500000000000000" pitchFamily="2" charset="-34"/>
                <a:cs typeface="#9Slide07 Itim" panose="00000500000000000000" pitchFamily="2" charset="-34"/>
                <a:sym typeface="Arial"/>
              </a:rPr>
              <a:t>bếp</a:t>
            </a:r>
            <a:r>
              <a:rPr lang="en-US" sz="3733" kern="0" dirty="0">
                <a:solidFill>
                  <a:srgbClr val="000000"/>
                </a:solidFill>
                <a:latin typeface="#9Slide07 Itim" panose="00000500000000000000" pitchFamily="2" charset="-34"/>
                <a:cs typeface="#9Slide07 Itim" panose="00000500000000000000" pitchFamily="2" charset="-34"/>
                <a:sym typeface="Arial"/>
              </a:rPr>
              <a:t> than,…</a:t>
            </a:r>
          </a:p>
        </p:txBody>
      </p:sp>
      <p:sp>
        <p:nvSpPr>
          <p:cNvPr id="7" name="TextBox 6">
            <a:extLst>
              <a:ext uri="{FF2B5EF4-FFF2-40B4-BE49-F238E27FC236}">
                <a16:creationId xmlns:a16="http://schemas.microsoft.com/office/drawing/2014/main" id="{DF68D89C-3B66-81D1-5B57-59887389C8FB}"/>
              </a:ext>
            </a:extLst>
          </p:cNvPr>
          <p:cNvSpPr txBox="1"/>
          <p:nvPr/>
        </p:nvSpPr>
        <p:spPr>
          <a:xfrm>
            <a:off x="739718" y="4033217"/>
            <a:ext cx="10022471" cy="666786"/>
          </a:xfrm>
          <a:prstGeom prst="rect">
            <a:avLst/>
          </a:prstGeom>
          <a:noFill/>
        </p:spPr>
        <p:txBody>
          <a:bodyPr wrap="square" rtlCol="0">
            <a:spAutoFit/>
          </a:bodyPr>
          <a:lstStyle/>
          <a:p>
            <a:pPr marL="609585" indent="-609585" defTabSz="1219170">
              <a:buClr>
                <a:srgbClr val="000000"/>
              </a:buClr>
              <a:buFont typeface="Wingdings" panose="05000000000000000000" pitchFamily="2" charset="2"/>
              <a:buChar char="Ø"/>
            </a:pPr>
            <a:r>
              <a:rPr lang="en-US" sz="3733" kern="0" dirty="0" err="1">
                <a:solidFill>
                  <a:srgbClr val="000000"/>
                </a:solidFill>
                <a:latin typeface="#9Slide07 Itim" panose="00000500000000000000" pitchFamily="2" charset="-34"/>
                <a:cs typeface="#9Slide07 Itim" panose="00000500000000000000" pitchFamily="2" charset="-34"/>
                <a:sym typeface="Arial"/>
              </a:rPr>
              <a:t>Đun</a:t>
            </a:r>
            <a:r>
              <a:rPr lang="en-US" sz="3733" kern="0" dirty="0">
                <a:solidFill>
                  <a:srgbClr val="000000"/>
                </a:solidFill>
                <a:latin typeface="#9Slide07 Itim" panose="00000500000000000000" pitchFamily="2" charset="-34"/>
                <a:cs typeface="#9Slide07 Itim" panose="00000500000000000000" pitchFamily="2" charset="-34"/>
                <a:sym typeface="Arial"/>
              </a:rPr>
              <a:t> </a:t>
            </a:r>
            <a:r>
              <a:rPr lang="en-US" sz="3733" kern="0" dirty="0" err="1">
                <a:solidFill>
                  <a:srgbClr val="000000"/>
                </a:solidFill>
                <a:latin typeface="#9Slide07 Itim" panose="00000500000000000000" pitchFamily="2" charset="-34"/>
                <a:cs typeface="#9Slide07 Itim" panose="00000500000000000000" pitchFamily="2" charset="-34"/>
                <a:sym typeface="Arial"/>
              </a:rPr>
              <a:t>thức</a:t>
            </a:r>
            <a:r>
              <a:rPr lang="en-US" sz="3733" kern="0" dirty="0">
                <a:solidFill>
                  <a:srgbClr val="000000"/>
                </a:solidFill>
                <a:latin typeface="#9Slide07 Itim" panose="00000500000000000000" pitchFamily="2" charset="-34"/>
                <a:cs typeface="#9Slide07 Itim" panose="00000500000000000000" pitchFamily="2" charset="-34"/>
                <a:sym typeface="Arial"/>
              </a:rPr>
              <a:t> </a:t>
            </a:r>
            <a:r>
              <a:rPr lang="en-US" sz="3733" kern="0" dirty="0" err="1">
                <a:solidFill>
                  <a:srgbClr val="000000"/>
                </a:solidFill>
                <a:latin typeface="#9Slide07 Itim" panose="00000500000000000000" pitchFamily="2" charset="-34"/>
                <a:cs typeface="#9Slide07 Itim" panose="00000500000000000000" pitchFamily="2" charset="-34"/>
                <a:sym typeface="Arial"/>
              </a:rPr>
              <a:t>ăn</a:t>
            </a:r>
            <a:r>
              <a:rPr lang="en-US" sz="3733" kern="0" dirty="0">
                <a:solidFill>
                  <a:srgbClr val="000000"/>
                </a:solidFill>
                <a:latin typeface="#9Slide07 Itim" panose="00000500000000000000" pitchFamily="2" charset="-34"/>
                <a:cs typeface="#9Slide07 Itim" panose="00000500000000000000" pitchFamily="2" charset="-34"/>
                <a:sym typeface="Arial"/>
              </a:rPr>
              <a:t> </a:t>
            </a:r>
            <a:r>
              <a:rPr lang="en-US" sz="3733" kern="0" dirty="0" err="1">
                <a:solidFill>
                  <a:srgbClr val="000000"/>
                </a:solidFill>
                <a:latin typeface="#9Slide07 Itim" panose="00000500000000000000" pitchFamily="2" charset="-34"/>
                <a:cs typeface="#9Slide07 Itim" panose="00000500000000000000" pitchFamily="2" charset="-34"/>
                <a:sym typeface="Arial"/>
              </a:rPr>
              <a:t>vừa</a:t>
            </a:r>
            <a:r>
              <a:rPr lang="en-US" sz="3733" kern="0" dirty="0">
                <a:solidFill>
                  <a:srgbClr val="000000"/>
                </a:solidFill>
                <a:latin typeface="#9Slide07 Itim" panose="00000500000000000000" pitchFamily="2" charset="-34"/>
                <a:cs typeface="#9Slide07 Itim" panose="00000500000000000000" pitchFamily="2" charset="-34"/>
                <a:sym typeface="Arial"/>
              </a:rPr>
              <a:t> </a:t>
            </a:r>
            <a:r>
              <a:rPr lang="en-US" sz="3733" kern="0" dirty="0" err="1">
                <a:solidFill>
                  <a:srgbClr val="000000"/>
                </a:solidFill>
                <a:latin typeface="#9Slide07 Itim" panose="00000500000000000000" pitchFamily="2" charset="-34"/>
                <a:cs typeface="#9Slide07 Itim" panose="00000500000000000000" pitchFamily="2" charset="-34"/>
                <a:sym typeface="Arial"/>
              </a:rPr>
              <a:t>chín</a:t>
            </a:r>
            <a:r>
              <a:rPr lang="en-US" sz="3733" kern="0" dirty="0">
                <a:solidFill>
                  <a:srgbClr val="000000"/>
                </a:solidFill>
                <a:latin typeface="#9Slide07 Itim" panose="00000500000000000000" pitchFamily="2" charset="-34"/>
                <a:cs typeface="#9Slide07 Itim" panose="00000500000000000000" pitchFamily="2" charset="-34"/>
                <a:sym typeface="Arial"/>
              </a:rPr>
              <a:t>, </a:t>
            </a:r>
            <a:r>
              <a:rPr lang="en-US" sz="3733" kern="0" dirty="0" err="1">
                <a:solidFill>
                  <a:srgbClr val="000000"/>
                </a:solidFill>
                <a:latin typeface="#9Slide07 Itim" panose="00000500000000000000" pitchFamily="2" charset="-34"/>
                <a:cs typeface="#9Slide07 Itim" panose="00000500000000000000" pitchFamily="2" charset="-34"/>
                <a:sym typeface="Arial"/>
              </a:rPr>
              <a:t>không</a:t>
            </a:r>
            <a:r>
              <a:rPr lang="en-US" sz="3733" kern="0" dirty="0">
                <a:solidFill>
                  <a:srgbClr val="000000"/>
                </a:solidFill>
                <a:latin typeface="#9Slide07 Itim" panose="00000500000000000000" pitchFamily="2" charset="-34"/>
                <a:cs typeface="#9Slide07 Itim" panose="00000500000000000000" pitchFamily="2" charset="-34"/>
                <a:sym typeface="Arial"/>
              </a:rPr>
              <a:t> </a:t>
            </a:r>
            <a:r>
              <a:rPr lang="en-US" sz="3733" kern="0" dirty="0" err="1">
                <a:solidFill>
                  <a:srgbClr val="000000"/>
                </a:solidFill>
                <a:latin typeface="#9Slide07 Itim" panose="00000500000000000000" pitchFamily="2" charset="-34"/>
                <a:cs typeface="#9Slide07 Itim" panose="00000500000000000000" pitchFamily="2" charset="-34"/>
                <a:sym typeface="Arial"/>
              </a:rPr>
              <a:t>để</a:t>
            </a:r>
            <a:r>
              <a:rPr lang="en-US" sz="3733" kern="0" dirty="0">
                <a:solidFill>
                  <a:srgbClr val="000000"/>
                </a:solidFill>
                <a:latin typeface="#9Slide07 Itim" panose="00000500000000000000" pitchFamily="2" charset="-34"/>
                <a:cs typeface="#9Slide07 Itim" panose="00000500000000000000" pitchFamily="2" charset="-34"/>
                <a:sym typeface="Arial"/>
              </a:rPr>
              <a:t> </a:t>
            </a:r>
            <a:r>
              <a:rPr lang="en-US" sz="3733" kern="0" dirty="0" err="1">
                <a:solidFill>
                  <a:srgbClr val="000000"/>
                </a:solidFill>
                <a:latin typeface="#9Slide07 Itim" panose="00000500000000000000" pitchFamily="2" charset="-34"/>
                <a:cs typeface="#9Slide07 Itim" panose="00000500000000000000" pitchFamily="2" charset="-34"/>
                <a:sym typeface="Arial"/>
              </a:rPr>
              <a:t>bếp</a:t>
            </a:r>
            <a:r>
              <a:rPr lang="en-US" sz="3733" kern="0" dirty="0">
                <a:solidFill>
                  <a:srgbClr val="000000"/>
                </a:solidFill>
                <a:latin typeface="#9Slide07 Itim" panose="00000500000000000000" pitchFamily="2" charset="-34"/>
                <a:cs typeface="#9Slide07 Itim" panose="00000500000000000000" pitchFamily="2" charset="-34"/>
                <a:sym typeface="Arial"/>
              </a:rPr>
              <a:t> </a:t>
            </a:r>
            <a:r>
              <a:rPr lang="en-US" sz="3733" kern="0" dirty="0" err="1">
                <a:solidFill>
                  <a:srgbClr val="000000"/>
                </a:solidFill>
                <a:latin typeface="#9Slide07 Itim" panose="00000500000000000000" pitchFamily="2" charset="-34"/>
                <a:cs typeface="#9Slide07 Itim" panose="00000500000000000000" pitchFamily="2" charset="-34"/>
                <a:sym typeface="Arial"/>
              </a:rPr>
              <a:t>cháy</a:t>
            </a:r>
            <a:r>
              <a:rPr lang="en-US" sz="3733" kern="0" dirty="0">
                <a:solidFill>
                  <a:srgbClr val="000000"/>
                </a:solidFill>
                <a:latin typeface="#9Slide07 Itim" panose="00000500000000000000" pitchFamily="2" charset="-34"/>
                <a:cs typeface="#9Slide07 Itim" panose="00000500000000000000" pitchFamily="2" charset="-34"/>
                <a:sym typeface="Arial"/>
              </a:rPr>
              <a:t> </a:t>
            </a:r>
            <a:r>
              <a:rPr lang="en-US" sz="3733" kern="0" dirty="0" err="1">
                <a:solidFill>
                  <a:srgbClr val="000000"/>
                </a:solidFill>
                <a:latin typeface="#9Slide07 Itim" panose="00000500000000000000" pitchFamily="2" charset="-34"/>
                <a:cs typeface="#9Slide07 Itim" panose="00000500000000000000" pitchFamily="2" charset="-34"/>
                <a:sym typeface="Arial"/>
              </a:rPr>
              <a:t>lâu</a:t>
            </a:r>
            <a:r>
              <a:rPr lang="en-US" sz="3733" kern="0" dirty="0">
                <a:solidFill>
                  <a:srgbClr val="000000"/>
                </a:solidFill>
                <a:latin typeface="#9Slide07 Itim" panose="00000500000000000000" pitchFamily="2" charset="-34"/>
                <a:cs typeface="#9Slide07 Itim" panose="00000500000000000000" pitchFamily="2" charset="-34"/>
                <a:sym typeface="Arial"/>
              </a:rPr>
              <a:t>.</a:t>
            </a:r>
            <a:endParaRPr lang="en-US" sz="10666" kern="0" dirty="0">
              <a:solidFill>
                <a:srgbClr val="000000"/>
              </a:solidFill>
              <a:latin typeface="#9Slide07 Itim" panose="00000500000000000000" pitchFamily="2" charset="-34"/>
              <a:cs typeface="#9Slide07 Itim" panose="00000500000000000000" pitchFamily="2" charset="-34"/>
              <a:sym typeface="Arial"/>
            </a:endParaRPr>
          </a:p>
        </p:txBody>
      </p:sp>
      <p:sp>
        <p:nvSpPr>
          <p:cNvPr id="8" name="TextBox 7">
            <a:extLst>
              <a:ext uri="{FF2B5EF4-FFF2-40B4-BE49-F238E27FC236}">
                <a16:creationId xmlns:a16="http://schemas.microsoft.com/office/drawing/2014/main" id="{8CCF30CF-5F32-9947-18E6-88893E6EE486}"/>
              </a:ext>
            </a:extLst>
          </p:cNvPr>
          <p:cNvSpPr txBox="1"/>
          <p:nvPr/>
        </p:nvSpPr>
        <p:spPr>
          <a:xfrm>
            <a:off x="739718" y="4850031"/>
            <a:ext cx="9259591" cy="666786"/>
          </a:xfrm>
          <a:prstGeom prst="rect">
            <a:avLst/>
          </a:prstGeom>
          <a:noFill/>
        </p:spPr>
        <p:txBody>
          <a:bodyPr wrap="square" rtlCol="0">
            <a:spAutoFit/>
          </a:bodyPr>
          <a:lstStyle/>
          <a:p>
            <a:pPr marL="609585" indent="-609585" defTabSz="1219170">
              <a:buClr>
                <a:srgbClr val="000000"/>
              </a:buClr>
              <a:buFont typeface="Wingdings" panose="05000000000000000000" pitchFamily="2" charset="2"/>
              <a:buChar char="Ø"/>
            </a:pPr>
            <a:r>
              <a:rPr lang="en-US" sz="3733" kern="0" dirty="0" err="1">
                <a:solidFill>
                  <a:srgbClr val="000000"/>
                </a:solidFill>
                <a:latin typeface="#9Slide07 Itim" panose="00000500000000000000" pitchFamily="2" charset="-34"/>
                <a:cs typeface="#9Slide07 Itim" panose="00000500000000000000" pitchFamily="2" charset="-34"/>
                <a:sym typeface="Arial"/>
              </a:rPr>
              <a:t>Tắt</a:t>
            </a:r>
            <a:r>
              <a:rPr lang="en-US" sz="3733" kern="0" dirty="0">
                <a:solidFill>
                  <a:srgbClr val="000000"/>
                </a:solidFill>
                <a:latin typeface="#9Slide07 Itim" panose="00000500000000000000" pitchFamily="2" charset="-34"/>
                <a:cs typeface="#9Slide07 Itim" panose="00000500000000000000" pitchFamily="2" charset="-34"/>
                <a:sym typeface="Arial"/>
              </a:rPr>
              <a:t> </a:t>
            </a:r>
            <a:r>
              <a:rPr lang="en-US" sz="3733" kern="0" dirty="0" err="1">
                <a:solidFill>
                  <a:srgbClr val="000000"/>
                </a:solidFill>
                <a:latin typeface="#9Slide07 Itim" panose="00000500000000000000" pitchFamily="2" charset="-34"/>
                <a:cs typeface="#9Slide07 Itim" panose="00000500000000000000" pitchFamily="2" charset="-34"/>
                <a:sym typeface="Arial"/>
              </a:rPr>
              <a:t>máy</a:t>
            </a:r>
            <a:r>
              <a:rPr lang="en-US" sz="3733" kern="0" dirty="0">
                <a:solidFill>
                  <a:srgbClr val="000000"/>
                </a:solidFill>
                <a:latin typeface="#9Slide07 Itim" panose="00000500000000000000" pitchFamily="2" charset="-34"/>
                <a:cs typeface="#9Slide07 Itim" panose="00000500000000000000" pitchFamily="2" charset="-34"/>
                <a:sym typeface="Arial"/>
              </a:rPr>
              <a:t> </a:t>
            </a:r>
            <a:r>
              <a:rPr lang="en-US" sz="3733" kern="0" dirty="0" err="1">
                <a:solidFill>
                  <a:srgbClr val="000000"/>
                </a:solidFill>
                <a:latin typeface="#9Slide07 Itim" panose="00000500000000000000" pitchFamily="2" charset="-34"/>
                <a:cs typeface="#9Slide07 Itim" panose="00000500000000000000" pitchFamily="2" charset="-34"/>
                <a:sym typeface="Arial"/>
              </a:rPr>
              <a:t>xe</a:t>
            </a:r>
            <a:r>
              <a:rPr lang="en-US" sz="3733" kern="0" dirty="0">
                <a:solidFill>
                  <a:srgbClr val="000000"/>
                </a:solidFill>
                <a:latin typeface="#9Slide07 Itim" panose="00000500000000000000" pitchFamily="2" charset="-34"/>
                <a:cs typeface="#9Slide07 Itim" panose="00000500000000000000" pitchFamily="2" charset="-34"/>
                <a:sym typeface="Arial"/>
              </a:rPr>
              <a:t> </a:t>
            </a:r>
            <a:r>
              <a:rPr lang="en-US" sz="3733" kern="0" dirty="0" err="1">
                <a:solidFill>
                  <a:srgbClr val="000000"/>
                </a:solidFill>
                <a:latin typeface="#9Slide07 Itim" panose="00000500000000000000" pitchFamily="2" charset="-34"/>
                <a:cs typeface="#9Slide07 Itim" panose="00000500000000000000" pitchFamily="2" charset="-34"/>
                <a:sym typeface="Arial"/>
              </a:rPr>
              <a:t>khi</a:t>
            </a:r>
            <a:r>
              <a:rPr lang="en-US" sz="3733" kern="0" dirty="0">
                <a:solidFill>
                  <a:srgbClr val="000000"/>
                </a:solidFill>
                <a:latin typeface="#9Slide07 Itim" panose="00000500000000000000" pitchFamily="2" charset="-34"/>
                <a:cs typeface="#9Slide07 Itim" panose="00000500000000000000" pitchFamily="2" charset="-34"/>
                <a:sym typeface="Arial"/>
              </a:rPr>
              <a:t> </a:t>
            </a:r>
            <a:r>
              <a:rPr lang="en-US" sz="3733" kern="0" dirty="0" err="1">
                <a:solidFill>
                  <a:srgbClr val="000000"/>
                </a:solidFill>
                <a:latin typeface="#9Slide07 Itim" panose="00000500000000000000" pitchFamily="2" charset="-34"/>
                <a:cs typeface="#9Slide07 Itim" panose="00000500000000000000" pitchFamily="2" charset="-34"/>
                <a:sym typeface="Arial"/>
              </a:rPr>
              <a:t>dừng</a:t>
            </a:r>
            <a:r>
              <a:rPr lang="en-US" sz="3733" kern="0" dirty="0">
                <a:solidFill>
                  <a:srgbClr val="000000"/>
                </a:solidFill>
                <a:latin typeface="#9Slide07 Itim" panose="00000500000000000000" pitchFamily="2" charset="-34"/>
                <a:cs typeface="#9Slide07 Itim" panose="00000500000000000000" pitchFamily="2" charset="-34"/>
                <a:sym typeface="Arial"/>
              </a:rPr>
              <a:t> </a:t>
            </a:r>
            <a:r>
              <a:rPr lang="en-US" sz="3733" kern="0" dirty="0" err="1">
                <a:solidFill>
                  <a:srgbClr val="000000"/>
                </a:solidFill>
                <a:latin typeface="#9Slide07 Itim" panose="00000500000000000000" pitchFamily="2" charset="-34"/>
                <a:cs typeface="#9Slide07 Itim" panose="00000500000000000000" pitchFamily="2" charset="-34"/>
                <a:sym typeface="Arial"/>
              </a:rPr>
              <a:t>đèn</a:t>
            </a:r>
            <a:r>
              <a:rPr lang="en-US" sz="3733" kern="0" dirty="0">
                <a:solidFill>
                  <a:srgbClr val="000000"/>
                </a:solidFill>
                <a:latin typeface="#9Slide07 Itim" panose="00000500000000000000" pitchFamily="2" charset="-34"/>
                <a:cs typeface="#9Slide07 Itim" panose="00000500000000000000" pitchFamily="2" charset="-34"/>
                <a:sym typeface="Arial"/>
              </a:rPr>
              <a:t> </a:t>
            </a:r>
            <a:r>
              <a:rPr lang="en-US" sz="3733" kern="0" dirty="0" err="1">
                <a:solidFill>
                  <a:srgbClr val="000000"/>
                </a:solidFill>
                <a:latin typeface="#9Slide07 Itim" panose="00000500000000000000" pitchFamily="2" charset="-34"/>
                <a:cs typeface="#9Slide07 Itim" panose="00000500000000000000" pitchFamily="2" charset="-34"/>
                <a:sym typeface="Arial"/>
              </a:rPr>
              <a:t>đỏ</a:t>
            </a:r>
            <a:r>
              <a:rPr lang="en-US" sz="3733" kern="0" dirty="0">
                <a:solidFill>
                  <a:srgbClr val="000000"/>
                </a:solidFill>
                <a:latin typeface="#9Slide07 Itim" panose="00000500000000000000" pitchFamily="2" charset="-34"/>
                <a:cs typeface="#9Slide07 Itim" panose="00000500000000000000" pitchFamily="2" charset="-34"/>
                <a:sym typeface="Arial"/>
              </a:rPr>
              <a:t> </a:t>
            </a:r>
            <a:r>
              <a:rPr lang="en-US" sz="3733" kern="0" dirty="0" err="1">
                <a:solidFill>
                  <a:srgbClr val="000000"/>
                </a:solidFill>
                <a:latin typeface="#9Slide07 Itim" panose="00000500000000000000" pitchFamily="2" charset="-34"/>
                <a:cs typeface="#9Slide07 Itim" panose="00000500000000000000" pitchFamily="2" charset="-34"/>
                <a:sym typeface="Arial"/>
              </a:rPr>
              <a:t>trên</a:t>
            </a:r>
            <a:r>
              <a:rPr lang="en-US" sz="3733" kern="0" dirty="0">
                <a:solidFill>
                  <a:srgbClr val="000000"/>
                </a:solidFill>
                <a:latin typeface="#9Slide07 Itim" panose="00000500000000000000" pitchFamily="2" charset="-34"/>
                <a:cs typeface="#9Slide07 Itim" panose="00000500000000000000" pitchFamily="2" charset="-34"/>
                <a:sym typeface="Arial"/>
              </a:rPr>
              <a:t> 20 </a:t>
            </a:r>
            <a:r>
              <a:rPr lang="en-US" sz="3733" kern="0" dirty="0" err="1">
                <a:solidFill>
                  <a:srgbClr val="000000"/>
                </a:solidFill>
                <a:latin typeface="#9Slide07 Itim" panose="00000500000000000000" pitchFamily="2" charset="-34"/>
                <a:cs typeface="#9Slide07 Itim" panose="00000500000000000000" pitchFamily="2" charset="-34"/>
                <a:sym typeface="Arial"/>
              </a:rPr>
              <a:t>giây</a:t>
            </a:r>
            <a:r>
              <a:rPr lang="en-US" sz="3733" kern="0" dirty="0">
                <a:solidFill>
                  <a:srgbClr val="000000"/>
                </a:solidFill>
                <a:latin typeface="#9Slide07 Itim" panose="00000500000000000000" pitchFamily="2" charset="-34"/>
                <a:cs typeface="#9Slide07 Itim" panose="00000500000000000000" pitchFamily="2" charset="-34"/>
                <a:sym typeface="Arial"/>
              </a:rPr>
              <a:t>.</a:t>
            </a:r>
            <a:endParaRPr lang="en-US" sz="10666" kern="0" dirty="0">
              <a:solidFill>
                <a:srgbClr val="000000"/>
              </a:solidFill>
              <a:latin typeface="#9Slide07 Itim" panose="00000500000000000000" pitchFamily="2" charset="-34"/>
              <a:cs typeface="#9Slide07 Itim" panose="00000500000000000000" pitchFamily="2" charset="-34"/>
              <a:sym typeface="Arial"/>
            </a:endParaRPr>
          </a:p>
        </p:txBody>
      </p:sp>
      <p:pic>
        <p:nvPicPr>
          <p:cNvPr id="12" name="Picture 11">
            <a:extLst>
              <a:ext uri="{FF2B5EF4-FFF2-40B4-BE49-F238E27FC236}">
                <a16:creationId xmlns:a16="http://schemas.microsoft.com/office/drawing/2014/main" id="{04F1BE6E-EF06-2479-7AF0-8E58B61BE1EA}"/>
              </a:ext>
            </a:extLst>
          </p:cNvPr>
          <p:cNvPicPr>
            <a:picLocks noChangeAspect="1"/>
          </p:cNvPicPr>
          <p:nvPr/>
        </p:nvPicPr>
        <p:blipFill>
          <a:blip r:embed="rId3"/>
          <a:stretch>
            <a:fillRect/>
          </a:stretch>
        </p:blipFill>
        <p:spPr>
          <a:xfrm>
            <a:off x="803620" y="711678"/>
            <a:ext cx="9894666" cy="1201016"/>
          </a:xfrm>
          <a:prstGeom prst="rect">
            <a:avLst/>
          </a:prstGeom>
        </p:spPr>
      </p:pic>
    </p:spTree>
    <p:extLst>
      <p:ext uri="{BB962C8B-B14F-4D97-AF65-F5344CB8AC3E}">
        <p14:creationId xmlns:p14="http://schemas.microsoft.com/office/powerpoint/2010/main" val="41485310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672904" y="583756"/>
            <a:ext cx="10846191" cy="5778943"/>
          </a:xfrm>
          <a:prstGeom prst="roundRect">
            <a:avLst/>
          </a:prstGeom>
          <a:solidFill>
            <a:schemeClr val="bg1">
              <a:alpha val="79000"/>
            </a:schemeClr>
          </a:solidFill>
          <a:ln w="38100">
            <a:solidFill>
              <a:schemeClr val="accent2"/>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050" name="Picture 2" descr="bếp đun cải tiến : Bếp đun cải tiến">
            <a:extLst>
              <a:ext uri="{FF2B5EF4-FFF2-40B4-BE49-F238E27FC236}">
                <a16:creationId xmlns:a16="http://schemas.microsoft.com/office/drawing/2014/main" id="{0470143E-D6DA-48A6-8D06-7E942652E4A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54" b="10714"/>
          <a:stretch/>
        </p:blipFill>
        <p:spPr bwMode="auto">
          <a:xfrm>
            <a:off x="386333" y="1318438"/>
            <a:ext cx="5910820" cy="30763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Hoitinhte: Anh em có sử dụng chức năng bật tắt động cơ trên xe tay ga hay  không? | Tinh tế">
            <a:extLst>
              <a:ext uri="{FF2B5EF4-FFF2-40B4-BE49-F238E27FC236}">
                <a16:creationId xmlns:a16="http://schemas.microsoft.com/office/drawing/2014/main" id="{2F88AF13-3708-4C43-8CB3-9FAA41A486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6982" y="1318438"/>
            <a:ext cx="4968687" cy="30763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82F59C27-920C-4E26-B560-AD8BF9757E40}"/>
              </a:ext>
            </a:extLst>
          </p:cNvPr>
          <p:cNvSpPr txBox="1"/>
          <p:nvPr/>
        </p:nvSpPr>
        <p:spPr>
          <a:xfrm>
            <a:off x="1746006" y="4914857"/>
            <a:ext cx="3122971" cy="584775"/>
          </a:xfrm>
          <a:prstGeom prst="rect">
            <a:avLst/>
          </a:prstGeom>
          <a:solidFill>
            <a:schemeClr val="bg1"/>
          </a:solidFill>
          <a:ln>
            <a:solidFill>
              <a:schemeClr val="accent1"/>
            </a:solidFill>
          </a:ln>
        </p:spPr>
        <p:txBody>
          <a:bodyPr wrap="none" rtlCol="0">
            <a:spAutoFit/>
          </a:bodyPr>
          <a:lstStyle/>
          <a:p>
            <a:pPr defTabSz="1219170">
              <a:buClr>
                <a:srgbClr val="000000"/>
              </a:buClr>
            </a:pPr>
            <a:r>
              <a:rPr lang="en-US" sz="3200" kern="0" dirty="0" err="1">
                <a:solidFill>
                  <a:srgbClr val="000000"/>
                </a:solidFill>
                <a:latin typeface="Arial"/>
                <a:cs typeface="Arial"/>
                <a:sym typeface="Arial"/>
              </a:rPr>
              <a:t>Bếp</a:t>
            </a:r>
            <a:r>
              <a:rPr lang="en-US" sz="3200" kern="0" dirty="0">
                <a:solidFill>
                  <a:srgbClr val="000000"/>
                </a:solidFill>
                <a:latin typeface="Arial"/>
                <a:cs typeface="Arial"/>
                <a:sym typeface="Arial"/>
              </a:rPr>
              <a:t> </a:t>
            </a:r>
            <a:r>
              <a:rPr lang="en-US" sz="3200" kern="0" dirty="0" err="1">
                <a:solidFill>
                  <a:srgbClr val="000000"/>
                </a:solidFill>
                <a:latin typeface="Arial"/>
                <a:cs typeface="Arial"/>
                <a:sym typeface="Arial"/>
              </a:rPr>
              <a:t>đun</a:t>
            </a:r>
            <a:r>
              <a:rPr lang="en-US" sz="3200" kern="0" dirty="0">
                <a:solidFill>
                  <a:srgbClr val="000000"/>
                </a:solidFill>
                <a:latin typeface="Arial"/>
                <a:cs typeface="Arial"/>
                <a:sym typeface="Arial"/>
              </a:rPr>
              <a:t> </a:t>
            </a:r>
            <a:r>
              <a:rPr lang="en-US" sz="3200" kern="0" dirty="0" err="1">
                <a:solidFill>
                  <a:srgbClr val="000000"/>
                </a:solidFill>
                <a:latin typeface="Arial"/>
                <a:cs typeface="Arial"/>
                <a:sym typeface="Arial"/>
              </a:rPr>
              <a:t>cải</a:t>
            </a:r>
            <a:r>
              <a:rPr lang="en-US" sz="3200" kern="0" dirty="0">
                <a:solidFill>
                  <a:srgbClr val="000000"/>
                </a:solidFill>
                <a:latin typeface="Arial"/>
                <a:cs typeface="Arial"/>
                <a:sym typeface="Arial"/>
              </a:rPr>
              <a:t> </a:t>
            </a:r>
            <a:r>
              <a:rPr lang="en-US" sz="3200" kern="0" dirty="0" err="1">
                <a:solidFill>
                  <a:srgbClr val="000000"/>
                </a:solidFill>
                <a:latin typeface="Arial"/>
                <a:cs typeface="Arial"/>
                <a:sym typeface="Arial"/>
              </a:rPr>
              <a:t>tiến</a:t>
            </a:r>
            <a:endParaRPr lang="en-US" sz="3200" kern="0" dirty="0">
              <a:solidFill>
                <a:srgbClr val="000000"/>
              </a:solidFill>
              <a:latin typeface="Arial"/>
              <a:cs typeface="Arial"/>
              <a:sym typeface="Arial"/>
            </a:endParaRPr>
          </a:p>
        </p:txBody>
      </p:sp>
      <p:sp>
        <p:nvSpPr>
          <p:cNvPr id="9" name="TextBox 8">
            <a:extLst>
              <a:ext uri="{FF2B5EF4-FFF2-40B4-BE49-F238E27FC236}">
                <a16:creationId xmlns:a16="http://schemas.microsoft.com/office/drawing/2014/main" id="{26026560-0A38-4519-B45F-2CB0F3BE919F}"/>
              </a:ext>
            </a:extLst>
          </p:cNvPr>
          <p:cNvSpPr txBox="1"/>
          <p:nvPr/>
        </p:nvSpPr>
        <p:spPr>
          <a:xfrm>
            <a:off x="7375115" y="4668636"/>
            <a:ext cx="3892412" cy="1077218"/>
          </a:xfrm>
          <a:prstGeom prst="rect">
            <a:avLst/>
          </a:prstGeom>
          <a:solidFill>
            <a:schemeClr val="bg1"/>
          </a:solidFill>
          <a:ln>
            <a:solidFill>
              <a:schemeClr val="accent1"/>
            </a:solidFill>
          </a:ln>
        </p:spPr>
        <p:txBody>
          <a:bodyPr wrap="none" rtlCol="0">
            <a:spAutoFit/>
          </a:bodyPr>
          <a:lstStyle/>
          <a:p>
            <a:pPr algn="ctr" defTabSz="1219170">
              <a:buClr>
                <a:srgbClr val="000000"/>
              </a:buClr>
            </a:pPr>
            <a:r>
              <a:rPr lang="en-US" sz="3200" kern="0" dirty="0" err="1">
                <a:solidFill>
                  <a:srgbClr val="000000"/>
                </a:solidFill>
                <a:latin typeface="Arial"/>
                <a:cs typeface="Arial"/>
                <a:sym typeface="Arial"/>
              </a:rPr>
              <a:t>Chức</a:t>
            </a:r>
            <a:r>
              <a:rPr lang="en-US" sz="3200" kern="0" dirty="0">
                <a:solidFill>
                  <a:srgbClr val="000000"/>
                </a:solidFill>
                <a:latin typeface="Arial"/>
                <a:cs typeface="Arial"/>
                <a:sym typeface="Arial"/>
              </a:rPr>
              <a:t> </a:t>
            </a:r>
            <a:r>
              <a:rPr lang="en-US" sz="3200" kern="0" dirty="0" err="1">
                <a:solidFill>
                  <a:srgbClr val="000000"/>
                </a:solidFill>
                <a:latin typeface="Arial"/>
                <a:cs typeface="Arial"/>
                <a:sym typeface="Arial"/>
              </a:rPr>
              <a:t>năng</a:t>
            </a:r>
            <a:endParaRPr lang="en-US" sz="3200" kern="0" dirty="0">
              <a:solidFill>
                <a:srgbClr val="000000"/>
              </a:solidFill>
              <a:latin typeface="Arial"/>
              <a:cs typeface="Arial"/>
              <a:sym typeface="Arial"/>
            </a:endParaRPr>
          </a:p>
          <a:p>
            <a:pPr algn="ctr" defTabSz="1219170">
              <a:buClr>
                <a:srgbClr val="000000"/>
              </a:buClr>
            </a:pPr>
            <a:r>
              <a:rPr lang="en-US" sz="3200" kern="0" dirty="0">
                <a:solidFill>
                  <a:srgbClr val="000000"/>
                </a:solidFill>
                <a:latin typeface="Arial"/>
                <a:cs typeface="Arial"/>
                <a:sym typeface="Arial"/>
              </a:rPr>
              <a:t> </a:t>
            </a:r>
            <a:r>
              <a:rPr lang="en-US" sz="3200" kern="0" dirty="0" err="1">
                <a:solidFill>
                  <a:srgbClr val="000000"/>
                </a:solidFill>
                <a:latin typeface="Arial"/>
                <a:cs typeface="Arial"/>
                <a:sym typeface="Arial"/>
              </a:rPr>
              <a:t>tự</a:t>
            </a:r>
            <a:r>
              <a:rPr lang="en-US" sz="3200" kern="0" dirty="0">
                <a:solidFill>
                  <a:srgbClr val="000000"/>
                </a:solidFill>
                <a:latin typeface="Arial"/>
                <a:cs typeface="Arial"/>
                <a:sym typeface="Arial"/>
              </a:rPr>
              <a:t> </a:t>
            </a:r>
            <a:r>
              <a:rPr lang="en-US" sz="3200" kern="0" dirty="0" err="1">
                <a:solidFill>
                  <a:srgbClr val="000000"/>
                </a:solidFill>
                <a:latin typeface="Arial"/>
                <a:cs typeface="Arial"/>
                <a:sym typeface="Arial"/>
              </a:rPr>
              <a:t>động</a:t>
            </a:r>
            <a:r>
              <a:rPr lang="en-US" sz="3200" kern="0" dirty="0">
                <a:solidFill>
                  <a:srgbClr val="000000"/>
                </a:solidFill>
                <a:latin typeface="Arial"/>
                <a:cs typeface="Arial"/>
                <a:sym typeface="Arial"/>
              </a:rPr>
              <a:t> </a:t>
            </a:r>
            <a:r>
              <a:rPr lang="en-US" sz="3200" kern="0" dirty="0" err="1">
                <a:solidFill>
                  <a:srgbClr val="000000"/>
                </a:solidFill>
                <a:latin typeface="Arial"/>
                <a:cs typeface="Arial"/>
                <a:sym typeface="Arial"/>
              </a:rPr>
              <a:t>tắt</a:t>
            </a:r>
            <a:r>
              <a:rPr lang="en-US" sz="3200" kern="0" dirty="0">
                <a:solidFill>
                  <a:srgbClr val="000000"/>
                </a:solidFill>
                <a:latin typeface="Arial"/>
                <a:cs typeface="Arial"/>
                <a:sym typeface="Arial"/>
              </a:rPr>
              <a:t> </a:t>
            </a:r>
            <a:r>
              <a:rPr lang="en-US" sz="3200" kern="0" dirty="0" err="1">
                <a:solidFill>
                  <a:srgbClr val="000000"/>
                </a:solidFill>
                <a:latin typeface="Arial"/>
                <a:cs typeface="Arial"/>
                <a:sym typeface="Arial"/>
              </a:rPr>
              <a:t>động</a:t>
            </a:r>
            <a:r>
              <a:rPr lang="en-US" sz="3200" kern="0" dirty="0">
                <a:solidFill>
                  <a:srgbClr val="000000"/>
                </a:solidFill>
                <a:latin typeface="Arial"/>
                <a:cs typeface="Arial"/>
                <a:sym typeface="Arial"/>
              </a:rPr>
              <a:t> c</a:t>
            </a:r>
            <a:r>
              <a:rPr lang="vi-VN" sz="3200" kern="0" dirty="0">
                <a:solidFill>
                  <a:srgbClr val="000000"/>
                </a:solidFill>
                <a:latin typeface="Arial"/>
                <a:cs typeface="Arial"/>
                <a:sym typeface="Arial"/>
              </a:rPr>
              <a:t>ơ</a:t>
            </a:r>
            <a:endParaRPr lang="en-US" sz="3200" kern="0" dirty="0">
              <a:solidFill>
                <a:srgbClr val="000000"/>
              </a:solidFill>
              <a:latin typeface="Arial"/>
              <a:cs typeface="Arial"/>
              <a:sym typeface="Arial"/>
            </a:endParaRPr>
          </a:p>
        </p:txBody>
      </p:sp>
    </p:spTree>
    <p:extLst>
      <p:ext uri="{BB962C8B-B14F-4D97-AF65-F5344CB8AC3E}">
        <p14:creationId xmlns:p14="http://schemas.microsoft.com/office/powerpoint/2010/main" val="27352477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000"/>
          </a:stretch>
        </a:blipFill>
        <a:effectLst/>
      </p:bgPr>
    </p:bg>
    <p:spTree>
      <p:nvGrpSpPr>
        <p:cNvPr id="1" name=""/>
        <p:cNvGrpSpPr/>
        <p:nvPr/>
      </p:nvGrpSpPr>
      <p:grpSpPr>
        <a:xfrm>
          <a:off x="0" y="0"/>
          <a:ext cx="0" cy="0"/>
          <a:chOff x="0" y="0"/>
          <a:chExt cx="0" cy="0"/>
        </a:xfrm>
      </p:grpSpPr>
      <p:grpSp>
        <p:nvGrpSpPr>
          <p:cNvPr id="22" name="Nhóm 21">
            <a:extLst>
              <a:ext uri="{FF2B5EF4-FFF2-40B4-BE49-F238E27FC236}">
                <a16:creationId xmlns:a16="http://schemas.microsoft.com/office/drawing/2014/main" id="{B1D5A03C-8257-365E-083E-97ED801135AC}"/>
              </a:ext>
            </a:extLst>
          </p:cNvPr>
          <p:cNvGrpSpPr/>
          <p:nvPr/>
        </p:nvGrpSpPr>
        <p:grpSpPr>
          <a:xfrm>
            <a:off x="340048" y="1457070"/>
            <a:ext cx="11511904" cy="5195978"/>
            <a:chOff x="340048" y="1183663"/>
            <a:chExt cx="11511904" cy="5195978"/>
          </a:xfrm>
        </p:grpSpPr>
        <p:sp>
          <p:nvSpPr>
            <p:cNvPr id="23" name="Hình chữ nhật: Góc Tròn 22">
              <a:extLst>
                <a:ext uri="{FF2B5EF4-FFF2-40B4-BE49-F238E27FC236}">
                  <a16:creationId xmlns:a16="http://schemas.microsoft.com/office/drawing/2014/main" id="{AD7CFD44-38AD-E66D-CDD1-363BA84DD205}"/>
                </a:ext>
              </a:extLst>
            </p:cNvPr>
            <p:cNvSpPr/>
            <p:nvPr/>
          </p:nvSpPr>
          <p:spPr>
            <a:xfrm>
              <a:off x="340048" y="1183663"/>
              <a:ext cx="11511904" cy="5195978"/>
            </a:xfrm>
            <a:prstGeom prst="roundRect">
              <a:avLst/>
            </a:prstGeom>
            <a:solidFill>
              <a:schemeClr val="bg1">
                <a:alpha val="88000"/>
              </a:schemeClr>
            </a:solidFill>
            <a:ln w="28575">
              <a:solidFill>
                <a:schemeClr val="accent6">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Hộp Văn bản 23">
              <a:extLst>
                <a:ext uri="{FF2B5EF4-FFF2-40B4-BE49-F238E27FC236}">
                  <a16:creationId xmlns:a16="http://schemas.microsoft.com/office/drawing/2014/main" id="{994FF455-103C-62FA-5D85-E47AAA9C54F2}"/>
                </a:ext>
              </a:extLst>
            </p:cNvPr>
            <p:cNvSpPr txBox="1"/>
            <p:nvPr/>
          </p:nvSpPr>
          <p:spPr>
            <a:xfrm>
              <a:off x="740979" y="1183663"/>
              <a:ext cx="10799379" cy="507831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effectLst/>
                  <a:uLnTx/>
                  <a:uFillTx/>
                  <a:latin typeface="UTM Duepuntozero" panose="02040603050506020204" pitchFamily="18" charset="0"/>
                  <a:ea typeface="+mn-ea"/>
                  <a:cs typeface="+mn-cs"/>
                </a:rPr>
                <a:t>–	Nêu được một số nguồn năng lượng chất đốt và vai trò của chúng trong đời sống và sản xuất.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effectLst/>
                  <a:uLnTx/>
                  <a:uFillTx/>
                  <a:latin typeface="UTM Duepuntozero" panose="02040603050506020204" pitchFamily="18" charset="0"/>
                  <a:ea typeface="+mn-ea"/>
                  <a:cs typeface="+mn-cs"/>
                </a:rPr>
                <a:t>–	Trình bày được biện pháp phòng chống cháy, nổ, ô nhiễm khi sử dụng năng lượng chất đốt.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effectLst/>
                  <a:uLnTx/>
                  <a:uFillTx/>
                  <a:latin typeface="UTM Duepuntozero" panose="02040603050506020204" pitchFamily="18" charset="0"/>
                  <a:ea typeface="+mn-ea"/>
                  <a:cs typeface="+mn-cs"/>
                </a:rPr>
                <a:t>–	Nêu và thực hiện được việc làm thiết thực để tiết kiệm năng lượng chất đốt.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effectLst/>
                  <a:uLnTx/>
                  <a:uFillTx/>
                  <a:latin typeface="UTM Duepuntozero" panose="02040603050506020204" pitchFamily="18" charset="0"/>
                  <a:ea typeface="+mn-ea"/>
                  <a:cs typeface="+mn-cs"/>
                </a:rPr>
                <a:t>–	Thực hành tạo sản phẩm trình bày được những việc cần làm để sử dụng an toàn và tiết kiệm năng lượng chất đốt và vận động gia đình, cộng đồng cùng thực hiện.</a:t>
              </a:r>
            </a:p>
          </p:txBody>
        </p:sp>
      </p:grpSp>
      <p:pic>
        <p:nvPicPr>
          <p:cNvPr id="6" name="Picture 5">
            <a:extLst>
              <a:ext uri="{FF2B5EF4-FFF2-40B4-BE49-F238E27FC236}">
                <a16:creationId xmlns:a16="http://schemas.microsoft.com/office/drawing/2014/main" id="{A1577798-3064-C3F6-C83F-D5F8ACFE9408}"/>
              </a:ext>
            </a:extLst>
          </p:cNvPr>
          <p:cNvPicPr>
            <a:picLocks noChangeAspect="1"/>
          </p:cNvPicPr>
          <p:nvPr/>
        </p:nvPicPr>
        <p:blipFill>
          <a:blip r:embed="rId3"/>
          <a:stretch>
            <a:fillRect/>
          </a:stretch>
        </p:blipFill>
        <p:spPr>
          <a:xfrm>
            <a:off x="2341016" y="0"/>
            <a:ext cx="7303641" cy="1457070"/>
          </a:xfrm>
          <a:prstGeom prst="rect">
            <a:avLst/>
          </a:prstGeom>
        </p:spPr>
      </p:pic>
      <p:pic>
        <p:nvPicPr>
          <p:cNvPr id="21" name="Picture 17">
            <a:extLst>
              <a:ext uri="{FF2B5EF4-FFF2-40B4-BE49-F238E27FC236}">
                <a16:creationId xmlns:a16="http://schemas.microsoft.com/office/drawing/2014/main" id="{D83E602E-A07D-2E04-B4F4-4CB312C99119}"/>
              </a:ext>
            </a:extLst>
          </p:cNvPr>
          <p:cNvPicPr>
            <a:picLocks noChangeAspect="1"/>
          </p:cNvPicPr>
          <p:nvPr/>
        </p:nvPicPr>
        <p:blipFill>
          <a:blip r:embed="rId4"/>
          <a:stretch>
            <a:fillRect/>
          </a:stretch>
        </p:blipFill>
        <p:spPr>
          <a:xfrm rot="20229500" flipH="1">
            <a:off x="264887" y="628298"/>
            <a:ext cx="931388" cy="931388"/>
          </a:xfrm>
          <a:prstGeom prst="rect">
            <a:avLst/>
          </a:prstGeom>
        </p:spPr>
      </p:pic>
    </p:spTree>
    <p:extLst>
      <p:ext uri="{BB962C8B-B14F-4D97-AF65-F5344CB8AC3E}">
        <p14:creationId xmlns:p14="http://schemas.microsoft.com/office/powerpoint/2010/main" val="32424884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052DC03-CD44-446A-83CD-0AE0424975BF}"/>
              </a:ext>
            </a:extLst>
          </p:cNvPr>
          <p:cNvPicPr>
            <a:picLocks noChangeAspect="1"/>
          </p:cNvPicPr>
          <p:nvPr/>
        </p:nvPicPr>
        <p:blipFill rotWithShape="1">
          <a:blip r:embed="rId3"/>
          <a:srcRect t="13119" b="14766"/>
          <a:stretch/>
        </p:blipFill>
        <p:spPr>
          <a:xfrm>
            <a:off x="0" y="1"/>
            <a:ext cx="12192000" cy="6858000"/>
          </a:xfrm>
          <a:prstGeom prst="rect">
            <a:avLst/>
          </a:prstGeom>
        </p:spPr>
      </p:pic>
      <p:pic>
        <p:nvPicPr>
          <p:cNvPr id="13328" name="Picture 16" descr="Hình ngọn lửa Cháy Chứng nhiếp ảnh - lửa png tải về - Miễn phí trong suốt Lửa  png Tải về.">
            <a:hlinkClick r:id="rId4" action="ppaction://hlinksldjump"/>
            <a:extLst>
              <a:ext uri="{FF2B5EF4-FFF2-40B4-BE49-F238E27FC236}">
                <a16:creationId xmlns:a16="http://schemas.microsoft.com/office/drawing/2014/main" id="{3811518A-2574-468D-9879-7A78B20B109D}"/>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390" b="30512" l="2995" r="26953"/>
                    </a14:imgEffect>
                  </a14:imgLayer>
                </a14:imgProps>
              </a:ext>
              <a:ext uri="{28A0092B-C50C-407E-A947-70E740481C1C}">
                <a14:useLocalDpi xmlns:a14="http://schemas.microsoft.com/office/drawing/2010/main" val="0"/>
              </a:ext>
            </a:extLst>
          </a:blip>
          <a:srcRect r="70052" b="66098"/>
          <a:stretch/>
        </p:blipFill>
        <p:spPr bwMode="auto">
          <a:xfrm rot="20976285">
            <a:off x="1873102" y="3566839"/>
            <a:ext cx="1703197" cy="1928037"/>
          </a:xfrm>
          <a:prstGeom prst="rect">
            <a:avLst/>
          </a:prstGeom>
          <a:noFill/>
          <a:extLst>
            <a:ext uri="{909E8E84-426E-40DD-AFC4-6F175D3DCCD1}">
              <a14:hiddenFill xmlns:a14="http://schemas.microsoft.com/office/drawing/2010/main">
                <a:solidFill>
                  <a:srgbClr val="FFFFFF"/>
                </a:solidFill>
              </a14:hiddenFill>
            </a:ext>
          </a:extLst>
        </p:spPr>
      </p:pic>
      <p:pic>
        <p:nvPicPr>
          <p:cNvPr id="13330" name="Picture 18" descr="Hình ngọn lửa Cháy Chứng nhiếp ảnh - lửa png tải về - Miễn phí trong suốt Lửa  png Tải về.">
            <a:extLst>
              <a:ext uri="{FF2B5EF4-FFF2-40B4-BE49-F238E27FC236}">
                <a16:creationId xmlns:a16="http://schemas.microsoft.com/office/drawing/2014/main" id="{137951A7-C287-4111-843B-4A1C2AA730EC}"/>
              </a:ext>
            </a:extLst>
          </p:cNvPr>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67556" b="96444" l="71889" r="96778">
                        <a14:foregroundMark x1="85556" y1="67556" x2="85556" y2="67556"/>
                        <a14:foregroundMark x1="81222" y1="92333" x2="85889" y2="88778"/>
                        <a14:foregroundMark x1="87556" y1="91556" x2="82111" y2="93000"/>
                        <a14:foregroundMark x1="81556" y1="93222" x2="86111" y2="91667"/>
                      </a14:backgroundRemoval>
                    </a14:imgEffect>
                  </a14:imgLayer>
                </a14:imgProps>
              </a:ext>
              <a:ext uri="{28A0092B-C50C-407E-A947-70E740481C1C}">
                <a14:useLocalDpi xmlns:a14="http://schemas.microsoft.com/office/drawing/2010/main" val="0"/>
              </a:ext>
            </a:extLst>
          </a:blip>
          <a:srcRect l="68811" t="65323"/>
          <a:stretch/>
        </p:blipFill>
        <p:spPr bwMode="auto">
          <a:xfrm rot="1144963">
            <a:off x="2665228" y="4295552"/>
            <a:ext cx="1271875" cy="1414131"/>
          </a:xfrm>
          <a:prstGeom prst="rect">
            <a:avLst/>
          </a:prstGeom>
          <a:noFill/>
          <a:extLst>
            <a:ext uri="{909E8E84-426E-40DD-AFC4-6F175D3DCCD1}">
              <a14:hiddenFill xmlns:a14="http://schemas.microsoft.com/office/drawing/2010/main">
                <a:solidFill>
                  <a:srgbClr val="FFFFFF"/>
                </a:solidFill>
              </a14:hiddenFill>
            </a:ext>
          </a:extLst>
        </p:spPr>
      </p:pic>
      <p:pic>
        <p:nvPicPr>
          <p:cNvPr id="13332" name="Picture 20" descr="Hình ngọn lửa Cháy Chứng nhiếp ảnh - lửa png tải về - Miễn phí trong suốt Lửa  png Tải về.">
            <a:extLst>
              <a:ext uri="{FF2B5EF4-FFF2-40B4-BE49-F238E27FC236}">
                <a16:creationId xmlns:a16="http://schemas.microsoft.com/office/drawing/2014/main" id="{86963F8A-6748-459C-8D23-591F32791158}"/>
              </a:ext>
            </a:extLst>
          </p:cNvPr>
          <p:cNvPicPr>
            <a:picLocks noChangeAspect="1" noChangeArrowheads="1"/>
          </p:cNvPicPr>
          <p:nvPr/>
        </p:nvPicPr>
        <p:blipFill rotWithShape="1">
          <a:blip r:embed="rId8">
            <a:extLst>
              <a:ext uri="{BEBA8EAE-BF5A-486C-A8C5-ECC9F3942E4B}">
                <a14:imgProps xmlns:a14="http://schemas.microsoft.com/office/drawing/2010/main">
                  <a14:imgLayer r:embed="rId6">
                    <a14:imgEffect>
                      <a14:backgroundRemoval t="5889" b="33444" l="39889" r="60778">
                        <a14:foregroundMark x1="47778" y1="32444" x2="47778" y2="32444"/>
                        <a14:foregroundMark x1="48333" y1="33444" x2="48333" y2="33444"/>
                        <a14:foregroundMark x1="49333" y1="33111" x2="50667" y2="33111"/>
                        <a14:foregroundMark x1="51444" y1="32667" x2="51444" y2="32667"/>
                        <a14:foregroundMark x1="53333" y1="32444" x2="53333" y2="32444"/>
                        <a14:foregroundMark x1="51444" y1="33111" x2="51444" y2="33111"/>
                      </a14:backgroundRemoval>
                    </a14:imgEffect>
                  </a14:imgLayer>
                </a14:imgProps>
              </a:ext>
              <a:ext uri="{28A0092B-C50C-407E-A947-70E740481C1C}">
                <a14:useLocalDpi xmlns:a14="http://schemas.microsoft.com/office/drawing/2010/main" val="0"/>
              </a:ext>
            </a:extLst>
          </a:blip>
          <a:srcRect l="37389" t="2687" r="36564" b="64279"/>
          <a:stretch/>
        </p:blipFill>
        <p:spPr bwMode="auto">
          <a:xfrm rot="21063016">
            <a:off x="5592681" y="2676897"/>
            <a:ext cx="1461825" cy="1853960"/>
          </a:xfrm>
          <a:prstGeom prst="rect">
            <a:avLst/>
          </a:prstGeom>
          <a:noFill/>
          <a:extLst>
            <a:ext uri="{909E8E84-426E-40DD-AFC4-6F175D3DCCD1}">
              <a14:hiddenFill xmlns:a14="http://schemas.microsoft.com/office/drawing/2010/main">
                <a:solidFill>
                  <a:srgbClr val="FFFFFF"/>
                </a:solidFill>
              </a14:hiddenFill>
            </a:ext>
          </a:extLst>
        </p:spPr>
      </p:pic>
      <p:pic>
        <p:nvPicPr>
          <p:cNvPr id="13334" name="Picture 22" descr="Hình ngọn lửa Cháy Chứng nhiếp ảnh - lửa png tải về - Miễn phí trong suốt Lửa  png Tải về.">
            <a:hlinkClick r:id="rId9" action="ppaction://hlinksldjump"/>
            <a:extLst>
              <a:ext uri="{FF2B5EF4-FFF2-40B4-BE49-F238E27FC236}">
                <a16:creationId xmlns:a16="http://schemas.microsoft.com/office/drawing/2014/main" id="{425BD2B9-4C1C-4F90-BBAB-812C0A1DB29D}"/>
              </a:ext>
            </a:extLst>
          </p:cNvPr>
          <p:cNvPicPr>
            <a:picLocks noChangeAspect="1" noChangeArrowheads="1"/>
          </p:cNvPicPr>
          <p:nvPr/>
        </p:nvPicPr>
        <p:blipFill rotWithShape="1">
          <a:blip r:embed="rId10">
            <a:extLst>
              <a:ext uri="{BEBA8EAE-BF5A-486C-A8C5-ECC9F3942E4B}">
                <a14:imgProps xmlns:a14="http://schemas.microsoft.com/office/drawing/2010/main">
                  <a14:imgLayer r:embed="rId6">
                    <a14:imgEffect>
                      <a14:backgroundRemoval t="6111" b="32000" l="73556" r="90222">
                        <a14:foregroundMark x1="79556" y1="31667" x2="79556" y2="31667"/>
                        <a14:foregroundMark x1="82444" y1="30556" x2="82444" y2="30556"/>
                        <a14:foregroundMark x1="84111" y1="30778" x2="84111" y2="30778"/>
                        <a14:foregroundMark x1="87778" y1="29556" x2="82667" y2="29778"/>
                        <a14:foregroundMark x1="86778" y1="29333" x2="82667" y2="30556"/>
                        <a14:foregroundMark x1="87667" y1="29778" x2="82000" y2="31222"/>
                        <a14:foregroundMark x1="86556" y1="30556" x2="81444" y2="31889"/>
                        <a14:foregroundMark x1="80556" y1="32000" x2="80556" y2="32000"/>
                      </a14:backgroundRemoval>
                    </a14:imgEffect>
                  </a14:imgLayer>
                </a14:imgProps>
              </a:ext>
              <a:ext uri="{28A0092B-C50C-407E-A947-70E740481C1C}">
                <a14:useLocalDpi xmlns:a14="http://schemas.microsoft.com/office/drawing/2010/main" val="0"/>
              </a:ext>
            </a:extLst>
          </a:blip>
          <a:srcRect l="71499" t="3307" r="7416" b="65478"/>
          <a:stretch/>
        </p:blipFill>
        <p:spPr bwMode="auto">
          <a:xfrm rot="1728467">
            <a:off x="6176209" y="3261026"/>
            <a:ext cx="852244" cy="1261655"/>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7B28EADB-F376-458B-9352-5153C0E90062}"/>
              </a:ext>
            </a:extLst>
          </p:cNvPr>
          <p:cNvGrpSpPr/>
          <p:nvPr/>
        </p:nvGrpSpPr>
        <p:grpSpPr>
          <a:xfrm>
            <a:off x="8012425" y="2778643"/>
            <a:ext cx="1732313" cy="1867021"/>
            <a:chOff x="6009318" y="2083982"/>
            <a:chExt cx="1299235" cy="1400266"/>
          </a:xfrm>
        </p:grpSpPr>
        <p:pic>
          <p:nvPicPr>
            <p:cNvPr id="13336" name="Picture 24" descr="Hình ngọn lửa Cháy Chứng nhiếp ảnh - lửa png tải về - Miễn phí trong suốt Lửa  png Tải về.">
              <a:hlinkClick r:id="rId11" action="ppaction://hlinksldjump"/>
              <a:extLst>
                <a:ext uri="{FF2B5EF4-FFF2-40B4-BE49-F238E27FC236}">
                  <a16:creationId xmlns:a16="http://schemas.microsoft.com/office/drawing/2014/main" id="{9F35D154-FE87-47CB-9181-5C2D9322015F}"/>
                </a:ext>
              </a:extLst>
            </p:cNvPr>
            <p:cNvPicPr>
              <a:picLocks noChangeAspect="1" noChangeArrowheads="1"/>
            </p:cNvPicPr>
            <p:nvPr/>
          </p:nvPicPr>
          <p:blipFill rotWithShape="1">
            <a:blip r:embed="rId12">
              <a:extLst>
                <a:ext uri="{BEBA8EAE-BF5A-486C-A8C5-ECC9F3942E4B}">
                  <a14:imgProps xmlns:a14="http://schemas.microsoft.com/office/drawing/2010/main">
                    <a14:imgLayer r:embed="rId6">
                      <a14:imgEffect>
                        <a14:backgroundRemoval t="37667" b="62444" l="41667" r="60778">
                          <a14:foregroundMark x1="46111" y1="60778" x2="52222" y2="61556"/>
                          <a14:foregroundMark x1="53667" y1="62000" x2="45889" y2="62000"/>
                          <a14:foregroundMark x1="46667" y1="62444" x2="52667" y2="62222"/>
                          <a14:foregroundMark x1="49778" y1="37667" x2="49778" y2="37667"/>
                        </a14:backgroundRemoval>
                      </a14:imgEffect>
                    </a14:imgLayer>
                  </a14:imgProps>
                </a:ext>
                <a:ext uri="{28A0092B-C50C-407E-A947-70E740481C1C}">
                  <a14:useLocalDpi xmlns:a14="http://schemas.microsoft.com/office/drawing/2010/main" val="0"/>
                </a:ext>
              </a:extLst>
            </a:blip>
            <a:srcRect l="39377" t="35509" r="36770" b="34470"/>
            <a:stretch/>
          </p:blipFill>
          <p:spPr bwMode="auto">
            <a:xfrm rot="20963872">
              <a:off x="6009318" y="2083982"/>
              <a:ext cx="1043230" cy="1312982"/>
            </a:xfrm>
            <a:prstGeom prst="rect">
              <a:avLst/>
            </a:prstGeom>
            <a:noFill/>
            <a:extLst>
              <a:ext uri="{909E8E84-426E-40DD-AFC4-6F175D3DCCD1}">
                <a14:hiddenFill xmlns:a14="http://schemas.microsoft.com/office/drawing/2010/main">
                  <a:solidFill>
                    <a:srgbClr val="FFFFFF"/>
                  </a:solidFill>
                </a14:hiddenFill>
              </a:ext>
            </a:extLst>
          </p:spPr>
        </p:pic>
        <p:pic>
          <p:nvPicPr>
            <p:cNvPr id="13338" name="Picture 26" descr="Hình ngọn lửa Cháy Chứng nhiếp ảnh - lửa png tải về - Miễn phí trong suốt Lửa  png Tải về.">
              <a:extLst>
                <a:ext uri="{FF2B5EF4-FFF2-40B4-BE49-F238E27FC236}">
                  <a16:creationId xmlns:a16="http://schemas.microsoft.com/office/drawing/2014/main" id="{654B9015-6EDD-409C-AA2C-146478EDFCFE}"/>
                </a:ext>
              </a:extLst>
            </p:cNvPr>
            <p:cNvPicPr>
              <a:picLocks noChangeAspect="1" noChangeArrowheads="1"/>
            </p:cNvPicPr>
            <p:nvPr/>
          </p:nvPicPr>
          <p:blipFill rotWithShape="1">
            <a:blip r:embed="rId13">
              <a:extLst>
                <a:ext uri="{BEBA8EAE-BF5A-486C-A8C5-ECC9F3942E4B}">
                  <a14:imgProps xmlns:a14="http://schemas.microsoft.com/office/drawing/2010/main">
                    <a14:imgLayer r:embed="rId6">
                      <a14:imgEffect>
                        <a14:backgroundRemoval t="37000" b="64222" l="9000" r="28222">
                          <a14:foregroundMark x1="17778" y1="62000" x2="23556" y2="61000"/>
                          <a14:foregroundMark x1="22667" y1="61000" x2="18333" y2="63889"/>
                          <a14:foregroundMark x1="22111" y1="62222" x2="20000" y2="64333"/>
                          <a14:foregroundMark x1="22556" y1="63222" x2="20444" y2="64333"/>
                          <a14:foregroundMark x1="17111" y1="38222" x2="17111" y2="38222"/>
                          <a14:foregroundMark x1="17333" y1="37000" x2="17333" y2="37000"/>
                        </a14:backgroundRemoval>
                      </a14:imgEffect>
                    </a14:imgLayer>
                  </a14:imgProps>
                </a:ext>
                <a:ext uri="{28A0092B-C50C-407E-A947-70E740481C1C}">
                  <a14:useLocalDpi xmlns:a14="http://schemas.microsoft.com/office/drawing/2010/main" val="0"/>
                </a:ext>
              </a:extLst>
            </a:blip>
            <a:srcRect l="6600" t="35427" r="69132" b="32440"/>
            <a:stretch/>
          </p:blipFill>
          <p:spPr bwMode="auto">
            <a:xfrm rot="2301169">
              <a:off x="6548284" y="2477575"/>
              <a:ext cx="760269" cy="1006673"/>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12" descr="Hình ảnh Vẽ Tay Cứu Hỏa Xe Cứu Hỏa Cứu Hỏa Xe Cứu Hỏa, Xe Hoạt Hình, Trang  Thiết Bị, Xe Tải Vẽ Tay miễn phí tải tập tin PNG PSDComment và">
            <a:extLst>
              <a:ext uri="{FF2B5EF4-FFF2-40B4-BE49-F238E27FC236}">
                <a16:creationId xmlns:a16="http://schemas.microsoft.com/office/drawing/2014/main" id="{07ED8C51-03F0-423A-834A-A5B3E497AD4B}"/>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9639" b="89960" l="5521" r="95313">
                        <a14:foregroundMark x1="8646" y1="44712" x2="8646" y2="61312"/>
                        <a14:foregroundMark x1="5521" y1="52209" x2="5521" y2="52209"/>
                        <a14:foregroundMark x1="38021" y1="64926" x2="54375" y2="62784"/>
                        <a14:foregroundMark x1="54375" y1="62784" x2="54688" y2="62784"/>
                        <a14:foregroundMark x1="52188" y1="64257" x2="51875" y2="59705"/>
                        <a14:foregroundMark x1="24167" y1="56493" x2="28125" y2="53949"/>
                        <a14:foregroundMark x1="25208" y1="58233" x2="25833" y2="59304"/>
                        <a14:foregroundMark x1="21354" y1="55422" x2="14479" y2="56359"/>
                        <a14:foregroundMark x1="26979" y1="63588" x2="26354" y2="65596"/>
                        <a14:foregroundMark x1="65833" y1="58902" x2="87188" y2="57028"/>
                        <a14:foregroundMark x1="93854" y1="36011" x2="95313" y2="51807"/>
                        <a14:foregroundMark x1="85313" y1="63989" x2="88854" y2="63186"/>
                        <a14:foregroundMark x1="88021" y1="60375" x2="83125" y2="61446"/>
                        <a14:foregroundMark x1="83542" y1="62517" x2="81875" y2="65060"/>
                        <a14:foregroundMark x1="66042" y1="65997" x2="63958" y2="66399"/>
                      </a14:backgroundRemoval>
                    </a14:imgEffect>
                  </a14:imgLayer>
                </a14:imgProps>
              </a:ext>
              <a:ext uri="{28A0092B-C50C-407E-A947-70E740481C1C}">
                <a14:useLocalDpi xmlns:a14="http://schemas.microsoft.com/office/drawing/2010/main" val="0"/>
              </a:ext>
            </a:extLst>
          </a:blip>
          <a:srcRect l="2996" t="28488" r="4673" b="26413"/>
          <a:stretch/>
        </p:blipFill>
        <p:spPr bwMode="auto">
          <a:xfrm>
            <a:off x="6113526" y="4541159"/>
            <a:ext cx="5661441" cy="215174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a:extLst>
              <a:ext uri="{FF2B5EF4-FFF2-40B4-BE49-F238E27FC236}">
                <a16:creationId xmlns:a16="http://schemas.microsoft.com/office/drawing/2014/main" id="{EF901F37-B3DA-493B-B7CB-9E81AC37E81B}"/>
              </a:ext>
            </a:extLst>
          </p:cNvPr>
          <p:cNvPicPr>
            <a:picLocks noChangeAspect="1" noChangeArrowheads="1"/>
          </p:cNvPicPr>
          <p:nvPr/>
        </p:nvPicPr>
        <p:blipFill>
          <a:blip r:embed="rId16"/>
          <a:stretch>
            <a:fillRect/>
          </a:stretch>
        </p:blipFill>
        <p:spPr bwMode="auto">
          <a:xfrm>
            <a:off x="8064993" y="4054035"/>
            <a:ext cx="1285836" cy="211280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A311F684-2D72-416C-A151-309010A969FC}"/>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17456" b="86095" l="30178" r="73373">
                        <a14:foregroundMark x1="46154" y1="17751" x2="46154" y2="17751"/>
                        <a14:foregroundMark x1="73373" y1="52959" x2="73373" y2="52959"/>
                        <a14:foregroundMark x1="60059" y1="57988" x2="60059" y2="57988"/>
                        <a14:foregroundMark x1="33728" y1="81953" x2="33728" y2="81953"/>
                        <a14:foregroundMark x1="57692" y1="85503" x2="57692" y2="85503"/>
                        <a14:foregroundMark x1="37278" y1="86095" x2="37278" y2="86095"/>
                        <a14:foregroundMark x1="55621" y1="84911" x2="58580" y2="84911"/>
                        <a14:foregroundMark x1="58876" y1="84911" x2="55621" y2="84024"/>
                        <a14:foregroundMark x1="36095" y1="81657" x2="36982" y2="83136"/>
                        <a14:backgroundMark x1="56213" y1="61834" x2="56213" y2="61834"/>
                        <a14:backgroundMark x1="56509" y1="54734" x2="56509" y2="54734"/>
                      </a14:backgroundRemoval>
                    </a14:imgEffect>
                  </a14:imgLayer>
                </a14:imgProps>
              </a:ext>
            </a:extLst>
          </a:blip>
          <a:srcRect l="25904" t="11497" r="22795" b="7199"/>
          <a:stretch/>
        </p:blipFill>
        <p:spPr>
          <a:xfrm>
            <a:off x="8175894" y="4002500"/>
            <a:ext cx="1357681" cy="2151744"/>
          </a:xfrm>
          <a:prstGeom prst="rect">
            <a:avLst/>
          </a:prstGeom>
        </p:spPr>
      </p:pic>
      <p:pic>
        <p:nvPicPr>
          <p:cNvPr id="12" name="Picture 11">
            <a:extLst>
              <a:ext uri="{FF2B5EF4-FFF2-40B4-BE49-F238E27FC236}">
                <a16:creationId xmlns:a16="http://schemas.microsoft.com/office/drawing/2014/main" id="{983C2685-67E6-4EB2-836F-2DF3C4E02934}"/>
              </a:ext>
            </a:extLst>
          </p:cNvPr>
          <p:cNvPicPr>
            <a:picLocks noChangeAspect="1"/>
          </p:cNvPicPr>
          <p:nvPr/>
        </p:nvPicPr>
        <p:blipFill rotWithShape="1">
          <a:blip r:embed="rId19">
            <a:extLst>
              <a:ext uri="{BEBA8EAE-BF5A-486C-A8C5-ECC9F3942E4B}">
                <a14:imgProps xmlns:a14="http://schemas.microsoft.com/office/drawing/2010/main">
                  <a14:imgLayer r:embed="rId20">
                    <a14:imgEffect>
                      <a14:backgroundRemoval t="24036" b="75964" l="71581" r="90764">
                        <a14:foregroundMark x1="90586" y1="41840" x2="90586" y2="43323"/>
                        <a14:foregroundMark x1="90409" y1="44807" x2="90409" y2="45401"/>
                        <a14:foregroundMark x1="90409" y1="43027" x2="90409" y2="44807"/>
                        <a14:foregroundMark x1="90764" y1="41246" x2="90764" y2="43917"/>
                        <a14:foregroundMark x1="90764" y1="45401" x2="90764" y2="45697"/>
                        <a14:foregroundMark x1="90764" y1="44807" x2="90764" y2="45401"/>
                        <a14:foregroundMark x1="90764" y1="43027" x2="90764" y2="44807"/>
                        <a14:foregroundMark x1="90319" y1="44807" x2="90586" y2="45401"/>
                        <a14:foregroundMark x1="90053" y1="44214" x2="90319" y2="44807"/>
                        <a14:foregroundMark x1="89165" y1="43027" x2="88632" y2="42136"/>
                        <a14:foregroundMark x1="79041" y1="27300" x2="79041" y2="27300"/>
                        <a14:foregroundMark x1="79041" y1="24036" x2="79041" y2="24036"/>
                        <a14:foregroundMark x1="77798" y1="72404" x2="77798" y2="75964"/>
                        <a14:foregroundMark x1="83481" y1="75371" x2="83481" y2="75371"/>
                        <a14:backgroundMark x1="90586" y1="45401" x2="90586" y2="45401"/>
                        <a14:backgroundMark x1="89876" y1="44807" x2="89876" y2="44807"/>
                        <a14:backgroundMark x1="90941" y1="45401" x2="90941" y2="45401"/>
                        <a14:backgroundMark x1="75844" y1="54303" x2="75844" y2="54303"/>
                      </a14:backgroundRemoval>
                    </a14:imgEffect>
                  </a14:imgLayer>
                </a14:imgProps>
              </a:ext>
            </a:extLst>
          </a:blip>
          <a:srcRect l="69480" t="21571" r="7622" b="18967"/>
          <a:stretch/>
        </p:blipFill>
        <p:spPr>
          <a:xfrm flipH="1">
            <a:off x="7982922" y="4054035"/>
            <a:ext cx="1359265" cy="2112804"/>
          </a:xfrm>
          <a:prstGeom prst="rect">
            <a:avLst/>
          </a:prstGeom>
        </p:spPr>
      </p:pic>
    </p:spTree>
    <p:extLst>
      <p:ext uri="{BB962C8B-B14F-4D97-AF65-F5344CB8AC3E}">
        <p14:creationId xmlns:p14="http://schemas.microsoft.com/office/powerpoint/2010/main" val="13257880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1+#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250" fill="hold"/>
                                        <p:tgtEl>
                                          <p:spTgt spid="23"/>
                                        </p:tgtEl>
                                        <p:attrNameLst>
                                          <p:attrName>ppt_w</p:attrName>
                                        </p:attrNameLst>
                                      </p:cBhvr>
                                      <p:tavLst>
                                        <p:tav tm="0">
                                          <p:val>
                                            <p:fltVal val="0"/>
                                          </p:val>
                                        </p:tav>
                                        <p:tav tm="100000">
                                          <p:val>
                                            <p:strVal val="#ppt_w"/>
                                          </p:val>
                                        </p:tav>
                                      </p:tavLst>
                                    </p:anim>
                                    <p:anim calcmode="lin" valueType="num">
                                      <p:cBhvr>
                                        <p:cTn id="13" dur="250" fill="hold"/>
                                        <p:tgtEl>
                                          <p:spTgt spid="23"/>
                                        </p:tgtEl>
                                        <p:attrNameLst>
                                          <p:attrName>ppt_h</p:attrName>
                                        </p:attrNameLst>
                                      </p:cBhvr>
                                      <p:tavLst>
                                        <p:tav tm="0">
                                          <p:val>
                                            <p:fltVal val="0"/>
                                          </p:val>
                                        </p:tav>
                                        <p:tav tm="100000">
                                          <p:val>
                                            <p:strVal val="#ppt_h"/>
                                          </p:val>
                                        </p:tav>
                                      </p:tavLst>
                                    </p:anim>
                                    <p:animEffect transition="in" filter="fade">
                                      <p:cBhvr>
                                        <p:cTn id="14" dur="250"/>
                                        <p:tgtEl>
                                          <p:spTgt spid="23"/>
                                        </p:tgtEl>
                                      </p:cBhvr>
                                    </p:animEffect>
                                  </p:childTnLst>
                                </p:cTn>
                              </p:par>
                            </p:childTnLst>
                          </p:cTn>
                        </p:par>
                        <p:par>
                          <p:cTn id="15" fill="hold">
                            <p:stCondLst>
                              <p:cond delay="750"/>
                            </p:stCondLst>
                            <p:childTnLst>
                              <p:par>
                                <p:cTn id="16" presetID="35" presetClass="path" presetSubtype="0" accel="50000" decel="50000" fill="hold" nodeType="afterEffect">
                                  <p:stCondLst>
                                    <p:cond delay="0"/>
                                  </p:stCondLst>
                                  <p:childTnLst>
                                    <p:animMotion origin="layout" path="M 2.77778E-7 2.83951E-6 L -0.32917 -0.23055 " pathEditMode="relative" rAng="0" ptsTypes="AA">
                                      <p:cBhvr>
                                        <p:cTn id="17" dur="2000" fill="hold"/>
                                        <p:tgtEl>
                                          <p:spTgt spid="23"/>
                                        </p:tgtEl>
                                        <p:attrNameLst>
                                          <p:attrName>ppt_x</p:attrName>
                                          <p:attrName>ppt_y</p:attrName>
                                        </p:attrNameLst>
                                      </p:cBhvr>
                                      <p:rCtr x="-16476" y="-11481"/>
                                    </p:animMotion>
                                  </p:childTnLst>
                                </p:cTn>
                              </p:par>
                            </p:childTnLst>
                          </p:cTn>
                        </p:par>
                        <p:par>
                          <p:cTn id="18" fill="hold">
                            <p:stCondLst>
                              <p:cond delay="2750"/>
                            </p:stCondLst>
                            <p:childTnLst>
                              <p:par>
                                <p:cTn id="19" presetID="53" presetClass="entr" presetSubtype="16"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par>
                          <p:cTn id="24" fill="hold">
                            <p:stCondLst>
                              <p:cond delay="3250"/>
                            </p:stCondLst>
                            <p:childTnLst>
                              <p:par>
                                <p:cTn id="25" presetID="35" presetClass="path" presetSubtype="0" accel="50000" decel="50000" fill="hold" nodeType="afterEffect">
                                  <p:stCondLst>
                                    <p:cond delay="0"/>
                                  </p:stCondLst>
                                  <p:childTnLst>
                                    <p:animMotion origin="layout" path="M -1.94444E-6 2.83951E-6 L -0.60938 -0.10247 " pathEditMode="relative" rAng="0" ptsTypes="AA">
                                      <p:cBhvr>
                                        <p:cTn id="26" dur="2000" fill="hold"/>
                                        <p:tgtEl>
                                          <p:spTgt spid="10"/>
                                        </p:tgtEl>
                                        <p:attrNameLst>
                                          <p:attrName>ppt_x</p:attrName>
                                          <p:attrName>ppt_y</p:attrName>
                                        </p:attrNameLst>
                                      </p:cBhvr>
                                      <p:rCtr x="-30365" y="-5309"/>
                                    </p:animMotion>
                                  </p:childTnLst>
                                </p:cTn>
                              </p:par>
                            </p:childTnLst>
                          </p:cTn>
                        </p:par>
                        <p:par>
                          <p:cTn id="27" fill="hold">
                            <p:stCondLst>
                              <p:cond delay="5250"/>
                            </p:stCondLst>
                            <p:childTnLst>
                              <p:par>
                                <p:cTn id="28" presetID="53" presetClass="entr" presetSubtype="16"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ppt_w</p:attrName>
                                        </p:attrNameLst>
                                      </p:cBhvr>
                                      <p:tavLst>
                                        <p:tav tm="0">
                                          <p:val>
                                            <p:fltVal val="0"/>
                                          </p:val>
                                        </p:tav>
                                        <p:tav tm="100000">
                                          <p:val>
                                            <p:strVal val="#ppt_w"/>
                                          </p:val>
                                        </p:tav>
                                      </p:tavLst>
                                    </p:anim>
                                    <p:anim calcmode="lin" valueType="num">
                                      <p:cBhvr>
                                        <p:cTn id="31" dur="500" fill="hold"/>
                                        <p:tgtEl>
                                          <p:spTgt spid="12"/>
                                        </p:tgtEl>
                                        <p:attrNameLst>
                                          <p:attrName>ppt_h</p:attrName>
                                        </p:attrNameLst>
                                      </p:cBhvr>
                                      <p:tavLst>
                                        <p:tav tm="0">
                                          <p:val>
                                            <p:fltVal val="0"/>
                                          </p:val>
                                        </p:tav>
                                        <p:tav tm="100000">
                                          <p:val>
                                            <p:strVal val="#ppt_h"/>
                                          </p:val>
                                        </p:tav>
                                      </p:tavLst>
                                    </p:anim>
                                    <p:animEffect transition="in" filter="fade">
                                      <p:cBhvr>
                                        <p:cTn id="32" dur="500"/>
                                        <p:tgtEl>
                                          <p:spTgt spid="12"/>
                                        </p:tgtEl>
                                      </p:cBhvr>
                                    </p:animEffect>
                                  </p:childTnLst>
                                </p:cTn>
                              </p:par>
                            </p:childTnLst>
                          </p:cTn>
                        </p:par>
                        <p:par>
                          <p:cTn id="33" fill="hold">
                            <p:stCondLst>
                              <p:cond delay="5750"/>
                            </p:stCondLst>
                            <p:childTnLst>
                              <p:par>
                                <p:cTn id="34" presetID="35" presetClass="path" presetSubtype="0" accel="50000" decel="50000" fill="hold" nodeType="afterEffect">
                                  <p:stCondLst>
                                    <p:cond delay="0"/>
                                  </p:stCondLst>
                                  <p:childTnLst>
                                    <p:animMotion origin="layout" path="M -3.88889E-6 2.83951E-6 L -0.34549 0.11173 " pathEditMode="relative" rAng="0" ptsTypes="AA">
                                      <p:cBhvr>
                                        <p:cTn id="35" dur="2000" fill="hold"/>
                                        <p:tgtEl>
                                          <p:spTgt spid="12"/>
                                        </p:tgtEl>
                                        <p:attrNameLst>
                                          <p:attrName>ppt_x</p:attrName>
                                          <p:attrName>ppt_y</p:attrName>
                                        </p:attrNameLst>
                                      </p:cBhvr>
                                      <p:rCtr x="-17292" y="5648"/>
                                    </p:animMotion>
                                  </p:childTnLst>
                                </p:cTn>
                              </p:par>
                            </p:childTnLst>
                          </p:cTn>
                        </p:par>
                        <p:par>
                          <p:cTn id="36" fill="hold">
                            <p:stCondLst>
                              <p:cond delay="7750"/>
                            </p:stCondLst>
                            <p:childTnLst>
                              <p:par>
                                <p:cTn id="37" presetID="35" presetClass="path" presetSubtype="0" accel="50000" decel="50000" fill="hold" nodeType="afterEffect">
                                  <p:stCondLst>
                                    <p:cond delay="0"/>
                                  </p:stCondLst>
                                  <p:childTnLst>
                                    <p:animMotion origin="layout" path="M 3.05556E-6 2.83951E-6 L -0.97084 0.00123 " pathEditMode="relative" rAng="0" ptsTypes="AA">
                                      <p:cBhvr>
                                        <p:cTn id="38" dur="2000" fill="hold"/>
                                        <p:tgtEl>
                                          <p:spTgt spid="22"/>
                                        </p:tgtEl>
                                        <p:attrNameLst>
                                          <p:attrName>ppt_x</p:attrName>
                                          <p:attrName>ppt_y</p:attrName>
                                        </p:attrNameLst>
                                      </p:cBhvr>
                                      <p:rCtr x="-48542" y="6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427D31-EEDD-8012-EBCD-9118F9BDE8F9}"/>
              </a:ext>
            </a:extLst>
          </p:cNvPr>
          <p:cNvPicPr>
            <a:picLocks noChangeAspect="1"/>
          </p:cNvPicPr>
          <p:nvPr/>
        </p:nvPicPr>
        <p:blipFill>
          <a:blip r:embed="rId3"/>
          <a:stretch>
            <a:fillRect/>
          </a:stretch>
        </p:blipFill>
        <p:spPr>
          <a:xfrm>
            <a:off x="3605403" y="1343987"/>
            <a:ext cx="8791194" cy="4170025"/>
          </a:xfrm>
          <a:prstGeom prst="rect">
            <a:avLst/>
          </a:prstGeom>
        </p:spPr>
      </p:pic>
    </p:spTree>
    <p:extLst>
      <p:ext uri="{BB962C8B-B14F-4D97-AF65-F5344CB8AC3E}">
        <p14:creationId xmlns:p14="http://schemas.microsoft.com/office/powerpoint/2010/main" val="3726518946"/>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737F1BF-6117-6807-4919-12DD1F8F7FD7}"/>
              </a:ext>
            </a:extLst>
          </p:cNvPr>
          <p:cNvPicPr>
            <a:picLocks noChangeAspect="1"/>
          </p:cNvPicPr>
          <p:nvPr/>
        </p:nvPicPr>
        <p:blipFill>
          <a:blip r:embed="rId3"/>
          <a:stretch>
            <a:fillRect/>
          </a:stretch>
        </p:blipFill>
        <p:spPr>
          <a:xfrm>
            <a:off x="338563" y="708374"/>
            <a:ext cx="12162574" cy="6584251"/>
          </a:xfrm>
          <a:prstGeom prst="rect">
            <a:avLst/>
          </a:prstGeom>
        </p:spPr>
      </p:pic>
    </p:spTree>
    <p:extLst>
      <p:ext uri="{BB962C8B-B14F-4D97-AF65-F5344CB8AC3E}">
        <p14:creationId xmlns:p14="http://schemas.microsoft.com/office/powerpoint/2010/main" val="1030377003"/>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785691" y="509954"/>
            <a:ext cx="10846191" cy="5838092"/>
          </a:xfrm>
          <a:prstGeom prst="roundRect">
            <a:avLst/>
          </a:prstGeom>
          <a:solidFill>
            <a:schemeClr val="bg1">
              <a:alpha val="79000"/>
            </a:schemeClr>
          </a:solidFill>
          <a:ln w="38100">
            <a:solidFill>
              <a:schemeClr val="accent2"/>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文本框 18">
            <a:extLst>
              <a:ext uri="{FF2B5EF4-FFF2-40B4-BE49-F238E27FC236}">
                <a16:creationId xmlns:a16="http://schemas.microsoft.com/office/drawing/2014/main" id="{19CC47EA-DA95-4D64-6FED-575B586C788F}"/>
              </a:ext>
            </a:extLst>
          </p:cNvPr>
          <p:cNvSpPr txBox="1"/>
          <p:nvPr/>
        </p:nvSpPr>
        <p:spPr>
          <a:xfrm>
            <a:off x="1149890" y="693801"/>
            <a:ext cx="9892219" cy="1200329"/>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lvl="0">
              <a:defRPr/>
            </a:pPr>
            <a:r>
              <a:rPr lang="en-US" altLang="zh-CN" sz="7200">
                <a:ln w="28575">
                  <a:solidFill>
                    <a:srgbClr val="C00000"/>
                  </a:solidFill>
                </a:ln>
                <a:solidFill>
                  <a:srgbClr val="FFFF00"/>
                </a:solidFill>
                <a:latin typeface="LNTH-Dinomiko" panose="02000500000000000000" pitchFamily="2" charset="0"/>
              </a:rPr>
              <a:t>THẢO LUẬN NHÓM</a:t>
            </a:r>
            <a:endParaRPr kumimoji="0" lang="zh-CN" altLang="en-US" sz="7200" b="1" i="0" u="none" strike="noStrike" kern="1200" cap="none" spc="0" normalizeH="0" baseline="0" noProof="0" dirty="0">
              <a:ln w="28575">
                <a:solidFill>
                  <a:srgbClr val="C00000"/>
                </a:solidFill>
              </a:ln>
              <a:solidFill>
                <a:srgbClr val="FFFF00"/>
              </a:solidFill>
              <a:effectLst/>
              <a:uLnTx/>
              <a:uFillTx/>
              <a:latin typeface="LNTH-Dinomiko" panose="02000500000000000000" pitchFamily="2" charset="0"/>
            </a:endParaRPr>
          </a:p>
        </p:txBody>
      </p:sp>
      <p:sp>
        <p:nvSpPr>
          <p:cNvPr id="9" name="Hộp Văn bản 8">
            <a:extLst>
              <a:ext uri="{FF2B5EF4-FFF2-40B4-BE49-F238E27FC236}">
                <a16:creationId xmlns:a16="http://schemas.microsoft.com/office/drawing/2014/main" id="{C1AADCD7-8B60-715E-C82C-EAD69B7D2ECD}"/>
              </a:ext>
            </a:extLst>
          </p:cNvPr>
          <p:cNvSpPr txBox="1"/>
          <p:nvPr/>
        </p:nvSpPr>
        <p:spPr>
          <a:xfrm>
            <a:off x="1884726" y="2077977"/>
            <a:ext cx="8422546" cy="3477875"/>
          </a:xfrm>
          <a:prstGeom prst="rect">
            <a:avLst/>
          </a:prstGeom>
          <a:noFill/>
        </p:spPr>
        <p:txBody>
          <a:bodyPr wrap="square">
            <a:spAutoFit/>
          </a:bodyPr>
          <a:lstStyle/>
          <a:p>
            <a:pPr algn="just"/>
            <a:r>
              <a:rPr lang="vi-VN" sz="4400">
                <a:latin typeface="Calibri" panose="020F0502020204030204" pitchFamily="34" charset="0"/>
                <a:cs typeface="Calibri" panose="020F0502020204030204" pitchFamily="34" charset="0"/>
              </a:rPr>
              <a:t>■	Vẽ hoặc viết những việc em và gia đình đã làm để sử dụng an toàn và tiết kiệm năng lượng chất đốt.</a:t>
            </a:r>
          </a:p>
          <a:p>
            <a:pPr algn="just"/>
            <a:r>
              <a:rPr lang="vi-VN" sz="4400">
                <a:latin typeface="Calibri" panose="020F0502020204030204" pitchFamily="34" charset="0"/>
                <a:cs typeface="Calibri" panose="020F0502020204030204" pitchFamily="34" charset="0"/>
              </a:rPr>
              <a:t>■	Chia sẻ với bạn và vận động mọi người cùng thực hiện.</a:t>
            </a:r>
            <a:endParaRPr lang="en-US" sz="44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711717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672904" y="583757"/>
            <a:ext cx="10846191" cy="4462188"/>
          </a:xfrm>
          <a:prstGeom prst="roundRect">
            <a:avLst/>
          </a:prstGeom>
          <a:solidFill>
            <a:schemeClr val="bg1">
              <a:alpha val="79000"/>
            </a:schemeClr>
          </a:solidFill>
          <a:ln w="38100">
            <a:solidFill>
              <a:schemeClr val="accent2"/>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ộp Văn bản 23">
            <a:extLst>
              <a:ext uri="{FF2B5EF4-FFF2-40B4-BE49-F238E27FC236}">
                <a16:creationId xmlns:a16="http://schemas.microsoft.com/office/drawing/2014/main" id="{07D88914-88E3-9363-FDF1-05D92DDE79C6}"/>
              </a:ext>
            </a:extLst>
          </p:cNvPr>
          <p:cNvSpPr txBox="1"/>
          <p:nvPr/>
        </p:nvSpPr>
        <p:spPr>
          <a:xfrm>
            <a:off x="1652927" y="1889313"/>
            <a:ext cx="9507337" cy="2308324"/>
          </a:xfrm>
          <a:prstGeom prst="rect">
            <a:avLst/>
          </a:prstGeom>
          <a:noFill/>
        </p:spPr>
        <p:txBody>
          <a:bodyPr wrap="square">
            <a:spAutoFit/>
          </a:bodyPr>
          <a:lstStyle/>
          <a:p>
            <a:pPr algn="just"/>
            <a:r>
              <a:rPr lang="vi-VN" sz="3600">
                <a:latin typeface="Calibri" panose="020F0502020204030204" pitchFamily="34" charset="0"/>
                <a:cs typeface="Calibri" panose="020F0502020204030204" pitchFamily="34" charset="0"/>
              </a:rPr>
              <a:t>Chúng ta cần sử dụng tiết kiệm năng lượng chất đốt bằng cách: điều chỉnh ngọn lửa khi đun nấu và sử dụng các đồ dùng trong bếp phù hợp; sử dụng phương tiện giao thông công cộng;...</a:t>
            </a:r>
            <a:endParaRPr lang="en-US" sz="3600">
              <a:latin typeface="Calibri" panose="020F0502020204030204" pitchFamily="34" charset="0"/>
              <a:cs typeface="Calibri" panose="020F0502020204030204" pitchFamily="34" charset="0"/>
            </a:endParaRPr>
          </a:p>
        </p:txBody>
      </p:sp>
      <p:pic>
        <p:nvPicPr>
          <p:cNvPr id="26" name="Picture 6">
            <a:extLst>
              <a:ext uri="{FF2B5EF4-FFF2-40B4-BE49-F238E27FC236}">
                <a16:creationId xmlns:a16="http://schemas.microsoft.com/office/drawing/2014/main" id="{63B7F269-B956-A102-E7E5-10C20106F932}"/>
              </a:ext>
            </a:extLst>
          </p:cNvPr>
          <p:cNvPicPr>
            <a:picLocks noChangeAspect="1"/>
          </p:cNvPicPr>
          <p:nvPr/>
        </p:nvPicPr>
        <p:blipFill>
          <a:blip r:embed="rId3"/>
          <a:stretch>
            <a:fillRect/>
          </a:stretch>
        </p:blipFill>
        <p:spPr>
          <a:xfrm>
            <a:off x="1064398" y="1980588"/>
            <a:ext cx="588529" cy="578417"/>
          </a:xfrm>
          <a:prstGeom prst="rect">
            <a:avLst/>
          </a:prstGeom>
        </p:spPr>
      </p:pic>
      <p:pic>
        <p:nvPicPr>
          <p:cNvPr id="3" name="Hình ảnh 2" descr="Ảnh có chứa mẫu họa&#10;&#10;Mô tả được tạo tự động">
            <a:extLst>
              <a:ext uri="{FF2B5EF4-FFF2-40B4-BE49-F238E27FC236}">
                <a16:creationId xmlns:a16="http://schemas.microsoft.com/office/drawing/2014/main" id="{D1FD4CBD-1573-66EA-B37E-55256EB45533}"/>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7833815" y="3802173"/>
            <a:ext cx="4358185" cy="3486548"/>
          </a:xfrm>
          <a:prstGeom prst="rect">
            <a:avLst/>
          </a:prstGeom>
        </p:spPr>
      </p:pic>
      <p:pic>
        <p:nvPicPr>
          <p:cNvPr id="2" name="Picture 1">
            <a:extLst>
              <a:ext uri="{FF2B5EF4-FFF2-40B4-BE49-F238E27FC236}">
                <a16:creationId xmlns:a16="http://schemas.microsoft.com/office/drawing/2014/main" id="{9D09A19B-7AF0-AB2B-2274-6A3316E7CBEB}"/>
              </a:ext>
            </a:extLst>
          </p:cNvPr>
          <p:cNvPicPr>
            <a:picLocks noChangeAspect="1"/>
          </p:cNvPicPr>
          <p:nvPr/>
        </p:nvPicPr>
        <p:blipFill>
          <a:blip r:embed="rId6"/>
          <a:stretch>
            <a:fillRect/>
          </a:stretch>
        </p:blipFill>
        <p:spPr>
          <a:xfrm>
            <a:off x="980022" y="767379"/>
            <a:ext cx="9894666" cy="1213209"/>
          </a:xfrm>
          <a:prstGeom prst="rect">
            <a:avLst/>
          </a:prstGeom>
        </p:spPr>
      </p:pic>
    </p:spTree>
    <p:extLst>
      <p:ext uri="{BB962C8B-B14F-4D97-AF65-F5344CB8AC3E}">
        <p14:creationId xmlns:p14="http://schemas.microsoft.com/office/powerpoint/2010/main" val="33890698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53" presetClass="entr" presetSubtype="16"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 calcmode="lin" valueType="num">
                                      <p:cBhvr>
                                        <p:cTn id="10" dur="500" fill="hold"/>
                                        <p:tgtEl>
                                          <p:spTgt spid="26"/>
                                        </p:tgtEl>
                                        <p:attrNameLst>
                                          <p:attrName>ppt_w</p:attrName>
                                        </p:attrNameLst>
                                      </p:cBhvr>
                                      <p:tavLst>
                                        <p:tav tm="0">
                                          <p:val>
                                            <p:fltVal val="0"/>
                                          </p:val>
                                        </p:tav>
                                        <p:tav tm="100000">
                                          <p:val>
                                            <p:strVal val="#ppt_w"/>
                                          </p:val>
                                        </p:tav>
                                      </p:tavLst>
                                    </p:anim>
                                    <p:anim calcmode="lin" valueType="num">
                                      <p:cBhvr>
                                        <p:cTn id="11" dur="500" fill="hold"/>
                                        <p:tgtEl>
                                          <p:spTgt spid="26"/>
                                        </p:tgtEl>
                                        <p:attrNameLst>
                                          <p:attrName>ppt_h</p:attrName>
                                        </p:attrNameLst>
                                      </p:cBhvr>
                                      <p:tavLst>
                                        <p:tav tm="0">
                                          <p:val>
                                            <p:fltVal val="0"/>
                                          </p:val>
                                        </p:tav>
                                        <p:tav tm="100000">
                                          <p:val>
                                            <p:strVal val="#ppt_h"/>
                                          </p:val>
                                        </p:tav>
                                      </p:tavLst>
                                    </p:anim>
                                    <p:animEffect transition="in" filter="fade">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052DC03-CD44-446A-83CD-0AE0424975BF}"/>
              </a:ext>
            </a:extLst>
          </p:cNvPr>
          <p:cNvPicPr>
            <a:picLocks noChangeAspect="1"/>
          </p:cNvPicPr>
          <p:nvPr/>
        </p:nvPicPr>
        <p:blipFill rotWithShape="1">
          <a:blip r:embed="rId3"/>
          <a:srcRect t="13119" b="14766"/>
          <a:stretch/>
        </p:blipFill>
        <p:spPr>
          <a:xfrm>
            <a:off x="0" y="1"/>
            <a:ext cx="12192000" cy="6858000"/>
          </a:xfrm>
          <a:prstGeom prst="rect">
            <a:avLst/>
          </a:prstGeom>
        </p:spPr>
      </p:pic>
      <p:pic>
        <p:nvPicPr>
          <p:cNvPr id="23" name="Picture 4">
            <a:extLst>
              <a:ext uri="{FF2B5EF4-FFF2-40B4-BE49-F238E27FC236}">
                <a16:creationId xmlns:a16="http://schemas.microsoft.com/office/drawing/2014/main" id="{EF901F37-B3DA-493B-B7CB-9E81AC37E81B}"/>
              </a:ext>
            </a:extLst>
          </p:cNvPr>
          <p:cNvPicPr>
            <a:picLocks noChangeAspect="1" noChangeArrowheads="1"/>
          </p:cNvPicPr>
          <p:nvPr/>
        </p:nvPicPr>
        <p:blipFill>
          <a:blip r:embed="rId4"/>
          <a:stretch>
            <a:fillRect/>
          </a:stretch>
        </p:blipFill>
        <p:spPr bwMode="auto">
          <a:xfrm>
            <a:off x="3878181" y="2418054"/>
            <a:ext cx="1285836" cy="211280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A311F684-2D72-416C-A151-309010A969F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7456" b="86095" l="30178" r="73373">
                        <a14:foregroundMark x1="46154" y1="17751" x2="46154" y2="17751"/>
                        <a14:foregroundMark x1="73373" y1="52959" x2="73373" y2="52959"/>
                        <a14:foregroundMark x1="60059" y1="57988" x2="60059" y2="57988"/>
                        <a14:foregroundMark x1="33728" y1="81953" x2="33728" y2="81953"/>
                        <a14:foregroundMark x1="57692" y1="85503" x2="57692" y2="85503"/>
                        <a14:foregroundMark x1="37278" y1="86095" x2="37278" y2="86095"/>
                        <a14:foregroundMark x1="55621" y1="84911" x2="58580" y2="84911"/>
                        <a14:foregroundMark x1="58876" y1="84911" x2="55621" y2="84024"/>
                        <a14:foregroundMark x1="36095" y1="81657" x2="36982" y2="83136"/>
                        <a14:backgroundMark x1="56213" y1="61834" x2="56213" y2="61834"/>
                        <a14:backgroundMark x1="56509" y1="54734" x2="56509" y2="54734"/>
                      </a14:backgroundRemoval>
                    </a14:imgEffect>
                  </a14:imgLayer>
                </a14:imgProps>
              </a:ext>
            </a:extLst>
          </a:blip>
          <a:srcRect l="25904" t="11497" r="22795" b="7199"/>
          <a:stretch/>
        </p:blipFill>
        <p:spPr>
          <a:xfrm>
            <a:off x="733392" y="3537936"/>
            <a:ext cx="1357681" cy="2151744"/>
          </a:xfrm>
          <a:prstGeom prst="rect">
            <a:avLst/>
          </a:prstGeom>
        </p:spPr>
      </p:pic>
      <p:pic>
        <p:nvPicPr>
          <p:cNvPr id="12" name="Picture 11">
            <a:extLst>
              <a:ext uri="{FF2B5EF4-FFF2-40B4-BE49-F238E27FC236}">
                <a16:creationId xmlns:a16="http://schemas.microsoft.com/office/drawing/2014/main" id="{983C2685-67E6-4EB2-836F-2DF3C4E02934}"/>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4036" b="75964" l="71581" r="90764">
                        <a14:foregroundMark x1="90586" y1="41840" x2="90586" y2="43323"/>
                        <a14:foregroundMark x1="90409" y1="44807" x2="90409" y2="45401"/>
                        <a14:foregroundMark x1="90409" y1="43027" x2="90409" y2="44807"/>
                        <a14:foregroundMark x1="90764" y1="41246" x2="90764" y2="43917"/>
                        <a14:foregroundMark x1="90764" y1="45401" x2="90764" y2="45697"/>
                        <a14:foregroundMark x1="90764" y1="44807" x2="90764" y2="45401"/>
                        <a14:foregroundMark x1="90764" y1="43027" x2="90764" y2="44807"/>
                        <a14:foregroundMark x1="90319" y1="44807" x2="90586" y2="45401"/>
                        <a14:foregroundMark x1="90053" y1="44214" x2="90319" y2="44807"/>
                        <a14:foregroundMark x1="89165" y1="43027" x2="88632" y2="42136"/>
                        <a14:foregroundMark x1="79041" y1="27300" x2="79041" y2="27300"/>
                        <a14:foregroundMark x1="79041" y1="24036" x2="79041" y2="24036"/>
                        <a14:foregroundMark x1="77798" y1="72404" x2="77798" y2="75964"/>
                        <a14:foregroundMark x1="83481" y1="75371" x2="83481" y2="75371"/>
                        <a14:backgroundMark x1="90586" y1="45401" x2="90586" y2="45401"/>
                        <a14:backgroundMark x1="89876" y1="44807" x2="89876" y2="44807"/>
                        <a14:backgroundMark x1="90941" y1="45401" x2="90941" y2="45401"/>
                        <a14:backgroundMark x1="75844" y1="54303" x2="75844" y2="54303"/>
                      </a14:backgroundRemoval>
                    </a14:imgEffect>
                  </a14:imgLayer>
                </a14:imgProps>
              </a:ext>
            </a:extLst>
          </a:blip>
          <a:srcRect l="69480" t="21571" r="7622" b="18967"/>
          <a:stretch/>
        </p:blipFill>
        <p:spPr>
          <a:xfrm flipH="1">
            <a:off x="7613704" y="4227073"/>
            <a:ext cx="1359265" cy="2112804"/>
          </a:xfrm>
          <a:prstGeom prst="rect">
            <a:avLst/>
          </a:prstGeom>
        </p:spPr>
      </p:pic>
      <p:pic>
        <p:nvPicPr>
          <p:cNvPr id="13" name="Picture 24" descr="Hình ngọn lửa Cháy Chứng nhiếp ảnh - lửa png tải về - Miễn phí trong suốt Lửa  png Tải về.">
            <a:extLst>
              <a:ext uri="{FF2B5EF4-FFF2-40B4-BE49-F238E27FC236}">
                <a16:creationId xmlns:a16="http://schemas.microsoft.com/office/drawing/2014/main" id="{6617CAF1-1774-41F5-88B5-0A9D1F9DD708}"/>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37667" b="62444" l="41667" r="60778">
                        <a14:foregroundMark x1="46111" y1="60778" x2="52222" y2="61556"/>
                        <a14:foregroundMark x1="53667" y1="62000" x2="45889" y2="62000"/>
                        <a14:foregroundMark x1="46667" y1="62444" x2="52667" y2="62222"/>
                        <a14:foregroundMark x1="49778" y1="37667" x2="49778" y2="37667"/>
                      </a14:backgroundRemoval>
                    </a14:imgEffect>
                  </a14:imgLayer>
                </a14:imgProps>
              </a:ext>
              <a:ext uri="{28A0092B-C50C-407E-A947-70E740481C1C}">
                <a14:useLocalDpi xmlns:a14="http://schemas.microsoft.com/office/drawing/2010/main" val="0"/>
              </a:ext>
            </a:extLst>
          </a:blip>
          <a:srcRect l="39377" t="35509" r="36770" b="34470"/>
          <a:stretch/>
        </p:blipFill>
        <p:spPr bwMode="auto">
          <a:xfrm rot="20963872">
            <a:off x="8346711" y="2833627"/>
            <a:ext cx="1390973" cy="175064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6" descr="Hình ngọn lửa Cháy Chứng nhiếp ảnh - lửa png tải về - Miễn phí trong suốt Lửa  png Tải về.">
            <a:extLst>
              <a:ext uri="{FF2B5EF4-FFF2-40B4-BE49-F238E27FC236}">
                <a16:creationId xmlns:a16="http://schemas.microsoft.com/office/drawing/2014/main" id="{0FD58E75-DBD4-41FB-8E83-235863AAFA82}"/>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0">
                    <a14:imgEffect>
                      <a14:backgroundRemoval t="37000" b="64222" l="9000" r="28222">
                        <a14:foregroundMark x1="17778" y1="62000" x2="23556" y2="61000"/>
                        <a14:foregroundMark x1="22667" y1="61000" x2="18333" y2="63889"/>
                        <a14:foregroundMark x1="22111" y1="62222" x2="20000" y2="64333"/>
                        <a14:foregroundMark x1="22556" y1="63222" x2="20444" y2="64333"/>
                        <a14:foregroundMark x1="17111" y1="38222" x2="17111" y2="38222"/>
                        <a14:foregroundMark x1="17333" y1="37000" x2="17333" y2="37000"/>
                      </a14:backgroundRemoval>
                    </a14:imgEffect>
                  </a14:imgLayer>
                </a14:imgProps>
              </a:ext>
              <a:ext uri="{28A0092B-C50C-407E-A947-70E740481C1C}">
                <a14:useLocalDpi xmlns:a14="http://schemas.microsoft.com/office/drawing/2010/main" val="0"/>
              </a:ext>
            </a:extLst>
          </a:blip>
          <a:srcRect l="6600" t="35427" r="69132" b="32440"/>
          <a:stretch/>
        </p:blipFill>
        <p:spPr bwMode="auto">
          <a:xfrm rot="2301169">
            <a:off x="9065333" y="3358418"/>
            <a:ext cx="1013692" cy="134223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4" descr="Hình ngọn lửa Cháy Chứng nhiếp ảnh - lửa png tải về - Miễn phí trong suốt Lửa  png Tải về.">
            <a:extLst>
              <a:ext uri="{FF2B5EF4-FFF2-40B4-BE49-F238E27FC236}">
                <a16:creationId xmlns:a16="http://schemas.microsoft.com/office/drawing/2014/main" id="{2D32A222-CE7B-A6A9-0A43-CB3C3651CCD8}"/>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37667" b="62444" l="41667" r="60778">
                        <a14:foregroundMark x1="46111" y1="60778" x2="52222" y2="61556"/>
                        <a14:foregroundMark x1="53667" y1="62000" x2="45889" y2="62000"/>
                        <a14:foregroundMark x1="46667" y1="62444" x2="52667" y2="62222"/>
                        <a14:foregroundMark x1="49778" y1="37667" x2="49778" y2="37667"/>
                      </a14:backgroundRemoval>
                    </a14:imgEffect>
                  </a14:imgLayer>
                </a14:imgProps>
              </a:ext>
              <a:ext uri="{28A0092B-C50C-407E-A947-70E740481C1C}">
                <a14:useLocalDpi xmlns:a14="http://schemas.microsoft.com/office/drawing/2010/main" val="0"/>
              </a:ext>
            </a:extLst>
          </a:blip>
          <a:srcRect l="39377" t="35509" r="36770" b="34470"/>
          <a:stretch/>
        </p:blipFill>
        <p:spPr bwMode="auto">
          <a:xfrm rot="20963872">
            <a:off x="4562709" y="3575463"/>
            <a:ext cx="1390973" cy="175064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6" descr="Hình ngọn lửa Cháy Chứng nhiếp ảnh - lửa png tải về - Miễn phí trong suốt Lửa  png Tải về.">
            <a:extLst>
              <a:ext uri="{FF2B5EF4-FFF2-40B4-BE49-F238E27FC236}">
                <a16:creationId xmlns:a16="http://schemas.microsoft.com/office/drawing/2014/main" id="{CE7EEE74-8467-F439-02CF-7499DF729463}"/>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0">
                    <a14:imgEffect>
                      <a14:backgroundRemoval t="37000" b="64222" l="9000" r="28222">
                        <a14:foregroundMark x1="17778" y1="62000" x2="23556" y2="61000"/>
                        <a14:foregroundMark x1="22667" y1="61000" x2="18333" y2="63889"/>
                        <a14:foregroundMark x1="22111" y1="62222" x2="20000" y2="64333"/>
                        <a14:foregroundMark x1="22556" y1="63222" x2="20444" y2="64333"/>
                        <a14:foregroundMark x1="17111" y1="38222" x2="17111" y2="38222"/>
                        <a14:foregroundMark x1="17333" y1="37000" x2="17333" y2="37000"/>
                      </a14:backgroundRemoval>
                    </a14:imgEffect>
                  </a14:imgLayer>
                </a14:imgProps>
              </a:ext>
              <a:ext uri="{28A0092B-C50C-407E-A947-70E740481C1C}">
                <a14:useLocalDpi xmlns:a14="http://schemas.microsoft.com/office/drawing/2010/main" val="0"/>
              </a:ext>
            </a:extLst>
          </a:blip>
          <a:srcRect l="6600" t="35427" r="69132" b="32440"/>
          <a:stretch/>
        </p:blipFill>
        <p:spPr bwMode="auto">
          <a:xfrm rot="2301169">
            <a:off x="5281331" y="4100254"/>
            <a:ext cx="1013692" cy="134223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4" descr="Hình ngọn lửa Cháy Chứng nhiếp ảnh - lửa png tải về - Miễn phí trong suốt Lửa  png Tải về.">
            <a:extLst>
              <a:ext uri="{FF2B5EF4-FFF2-40B4-BE49-F238E27FC236}">
                <a16:creationId xmlns:a16="http://schemas.microsoft.com/office/drawing/2014/main" id="{052F8CB1-D74C-B4FC-9EF0-A397AD5F96D6}"/>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37667" b="62444" l="41667" r="60778">
                        <a14:foregroundMark x1="46111" y1="60778" x2="52222" y2="61556"/>
                        <a14:foregroundMark x1="53667" y1="62000" x2="45889" y2="62000"/>
                        <a14:foregroundMark x1="46667" y1="62444" x2="52667" y2="62222"/>
                        <a14:foregroundMark x1="49778" y1="37667" x2="49778" y2="37667"/>
                      </a14:backgroundRemoval>
                    </a14:imgEffect>
                  </a14:imgLayer>
                </a14:imgProps>
              </a:ext>
              <a:ext uri="{28A0092B-C50C-407E-A947-70E740481C1C}">
                <a14:useLocalDpi xmlns:a14="http://schemas.microsoft.com/office/drawing/2010/main" val="0"/>
              </a:ext>
            </a:extLst>
          </a:blip>
          <a:srcRect l="39377" t="35509" r="36770" b="34470"/>
          <a:stretch/>
        </p:blipFill>
        <p:spPr bwMode="auto">
          <a:xfrm rot="20963872">
            <a:off x="2195374" y="3685046"/>
            <a:ext cx="1390973" cy="175064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6" descr="Hình ngọn lửa Cháy Chứng nhiếp ảnh - lửa png tải về - Miễn phí trong suốt Lửa  png Tải về.">
            <a:extLst>
              <a:ext uri="{FF2B5EF4-FFF2-40B4-BE49-F238E27FC236}">
                <a16:creationId xmlns:a16="http://schemas.microsoft.com/office/drawing/2014/main" id="{DFDFB0A8-C902-E806-2798-19A98565F288}"/>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0">
                    <a14:imgEffect>
                      <a14:backgroundRemoval t="37000" b="64222" l="9000" r="28222">
                        <a14:foregroundMark x1="17778" y1="62000" x2="23556" y2="61000"/>
                        <a14:foregroundMark x1="22667" y1="61000" x2="18333" y2="63889"/>
                        <a14:foregroundMark x1="22111" y1="62222" x2="20000" y2="64333"/>
                        <a14:foregroundMark x1="22556" y1="63222" x2="20444" y2="64333"/>
                        <a14:foregroundMark x1="17111" y1="38222" x2="17111" y2="38222"/>
                        <a14:foregroundMark x1="17333" y1="37000" x2="17333" y2="37000"/>
                      </a14:backgroundRemoval>
                    </a14:imgEffect>
                  </a14:imgLayer>
                </a14:imgProps>
              </a:ext>
              <a:ext uri="{28A0092B-C50C-407E-A947-70E740481C1C}">
                <a14:useLocalDpi xmlns:a14="http://schemas.microsoft.com/office/drawing/2010/main" val="0"/>
              </a:ext>
            </a:extLst>
          </a:blip>
          <a:srcRect l="6600" t="35427" r="69132" b="32440"/>
          <a:stretch/>
        </p:blipFill>
        <p:spPr bwMode="auto">
          <a:xfrm rot="2301169">
            <a:off x="2913996" y="4209837"/>
            <a:ext cx="1013692" cy="1342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6086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xit" presetSubtype="0" fill="hold" nodeType="afterEffect">
                                  <p:stCondLst>
                                    <p:cond delay="0"/>
                                  </p:stCondLst>
                                  <p:childTnLst>
                                    <p:animEffect transition="out" filter="dissolv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par>
                                <p:cTn id="8" presetID="9" presetClass="exit" presetSubtype="0" fill="hold" nodeType="withEffect">
                                  <p:stCondLst>
                                    <p:cond delay="0"/>
                                  </p:stCondLst>
                                  <p:childTnLst>
                                    <p:animEffect transition="out" filter="dissolve">
                                      <p:cBhvr>
                                        <p:cTn id="9" dur="500"/>
                                        <p:tgtEl>
                                          <p:spTgt spid="14"/>
                                        </p:tgtEl>
                                      </p:cBhvr>
                                    </p:animEffect>
                                    <p:set>
                                      <p:cBhvr>
                                        <p:cTn id="10" dur="1" fill="hold">
                                          <p:stCondLst>
                                            <p:cond delay="499"/>
                                          </p:stCondLst>
                                        </p:cTn>
                                        <p:tgtEl>
                                          <p:spTgt spid="14"/>
                                        </p:tgtEl>
                                        <p:attrNameLst>
                                          <p:attrName>style.visibility</p:attrName>
                                        </p:attrNameLst>
                                      </p:cBhvr>
                                      <p:to>
                                        <p:strVal val="hidden"/>
                                      </p:to>
                                    </p:set>
                                  </p:childTnLst>
                                </p:cTn>
                              </p:par>
                            </p:childTnLst>
                          </p:cTn>
                        </p:par>
                        <p:par>
                          <p:cTn id="11" fill="hold">
                            <p:stCondLst>
                              <p:cond delay="500"/>
                            </p:stCondLst>
                            <p:childTnLst>
                              <p:par>
                                <p:cTn id="12" presetID="9" presetClass="exit" presetSubtype="0" fill="hold" nodeType="afterEffect">
                                  <p:stCondLst>
                                    <p:cond delay="0"/>
                                  </p:stCondLst>
                                  <p:childTnLst>
                                    <p:animEffect transition="out" filter="dissolve">
                                      <p:cBhvr>
                                        <p:cTn id="13" dur="500"/>
                                        <p:tgtEl>
                                          <p:spTgt spid="3"/>
                                        </p:tgtEl>
                                      </p:cBhvr>
                                    </p:animEffect>
                                    <p:set>
                                      <p:cBhvr>
                                        <p:cTn id="14" dur="1" fill="hold">
                                          <p:stCondLst>
                                            <p:cond delay="499"/>
                                          </p:stCondLst>
                                        </p:cTn>
                                        <p:tgtEl>
                                          <p:spTgt spid="3"/>
                                        </p:tgtEl>
                                        <p:attrNameLst>
                                          <p:attrName>style.visibility</p:attrName>
                                        </p:attrNameLst>
                                      </p:cBhvr>
                                      <p:to>
                                        <p:strVal val="hidden"/>
                                      </p:to>
                                    </p:set>
                                  </p:childTnLst>
                                </p:cTn>
                              </p:par>
                              <p:par>
                                <p:cTn id="15" presetID="9" presetClass="exit" presetSubtype="0" fill="hold" nodeType="withEffect">
                                  <p:stCondLst>
                                    <p:cond delay="0"/>
                                  </p:stCondLst>
                                  <p:childTnLst>
                                    <p:animEffect transition="out" filter="dissolve">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childTnLst>
                          </p:cTn>
                        </p:par>
                        <p:par>
                          <p:cTn id="18" fill="hold">
                            <p:stCondLst>
                              <p:cond delay="1000"/>
                            </p:stCondLst>
                            <p:childTnLst>
                              <p:par>
                                <p:cTn id="19" presetID="9" presetClass="exit" presetSubtype="0" fill="hold" nodeType="afterEffect">
                                  <p:stCondLst>
                                    <p:cond delay="0"/>
                                  </p:stCondLst>
                                  <p:childTnLst>
                                    <p:animEffect transition="out" filter="dissolve">
                                      <p:cBhvr>
                                        <p:cTn id="20" dur="500"/>
                                        <p:tgtEl>
                                          <p:spTgt spid="5"/>
                                        </p:tgtEl>
                                      </p:cBhvr>
                                    </p:animEffect>
                                    <p:set>
                                      <p:cBhvr>
                                        <p:cTn id="21" dur="1" fill="hold">
                                          <p:stCondLst>
                                            <p:cond delay="499"/>
                                          </p:stCondLst>
                                        </p:cTn>
                                        <p:tgtEl>
                                          <p:spTgt spid="5"/>
                                        </p:tgtEl>
                                        <p:attrNameLst>
                                          <p:attrName>style.visibility</p:attrName>
                                        </p:attrNameLst>
                                      </p:cBhvr>
                                      <p:to>
                                        <p:strVal val="hidden"/>
                                      </p:to>
                                    </p:set>
                                  </p:childTnLst>
                                </p:cTn>
                              </p:par>
                              <p:par>
                                <p:cTn id="22" presetID="9" presetClass="exit" presetSubtype="0" fill="hold" nodeType="withEffect">
                                  <p:stCondLst>
                                    <p:cond delay="0"/>
                                  </p:stCondLst>
                                  <p:childTnLst>
                                    <p:animEffect transition="out" filter="dissolve">
                                      <p:cBhvr>
                                        <p:cTn id="23" dur="500"/>
                                        <p:tgtEl>
                                          <p:spTgt spid="6"/>
                                        </p:tgtEl>
                                      </p:cBhvr>
                                    </p:animEffect>
                                    <p:set>
                                      <p:cBhvr>
                                        <p:cTn id="24"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717452" y="478302"/>
            <a:ext cx="10846191" cy="5144576"/>
          </a:xfrm>
          <a:prstGeom prst="roundRect">
            <a:avLst/>
          </a:prstGeom>
          <a:solidFill>
            <a:schemeClr val="bg1">
              <a:alpha val="79000"/>
            </a:schemeClr>
          </a:solidFill>
          <a:ln w="38100">
            <a:solidFill>
              <a:schemeClr val="accent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ộp Văn bản 23">
            <a:extLst>
              <a:ext uri="{FF2B5EF4-FFF2-40B4-BE49-F238E27FC236}">
                <a16:creationId xmlns:a16="http://schemas.microsoft.com/office/drawing/2014/main" id="{07D88914-88E3-9363-FDF1-05D92DDE79C6}"/>
              </a:ext>
            </a:extLst>
          </p:cNvPr>
          <p:cNvSpPr txBox="1"/>
          <p:nvPr/>
        </p:nvSpPr>
        <p:spPr>
          <a:xfrm>
            <a:off x="1467777" y="1608367"/>
            <a:ext cx="10095866" cy="3416320"/>
          </a:xfrm>
          <a:prstGeom prst="rect">
            <a:avLst/>
          </a:prstGeom>
          <a:noFill/>
        </p:spPr>
        <p:txBody>
          <a:bodyPr wrap="square">
            <a:spAutoFit/>
          </a:bodyPr>
          <a:lstStyle/>
          <a:p>
            <a:pPr algn="just"/>
            <a:r>
              <a:rPr lang="vi-VN" sz="5400" b="1">
                <a:latin typeface="Calibri" panose="020F0502020204030204" pitchFamily="34" charset="0"/>
                <a:cs typeface="Calibri" panose="020F0502020204030204" pitchFamily="34" charset="0"/>
              </a:rPr>
              <a:t>•	Năng lượng chất đốt</a:t>
            </a:r>
          </a:p>
          <a:p>
            <a:pPr algn="just"/>
            <a:r>
              <a:rPr lang="vi-VN" sz="5400" b="1">
                <a:latin typeface="Calibri" panose="020F0502020204030204" pitchFamily="34" charset="0"/>
                <a:cs typeface="Calibri" panose="020F0502020204030204" pitchFamily="34" charset="0"/>
              </a:rPr>
              <a:t>•	An toàn, tiết kiệm năng lượng chất đốt</a:t>
            </a:r>
          </a:p>
          <a:p>
            <a:pPr algn="just"/>
            <a:r>
              <a:rPr lang="vi-VN" sz="5400" b="1">
                <a:latin typeface="Calibri" panose="020F0502020204030204" pitchFamily="34" charset="0"/>
                <a:cs typeface="Calibri" panose="020F0502020204030204" pitchFamily="34" charset="0"/>
              </a:rPr>
              <a:t>•	Phòng chống cháy, nổ, ô nhiễm</a:t>
            </a:r>
            <a:endParaRPr lang="en-US" sz="5400" b="1">
              <a:latin typeface="Calibri" panose="020F0502020204030204" pitchFamily="34" charset="0"/>
              <a:cs typeface="Calibri" panose="020F0502020204030204" pitchFamily="34" charset="0"/>
            </a:endParaRPr>
          </a:p>
        </p:txBody>
      </p:sp>
      <p:pic>
        <p:nvPicPr>
          <p:cNvPr id="26" name="Picture 6">
            <a:extLst>
              <a:ext uri="{FF2B5EF4-FFF2-40B4-BE49-F238E27FC236}">
                <a16:creationId xmlns:a16="http://schemas.microsoft.com/office/drawing/2014/main" id="{63B7F269-B956-A102-E7E5-10C20106F932}"/>
              </a:ext>
            </a:extLst>
          </p:cNvPr>
          <p:cNvPicPr>
            <a:picLocks noChangeAspect="1"/>
          </p:cNvPicPr>
          <p:nvPr/>
        </p:nvPicPr>
        <p:blipFill>
          <a:blip r:embed="rId3"/>
          <a:stretch>
            <a:fillRect/>
          </a:stretch>
        </p:blipFill>
        <p:spPr>
          <a:xfrm>
            <a:off x="926209" y="1698788"/>
            <a:ext cx="588529" cy="578417"/>
          </a:xfrm>
          <a:prstGeom prst="rect">
            <a:avLst/>
          </a:prstGeom>
        </p:spPr>
      </p:pic>
      <p:pic>
        <p:nvPicPr>
          <p:cNvPr id="3" name="Hình ảnh 2" descr="Ảnh có chứa mẫu họa&#10;&#10;Mô tả được tạo tự động">
            <a:extLst>
              <a:ext uri="{FF2B5EF4-FFF2-40B4-BE49-F238E27FC236}">
                <a16:creationId xmlns:a16="http://schemas.microsoft.com/office/drawing/2014/main" id="{D1FD4CBD-1573-66EA-B37E-55256EB45533}"/>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863284" y="4351616"/>
            <a:ext cx="3552967" cy="2842374"/>
          </a:xfrm>
          <a:prstGeom prst="rect">
            <a:avLst/>
          </a:prstGeom>
        </p:spPr>
      </p:pic>
      <p:pic>
        <p:nvPicPr>
          <p:cNvPr id="6" name="Picture 6">
            <a:extLst>
              <a:ext uri="{FF2B5EF4-FFF2-40B4-BE49-F238E27FC236}">
                <a16:creationId xmlns:a16="http://schemas.microsoft.com/office/drawing/2014/main" id="{560A6FA8-CD47-C1AB-9BBE-A67BDEAC1457}"/>
              </a:ext>
            </a:extLst>
          </p:cNvPr>
          <p:cNvPicPr>
            <a:picLocks noChangeAspect="1"/>
          </p:cNvPicPr>
          <p:nvPr/>
        </p:nvPicPr>
        <p:blipFill>
          <a:blip r:embed="rId3"/>
          <a:stretch>
            <a:fillRect/>
          </a:stretch>
        </p:blipFill>
        <p:spPr>
          <a:xfrm>
            <a:off x="933099" y="2561375"/>
            <a:ext cx="588529" cy="578417"/>
          </a:xfrm>
          <a:prstGeom prst="rect">
            <a:avLst/>
          </a:prstGeom>
        </p:spPr>
      </p:pic>
      <p:pic>
        <p:nvPicPr>
          <p:cNvPr id="7" name="Picture 6">
            <a:extLst>
              <a:ext uri="{FF2B5EF4-FFF2-40B4-BE49-F238E27FC236}">
                <a16:creationId xmlns:a16="http://schemas.microsoft.com/office/drawing/2014/main" id="{0E15648D-82C3-F574-7320-9832E0711FD6}"/>
              </a:ext>
            </a:extLst>
          </p:cNvPr>
          <p:cNvPicPr>
            <a:picLocks noChangeAspect="1"/>
          </p:cNvPicPr>
          <p:nvPr/>
        </p:nvPicPr>
        <p:blipFill>
          <a:blip r:embed="rId3"/>
          <a:stretch>
            <a:fillRect/>
          </a:stretch>
        </p:blipFill>
        <p:spPr>
          <a:xfrm>
            <a:off x="913199" y="4118691"/>
            <a:ext cx="588529" cy="578417"/>
          </a:xfrm>
          <a:prstGeom prst="rect">
            <a:avLst/>
          </a:prstGeom>
        </p:spPr>
      </p:pic>
      <p:pic>
        <p:nvPicPr>
          <p:cNvPr id="8" name="Picture 7">
            <a:extLst>
              <a:ext uri="{FF2B5EF4-FFF2-40B4-BE49-F238E27FC236}">
                <a16:creationId xmlns:a16="http://schemas.microsoft.com/office/drawing/2014/main" id="{D94ED7AF-CFFF-AC46-30A9-88468D27FF6D}"/>
              </a:ext>
            </a:extLst>
          </p:cNvPr>
          <p:cNvPicPr>
            <a:picLocks noChangeAspect="1"/>
          </p:cNvPicPr>
          <p:nvPr/>
        </p:nvPicPr>
        <p:blipFill>
          <a:blip r:embed="rId6"/>
          <a:stretch>
            <a:fillRect/>
          </a:stretch>
        </p:blipFill>
        <p:spPr>
          <a:xfrm>
            <a:off x="1151715" y="560586"/>
            <a:ext cx="9888569" cy="1201016"/>
          </a:xfrm>
          <a:prstGeom prst="rect">
            <a:avLst/>
          </a:prstGeom>
        </p:spPr>
      </p:pic>
    </p:spTree>
    <p:extLst>
      <p:ext uri="{BB962C8B-B14F-4D97-AF65-F5344CB8AC3E}">
        <p14:creationId xmlns:p14="http://schemas.microsoft.com/office/powerpoint/2010/main" val="25640741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53" presetClass="entr" presetSubtype="16"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 calcmode="lin" valueType="num">
                                      <p:cBhvr>
                                        <p:cTn id="10" dur="500" fill="hold"/>
                                        <p:tgtEl>
                                          <p:spTgt spid="26"/>
                                        </p:tgtEl>
                                        <p:attrNameLst>
                                          <p:attrName>ppt_w</p:attrName>
                                        </p:attrNameLst>
                                      </p:cBhvr>
                                      <p:tavLst>
                                        <p:tav tm="0">
                                          <p:val>
                                            <p:fltVal val="0"/>
                                          </p:val>
                                        </p:tav>
                                        <p:tav tm="100000">
                                          <p:val>
                                            <p:strVal val="#ppt_w"/>
                                          </p:val>
                                        </p:tav>
                                      </p:tavLst>
                                    </p:anim>
                                    <p:anim calcmode="lin" valueType="num">
                                      <p:cBhvr>
                                        <p:cTn id="11" dur="500" fill="hold"/>
                                        <p:tgtEl>
                                          <p:spTgt spid="26"/>
                                        </p:tgtEl>
                                        <p:attrNameLst>
                                          <p:attrName>ppt_h</p:attrName>
                                        </p:attrNameLst>
                                      </p:cBhvr>
                                      <p:tavLst>
                                        <p:tav tm="0">
                                          <p:val>
                                            <p:fltVal val="0"/>
                                          </p:val>
                                        </p:tav>
                                        <p:tav tm="100000">
                                          <p:val>
                                            <p:strVal val="#ppt_h"/>
                                          </p:val>
                                        </p:tav>
                                      </p:tavLst>
                                    </p:anim>
                                    <p:animEffect transition="in" filter="fade">
                                      <p:cBhvr>
                                        <p:cTn id="12" dur="500"/>
                                        <p:tgtEl>
                                          <p:spTgt spid="26"/>
                                        </p:tgtEl>
                                      </p:cBhvr>
                                    </p:animEffect>
                                  </p:childTnLst>
                                </p:cTn>
                              </p:par>
                              <p:par>
                                <p:cTn id="13" presetID="53" presetClass="entr" presetSubtype="1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par>
                                <p:cTn id="18" presetID="53" presetClass="entr" presetSubtype="16"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18" name="Group 18">
            <a:extLst>
              <a:ext uri="{FF2B5EF4-FFF2-40B4-BE49-F238E27FC236}">
                <a16:creationId xmlns:a16="http://schemas.microsoft.com/office/drawing/2014/main" id="{E85AE140-5F9E-A8AA-724D-8F9EEE2D8312}"/>
              </a:ext>
            </a:extLst>
          </p:cNvPr>
          <p:cNvGrpSpPr/>
          <p:nvPr/>
        </p:nvGrpSpPr>
        <p:grpSpPr>
          <a:xfrm>
            <a:off x="938139" y="1458000"/>
            <a:ext cx="5209048" cy="5400000"/>
            <a:chOff x="938139" y="1458000"/>
            <a:chExt cx="5209048" cy="5400000"/>
          </a:xfrm>
        </p:grpSpPr>
        <p:pic>
          <p:nvPicPr>
            <p:cNvPr id="20" name="Picture 7">
              <a:extLst>
                <a:ext uri="{FF2B5EF4-FFF2-40B4-BE49-F238E27FC236}">
                  <a16:creationId xmlns:a16="http://schemas.microsoft.com/office/drawing/2014/main" id="{DBC24C7B-C930-71AA-841A-788C8C082282}"/>
                </a:ext>
              </a:extLst>
            </p:cNvPr>
            <p:cNvPicPr>
              <a:picLocks noChangeAspect="1"/>
            </p:cNvPicPr>
            <p:nvPr/>
          </p:nvPicPr>
          <p:blipFill>
            <a:blip r:embed="rId4" cstate="print">
              <a:extLst>
                <a:ext uri="{28A0092B-C50C-407E-A947-70E740481C1C}">
                  <a14:useLocalDpi xmlns:a14="http://schemas.microsoft.com/office/drawing/2010/main" val="0"/>
                </a:ext>
              </a:extLst>
            </a:blip>
            <a:srcRect l="1768" r="1768"/>
            <a:stretch/>
          </p:blipFill>
          <p:spPr>
            <a:xfrm>
              <a:off x="938139" y="1458000"/>
              <a:ext cx="5209048" cy="5400000"/>
            </a:xfrm>
            <a:prstGeom prst="rect">
              <a:avLst/>
            </a:prstGeom>
          </p:spPr>
        </p:pic>
        <p:grpSp>
          <p:nvGrpSpPr>
            <p:cNvPr id="21" name="Group 8">
              <a:extLst>
                <a:ext uri="{FF2B5EF4-FFF2-40B4-BE49-F238E27FC236}">
                  <a16:creationId xmlns:a16="http://schemas.microsoft.com/office/drawing/2014/main" id="{C4C9E1A5-1521-C2EF-77E6-7AFCB35A9AF8}"/>
                </a:ext>
              </a:extLst>
            </p:cNvPr>
            <p:cNvGrpSpPr/>
            <p:nvPr/>
          </p:nvGrpSpPr>
          <p:grpSpPr>
            <a:xfrm>
              <a:off x="1832663" y="5589106"/>
              <a:ext cx="3420000" cy="1103647"/>
              <a:chOff x="43728" y="-780150"/>
              <a:chExt cx="6118973" cy="1103647"/>
            </a:xfrm>
          </p:grpSpPr>
          <p:sp>
            <p:nvSpPr>
              <p:cNvPr id="22" name="Rectangle: Rounded Corners 5">
                <a:extLst>
                  <a:ext uri="{FF2B5EF4-FFF2-40B4-BE49-F238E27FC236}">
                    <a16:creationId xmlns:a16="http://schemas.microsoft.com/office/drawing/2014/main" id="{7CAE37D6-6463-B0D8-1AE1-C5A1D96F20C8}"/>
                  </a:ext>
                </a:extLst>
              </p:cNvPr>
              <p:cNvSpPr/>
              <p:nvPr/>
            </p:nvSpPr>
            <p:spPr>
              <a:xfrm>
                <a:off x="43728" y="-780150"/>
                <a:ext cx="6118973" cy="1080000"/>
              </a:xfrm>
              <a:custGeom>
                <a:avLst/>
                <a:gdLst>
                  <a:gd name="connsiteX0" fmla="*/ 0 w 6118973"/>
                  <a:gd name="connsiteY0" fmla="*/ 540000 h 1080000"/>
                  <a:gd name="connsiteX1" fmla="*/ 540000 w 6118973"/>
                  <a:gd name="connsiteY1" fmla="*/ 0 h 1080000"/>
                  <a:gd name="connsiteX2" fmla="*/ 948717 w 6118973"/>
                  <a:gd name="connsiteY2" fmla="*/ 0 h 1080000"/>
                  <a:gd name="connsiteX3" fmla="*/ 1508603 w 6118973"/>
                  <a:gd name="connsiteY3" fmla="*/ 0 h 1080000"/>
                  <a:gd name="connsiteX4" fmla="*/ 2068488 w 6118973"/>
                  <a:gd name="connsiteY4" fmla="*/ 0 h 1080000"/>
                  <a:gd name="connsiteX5" fmla="*/ 2628374 w 6118973"/>
                  <a:gd name="connsiteY5" fmla="*/ 0 h 1080000"/>
                  <a:gd name="connsiteX6" fmla="*/ 3087481 w 6118973"/>
                  <a:gd name="connsiteY6" fmla="*/ 0 h 1080000"/>
                  <a:gd name="connsiteX7" fmla="*/ 3546587 w 6118973"/>
                  <a:gd name="connsiteY7" fmla="*/ 0 h 1080000"/>
                  <a:gd name="connsiteX8" fmla="*/ 4207253 w 6118973"/>
                  <a:gd name="connsiteY8" fmla="*/ 0 h 1080000"/>
                  <a:gd name="connsiteX9" fmla="*/ 4817528 w 6118973"/>
                  <a:gd name="connsiteY9" fmla="*/ 0 h 1080000"/>
                  <a:gd name="connsiteX10" fmla="*/ 5578973 w 6118973"/>
                  <a:gd name="connsiteY10" fmla="*/ 0 h 1080000"/>
                  <a:gd name="connsiteX11" fmla="*/ 6118973 w 6118973"/>
                  <a:gd name="connsiteY11" fmla="*/ 540000 h 1080000"/>
                  <a:gd name="connsiteX12" fmla="*/ 6118973 w 6118973"/>
                  <a:gd name="connsiteY12" fmla="*/ 540000 h 1080000"/>
                  <a:gd name="connsiteX13" fmla="*/ 5578973 w 6118973"/>
                  <a:gd name="connsiteY13" fmla="*/ 1080000 h 1080000"/>
                  <a:gd name="connsiteX14" fmla="*/ 4918308 w 6118973"/>
                  <a:gd name="connsiteY14" fmla="*/ 1080000 h 1080000"/>
                  <a:gd name="connsiteX15" fmla="*/ 4308032 w 6118973"/>
                  <a:gd name="connsiteY15" fmla="*/ 1080000 h 1080000"/>
                  <a:gd name="connsiteX16" fmla="*/ 3647367 w 6118973"/>
                  <a:gd name="connsiteY16" fmla="*/ 1080000 h 1080000"/>
                  <a:gd name="connsiteX17" fmla="*/ 3188260 w 6118973"/>
                  <a:gd name="connsiteY17" fmla="*/ 1080000 h 1080000"/>
                  <a:gd name="connsiteX18" fmla="*/ 2779544 w 6118973"/>
                  <a:gd name="connsiteY18" fmla="*/ 1080000 h 1080000"/>
                  <a:gd name="connsiteX19" fmla="*/ 2118878 w 6118973"/>
                  <a:gd name="connsiteY19" fmla="*/ 1080000 h 1080000"/>
                  <a:gd name="connsiteX20" fmla="*/ 1659772 w 6118973"/>
                  <a:gd name="connsiteY20" fmla="*/ 1080000 h 1080000"/>
                  <a:gd name="connsiteX21" fmla="*/ 540000 w 6118973"/>
                  <a:gd name="connsiteY21" fmla="*/ 1080000 h 1080000"/>
                  <a:gd name="connsiteX22" fmla="*/ 0 w 6118973"/>
                  <a:gd name="connsiteY22" fmla="*/ 54000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118973" h="1080000" fill="none" extrusionOk="0">
                    <a:moveTo>
                      <a:pt x="0" y="540000"/>
                    </a:moveTo>
                    <a:cubicBezTo>
                      <a:pt x="9033" y="183478"/>
                      <a:pt x="241290" y="-27964"/>
                      <a:pt x="540000" y="0"/>
                    </a:cubicBezTo>
                    <a:cubicBezTo>
                      <a:pt x="631598" y="-14502"/>
                      <a:pt x="762625" y="16149"/>
                      <a:pt x="948717" y="0"/>
                    </a:cubicBezTo>
                    <a:cubicBezTo>
                      <a:pt x="1134809" y="-16149"/>
                      <a:pt x="1370909" y="28304"/>
                      <a:pt x="1508603" y="0"/>
                    </a:cubicBezTo>
                    <a:cubicBezTo>
                      <a:pt x="1646297" y="-28304"/>
                      <a:pt x="1891521" y="46653"/>
                      <a:pt x="2068488" y="0"/>
                    </a:cubicBezTo>
                    <a:cubicBezTo>
                      <a:pt x="2245455" y="-46653"/>
                      <a:pt x="2376375" y="35084"/>
                      <a:pt x="2628374" y="0"/>
                    </a:cubicBezTo>
                    <a:cubicBezTo>
                      <a:pt x="2880373" y="-35084"/>
                      <a:pt x="2867668" y="20985"/>
                      <a:pt x="3087481" y="0"/>
                    </a:cubicBezTo>
                    <a:cubicBezTo>
                      <a:pt x="3307294" y="-20985"/>
                      <a:pt x="3374904" y="624"/>
                      <a:pt x="3546587" y="0"/>
                    </a:cubicBezTo>
                    <a:cubicBezTo>
                      <a:pt x="3718270" y="-624"/>
                      <a:pt x="3894220" y="37170"/>
                      <a:pt x="4207253" y="0"/>
                    </a:cubicBezTo>
                    <a:cubicBezTo>
                      <a:pt x="4520286" y="-37170"/>
                      <a:pt x="4549403" y="6224"/>
                      <a:pt x="4817528" y="0"/>
                    </a:cubicBezTo>
                    <a:cubicBezTo>
                      <a:pt x="5085654" y="-6224"/>
                      <a:pt x="5325433" y="86058"/>
                      <a:pt x="5578973" y="0"/>
                    </a:cubicBezTo>
                    <a:cubicBezTo>
                      <a:pt x="5806950" y="515"/>
                      <a:pt x="6114433" y="227360"/>
                      <a:pt x="6118973" y="540000"/>
                    </a:cubicBezTo>
                    <a:lnTo>
                      <a:pt x="6118973" y="540000"/>
                    </a:lnTo>
                    <a:cubicBezTo>
                      <a:pt x="6053760" y="897769"/>
                      <a:pt x="5874700" y="1013987"/>
                      <a:pt x="5578973" y="1080000"/>
                    </a:cubicBezTo>
                    <a:cubicBezTo>
                      <a:pt x="5315874" y="1084768"/>
                      <a:pt x="5247725" y="1018878"/>
                      <a:pt x="4918308" y="1080000"/>
                    </a:cubicBezTo>
                    <a:cubicBezTo>
                      <a:pt x="4588892" y="1141122"/>
                      <a:pt x="4512585" y="1062903"/>
                      <a:pt x="4308032" y="1080000"/>
                    </a:cubicBezTo>
                    <a:cubicBezTo>
                      <a:pt x="4103479" y="1097097"/>
                      <a:pt x="3972127" y="1026544"/>
                      <a:pt x="3647367" y="1080000"/>
                    </a:cubicBezTo>
                    <a:cubicBezTo>
                      <a:pt x="3322608" y="1133456"/>
                      <a:pt x="3308175" y="1029959"/>
                      <a:pt x="3188260" y="1080000"/>
                    </a:cubicBezTo>
                    <a:cubicBezTo>
                      <a:pt x="3068345" y="1130041"/>
                      <a:pt x="2884501" y="1048170"/>
                      <a:pt x="2779544" y="1080000"/>
                    </a:cubicBezTo>
                    <a:cubicBezTo>
                      <a:pt x="2674587" y="1111830"/>
                      <a:pt x="2314851" y="1052354"/>
                      <a:pt x="2118878" y="1080000"/>
                    </a:cubicBezTo>
                    <a:cubicBezTo>
                      <a:pt x="1922905" y="1107646"/>
                      <a:pt x="1823846" y="1047562"/>
                      <a:pt x="1659772" y="1080000"/>
                    </a:cubicBezTo>
                    <a:cubicBezTo>
                      <a:pt x="1495698" y="1112438"/>
                      <a:pt x="850116" y="1000074"/>
                      <a:pt x="540000" y="1080000"/>
                    </a:cubicBezTo>
                    <a:cubicBezTo>
                      <a:pt x="189285" y="1071998"/>
                      <a:pt x="61681" y="785239"/>
                      <a:pt x="0" y="540000"/>
                    </a:cubicBezTo>
                    <a:close/>
                  </a:path>
                  <a:path w="6118973" h="1080000" stroke="0" extrusionOk="0">
                    <a:moveTo>
                      <a:pt x="0" y="540000"/>
                    </a:moveTo>
                    <a:cubicBezTo>
                      <a:pt x="27962" y="210660"/>
                      <a:pt x="188329" y="-20162"/>
                      <a:pt x="540000" y="0"/>
                    </a:cubicBezTo>
                    <a:cubicBezTo>
                      <a:pt x="693718" y="-21606"/>
                      <a:pt x="861220" y="47317"/>
                      <a:pt x="999106" y="0"/>
                    </a:cubicBezTo>
                    <a:cubicBezTo>
                      <a:pt x="1136992" y="-47317"/>
                      <a:pt x="1286388" y="45542"/>
                      <a:pt x="1558992" y="0"/>
                    </a:cubicBezTo>
                    <a:cubicBezTo>
                      <a:pt x="1831596" y="-45542"/>
                      <a:pt x="1875483" y="44167"/>
                      <a:pt x="2169268" y="0"/>
                    </a:cubicBezTo>
                    <a:cubicBezTo>
                      <a:pt x="2463053" y="-44167"/>
                      <a:pt x="2501579" y="33276"/>
                      <a:pt x="2628374" y="0"/>
                    </a:cubicBezTo>
                    <a:cubicBezTo>
                      <a:pt x="2755169" y="-33276"/>
                      <a:pt x="2938446" y="3825"/>
                      <a:pt x="3087481" y="0"/>
                    </a:cubicBezTo>
                    <a:cubicBezTo>
                      <a:pt x="3236516" y="-3825"/>
                      <a:pt x="3440741" y="38251"/>
                      <a:pt x="3596977" y="0"/>
                    </a:cubicBezTo>
                    <a:cubicBezTo>
                      <a:pt x="3753213" y="-38251"/>
                      <a:pt x="3880583" y="32341"/>
                      <a:pt x="4005694" y="0"/>
                    </a:cubicBezTo>
                    <a:cubicBezTo>
                      <a:pt x="4130805" y="-32341"/>
                      <a:pt x="4414267" y="14124"/>
                      <a:pt x="4666359" y="0"/>
                    </a:cubicBezTo>
                    <a:cubicBezTo>
                      <a:pt x="4918451" y="-14124"/>
                      <a:pt x="5391646" y="20234"/>
                      <a:pt x="5578973" y="0"/>
                    </a:cubicBezTo>
                    <a:cubicBezTo>
                      <a:pt x="5886919" y="-64082"/>
                      <a:pt x="6149784" y="228251"/>
                      <a:pt x="6118973" y="540000"/>
                    </a:cubicBezTo>
                    <a:lnTo>
                      <a:pt x="6118973" y="540000"/>
                    </a:lnTo>
                    <a:cubicBezTo>
                      <a:pt x="6090774" y="877880"/>
                      <a:pt x="5839885" y="1044900"/>
                      <a:pt x="5578973" y="1080000"/>
                    </a:cubicBezTo>
                    <a:cubicBezTo>
                      <a:pt x="5307957" y="1125610"/>
                      <a:pt x="5252617" y="1066267"/>
                      <a:pt x="5019087" y="1080000"/>
                    </a:cubicBezTo>
                    <a:cubicBezTo>
                      <a:pt x="4785557" y="1093733"/>
                      <a:pt x="4646675" y="1064667"/>
                      <a:pt x="4408811" y="1080000"/>
                    </a:cubicBezTo>
                    <a:cubicBezTo>
                      <a:pt x="4170947" y="1095333"/>
                      <a:pt x="4150758" y="1033143"/>
                      <a:pt x="4000095" y="1080000"/>
                    </a:cubicBezTo>
                    <a:cubicBezTo>
                      <a:pt x="3849432" y="1126857"/>
                      <a:pt x="3519933" y="1021336"/>
                      <a:pt x="3389819" y="1080000"/>
                    </a:cubicBezTo>
                    <a:cubicBezTo>
                      <a:pt x="3259705" y="1138664"/>
                      <a:pt x="2928879" y="1054149"/>
                      <a:pt x="2779544" y="1080000"/>
                    </a:cubicBezTo>
                    <a:cubicBezTo>
                      <a:pt x="2630209" y="1105851"/>
                      <a:pt x="2493222" y="1049201"/>
                      <a:pt x="2320437" y="1080000"/>
                    </a:cubicBezTo>
                    <a:cubicBezTo>
                      <a:pt x="2147652" y="1110799"/>
                      <a:pt x="1890990" y="1075923"/>
                      <a:pt x="1760551" y="1080000"/>
                    </a:cubicBezTo>
                    <a:cubicBezTo>
                      <a:pt x="1630112" y="1084077"/>
                      <a:pt x="1454122" y="1068877"/>
                      <a:pt x="1351835" y="1080000"/>
                    </a:cubicBezTo>
                    <a:cubicBezTo>
                      <a:pt x="1249548" y="1091123"/>
                      <a:pt x="819709" y="1048784"/>
                      <a:pt x="540000" y="1080000"/>
                    </a:cubicBezTo>
                    <a:cubicBezTo>
                      <a:pt x="240149" y="1090698"/>
                      <a:pt x="-30035" y="859402"/>
                      <a:pt x="0" y="540000"/>
                    </a:cubicBezTo>
                    <a:close/>
                  </a:path>
                </a:pathLst>
              </a:custGeom>
              <a:solidFill>
                <a:srgbClr val="FFFFCC"/>
              </a:solidFill>
              <a:ln w="38100" cap="flat" cmpd="sng" algn="ctr">
                <a:solidFill>
                  <a:srgbClr val="FFC000"/>
                </a:solidFill>
                <a:prstDash val="solid"/>
                <a:miter lim="800000"/>
                <a:extLst>
                  <a:ext uri="{C807C97D-BFC1-408E-A445-0C87EB9F89A2}">
                    <ask:lineSketchStyleProps xmlns:ask="http://schemas.microsoft.com/office/drawing/2018/sketchyshapes" sd="3667377045">
                      <a:prstGeom prst="roundRect">
                        <a:avLst>
                          <a:gd name="adj" fmla="val 50000"/>
                        </a:avLst>
                      </a:prstGeom>
                      <ask:type>
                        <ask:lineSketchScribble/>
                      </ask:type>
                    </ask:lineSketchStyleProps>
                  </a:ext>
                </a:extLst>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FFC000"/>
                  </a:solidFill>
                  <a:effectLst/>
                  <a:uLnTx/>
                  <a:uFillTx/>
                  <a:latin typeface="Coiny" panose="02000903060500060000" pitchFamily="2" charset="0"/>
                  <a:cs typeface="Calibri" panose="020F0502020204030204" pitchFamily="34" charset="0"/>
                </a:endParaRPr>
              </a:p>
            </p:txBody>
          </p:sp>
          <p:sp>
            <p:nvSpPr>
              <p:cNvPr id="23" name="TextBox 47">
                <a:extLst>
                  <a:ext uri="{FF2B5EF4-FFF2-40B4-BE49-F238E27FC236}">
                    <a16:creationId xmlns:a16="http://schemas.microsoft.com/office/drawing/2014/main" id="{29EDED88-5EE1-89C0-B080-AE1498E390CB}"/>
                  </a:ext>
                </a:extLst>
              </p:cNvPr>
              <p:cNvSpPr txBox="1"/>
              <p:nvPr/>
            </p:nvSpPr>
            <p:spPr>
              <a:xfrm>
                <a:off x="495816" y="-742179"/>
                <a:ext cx="5214795" cy="1065676"/>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5500" b="1" i="0" u="none" strike="noStrike" kern="0" cap="none" spc="0" normalizeH="0" baseline="0" noProof="0" dirty="0" err="1">
                    <a:ln>
                      <a:noFill/>
                    </a:ln>
                    <a:solidFill>
                      <a:srgbClr val="FF383E"/>
                    </a:solidFill>
                    <a:effectLst/>
                    <a:uLnTx/>
                    <a:uFillTx/>
                    <a:latin typeface="Coiny" panose="02000903060500060000" pitchFamily="2" charset="0"/>
                  </a:rPr>
                  <a:t>rất</a:t>
                </a:r>
                <a:r>
                  <a:rPr kumimoji="0" lang="en-US" sz="5500" b="1" i="0" u="none" strike="noStrike" kern="0" cap="none" spc="0" normalizeH="0" baseline="0" noProof="0" dirty="0">
                    <a:ln>
                      <a:noFill/>
                    </a:ln>
                    <a:solidFill>
                      <a:srgbClr val="FF383E"/>
                    </a:solidFill>
                    <a:effectLst/>
                    <a:uLnTx/>
                    <a:uFillTx/>
                    <a:latin typeface="Coiny" panose="02000903060500060000" pitchFamily="2" charset="0"/>
                  </a:rPr>
                  <a:t> </a:t>
                </a:r>
                <a:r>
                  <a:rPr kumimoji="0" lang="en-US" sz="5500" b="1" i="0" u="none" strike="noStrike" kern="0" cap="none" spc="0" normalizeH="0" baseline="0" noProof="0" dirty="0" err="1">
                    <a:ln>
                      <a:noFill/>
                    </a:ln>
                    <a:solidFill>
                      <a:srgbClr val="FF383E"/>
                    </a:solidFill>
                    <a:effectLst/>
                    <a:uLnTx/>
                    <a:uFillTx/>
                    <a:latin typeface="Coiny" panose="02000903060500060000" pitchFamily="2" charset="0"/>
                  </a:rPr>
                  <a:t>vui</a:t>
                </a:r>
                <a:endParaRPr kumimoji="0" lang="en-US" sz="5500" b="0" i="0" u="none" strike="noStrike" kern="0" cap="none" spc="0" normalizeH="0" baseline="0" noProof="0" dirty="0">
                  <a:ln>
                    <a:noFill/>
                  </a:ln>
                  <a:solidFill>
                    <a:srgbClr val="FF383E"/>
                  </a:solidFill>
                  <a:effectLst/>
                  <a:uLnTx/>
                  <a:uFillTx/>
                  <a:latin typeface="Coiny" panose="02000903060500060000" pitchFamily="2" charset="0"/>
                  <a:cs typeface="Calibri" panose="020F0502020204030204" pitchFamily="34" charset="0"/>
                </a:endParaRPr>
              </a:p>
            </p:txBody>
          </p:sp>
        </p:grpSp>
      </p:grpSp>
      <p:grpSp>
        <p:nvGrpSpPr>
          <p:cNvPr id="24" name="Group 19">
            <a:extLst>
              <a:ext uri="{FF2B5EF4-FFF2-40B4-BE49-F238E27FC236}">
                <a16:creationId xmlns:a16="http://schemas.microsoft.com/office/drawing/2014/main" id="{FDE49140-E527-F444-9838-C6C935E6DC15}"/>
              </a:ext>
            </a:extLst>
          </p:cNvPr>
          <p:cNvGrpSpPr/>
          <p:nvPr/>
        </p:nvGrpSpPr>
        <p:grpSpPr>
          <a:xfrm>
            <a:off x="6399867" y="1818000"/>
            <a:ext cx="4117235" cy="5040000"/>
            <a:chOff x="7136626" y="1818000"/>
            <a:chExt cx="4117235" cy="5040000"/>
          </a:xfrm>
        </p:grpSpPr>
        <p:pic>
          <p:nvPicPr>
            <p:cNvPr id="25" name="Picture 12">
              <a:extLst>
                <a:ext uri="{FF2B5EF4-FFF2-40B4-BE49-F238E27FC236}">
                  <a16:creationId xmlns:a16="http://schemas.microsoft.com/office/drawing/2014/main" id="{B5962273-3603-9F90-92F3-D780CBAB4D65}"/>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rcRect l="9154" r="9154"/>
            <a:stretch/>
          </p:blipFill>
          <p:spPr>
            <a:xfrm>
              <a:off x="7136626" y="1818000"/>
              <a:ext cx="4117235" cy="5040000"/>
            </a:xfrm>
            <a:prstGeom prst="rect">
              <a:avLst/>
            </a:prstGeom>
          </p:spPr>
        </p:pic>
        <p:grpSp>
          <p:nvGrpSpPr>
            <p:cNvPr id="26" name="Group 13">
              <a:extLst>
                <a:ext uri="{FF2B5EF4-FFF2-40B4-BE49-F238E27FC236}">
                  <a16:creationId xmlns:a16="http://schemas.microsoft.com/office/drawing/2014/main" id="{85B66C99-71D3-FD27-7574-5D9FA12B1FFB}"/>
                </a:ext>
              </a:extLst>
            </p:cNvPr>
            <p:cNvGrpSpPr/>
            <p:nvPr/>
          </p:nvGrpSpPr>
          <p:grpSpPr>
            <a:xfrm>
              <a:off x="7833861" y="5551134"/>
              <a:ext cx="3420000" cy="1089879"/>
              <a:chOff x="1447360" y="-727767"/>
              <a:chExt cx="6118973" cy="1089879"/>
            </a:xfrm>
          </p:grpSpPr>
          <p:sp>
            <p:nvSpPr>
              <p:cNvPr id="27" name="Rectangle: Rounded Corners 5">
                <a:extLst>
                  <a:ext uri="{FF2B5EF4-FFF2-40B4-BE49-F238E27FC236}">
                    <a16:creationId xmlns:a16="http://schemas.microsoft.com/office/drawing/2014/main" id="{54063331-3131-48C7-93D8-0D082DE4C275}"/>
                  </a:ext>
                </a:extLst>
              </p:cNvPr>
              <p:cNvSpPr/>
              <p:nvPr/>
            </p:nvSpPr>
            <p:spPr>
              <a:xfrm>
                <a:off x="1447360" y="-727767"/>
                <a:ext cx="6118973" cy="1080000"/>
              </a:xfrm>
              <a:custGeom>
                <a:avLst/>
                <a:gdLst>
                  <a:gd name="connsiteX0" fmla="*/ 0 w 6118973"/>
                  <a:gd name="connsiteY0" fmla="*/ 540000 h 1080000"/>
                  <a:gd name="connsiteX1" fmla="*/ 540000 w 6118973"/>
                  <a:gd name="connsiteY1" fmla="*/ 0 h 1080000"/>
                  <a:gd name="connsiteX2" fmla="*/ 948717 w 6118973"/>
                  <a:gd name="connsiteY2" fmla="*/ 0 h 1080000"/>
                  <a:gd name="connsiteX3" fmla="*/ 1508603 w 6118973"/>
                  <a:gd name="connsiteY3" fmla="*/ 0 h 1080000"/>
                  <a:gd name="connsiteX4" fmla="*/ 2068488 w 6118973"/>
                  <a:gd name="connsiteY4" fmla="*/ 0 h 1080000"/>
                  <a:gd name="connsiteX5" fmla="*/ 2628374 w 6118973"/>
                  <a:gd name="connsiteY5" fmla="*/ 0 h 1080000"/>
                  <a:gd name="connsiteX6" fmla="*/ 3087481 w 6118973"/>
                  <a:gd name="connsiteY6" fmla="*/ 0 h 1080000"/>
                  <a:gd name="connsiteX7" fmla="*/ 3546587 w 6118973"/>
                  <a:gd name="connsiteY7" fmla="*/ 0 h 1080000"/>
                  <a:gd name="connsiteX8" fmla="*/ 4207253 w 6118973"/>
                  <a:gd name="connsiteY8" fmla="*/ 0 h 1080000"/>
                  <a:gd name="connsiteX9" fmla="*/ 4817528 w 6118973"/>
                  <a:gd name="connsiteY9" fmla="*/ 0 h 1080000"/>
                  <a:gd name="connsiteX10" fmla="*/ 5578973 w 6118973"/>
                  <a:gd name="connsiteY10" fmla="*/ 0 h 1080000"/>
                  <a:gd name="connsiteX11" fmla="*/ 6118973 w 6118973"/>
                  <a:gd name="connsiteY11" fmla="*/ 540000 h 1080000"/>
                  <a:gd name="connsiteX12" fmla="*/ 6118973 w 6118973"/>
                  <a:gd name="connsiteY12" fmla="*/ 540000 h 1080000"/>
                  <a:gd name="connsiteX13" fmla="*/ 5578973 w 6118973"/>
                  <a:gd name="connsiteY13" fmla="*/ 1080000 h 1080000"/>
                  <a:gd name="connsiteX14" fmla="*/ 4918308 w 6118973"/>
                  <a:gd name="connsiteY14" fmla="*/ 1080000 h 1080000"/>
                  <a:gd name="connsiteX15" fmla="*/ 4308032 w 6118973"/>
                  <a:gd name="connsiteY15" fmla="*/ 1080000 h 1080000"/>
                  <a:gd name="connsiteX16" fmla="*/ 3647367 w 6118973"/>
                  <a:gd name="connsiteY16" fmla="*/ 1080000 h 1080000"/>
                  <a:gd name="connsiteX17" fmla="*/ 3188260 w 6118973"/>
                  <a:gd name="connsiteY17" fmla="*/ 1080000 h 1080000"/>
                  <a:gd name="connsiteX18" fmla="*/ 2779544 w 6118973"/>
                  <a:gd name="connsiteY18" fmla="*/ 1080000 h 1080000"/>
                  <a:gd name="connsiteX19" fmla="*/ 2118878 w 6118973"/>
                  <a:gd name="connsiteY19" fmla="*/ 1080000 h 1080000"/>
                  <a:gd name="connsiteX20" fmla="*/ 1659772 w 6118973"/>
                  <a:gd name="connsiteY20" fmla="*/ 1080000 h 1080000"/>
                  <a:gd name="connsiteX21" fmla="*/ 540000 w 6118973"/>
                  <a:gd name="connsiteY21" fmla="*/ 1080000 h 1080000"/>
                  <a:gd name="connsiteX22" fmla="*/ 0 w 6118973"/>
                  <a:gd name="connsiteY22" fmla="*/ 54000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118973" h="1080000" fill="none" extrusionOk="0">
                    <a:moveTo>
                      <a:pt x="0" y="540000"/>
                    </a:moveTo>
                    <a:cubicBezTo>
                      <a:pt x="9033" y="183478"/>
                      <a:pt x="241290" y="-27964"/>
                      <a:pt x="540000" y="0"/>
                    </a:cubicBezTo>
                    <a:cubicBezTo>
                      <a:pt x="631598" y="-14502"/>
                      <a:pt x="762625" y="16149"/>
                      <a:pt x="948717" y="0"/>
                    </a:cubicBezTo>
                    <a:cubicBezTo>
                      <a:pt x="1134809" y="-16149"/>
                      <a:pt x="1370909" y="28304"/>
                      <a:pt x="1508603" y="0"/>
                    </a:cubicBezTo>
                    <a:cubicBezTo>
                      <a:pt x="1646297" y="-28304"/>
                      <a:pt x="1891521" y="46653"/>
                      <a:pt x="2068488" y="0"/>
                    </a:cubicBezTo>
                    <a:cubicBezTo>
                      <a:pt x="2245455" y="-46653"/>
                      <a:pt x="2376375" y="35084"/>
                      <a:pt x="2628374" y="0"/>
                    </a:cubicBezTo>
                    <a:cubicBezTo>
                      <a:pt x="2880373" y="-35084"/>
                      <a:pt x="2867668" y="20985"/>
                      <a:pt x="3087481" y="0"/>
                    </a:cubicBezTo>
                    <a:cubicBezTo>
                      <a:pt x="3307294" y="-20985"/>
                      <a:pt x="3374904" y="624"/>
                      <a:pt x="3546587" y="0"/>
                    </a:cubicBezTo>
                    <a:cubicBezTo>
                      <a:pt x="3718270" y="-624"/>
                      <a:pt x="3894220" y="37170"/>
                      <a:pt x="4207253" y="0"/>
                    </a:cubicBezTo>
                    <a:cubicBezTo>
                      <a:pt x="4520286" y="-37170"/>
                      <a:pt x="4549403" y="6224"/>
                      <a:pt x="4817528" y="0"/>
                    </a:cubicBezTo>
                    <a:cubicBezTo>
                      <a:pt x="5085654" y="-6224"/>
                      <a:pt x="5325433" y="86058"/>
                      <a:pt x="5578973" y="0"/>
                    </a:cubicBezTo>
                    <a:cubicBezTo>
                      <a:pt x="5806950" y="515"/>
                      <a:pt x="6114433" y="227360"/>
                      <a:pt x="6118973" y="540000"/>
                    </a:cubicBezTo>
                    <a:lnTo>
                      <a:pt x="6118973" y="540000"/>
                    </a:lnTo>
                    <a:cubicBezTo>
                      <a:pt x="6053760" y="897769"/>
                      <a:pt x="5874700" y="1013987"/>
                      <a:pt x="5578973" y="1080000"/>
                    </a:cubicBezTo>
                    <a:cubicBezTo>
                      <a:pt x="5315874" y="1084768"/>
                      <a:pt x="5247725" y="1018878"/>
                      <a:pt x="4918308" y="1080000"/>
                    </a:cubicBezTo>
                    <a:cubicBezTo>
                      <a:pt x="4588892" y="1141122"/>
                      <a:pt x="4512585" y="1062903"/>
                      <a:pt x="4308032" y="1080000"/>
                    </a:cubicBezTo>
                    <a:cubicBezTo>
                      <a:pt x="4103479" y="1097097"/>
                      <a:pt x="3972127" y="1026544"/>
                      <a:pt x="3647367" y="1080000"/>
                    </a:cubicBezTo>
                    <a:cubicBezTo>
                      <a:pt x="3322608" y="1133456"/>
                      <a:pt x="3308175" y="1029959"/>
                      <a:pt x="3188260" y="1080000"/>
                    </a:cubicBezTo>
                    <a:cubicBezTo>
                      <a:pt x="3068345" y="1130041"/>
                      <a:pt x="2884501" y="1048170"/>
                      <a:pt x="2779544" y="1080000"/>
                    </a:cubicBezTo>
                    <a:cubicBezTo>
                      <a:pt x="2674587" y="1111830"/>
                      <a:pt x="2314851" y="1052354"/>
                      <a:pt x="2118878" y="1080000"/>
                    </a:cubicBezTo>
                    <a:cubicBezTo>
                      <a:pt x="1922905" y="1107646"/>
                      <a:pt x="1823846" y="1047562"/>
                      <a:pt x="1659772" y="1080000"/>
                    </a:cubicBezTo>
                    <a:cubicBezTo>
                      <a:pt x="1495698" y="1112438"/>
                      <a:pt x="850116" y="1000074"/>
                      <a:pt x="540000" y="1080000"/>
                    </a:cubicBezTo>
                    <a:cubicBezTo>
                      <a:pt x="189285" y="1071998"/>
                      <a:pt x="61681" y="785239"/>
                      <a:pt x="0" y="540000"/>
                    </a:cubicBezTo>
                    <a:close/>
                  </a:path>
                  <a:path w="6118973" h="1080000" stroke="0" extrusionOk="0">
                    <a:moveTo>
                      <a:pt x="0" y="540000"/>
                    </a:moveTo>
                    <a:cubicBezTo>
                      <a:pt x="27962" y="210660"/>
                      <a:pt x="188329" y="-20162"/>
                      <a:pt x="540000" y="0"/>
                    </a:cubicBezTo>
                    <a:cubicBezTo>
                      <a:pt x="693718" y="-21606"/>
                      <a:pt x="861220" y="47317"/>
                      <a:pt x="999106" y="0"/>
                    </a:cubicBezTo>
                    <a:cubicBezTo>
                      <a:pt x="1136992" y="-47317"/>
                      <a:pt x="1286388" y="45542"/>
                      <a:pt x="1558992" y="0"/>
                    </a:cubicBezTo>
                    <a:cubicBezTo>
                      <a:pt x="1831596" y="-45542"/>
                      <a:pt x="1875483" y="44167"/>
                      <a:pt x="2169268" y="0"/>
                    </a:cubicBezTo>
                    <a:cubicBezTo>
                      <a:pt x="2463053" y="-44167"/>
                      <a:pt x="2501579" y="33276"/>
                      <a:pt x="2628374" y="0"/>
                    </a:cubicBezTo>
                    <a:cubicBezTo>
                      <a:pt x="2755169" y="-33276"/>
                      <a:pt x="2938446" y="3825"/>
                      <a:pt x="3087481" y="0"/>
                    </a:cubicBezTo>
                    <a:cubicBezTo>
                      <a:pt x="3236516" y="-3825"/>
                      <a:pt x="3440741" y="38251"/>
                      <a:pt x="3596977" y="0"/>
                    </a:cubicBezTo>
                    <a:cubicBezTo>
                      <a:pt x="3753213" y="-38251"/>
                      <a:pt x="3880583" y="32341"/>
                      <a:pt x="4005694" y="0"/>
                    </a:cubicBezTo>
                    <a:cubicBezTo>
                      <a:pt x="4130805" y="-32341"/>
                      <a:pt x="4414267" y="14124"/>
                      <a:pt x="4666359" y="0"/>
                    </a:cubicBezTo>
                    <a:cubicBezTo>
                      <a:pt x="4918451" y="-14124"/>
                      <a:pt x="5391646" y="20234"/>
                      <a:pt x="5578973" y="0"/>
                    </a:cubicBezTo>
                    <a:cubicBezTo>
                      <a:pt x="5886919" y="-64082"/>
                      <a:pt x="6149784" y="228251"/>
                      <a:pt x="6118973" y="540000"/>
                    </a:cubicBezTo>
                    <a:lnTo>
                      <a:pt x="6118973" y="540000"/>
                    </a:lnTo>
                    <a:cubicBezTo>
                      <a:pt x="6090774" y="877880"/>
                      <a:pt x="5839885" y="1044900"/>
                      <a:pt x="5578973" y="1080000"/>
                    </a:cubicBezTo>
                    <a:cubicBezTo>
                      <a:pt x="5307957" y="1125610"/>
                      <a:pt x="5252617" y="1066267"/>
                      <a:pt x="5019087" y="1080000"/>
                    </a:cubicBezTo>
                    <a:cubicBezTo>
                      <a:pt x="4785557" y="1093733"/>
                      <a:pt x="4646675" y="1064667"/>
                      <a:pt x="4408811" y="1080000"/>
                    </a:cubicBezTo>
                    <a:cubicBezTo>
                      <a:pt x="4170947" y="1095333"/>
                      <a:pt x="4150758" y="1033143"/>
                      <a:pt x="4000095" y="1080000"/>
                    </a:cubicBezTo>
                    <a:cubicBezTo>
                      <a:pt x="3849432" y="1126857"/>
                      <a:pt x="3519933" y="1021336"/>
                      <a:pt x="3389819" y="1080000"/>
                    </a:cubicBezTo>
                    <a:cubicBezTo>
                      <a:pt x="3259705" y="1138664"/>
                      <a:pt x="2928879" y="1054149"/>
                      <a:pt x="2779544" y="1080000"/>
                    </a:cubicBezTo>
                    <a:cubicBezTo>
                      <a:pt x="2630209" y="1105851"/>
                      <a:pt x="2493222" y="1049201"/>
                      <a:pt x="2320437" y="1080000"/>
                    </a:cubicBezTo>
                    <a:cubicBezTo>
                      <a:pt x="2147652" y="1110799"/>
                      <a:pt x="1890990" y="1075923"/>
                      <a:pt x="1760551" y="1080000"/>
                    </a:cubicBezTo>
                    <a:cubicBezTo>
                      <a:pt x="1630112" y="1084077"/>
                      <a:pt x="1454122" y="1068877"/>
                      <a:pt x="1351835" y="1080000"/>
                    </a:cubicBezTo>
                    <a:cubicBezTo>
                      <a:pt x="1249548" y="1091123"/>
                      <a:pt x="819709" y="1048784"/>
                      <a:pt x="540000" y="1080000"/>
                    </a:cubicBezTo>
                    <a:cubicBezTo>
                      <a:pt x="240149" y="1090698"/>
                      <a:pt x="-30035" y="859402"/>
                      <a:pt x="0" y="540000"/>
                    </a:cubicBezTo>
                    <a:close/>
                  </a:path>
                </a:pathLst>
              </a:custGeom>
              <a:solidFill>
                <a:srgbClr val="FFDDEE"/>
              </a:solidFill>
              <a:ln w="38100" cap="flat" cmpd="sng" algn="ctr">
                <a:solidFill>
                  <a:srgbClr val="FF0066"/>
                </a:solidFill>
                <a:prstDash val="solid"/>
                <a:miter lim="800000"/>
                <a:extLst>
                  <a:ext uri="{C807C97D-BFC1-408E-A445-0C87EB9F89A2}">
                    <ask:lineSketchStyleProps xmlns:ask="http://schemas.microsoft.com/office/drawing/2018/sketchyshapes" sd="3667377045">
                      <a:prstGeom prst="roundRect">
                        <a:avLst>
                          <a:gd name="adj" fmla="val 50000"/>
                        </a:avLst>
                      </a:prstGeom>
                      <ask:type>
                        <ask:lineSketchScribble/>
                      </ask:type>
                    </ask:lineSketchStyleProps>
                  </a:ext>
                </a:extLst>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5B9BD5">
                      <a:lumMod val="50000"/>
                    </a:srgbClr>
                  </a:solidFill>
                  <a:effectLst/>
                  <a:uLnTx/>
                  <a:uFillTx/>
                  <a:latin typeface="Coiny" panose="02000903060500060000" pitchFamily="2" charset="0"/>
                  <a:cs typeface="Calibri" panose="020F0502020204030204" pitchFamily="34" charset="0"/>
                </a:endParaRPr>
              </a:p>
            </p:txBody>
          </p:sp>
          <p:sp>
            <p:nvSpPr>
              <p:cNvPr id="28" name="TextBox 47">
                <a:extLst>
                  <a:ext uri="{FF2B5EF4-FFF2-40B4-BE49-F238E27FC236}">
                    <a16:creationId xmlns:a16="http://schemas.microsoft.com/office/drawing/2014/main" id="{A4998052-AB68-4451-BC60-3B245938E88C}"/>
                  </a:ext>
                </a:extLst>
              </p:cNvPr>
              <p:cNvSpPr txBox="1"/>
              <p:nvPr/>
            </p:nvSpPr>
            <p:spPr>
              <a:xfrm>
                <a:off x="2353306" y="-703564"/>
                <a:ext cx="4463751" cy="1065676"/>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5500" b="1" i="0" u="none" strike="noStrike" kern="0" cap="none" spc="0" normalizeH="0" baseline="0" noProof="0" dirty="0" err="1">
                    <a:ln>
                      <a:noFill/>
                    </a:ln>
                    <a:solidFill>
                      <a:srgbClr val="FF4449"/>
                    </a:solidFill>
                    <a:effectLst/>
                    <a:uLnTx/>
                    <a:uFillTx/>
                    <a:latin typeface="Coiny" panose="02000903060500060000" pitchFamily="2" charset="0"/>
                  </a:rPr>
                  <a:t>vui</a:t>
                </a:r>
                <a:endParaRPr kumimoji="0" lang="en-US" sz="5500" b="0" i="0" u="none" strike="noStrike" kern="0" cap="none" spc="0" normalizeH="0" baseline="0" noProof="0" dirty="0">
                  <a:ln>
                    <a:noFill/>
                  </a:ln>
                  <a:solidFill>
                    <a:srgbClr val="FF4449"/>
                  </a:solidFill>
                  <a:effectLst/>
                  <a:uLnTx/>
                  <a:uFillTx/>
                  <a:latin typeface="Coiny" panose="02000903060500060000" pitchFamily="2" charset="0"/>
                  <a:cs typeface="Calibri" panose="020F0502020204030204" pitchFamily="34" charset="0"/>
                </a:endParaRPr>
              </a:p>
            </p:txBody>
          </p:sp>
        </p:grpSp>
      </p:grpSp>
      <p:pic>
        <p:nvPicPr>
          <p:cNvPr id="5" name="Picture 4">
            <a:extLst>
              <a:ext uri="{FF2B5EF4-FFF2-40B4-BE49-F238E27FC236}">
                <a16:creationId xmlns:a16="http://schemas.microsoft.com/office/drawing/2014/main" id="{BEE7B528-08B3-D5D5-97D3-04854B3D37F5}"/>
              </a:ext>
            </a:extLst>
          </p:cNvPr>
          <p:cNvPicPr>
            <a:picLocks noChangeAspect="1"/>
          </p:cNvPicPr>
          <p:nvPr/>
        </p:nvPicPr>
        <p:blipFill>
          <a:blip r:embed="rId7"/>
          <a:stretch>
            <a:fillRect/>
          </a:stretch>
        </p:blipFill>
        <p:spPr>
          <a:xfrm>
            <a:off x="51187" y="460153"/>
            <a:ext cx="12192000" cy="1594294"/>
          </a:xfrm>
          <a:prstGeom prst="rect">
            <a:avLst/>
          </a:prstGeom>
        </p:spPr>
      </p:pic>
    </p:spTree>
    <p:extLst>
      <p:ext uri="{BB962C8B-B14F-4D97-AF65-F5344CB8AC3E}">
        <p14:creationId xmlns:p14="http://schemas.microsoft.com/office/powerpoint/2010/main" val="4287511517"/>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0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60000">
                                          <p:cBhvr additive="base">
                                            <p:cTn id="7" dur="750" fill="hold"/>
                                            <p:tgtEl>
                                              <p:spTgt spid="18"/>
                                            </p:tgtEl>
                                            <p:attrNameLst>
                                              <p:attrName>ppt_x</p:attrName>
                                            </p:attrNameLst>
                                          </p:cBhvr>
                                          <p:tavLst>
                                            <p:tav tm="0">
                                              <p:val>
                                                <p:strVal val="#ppt_x"/>
                                              </p:val>
                                            </p:tav>
                                            <p:tav tm="100000">
                                              <p:val>
                                                <p:strVal val="#ppt_x"/>
                                              </p:val>
                                            </p:tav>
                                          </p:tavLst>
                                        </p:anim>
                                        <p:anim calcmode="lin" valueType="num" p14:bounceEnd="60000">
                                          <p:cBhvr additive="base">
                                            <p:cTn id="8" dur="75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14:presetBounceEnd="60000">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14:bounceEnd="60000">
                                          <p:cBhvr additive="base">
                                            <p:cTn id="13" dur="750" fill="hold"/>
                                            <p:tgtEl>
                                              <p:spTgt spid="24"/>
                                            </p:tgtEl>
                                            <p:attrNameLst>
                                              <p:attrName>ppt_x</p:attrName>
                                            </p:attrNameLst>
                                          </p:cBhvr>
                                          <p:tavLst>
                                            <p:tav tm="0">
                                              <p:val>
                                                <p:strVal val="#ppt_x"/>
                                              </p:val>
                                            </p:tav>
                                            <p:tav tm="100000">
                                              <p:val>
                                                <p:strVal val="#ppt_x"/>
                                              </p:val>
                                            </p:tav>
                                          </p:tavLst>
                                        </p:anim>
                                        <p:anim calcmode="lin" valueType="num" p14:bounceEnd="60000">
                                          <p:cBhvr additive="base">
                                            <p:cTn id="14" dur="750" fill="hold"/>
                                            <p:tgtEl>
                                              <p:spTgt spid="2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75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750" fill="hold"/>
                                            <p:tgtEl>
                                              <p:spTgt spid="18"/>
                                            </p:tgtEl>
                                            <p:attrNameLst>
                                              <p:attrName>ppt_x</p:attrName>
                                            </p:attrNameLst>
                                          </p:cBhvr>
                                          <p:tavLst>
                                            <p:tav tm="0">
                                              <p:val>
                                                <p:strVal val="#ppt_x"/>
                                              </p:val>
                                            </p:tav>
                                            <p:tav tm="100000">
                                              <p:val>
                                                <p:strVal val="#ppt_x"/>
                                              </p:val>
                                            </p:tav>
                                          </p:tavLst>
                                        </p:anim>
                                        <p:anim calcmode="lin" valueType="num">
                                          <p:cBhvr additive="base">
                                            <p:cTn id="13" dur="75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8" name="chimes.wav"/>
                                            </p:tgtEl>
                                          </p:cMediaNode>
                                        </p:audio>
                                      </p:sub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cBhvr additive="base">
                                            <p:cTn id="18" dur="750" fill="hold"/>
                                            <p:tgtEl>
                                              <p:spTgt spid="24"/>
                                            </p:tgtEl>
                                            <p:attrNameLst>
                                              <p:attrName>ppt_x</p:attrName>
                                            </p:attrNameLst>
                                          </p:cBhvr>
                                          <p:tavLst>
                                            <p:tav tm="0">
                                              <p:val>
                                                <p:strVal val="#ppt_x"/>
                                              </p:val>
                                            </p:tav>
                                            <p:tav tm="100000">
                                              <p:val>
                                                <p:strVal val="#ppt_x"/>
                                              </p:val>
                                            </p:tav>
                                          </p:tavLst>
                                        </p:anim>
                                        <p:anim calcmode="lin" valueType="num">
                                          <p:cBhvr additive="base">
                                            <p:cTn id="19" dur="750" fill="hold"/>
                                            <p:tgtEl>
                                              <p:spTgt spid="2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8"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CD37D8E-D104-39C0-544B-92A0A7AABB8C}"/>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85000"/>
            </a:schemeClr>
          </a:solidFill>
          <a:ln w="63500" cap="rnd" cmpd="thickThin">
            <a:solidFill>
              <a:srgbClr val="FFC000"/>
            </a:solidFill>
            <a:prstDash val="dash"/>
            <a:round/>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12">
            <a:extLst>
              <a:ext uri="{FF2B5EF4-FFF2-40B4-BE49-F238E27FC236}">
                <a16:creationId xmlns:a16="http://schemas.microsoft.com/office/drawing/2014/main" id="{E1494B6C-F20A-C054-E7FB-76DB7517D010}"/>
              </a:ext>
            </a:extLst>
          </p:cNvPr>
          <p:cNvSpPr txBox="1"/>
          <p:nvPr/>
        </p:nvSpPr>
        <p:spPr>
          <a:xfrm>
            <a:off x="1420985" y="2220600"/>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sp>
        <p:nvSpPr>
          <p:cNvPr id="7" name="TextBox 14">
            <a:extLst>
              <a:ext uri="{FF2B5EF4-FFF2-40B4-BE49-F238E27FC236}">
                <a16:creationId xmlns:a16="http://schemas.microsoft.com/office/drawing/2014/main" id="{10EA3047-8E6D-19EB-F562-6C5BAA35685C}"/>
              </a:ext>
            </a:extLst>
          </p:cNvPr>
          <p:cNvSpPr txBox="1"/>
          <p:nvPr/>
        </p:nvSpPr>
        <p:spPr>
          <a:xfrm>
            <a:off x="1420985" y="3231864"/>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sp>
        <p:nvSpPr>
          <p:cNvPr id="8" name="TextBox 16">
            <a:extLst>
              <a:ext uri="{FF2B5EF4-FFF2-40B4-BE49-F238E27FC236}">
                <a16:creationId xmlns:a16="http://schemas.microsoft.com/office/drawing/2014/main" id="{5FAD8B11-A793-37BD-99A4-D2958C48D3D3}"/>
              </a:ext>
            </a:extLst>
          </p:cNvPr>
          <p:cNvSpPr txBox="1"/>
          <p:nvPr/>
        </p:nvSpPr>
        <p:spPr>
          <a:xfrm>
            <a:off x="1420985" y="4243128"/>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sp>
        <p:nvSpPr>
          <p:cNvPr id="10" name="TextBox 18">
            <a:extLst>
              <a:ext uri="{FF2B5EF4-FFF2-40B4-BE49-F238E27FC236}">
                <a16:creationId xmlns:a16="http://schemas.microsoft.com/office/drawing/2014/main" id="{ACAEB71A-8206-5F59-07E2-80B67BAB5AB4}"/>
              </a:ext>
            </a:extLst>
          </p:cNvPr>
          <p:cNvSpPr txBox="1"/>
          <p:nvPr/>
        </p:nvSpPr>
        <p:spPr>
          <a:xfrm>
            <a:off x="1420984" y="5254393"/>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1" name="Picture 51">
            <a:extLst>
              <a:ext uri="{FF2B5EF4-FFF2-40B4-BE49-F238E27FC236}">
                <a16:creationId xmlns:a16="http://schemas.microsoft.com/office/drawing/2014/main" id="{43062563-E3C0-59AB-D905-B188D9D9DE04}"/>
              </a:ext>
            </a:extLst>
          </p:cNvPr>
          <p:cNvPicPr>
            <a:picLocks noChangeAspect="1"/>
          </p:cNvPicPr>
          <p:nvPr/>
        </p:nvPicPr>
        <p:blipFill>
          <a:blip r:embed="rId4"/>
          <a:stretch>
            <a:fillRect/>
          </a:stretch>
        </p:blipFill>
        <p:spPr>
          <a:xfrm>
            <a:off x="876937" y="2147947"/>
            <a:ext cx="513600" cy="900000"/>
          </a:xfrm>
          <a:prstGeom prst="rect">
            <a:avLst/>
          </a:prstGeom>
          <a:effectLst>
            <a:innerShdw blurRad="63500" dist="50800" dir="8100000">
              <a:prstClr val="black">
                <a:alpha val="50000"/>
              </a:prstClr>
            </a:innerShdw>
          </a:effectLst>
        </p:spPr>
      </p:pic>
      <p:pic>
        <p:nvPicPr>
          <p:cNvPr id="12" name="Picture 52">
            <a:extLst>
              <a:ext uri="{FF2B5EF4-FFF2-40B4-BE49-F238E27FC236}">
                <a16:creationId xmlns:a16="http://schemas.microsoft.com/office/drawing/2014/main" id="{CC6B2025-8D58-9511-7EEE-837C6F2AB9F9}"/>
              </a:ext>
            </a:extLst>
          </p:cNvPr>
          <p:cNvPicPr>
            <a:picLocks noChangeAspect="1"/>
          </p:cNvPicPr>
          <p:nvPr/>
        </p:nvPicPr>
        <p:blipFill>
          <a:blip r:embed="rId4"/>
          <a:stretch>
            <a:fillRect/>
          </a:stretch>
        </p:blipFill>
        <p:spPr>
          <a:xfrm>
            <a:off x="876937" y="3159211"/>
            <a:ext cx="513600" cy="900000"/>
          </a:xfrm>
          <a:prstGeom prst="rect">
            <a:avLst/>
          </a:prstGeom>
          <a:effectLst>
            <a:innerShdw blurRad="63500" dist="50800" dir="8100000">
              <a:prstClr val="black">
                <a:alpha val="50000"/>
              </a:prstClr>
            </a:innerShdw>
          </a:effectLst>
        </p:spPr>
      </p:pic>
      <p:pic>
        <p:nvPicPr>
          <p:cNvPr id="15" name="Picture 53">
            <a:extLst>
              <a:ext uri="{FF2B5EF4-FFF2-40B4-BE49-F238E27FC236}">
                <a16:creationId xmlns:a16="http://schemas.microsoft.com/office/drawing/2014/main" id="{994D56FE-0605-59AC-3971-B06C154DFD61}"/>
              </a:ext>
            </a:extLst>
          </p:cNvPr>
          <p:cNvPicPr>
            <a:picLocks noChangeAspect="1"/>
          </p:cNvPicPr>
          <p:nvPr/>
        </p:nvPicPr>
        <p:blipFill>
          <a:blip r:embed="rId4"/>
          <a:stretch>
            <a:fillRect/>
          </a:stretch>
        </p:blipFill>
        <p:spPr>
          <a:xfrm>
            <a:off x="876937" y="4170475"/>
            <a:ext cx="513600" cy="900000"/>
          </a:xfrm>
          <a:prstGeom prst="rect">
            <a:avLst/>
          </a:prstGeom>
          <a:effectLst>
            <a:innerShdw blurRad="63500" dist="50800" dir="8100000">
              <a:prstClr val="black">
                <a:alpha val="50000"/>
              </a:prstClr>
            </a:innerShdw>
          </a:effectLst>
        </p:spPr>
      </p:pic>
      <p:pic>
        <p:nvPicPr>
          <p:cNvPr id="16" name="Picture 54">
            <a:extLst>
              <a:ext uri="{FF2B5EF4-FFF2-40B4-BE49-F238E27FC236}">
                <a16:creationId xmlns:a16="http://schemas.microsoft.com/office/drawing/2014/main" id="{DE539918-44D2-30C5-F055-021971B43F71}"/>
              </a:ext>
            </a:extLst>
          </p:cNvPr>
          <p:cNvPicPr>
            <a:picLocks noChangeAspect="1"/>
          </p:cNvPicPr>
          <p:nvPr/>
        </p:nvPicPr>
        <p:blipFill>
          <a:blip r:embed="rId4"/>
          <a:stretch>
            <a:fillRect/>
          </a:stretch>
        </p:blipFill>
        <p:spPr>
          <a:xfrm>
            <a:off x="876937" y="5181740"/>
            <a:ext cx="513600" cy="900000"/>
          </a:xfrm>
          <a:prstGeom prst="rect">
            <a:avLst/>
          </a:prstGeom>
          <a:effectLst>
            <a:innerShdw blurRad="63500" dist="50800" dir="8100000">
              <a:prstClr val="black">
                <a:alpha val="50000"/>
              </a:prstClr>
            </a:innerShdw>
          </a:effectLst>
        </p:spPr>
      </p:pic>
      <p:pic>
        <p:nvPicPr>
          <p:cNvPr id="17" name="Picture 2">
            <a:extLst>
              <a:ext uri="{FF2B5EF4-FFF2-40B4-BE49-F238E27FC236}">
                <a16:creationId xmlns:a16="http://schemas.microsoft.com/office/drawing/2014/main" id="{A286FC76-237A-80B7-684A-D63385C23A22}"/>
              </a:ext>
            </a:extLst>
          </p:cNvPr>
          <p:cNvPicPr>
            <a:picLocks noChangeAspect="1"/>
          </p:cNvPicPr>
          <p:nvPr/>
        </p:nvPicPr>
        <p:blipFill>
          <a:blip r:embed="rId5"/>
          <a:stretch>
            <a:fillRect/>
          </a:stretch>
        </p:blipFill>
        <p:spPr>
          <a:xfrm>
            <a:off x="3130219" y="131293"/>
            <a:ext cx="6102625" cy="2274005"/>
          </a:xfrm>
          <a:prstGeom prst="rect">
            <a:avLst/>
          </a:prstGeom>
        </p:spPr>
      </p:pic>
    </p:spTree>
    <p:extLst>
      <p:ext uri="{BB962C8B-B14F-4D97-AF65-F5344CB8AC3E}">
        <p14:creationId xmlns:p14="http://schemas.microsoft.com/office/powerpoint/2010/main" val="18260030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750"/>
                                        <p:tgtEl>
                                          <p:spTgt spid="17"/>
                                        </p:tgtEl>
                                        <p:attrNameLst>
                                          <p:attrName>ppt_x</p:attrName>
                                        </p:attrNameLst>
                                      </p:cBhvr>
                                      <p:tavLst>
                                        <p:tav tm="0">
                                          <p:val>
                                            <p:strVal val="#ppt_x-#ppt_w*1.125000"/>
                                          </p:val>
                                        </p:tav>
                                        <p:tav tm="100000">
                                          <p:val>
                                            <p:strVal val="#ppt_x"/>
                                          </p:val>
                                        </p:tav>
                                      </p:tavLst>
                                    </p:anim>
                                    <p:animEffect transition="in" filter="wipe(right)">
                                      <p:cBhvr>
                                        <p:cTn id="8" dur="75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par>
                          <p:cTn id="9" fill="hold">
                            <p:stCondLst>
                              <p:cond delay="750"/>
                            </p:stCondLst>
                            <p:childTnLst>
                              <p:par>
                                <p:cTn id="10" presetID="53" presetClass="entr" presetSubtype="16" fill="hold" nodeType="afterEffect" nodePh="1">
                                  <p:stCondLst>
                                    <p:cond delay="0"/>
                                  </p:stCondLst>
                                  <p:endCondLst>
                                    <p:cond evt="begin" delay="0">
                                      <p:tn val="10"/>
                                    </p:cond>
                                  </p:endCondLst>
                                  <p:childTnLst>
                                    <p:set>
                                      <p:cBhvr>
                                        <p:cTn id="11" dur="1" fill="hold">
                                          <p:stCondLst>
                                            <p:cond delay="0"/>
                                          </p:stCondLst>
                                        </p:cTn>
                                        <p:tgtEl>
                                          <p:spTgt spid="2">
                                            <p:txEl>
                                              <p:pRg st="0" end="0"/>
                                            </p:txEl>
                                          </p:spTgt>
                                        </p:tgtEl>
                                        <p:attrNameLst>
                                          <p:attrName>style.visibility</p:attrName>
                                        </p:attrNameLst>
                                      </p:cBhvr>
                                      <p:to>
                                        <p:strVal val="visible"/>
                                      </p:to>
                                    </p:set>
                                    <p:anim calcmode="lin" valueType="num">
                                      <p:cBhvr>
                                        <p:cTn id="12"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Effect transition="in" filter="wipe(left)">
                                      <p:cBhvr>
                                        <p:cTn id="23" dur="500"/>
                                        <p:tgtEl>
                                          <p:spTgt spid="6">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left)">
                                      <p:cBhvr>
                                        <p:cTn id="28" dur="500"/>
                                        <p:tgtEl>
                                          <p:spTgt spid="12"/>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7">
                                            <p:txEl>
                                              <p:pRg st="0" end="0"/>
                                            </p:txEl>
                                          </p:spTgt>
                                        </p:tgtEl>
                                        <p:attrNameLst>
                                          <p:attrName>style.visibility</p:attrName>
                                        </p:attrNameLst>
                                      </p:cBhvr>
                                      <p:to>
                                        <p:strVal val="visible"/>
                                      </p:to>
                                    </p:set>
                                    <p:animEffect transition="in" filter="wipe(left)">
                                      <p:cBhvr>
                                        <p:cTn id="32" dur="500"/>
                                        <p:tgtEl>
                                          <p:spTgt spid="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left)">
                                      <p:cBhvr>
                                        <p:cTn id="37" dur="500"/>
                                        <p:tgtEl>
                                          <p:spTgt spid="15"/>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8">
                                            <p:txEl>
                                              <p:pRg st="0" end="0"/>
                                            </p:txEl>
                                          </p:spTgt>
                                        </p:tgtEl>
                                        <p:attrNameLst>
                                          <p:attrName>style.visibility</p:attrName>
                                        </p:attrNameLst>
                                      </p:cBhvr>
                                      <p:to>
                                        <p:strVal val="visible"/>
                                      </p:to>
                                    </p:set>
                                    <p:animEffect transition="in" filter="wipe(left)">
                                      <p:cBhvr>
                                        <p:cTn id="41" dur="500"/>
                                        <p:tgtEl>
                                          <p:spTgt spid="8">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wipe(left)">
                                      <p:cBhvr>
                                        <p:cTn id="46" dur="500"/>
                                        <p:tgtEl>
                                          <p:spTgt spid="16"/>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10">
                                            <p:txEl>
                                              <p:pRg st="0" end="0"/>
                                            </p:txEl>
                                          </p:spTgt>
                                        </p:tgtEl>
                                        <p:attrNameLst>
                                          <p:attrName>style.visibility</p:attrName>
                                        </p:attrNameLst>
                                      </p:cBhvr>
                                      <p:to>
                                        <p:strVal val="visible"/>
                                      </p:to>
                                    </p:set>
                                    <p:animEffect transition="in" filter="wipe(left)">
                                      <p:cBhvr>
                                        <p:cTn id="5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7" grpId="0" uiExpand="1" build="p"/>
      <p:bldP spid="8" grpId="0" uiExpand="1" build="p"/>
      <p:bldP spid="10"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2370BCA-C007-0688-30F4-029484E74B11}"/>
              </a:ext>
            </a:extLst>
          </p:cNvPr>
          <p:cNvPicPr>
            <a:picLocks noChangeAspect="1"/>
          </p:cNvPicPr>
          <p:nvPr/>
        </p:nvPicPr>
        <p:blipFill rotWithShape="1">
          <a:blip r:embed="rId3"/>
          <a:srcRect r="9980"/>
          <a:stretch/>
        </p:blipFill>
        <p:spPr>
          <a:xfrm>
            <a:off x="1" y="0"/>
            <a:ext cx="12192000" cy="6858000"/>
          </a:xfrm>
          <a:prstGeom prst="rect">
            <a:avLst/>
          </a:prstGeom>
        </p:spPr>
      </p:pic>
      <p:pic>
        <p:nvPicPr>
          <p:cNvPr id="5" name="Picture 4">
            <a:extLst>
              <a:ext uri="{FF2B5EF4-FFF2-40B4-BE49-F238E27FC236}">
                <a16:creationId xmlns:a16="http://schemas.microsoft.com/office/drawing/2014/main" id="{70DDCC9E-6E25-EED3-561E-1AEBCBD7E7E9}"/>
              </a:ext>
            </a:extLst>
          </p:cNvPr>
          <p:cNvPicPr>
            <a:picLocks noChangeAspect="1"/>
          </p:cNvPicPr>
          <p:nvPr/>
        </p:nvPicPr>
        <p:blipFill>
          <a:blip r:embed="rId4"/>
          <a:stretch>
            <a:fillRect/>
          </a:stretch>
        </p:blipFill>
        <p:spPr>
          <a:xfrm>
            <a:off x="4361648" y="457199"/>
            <a:ext cx="8069419" cy="2685397"/>
          </a:xfrm>
          <a:prstGeom prst="rect">
            <a:avLst/>
          </a:prstGeom>
        </p:spPr>
      </p:pic>
    </p:spTree>
    <p:extLst>
      <p:ext uri="{BB962C8B-B14F-4D97-AF65-F5344CB8AC3E}">
        <p14:creationId xmlns:p14="http://schemas.microsoft.com/office/powerpoint/2010/main" val="3913951508"/>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7B4C5C-DBF6-D315-C8F9-9FC2F828BD3B}"/>
              </a:ext>
            </a:extLst>
          </p:cNvPr>
          <p:cNvPicPr>
            <a:picLocks noChangeAspect="1"/>
          </p:cNvPicPr>
          <p:nvPr/>
        </p:nvPicPr>
        <p:blipFill>
          <a:blip r:embed="rId3"/>
          <a:stretch>
            <a:fillRect/>
          </a:stretch>
        </p:blipFill>
        <p:spPr>
          <a:xfrm>
            <a:off x="4696455" y="1233104"/>
            <a:ext cx="6992718" cy="4139543"/>
          </a:xfrm>
          <a:prstGeom prst="rect">
            <a:avLst/>
          </a:prstGeom>
        </p:spPr>
      </p:pic>
    </p:spTree>
    <p:extLst>
      <p:ext uri="{BB962C8B-B14F-4D97-AF65-F5344CB8AC3E}">
        <p14:creationId xmlns:p14="http://schemas.microsoft.com/office/powerpoint/2010/main" val="212544387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717452" y="478302"/>
            <a:ext cx="10846191" cy="5838092"/>
          </a:xfrm>
          <a:prstGeom prst="roundRect">
            <a:avLst/>
          </a:prstGeom>
          <a:solidFill>
            <a:schemeClr val="bg1">
              <a:alpha val="79000"/>
            </a:schemeClr>
          </a:solidFill>
          <a:ln w="38100">
            <a:solidFill>
              <a:schemeClr val="accent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ộp Văn bản 5">
            <a:extLst>
              <a:ext uri="{FF2B5EF4-FFF2-40B4-BE49-F238E27FC236}">
                <a16:creationId xmlns:a16="http://schemas.microsoft.com/office/drawing/2014/main" id="{CBD73FBF-91B0-786F-EE8A-AE57BD202FBF}"/>
              </a:ext>
            </a:extLst>
          </p:cNvPr>
          <p:cNvSpPr txBox="1"/>
          <p:nvPr/>
        </p:nvSpPr>
        <p:spPr>
          <a:xfrm>
            <a:off x="2239481" y="2156242"/>
            <a:ext cx="8003407" cy="1077218"/>
          </a:xfrm>
          <a:prstGeom prst="rect">
            <a:avLst/>
          </a:prstGeom>
          <a:noFill/>
        </p:spPr>
        <p:txBody>
          <a:bodyPr wrap="square">
            <a:spAutoFit/>
          </a:bodyPr>
          <a:lstStyle/>
          <a:p>
            <a:pPr algn="just"/>
            <a:r>
              <a:rPr lang="vi-VN" sz="3200"/>
              <a:t>Kể một số sự cố đã xảy ra do sử dụng năng lượng chất đốt không an toàn.</a:t>
            </a:r>
            <a:endParaRPr lang="en-US" sz="3200"/>
          </a:p>
        </p:txBody>
      </p:sp>
      <p:pic>
        <p:nvPicPr>
          <p:cNvPr id="7" name="Picture 21">
            <a:extLst>
              <a:ext uri="{FF2B5EF4-FFF2-40B4-BE49-F238E27FC236}">
                <a16:creationId xmlns:a16="http://schemas.microsoft.com/office/drawing/2014/main" id="{BC7575FA-D5D8-8009-FD4B-545C8D88C0B0}"/>
              </a:ext>
            </a:extLst>
          </p:cNvPr>
          <p:cNvPicPr>
            <a:picLocks noChangeAspect="1"/>
          </p:cNvPicPr>
          <p:nvPr/>
        </p:nvPicPr>
        <p:blipFill>
          <a:blip r:embed="rId3"/>
          <a:srcRect/>
          <a:stretch>
            <a:fillRect/>
          </a:stretch>
        </p:blipFill>
        <p:spPr>
          <a:xfrm>
            <a:off x="1058854" y="2038866"/>
            <a:ext cx="1123413" cy="1047796"/>
          </a:xfrm>
          <a:prstGeom prst="rect">
            <a:avLst/>
          </a:prstGeom>
        </p:spPr>
      </p:pic>
      <p:sp>
        <p:nvSpPr>
          <p:cNvPr id="13" name="Hộp Văn bản 12">
            <a:extLst>
              <a:ext uri="{FF2B5EF4-FFF2-40B4-BE49-F238E27FC236}">
                <a16:creationId xmlns:a16="http://schemas.microsoft.com/office/drawing/2014/main" id="{3F0CC9AF-CE9C-F07E-5529-D58B24C81ED9}"/>
              </a:ext>
            </a:extLst>
          </p:cNvPr>
          <p:cNvSpPr txBox="1"/>
          <p:nvPr/>
        </p:nvSpPr>
        <p:spPr>
          <a:xfrm>
            <a:off x="2239480" y="3931116"/>
            <a:ext cx="8591429" cy="1077218"/>
          </a:xfrm>
          <a:prstGeom prst="rect">
            <a:avLst/>
          </a:prstGeom>
          <a:noFill/>
        </p:spPr>
        <p:txBody>
          <a:bodyPr wrap="square">
            <a:spAutoFit/>
          </a:bodyPr>
          <a:lstStyle/>
          <a:p>
            <a:pPr algn="just"/>
            <a:r>
              <a:rPr lang="vi-VN" sz="3200"/>
              <a:t>Cho biết điều gì sẽ xảy ra nếu những nguồn năng lượng chất đốt đó bị khai thác cạn kiệt.</a:t>
            </a:r>
            <a:endParaRPr lang="en-US" sz="3200"/>
          </a:p>
        </p:txBody>
      </p:sp>
      <p:pic>
        <p:nvPicPr>
          <p:cNvPr id="14" name="Picture 22">
            <a:extLst>
              <a:ext uri="{FF2B5EF4-FFF2-40B4-BE49-F238E27FC236}">
                <a16:creationId xmlns:a16="http://schemas.microsoft.com/office/drawing/2014/main" id="{A78FF683-12B9-B07D-552C-EE0C490996B8}"/>
              </a:ext>
            </a:extLst>
          </p:cNvPr>
          <p:cNvPicPr>
            <a:picLocks noChangeAspect="1"/>
          </p:cNvPicPr>
          <p:nvPr/>
        </p:nvPicPr>
        <p:blipFill>
          <a:blip r:embed="rId4"/>
          <a:srcRect/>
          <a:stretch>
            <a:fillRect/>
          </a:stretch>
        </p:blipFill>
        <p:spPr>
          <a:xfrm>
            <a:off x="1116068" y="3827035"/>
            <a:ext cx="1123413" cy="1008263"/>
          </a:xfrm>
          <a:prstGeom prst="rect">
            <a:avLst/>
          </a:prstGeom>
        </p:spPr>
      </p:pic>
      <p:sp>
        <p:nvSpPr>
          <p:cNvPr id="15" name="文本框 18">
            <a:extLst>
              <a:ext uri="{FF2B5EF4-FFF2-40B4-BE49-F238E27FC236}">
                <a16:creationId xmlns:a16="http://schemas.microsoft.com/office/drawing/2014/main" id="{1F26CA21-BE73-ED1C-0548-CB3F49EB7936}"/>
              </a:ext>
            </a:extLst>
          </p:cNvPr>
          <p:cNvSpPr txBox="1"/>
          <p:nvPr/>
        </p:nvSpPr>
        <p:spPr>
          <a:xfrm>
            <a:off x="2094296" y="535309"/>
            <a:ext cx="8003407" cy="1446550"/>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lvl="0">
              <a:defRPr/>
            </a:pPr>
            <a:r>
              <a:rPr lang="en-US" altLang="zh-CN" sz="8800">
                <a:ln w="28575">
                  <a:solidFill>
                    <a:srgbClr val="C00000"/>
                  </a:solidFill>
                </a:ln>
                <a:solidFill>
                  <a:srgbClr val="FFFF00"/>
                </a:solidFill>
                <a:latin typeface="LNTH-Dinomiko" panose="02000500000000000000" pitchFamily="2" charset="0"/>
              </a:rPr>
              <a:t>CÙNG THẢO LUẬN</a:t>
            </a:r>
            <a:endParaRPr kumimoji="0" lang="zh-CN" altLang="en-US" sz="8800" b="1" i="0" u="none" strike="noStrike" kern="1200" cap="none" spc="0" normalizeH="0" baseline="0" noProof="0" dirty="0">
              <a:ln w="28575">
                <a:solidFill>
                  <a:srgbClr val="C00000"/>
                </a:solidFill>
              </a:ln>
              <a:solidFill>
                <a:srgbClr val="FFFF00"/>
              </a:solidFill>
              <a:effectLst/>
              <a:uLnTx/>
              <a:uFillTx/>
              <a:latin typeface="LNTH-Dinomiko" panose="02000500000000000000" pitchFamily="2" charset="0"/>
            </a:endParaRPr>
          </a:p>
        </p:txBody>
      </p:sp>
    </p:spTree>
    <p:extLst>
      <p:ext uri="{BB962C8B-B14F-4D97-AF65-F5344CB8AC3E}">
        <p14:creationId xmlns:p14="http://schemas.microsoft.com/office/powerpoint/2010/main" val="28767057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fltVal val="0"/>
                                          </p:val>
                                        </p:tav>
                                        <p:tav tm="100000">
                                          <p:val>
                                            <p:strVal val="#ppt_w"/>
                                          </p:val>
                                        </p:tav>
                                      </p:tavLst>
                                    </p:anim>
                                    <p:anim calcmode="lin" valueType="num">
                                      <p:cBhvr>
                                        <p:cTn id="22" dur="1000" fill="hold"/>
                                        <p:tgtEl>
                                          <p:spTgt spid="14"/>
                                        </p:tgtEl>
                                        <p:attrNameLst>
                                          <p:attrName>ppt_h</p:attrName>
                                        </p:attrNameLst>
                                      </p:cBhvr>
                                      <p:tavLst>
                                        <p:tav tm="0">
                                          <p:val>
                                            <p:fltVal val="0"/>
                                          </p:val>
                                        </p:tav>
                                        <p:tav tm="100000">
                                          <p:val>
                                            <p:strVal val="#ppt_h"/>
                                          </p:val>
                                        </p:tav>
                                      </p:tavLst>
                                    </p:anim>
                                    <p:anim calcmode="lin" valueType="num">
                                      <p:cBhvr>
                                        <p:cTn id="23" dur="1000" fill="hold"/>
                                        <p:tgtEl>
                                          <p:spTgt spid="14"/>
                                        </p:tgtEl>
                                        <p:attrNameLst>
                                          <p:attrName>style.rotation</p:attrName>
                                        </p:attrNameLst>
                                      </p:cBhvr>
                                      <p:tavLst>
                                        <p:tav tm="0">
                                          <p:val>
                                            <p:fltVal val="90"/>
                                          </p:val>
                                        </p:tav>
                                        <p:tav tm="100000">
                                          <p:val>
                                            <p:fltVal val="0"/>
                                          </p:val>
                                        </p:tav>
                                      </p:tavLst>
                                    </p:anim>
                                    <p:animEffect transition="in" filter="fade">
                                      <p:cBhvr>
                                        <p:cTn id="24" dur="1000"/>
                                        <p:tgtEl>
                                          <p:spTgt spid="14"/>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1000" fill="hold"/>
                                        <p:tgtEl>
                                          <p:spTgt spid="13"/>
                                        </p:tgtEl>
                                        <p:attrNameLst>
                                          <p:attrName>ppt_w</p:attrName>
                                        </p:attrNameLst>
                                      </p:cBhvr>
                                      <p:tavLst>
                                        <p:tav tm="0">
                                          <p:val>
                                            <p:fltVal val="0"/>
                                          </p:val>
                                        </p:tav>
                                        <p:tav tm="100000">
                                          <p:val>
                                            <p:strVal val="#ppt_w"/>
                                          </p:val>
                                        </p:tav>
                                      </p:tavLst>
                                    </p:anim>
                                    <p:anim calcmode="lin" valueType="num">
                                      <p:cBhvr>
                                        <p:cTn id="28" dur="1000" fill="hold"/>
                                        <p:tgtEl>
                                          <p:spTgt spid="13"/>
                                        </p:tgtEl>
                                        <p:attrNameLst>
                                          <p:attrName>ppt_h</p:attrName>
                                        </p:attrNameLst>
                                      </p:cBhvr>
                                      <p:tavLst>
                                        <p:tav tm="0">
                                          <p:val>
                                            <p:fltVal val="0"/>
                                          </p:val>
                                        </p:tav>
                                        <p:tav tm="100000">
                                          <p:val>
                                            <p:strVal val="#ppt_h"/>
                                          </p:val>
                                        </p:tav>
                                      </p:tavLst>
                                    </p:anim>
                                    <p:anim calcmode="lin" valueType="num">
                                      <p:cBhvr>
                                        <p:cTn id="29" dur="1000" fill="hold"/>
                                        <p:tgtEl>
                                          <p:spTgt spid="13"/>
                                        </p:tgtEl>
                                        <p:attrNameLst>
                                          <p:attrName>style.rotation</p:attrName>
                                        </p:attrNameLst>
                                      </p:cBhvr>
                                      <p:tavLst>
                                        <p:tav tm="0">
                                          <p:val>
                                            <p:fltVal val="90"/>
                                          </p:val>
                                        </p:tav>
                                        <p:tav tm="100000">
                                          <p:val>
                                            <p:fltVal val="0"/>
                                          </p:val>
                                        </p:tav>
                                      </p:tavLst>
                                    </p:anim>
                                    <p:animEffect transition="in" filter="fade">
                                      <p:cBhvr>
                                        <p:cTn id="3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grpSp>
        <p:nvGrpSpPr>
          <p:cNvPr id="5" name="Group 13">
            <a:extLst>
              <a:ext uri="{FF2B5EF4-FFF2-40B4-BE49-F238E27FC236}">
                <a16:creationId xmlns:a16="http://schemas.microsoft.com/office/drawing/2014/main" id="{3273B15C-5A3F-CFF9-3C6F-85B60451A140}"/>
              </a:ext>
            </a:extLst>
          </p:cNvPr>
          <p:cNvGrpSpPr/>
          <p:nvPr/>
        </p:nvGrpSpPr>
        <p:grpSpPr>
          <a:xfrm>
            <a:off x="13840196" y="957785"/>
            <a:ext cx="7740675" cy="3939540"/>
            <a:chOff x="1575311" y="446027"/>
            <a:chExt cx="11171227" cy="3939540"/>
          </a:xfrm>
        </p:grpSpPr>
        <p:sp>
          <p:nvSpPr>
            <p:cNvPr id="6" name="TextBox 8">
              <a:extLst>
                <a:ext uri="{FF2B5EF4-FFF2-40B4-BE49-F238E27FC236}">
                  <a16:creationId xmlns:a16="http://schemas.microsoft.com/office/drawing/2014/main" id="{641FC857-C781-1759-1D6A-C3A7939B067C}"/>
                </a:ext>
              </a:extLst>
            </p:cNvPr>
            <p:cNvSpPr txBox="1"/>
            <p:nvPr/>
          </p:nvSpPr>
          <p:spPr>
            <a:xfrm>
              <a:off x="1575311" y="446027"/>
              <a:ext cx="11171227" cy="3939540"/>
            </a:xfrm>
            <a:prstGeom prst="rect">
              <a:avLst/>
            </a:prstGeom>
            <a:noFill/>
          </p:spPr>
          <p:txBody>
            <a:bodyPr wrap="square">
              <a:spAutoFit/>
            </a:bodyPr>
            <a:lstStyle/>
            <a:p>
              <a:pPr marR="0" lvl="0" algn="ctr" defTabSz="914400" rtl="0" eaLnBrk="1" fontAlgn="base" latinLnBrk="0" hangingPunct="1">
                <a:spcBef>
                  <a:spcPts val="0"/>
                </a:spcBef>
                <a:spcAft>
                  <a:spcPts val="600"/>
                </a:spcAft>
                <a:buClrTx/>
                <a:buSzTx/>
                <a:tabLst/>
                <a:defRPr/>
              </a:pPr>
              <a:r>
                <a:rPr lang="sv-SE" sz="12500" b="1">
                  <a:ln w="23177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KHÁM PHÁ</a:t>
              </a:r>
            </a:p>
          </p:txBody>
        </p:sp>
        <p:sp>
          <p:nvSpPr>
            <p:cNvPr id="7" name="TextBox 12">
              <a:extLst>
                <a:ext uri="{FF2B5EF4-FFF2-40B4-BE49-F238E27FC236}">
                  <a16:creationId xmlns:a16="http://schemas.microsoft.com/office/drawing/2014/main" id="{F61F0EB1-CA13-FA3F-7A7E-9B34B2B66449}"/>
                </a:ext>
              </a:extLst>
            </p:cNvPr>
            <p:cNvSpPr txBox="1"/>
            <p:nvPr/>
          </p:nvSpPr>
          <p:spPr>
            <a:xfrm>
              <a:off x="1575311" y="446027"/>
              <a:ext cx="11171227" cy="3939540"/>
            </a:xfrm>
            <a:prstGeom prst="rect">
              <a:avLst/>
            </a:prstGeom>
            <a:noFill/>
          </p:spPr>
          <p:txBody>
            <a:bodyPr wrap="square">
              <a:spAutoFit/>
            </a:bodyPr>
            <a:lstStyle/>
            <a:p>
              <a:pPr marR="0" lvl="0" algn="ctr" defTabSz="914400" rtl="0" eaLnBrk="1" fontAlgn="base" latinLnBrk="0" hangingPunct="1">
                <a:spcBef>
                  <a:spcPts val="0"/>
                </a:spcBef>
                <a:spcAft>
                  <a:spcPts val="600"/>
                </a:spcAft>
                <a:buClrTx/>
                <a:buSzTx/>
                <a:tabLst/>
                <a:defRPr/>
              </a:pPr>
              <a:r>
                <a:rPr lang="sv-SE" sz="12500" b="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K</a:t>
              </a:r>
              <a:r>
                <a:rPr lang="sv-SE" sz="12500" b="1">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H</a:t>
              </a:r>
              <a:r>
                <a:rPr lang="sv-SE" sz="12500" b="1">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Á</a:t>
              </a:r>
              <a:r>
                <a:rPr lang="sv-SE" sz="12500" b="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M </a:t>
              </a:r>
              <a:r>
                <a:rPr lang="sv-SE" sz="12500" b="1">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P</a:t>
              </a:r>
              <a:r>
                <a:rPr lang="sv-SE" sz="12500" b="1">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H</a:t>
              </a:r>
              <a:r>
                <a:rPr lang="sv-SE" sz="12500" b="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Á</a:t>
              </a:r>
              <a:endParaRPr lang="sv-SE" sz="125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endParaRPr>
            </a:p>
          </p:txBody>
        </p:sp>
      </p:grpSp>
      <p:pic>
        <p:nvPicPr>
          <p:cNvPr id="8" name="Picture 7">
            <a:extLst>
              <a:ext uri="{FF2B5EF4-FFF2-40B4-BE49-F238E27FC236}">
                <a16:creationId xmlns:a16="http://schemas.microsoft.com/office/drawing/2014/main" id="{83AEA7D3-17AE-7E13-8413-EB67685A7C8A}"/>
              </a:ext>
            </a:extLst>
          </p:cNvPr>
          <p:cNvPicPr>
            <a:picLocks noChangeAspect="1"/>
          </p:cNvPicPr>
          <p:nvPr/>
        </p:nvPicPr>
        <p:blipFill>
          <a:blip r:embed="rId3"/>
          <a:stretch>
            <a:fillRect/>
          </a:stretch>
        </p:blipFill>
        <p:spPr>
          <a:xfrm>
            <a:off x="3994511" y="1438483"/>
            <a:ext cx="7742591" cy="3981033"/>
          </a:xfrm>
          <a:prstGeom prst="rect">
            <a:avLst/>
          </a:prstGeom>
        </p:spPr>
      </p:pic>
    </p:spTree>
    <p:extLst>
      <p:ext uri="{BB962C8B-B14F-4D97-AF65-F5344CB8AC3E}">
        <p14:creationId xmlns:p14="http://schemas.microsoft.com/office/powerpoint/2010/main" val="2358521067"/>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E1F271D-3D14-47FE-B752-DB7B140C7A6C}"/>
              </a:ext>
            </a:extLst>
          </p:cNvPr>
          <p:cNvPicPr>
            <a:picLocks noChangeAspect="1"/>
          </p:cNvPicPr>
          <p:nvPr/>
        </p:nvPicPr>
        <p:blipFill rotWithShape="1">
          <a:blip r:embed="rId4"/>
          <a:srcRect t="4714" b="3180"/>
          <a:stretch/>
        </p:blipFill>
        <p:spPr>
          <a:xfrm>
            <a:off x="1" y="-620973"/>
            <a:ext cx="12192001" cy="7478973"/>
          </a:xfrm>
          <a:prstGeom prst="rect">
            <a:avLst/>
          </a:prstGeom>
        </p:spPr>
      </p:pic>
      <p:sp>
        <p:nvSpPr>
          <p:cNvPr id="17" name="Rectangle: Rounded Corners 16">
            <a:extLst>
              <a:ext uri="{FF2B5EF4-FFF2-40B4-BE49-F238E27FC236}">
                <a16:creationId xmlns:a16="http://schemas.microsoft.com/office/drawing/2014/main" id="{5E8A7639-3E93-4C31-8034-7B630C567B90}"/>
              </a:ext>
            </a:extLst>
          </p:cNvPr>
          <p:cNvSpPr/>
          <p:nvPr/>
        </p:nvSpPr>
        <p:spPr>
          <a:xfrm>
            <a:off x="673290" y="181971"/>
            <a:ext cx="10772633" cy="6186984"/>
          </a:xfrm>
          <a:prstGeom prst="roundRect">
            <a:avLst/>
          </a:prstGeom>
          <a:solidFill>
            <a:schemeClr val="accent6">
              <a:alpha val="66000"/>
            </a:schemeClr>
          </a:solidFill>
          <a:ln>
            <a:noFill/>
          </a:ln>
          <a:effectLst>
            <a:outerShdw blurRad="50800" dist="50800" dir="5400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73BCFF"/>
              </a:solidFill>
              <a:latin typeface="Arial"/>
              <a:sym typeface="Arial"/>
            </a:endParaRPr>
          </a:p>
        </p:txBody>
      </p:sp>
      <p:pic>
        <p:nvPicPr>
          <p:cNvPr id="14342" name="Picture 6">
            <a:extLst>
              <a:ext uri="{FF2B5EF4-FFF2-40B4-BE49-F238E27FC236}">
                <a16:creationId xmlns:a16="http://schemas.microsoft.com/office/drawing/2014/main" id="{6F2726B3-CA50-45B9-9A0A-C6A898D8CB1B}"/>
              </a:ext>
            </a:extLst>
          </p:cNvPr>
          <p:cNvPicPr>
            <a:picLocks noChangeAspect="1" noChangeArrowheads="1"/>
          </p:cNvPicPr>
          <p:nvPr/>
        </p:nvPicPr>
        <p:blipFill>
          <a:blip r:embed="rId5"/>
          <a:stretch>
            <a:fillRect/>
          </a:stretch>
        </p:blipFill>
        <p:spPr bwMode="auto">
          <a:xfrm>
            <a:off x="890749" y="777495"/>
            <a:ext cx="1239209" cy="132430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a:extLst>
              <a:ext uri="{FF2B5EF4-FFF2-40B4-BE49-F238E27FC236}">
                <a16:creationId xmlns:a16="http://schemas.microsoft.com/office/drawing/2014/main" id="{0FBCAD1A-A848-4B68-A7B9-A875538439ED}"/>
              </a:ext>
            </a:extLst>
          </p:cNvPr>
          <p:cNvPicPr>
            <a:picLocks noChangeAspect="1" noChangeArrowheads="1"/>
          </p:cNvPicPr>
          <p:nvPr/>
        </p:nvPicPr>
        <p:blipFill>
          <a:blip r:embed="rId5"/>
          <a:stretch>
            <a:fillRect/>
          </a:stretch>
        </p:blipFill>
        <p:spPr bwMode="auto">
          <a:xfrm>
            <a:off x="890747" y="4261895"/>
            <a:ext cx="1239211" cy="1324308"/>
          </a:xfrm>
          <a:prstGeom prst="rect">
            <a:avLst/>
          </a:prstGeom>
          <a:noFill/>
          <a:extLst>
            <a:ext uri="{909E8E84-426E-40DD-AFC4-6F175D3DCCD1}">
              <a14:hiddenFill xmlns:a14="http://schemas.microsoft.com/office/drawing/2010/main">
                <a:solidFill>
                  <a:srgbClr val="FFFFFF"/>
                </a:solidFill>
              </a14:hiddenFill>
            </a:ext>
          </a:extLst>
        </p:spPr>
      </p:pic>
      <p:sp>
        <p:nvSpPr>
          <p:cNvPr id="20" name="Speech Bubble: Rectangle with Corners Rounded 19">
            <a:extLst>
              <a:ext uri="{FF2B5EF4-FFF2-40B4-BE49-F238E27FC236}">
                <a16:creationId xmlns:a16="http://schemas.microsoft.com/office/drawing/2014/main" id="{96357AAC-D8CD-486F-9483-645306A27DD9}"/>
              </a:ext>
            </a:extLst>
          </p:cNvPr>
          <p:cNvSpPr/>
          <p:nvPr/>
        </p:nvSpPr>
        <p:spPr>
          <a:xfrm>
            <a:off x="3430138" y="709684"/>
            <a:ext cx="5368119" cy="1492155"/>
          </a:xfrm>
          <a:prstGeom prst="wedgeRoundRectCallout">
            <a:avLst>
              <a:gd name="adj1" fmla="val -68630"/>
              <a:gd name="adj2" fmla="val 22256"/>
              <a:gd name="adj3" fmla="val 16667"/>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2667" kern="0" dirty="0">
                <a:solidFill>
                  <a:srgbClr val="CC3300"/>
                </a:solidFill>
                <a:latin typeface="Arial"/>
                <a:sym typeface="Arial"/>
              </a:rPr>
              <a:t>A </a:t>
            </a:r>
            <a:r>
              <a:rPr lang="en-US" sz="2667" kern="0" dirty="0" err="1">
                <a:solidFill>
                  <a:srgbClr val="CC3300"/>
                </a:solidFill>
                <a:latin typeface="Arial"/>
                <a:sym typeface="Arial"/>
              </a:rPr>
              <a:t>lô</a:t>
            </a:r>
            <a:r>
              <a:rPr lang="en-US" sz="2667" kern="0" dirty="0">
                <a:solidFill>
                  <a:srgbClr val="CC3300"/>
                </a:solidFill>
                <a:latin typeface="Arial"/>
                <a:sym typeface="Arial"/>
              </a:rPr>
              <a:t>! 114 </a:t>
            </a:r>
            <a:r>
              <a:rPr lang="en-US" sz="2667" kern="0" dirty="0" err="1">
                <a:solidFill>
                  <a:srgbClr val="CC3300"/>
                </a:solidFill>
                <a:latin typeface="Arial"/>
                <a:sym typeface="Arial"/>
              </a:rPr>
              <a:t>xin</a:t>
            </a:r>
            <a:r>
              <a:rPr lang="en-US" sz="2667" kern="0" dirty="0">
                <a:solidFill>
                  <a:srgbClr val="CC3300"/>
                </a:solidFill>
                <a:latin typeface="Arial"/>
                <a:sym typeface="Arial"/>
              </a:rPr>
              <a:t> </a:t>
            </a:r>
            <a:r>
              <a:rPr lang="en-US" sz="2667" kern="0" dirty="0" err="1">
                <a:solidFill>
                  <a:srgbClr val="CC3300"/>
                </a:solidFill>
                <a:latin typeface="Arial"/>
                <a:sym typeface="Arial"/>
              </a:rPr>
              <a:t>nghe</a:t>
            </a:r>
            <a:r>
              <a:rPr lang="en-US" sz="2667" kern="0" dirty="0">
                <a:solidFill>
                  <a:srgbClr val="CC3300"/>
                </a:solidFill>
                <a:latin typeface="Arial"/>
                <a:sym typeface="Arial"/>
              </a:rPr>
              <a:t>!</a:t>
            </a:r>
          </a:p>
        </p:txBody>
      </p:sp>
      <p:sp>
        <p:nvSpPr>
          <p:cNvPr id="25" name="Speech Bubble: Rectangle with Corners Rounded 24">
            <a:extLst>
              <a:ext uri="{FF2B5EF4-FFF2-40B4-BE49-F238E27FC236}">
                <a16:creationId xmlns:a16="http://schemas.microsoft.com/office/drawing/2014/main" id="{9BFC4B7D-D462-4929-933D-39F98FFCD542}"/>
              </a:ext>
            </a:extLst>
          </p:cNvPr>
          <p:cNvSpPr/>
          <p:nvPr/>
        </p:nvSpPr>
        <p:spPr>
          <a:xfrm>
            <a:off x="3214806" y="4375245"/>
            <a:ext cx="5368119" cy="1492155"/>
          </a:xfrm>
          <a:prstGeom prst="wedgeRoundRectCallout">
            <a:avLst>
              <a:gd name="adj1" fmla="val -68630"/>
              <a:gd name="adj2" fmla="val 22256"/>
              <a:gd name="adj3" fmla="val 16667"/>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2667" kern="0" dirty="0" err="1">
                <a:solidFill>
                  <a:srgbClr val="CC3300"/>
                </a:solidFill>
                <a:latin typeface="Arial"/>
                <a:sym typeface="Arial"/>
              </a:rPr>
              <a:t>Vâng</a:t>
            </a:r>
            <a:r>
              <a:rPr lang="en-US" sz="2667" kern="0" dirty="0">
                <a:solidFill>
                  <a:srgbClr val="CC3300"/>
                </a:solidFill>
                <a:latin typeface="Arial"/>
                <a:sym typeface="Arial"/>
              </a:rPr>
              <a:t>! </a:t>
            </a:r>
            <a:r>
              <a:rPr lang="en-US" sz="2667" kern="0" dirty="0" err="1">
                <a:solidFill>
                  <a:srgbClr val="CC3300"/>
                </a:solidFill>
                <a:latin typeface="Arial"/>
                <a:sym typeface="Arial"/>
              </a:rPr>
              <a:t>Chúng</a:t>
            </a:r>
            <a:r>
              <a:rPr lang="en-US" sz="2667" kern="0" dirty="0">
                <a:solidFill>
                  <a:srgbClr val="CC3300"/>
                </a:solidFill>
                <a:latin typeface="Arial"/>
                <a:sym typeface="Arial"/>
              </a:rPr>
              <a:t> </a:t>
            </a:r>
            <a:r>
              <a:rPr lang="en-US" sz="2667" kern="0" dirty="0" err="1">
                <a:solidFill>
                  <a:srgbClr val="CC3300"/>
                </a:solidFill>
                <a:latin typeface="Arial"/>
                <a:sym typeface="Arial"/>
              </a:rPr>
              <a:t>tôi</a:t>
            </a:r>
            <a:r>
              <a:rPr lang="en-US" sz="2667" kern="0" dirty="0">
                <a:solidFill>
                  <a:srgbClr val="CC3300"/>
                </a:solidFill>
                <a:latin typeface="Arial"/>
                <a:sym typeface="Arial"/>
              </a:rPr>
              <a:t> </a:t>
            </a:r>
            <a:r>
              <a:rPr lang="en-US" sz="2667" kern="0" dirty="0" err="1">
                <a:solidFill>
                  <a:srgbClr val="CC3300"/>
                </a:solidFill>
                <a:latin typeface="Arial"/>
                <a:sym typeface="Arial"/>
              </a:rPr>
              <a:t>sẽ</a:t>
            </a:r>
            <a:r>
              <a:rPr lang="en-US" sz="2667" kern="0" dirty="0">
                <a:solidFill>
                  <a:srgbClr val="CC3300"/>
                </a:solidFill>
                <a:latin typeface="Arial"/>
                <a:sym typeface="Arial"/>
              </a:rPr>
              <a:t> </a:t>
            </a:r>
            <a:r>
              <a:rPr lang="en-US" sz="2667" kern="0" dirty="0" err="1">
                <a:solidFill>
                  <a:srgbClr val="CC3300"/>
                </a:solidFill>
                <a:latin typeface="Arial"/>
                <a:sym typeface="Arial"/>
              </a:rPr>
              <a:t>đến</a:t>
            </a:r>
            <a:r>
              <a:rPr lang="en-US" sz="2667" kern="0" dirty="0">
                <a:solidFill>
                  <a:srgbClr val="CC3300"/>
                </a:solidFill>
                <a:latin typeface="Arial"/>
                <a:sym typeface="Arial"/>
              </a:rPr>
              <a:t> </a:t>
            </a:r>
            <a:r>
              <a:rPr lang="en-US" sz="2667" kern="0" dirty="0" err="1">
                <a:solidFill>
                  <a:srgbClr val="CC3300"/>
                </a:solidFill>
                <a:latin typeface="Arial"/>
                <a:sym typeface="Arial"/>
              </a:rPr>
              <a:t>ngay</a:t>
            </a:r>
            <a:r>
              <a:rPr lang="en-US" sz="2667" kern="0" dirty="0">
                <a:solidFill>
                  <a:srgbClr val="CC3300"/>
                </a:solidFill>
                <a:latin typeface="Arial"/>
                <a:sym typeface="Arial"/>
              </a:rPr>
              <a:t>.</a:t>
            </a:r>
          </a:p>
        </p:txBody>
      </p:sp>
      <p:sp>
        <p:nvSpPr>
          <p:cNvPr id="26" name="Speech Bubble: Rectangle with Corners Rounded 25">
            <a:extLst>
              <a:ext uri="{FF2B5EF4-FFF2-40B4-BE49-F238E27FC236}">
                <a16:creationId xmlns:a16="http://schemas.microsoft.com/office/drawing/2014/main" id="{1BA191E9-19B0-4D0E-93A5-7933F65C72CA}"/>
              </a:ext>
            </a:extLst>
          </p:cNvPr>
          <p:cNvSpPr/>
          <p:nvPr/>
        </p:nvSpPr>
        <p:spPr>
          <a:xfrm>
            <a:off x="3430138" y="2529385"/>
            <a:ext cx="5368119" cy="1492155"/>
          </a:xfrm>
          <a:prstGeom prst="wedgeRoundRectCallout">
            <a:avLst>
              <a:gd name="adj1" fmla="val 67641"/>
              <a:gd name="adj2" fmla="val 10061"/>
              <a:gd name="adj3" fmla="val 16667"/>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2667" kern="0" dirty="0" err="1">
                <a:solidFill>
                  <a:srgbClr val="73BCFF">
                    <a:lumMod val="50000"/>
                  </a:srgbClr>
                </a:solidFill>
                <a:latin typeface="Arial"/>
                <a:sym typeface="Arial"/>
              </a:rPr>
              <a:t>Tôi</a:t>
            </a:r>
            <a:r>
              <a:rPr lang="en-US" sz="2667" kern="0" dirty="0">
                <a:solidFill>
                  <a:srgbClr val="73BCFF">
                    <a:lumMod val="50000"/>
                  </a:srgbClr>
                </a:solidFill>
                <a:latin typeface="Arial"/>
                <a:sym typeface="Arial"/>
              </a:rPr>
              <a:t> </a:t>
            </a:r>
            <a:r>
              <a:rPr lang="en-US" sz="2667" kern="0" dirty="0" err="1">
                <a:solidFill>
                  <a:srgbClr val="73BCFF">
                    <a:lumMod val="50000"/>
                  </a:srgbClr>
                </a:solidFill>
                <a:latin typeface="Arial"/>
                <a:sym typeface="Arial"/>
              </a:rPr>
              <a:t>là</a:t>
            </a:r>
            <a:r>
              <a:rPr lang="en-US" sz="2667" kern="0" dirty="0">
                <a:solidFill>
                  <a:srgbClr val="73BCFF">
                    <a:lumMod val="50000"/>
                  </a:srgbClr>
                </a:solidFill>
                <a:latin typeface="Arial"/>
                <a:sym typeface="Arial"/>
              </a:rPr>
              <a:t> ng</a:t>
            </a:r>
            <a:r>
              <a:rPr lang="vi-VN" sz="2667" kern="0" dirty="0">
                <a:solidFill>
                  <a:srgbClr val="73BCFF">
                    <a:lumMod val="50000"/>
                  </a:srgbClr>
                </a:solidFill>
                <a:latin typeface="Arial" panose="020B0604020202020204" pitchFamily="34" charset="0"/>
                <a:sym typeface="Arial"/>
              </a:rPr>
              <a:t>ư</a:t>
            </a:r>
            <a:r>
              <a:rPr lang="en-US" sz="2667" kern="0" dirty="0" err="1">
                <a:solidFill>
                  <a:srgbClr val="73BCFF">
                    <a:lumMod val="50000"/>
                  </a:srgbClr>
                </a:solidFill>
                <a:latin typeface="Arial"/>
                <a:sym typeface="Arial"/>
              </a:rPr>
              <a:t>ời</a:t>
            </a:r>
            <a:r>
              <a:rPr lang="en-US" sz="2667" kern="0" dirty="0">
                <a:solidFill>
                  <a:srgbClr val="73BCFF">
                    <a:lumMod val="50000"/>
                  </a:srgbClr>
                </a:solidFill>
                <a:latin typeface="Arial"/>
                <a:sym typeface="Arial"/>
              </a:rPr>
              <a:t> </a:t>
            </a:r>
            <a:r>
              <a:rPr lang="en-US" sz="2667" kern="0" dirty="0" err="1">
                <a:solidFill>
                  <a:srgbClr val="73BCFF">
                    <a:lumMod val="50000"/>
                  </a:srgbClr>
                </a:solidFill>
                <a:latin typeface="Arial"/>
                <a:sym typeface="Arial"/>
              </a:rPr>
              <a:t>dân</a:t>
            </a:r>
            <a:r>
              <a:rPr lang="en-US" sz="2667" kern="0" dirty="0">
                <a:solidFill>
                  <a:srgbClr val="73BCFF">
                    <a:lumMod val="50000"/>
                  </a:srgbClr>
                </a:solidFill>
                <a:latin typeface="Arial"/>
                <a:sym typeface="Arial"/>
              </a:rPr>
              <a:t> </a:t>
            </a:r>
            <a:r>
              <a:rPr lang="en-US" sz="2667" kern="0" dirty="0" err="1">
                <a:solidFill>
                  <a:srgbClr val="73BCFF">
                    <a:lumMod val="50000"/>
                  </a:srgbClr>
                </a:solidFill>
                <a:latin typeface="Arial"/>
                <a:sym typeface="Arial"/>
              </a:rPr>
              <a:t>sống</a:t>
            </a:r>
            <a:r>
              <a:rPr lang="en-US" sz="2667" kern="0" dirty="0">
                <a:solidFill>
                  <a:srgbClr val="73BCFF">
                    <a:lumMod val="50000"/>
                  </a:srgbClr>
                </a:solidFill>
                <a:latin typeface="Arial"/>
                <a:sym typeface="Arial"/>
              </a:rPr>
              <a:t> </a:t>
            </a:r>
            <a:r>
              <a:rPr lang="en-US" sz="2667" kern="0" dirty="0" err="1">
                <a:solidFill>
                  <a:srgbClr val="73BCFF">
                    <a:lumMod val="50000"/>
                  </a:srgbClr>
                </a:solidFill>
                <a:latin typeface="Arial"/>
                <a:sym typeface="Arial"/>
              </a:rPr>
              <a:t>ven</a:t>
            </a:r>
            <a:r>
              <a:rPr lang="en-US" sz="2667" kern="0" dirty="0">
                <a:solidFill>
                  <a:srgbClr val="73BCFF">
                    <a:lumMod val="50000"/>
                  </a:srgbClr>
                </a:solidFill>
                <a:latin typeface="Arial"/>
                <a:sym typeface="Arial"/>
              </a:rPr>
              <a:t> </a:t>
            </a:r>
            <a:r>
              <a:rPr lang="en-US" sz="2667" kern="0" dirty="0" err="1">
                <a:solidFill>
                  <a:srgbClr val="73BCFF">
                    <a:lumMod val="50000"/>
                  </a:srgbClr>
                </a:solidFill>
                <a:latin typeface="Arial"/>
                <a:sym typeface="Arial"/>
              </a:rPr>
              <a:t>rừng</a:t>
            </a:r>
            <a:r>
              <a:rPr lang="en-US" sz="2667" kern="0" dirty="0">
                <a:solidFill>
                  <a:srgbClr val="73BCFF">
                    <a:lumMod val="50000"/>
                  </a:srgbClr>
                </a:solidFill>
                <a:latin typeface="Arial"/>
                <a:sym typeface="Arial"/>
              </a:rPr>
              <a:t>. </a:t>
            </a:r>
            <a:r>
              <a:rPr lang="en-US" sz="2667" kern="0" dirty="0" err="1">
                <a:solidFill>
                  <a:srgbClr val="73BCFF">
                    <a:lumMod val="50000"/>
                  </a:srgbClr>
                </a:solidFill>
                <a:latin typeface="Arial"/>
                <a:sym typeface="Arial"/>
              </a:rPr>
              <a:t>Hiện</a:t>
            </a:r>
            <a:r>
              <a:rPr lang="en-US" sz="2667" kern="0" dirty="0">
                <a:solidFill>
                  <a:srgbClr val="73BCFF">
                    <a:lumMod val="50000"/>
                  </a:srgbClr>
                </a:solidFill>
                <a:latin typeface="Arial"/>
                <a:sym typeface="Arial"/>
              </a:rPr>
              <a:t> </a:t>
            </a:r>
            <a:r>
              <a:rPr lang="en-US" sz="2667" kern="0" dirty="0" err="1">
                <a:solidFill>
                  <a:srgbClr val="73BCFF">
                    <a:lumMod val="50000"/>
                  </a:srgbClr>
                </a:solidFill>
                <a:latin typeface="Arial"/>
                <a:sym typeface="Arial"/>
              </a:rPr>
              <a:t>giờ</a:t>
            </a:r>
            <a:r>
              <a:rPr lang="en-US" sz="2667" kern="0" dirty="0">
                <a:solidFill>
                  <a:srgbClr val="73BCFF">
                    <a:lumMod val="50000"/>
                  </a:srgbClr>
                </a:solidFill>
                <a:latin typeface="Arial"/>
                <a:sym typeface="Arial"/>
              </a:rPr>
              <a:t> </a:t>
            </a:r>
            <a:r>
              <a:rPr lang="en-US" sz="2667" kern="0" dirty="0" err="1">
                <a:solidFill>
                  <a:srgbClr val="73BCFF">
                    <a:lumMod val="50000"/>
                  </a:srgbClr>
                </a:solidFill>
                <a:latin typeface="Arial"/>
                <a:sym typeface="Arial"/>
              </a:rPr>
              <a:t>rừng</a:t>
            </a:r>
            <a:r>
              <a:rPr lang="en-US" sz="2667" kern="0" dirty="0">
                <a:solidFill>
                  <a:srgbClr val="73BCFF">
                    <a:lumMod val="50000"/>
                  </a:srgbClr>
                </a:solidFill>
                <a:latin typeface="Arial"/>
                <a:sym typeface="Arial"/>
              </a:rPr>
              <a:t> </a:t>
            </a:r>
            <a:r>
              <a:rPr lang="en-US" sz="2667" kern="0" dirty="0" err="1">
                <a:solidFill>
                  <a:srgbClr val="73BCFF">
                    <a:lumMod val="50000"/>
                  </a:srgbClr>
                </a:solidFill>
                <a:latin typeface="Arial"/>
                <a:sym typeface="Arial"/>
              </a:rPr>
              <a:t>đang</a:t>
            </a:r>
            <a:r>
              <a:rPr lang="en-US" sz="2667" kern="0" dirty="0">
                <a:solidFill>
                  <a:srgbClr val="73BCFF">
                    <a:lumMod val="50000"/>
                  </a:srgbClr>
                </a:solidFill>
                <a:latin typeface="Arial"/>
                <a:sym typeface="Arial"/>
              </a:rPr>
              <a:t> </a:t>
            </a:r>
            <a:r>
              <a:rPr lang="en-US" sz="2667" kern="0" dirty="0" err="1">
                <a:solidFill>
                  <a:srgbClr val="73BCFF">
                    <a:lumMod val="50000"/>
                  </a:srgbClr>
                </a:solidFill>
                <a:latin typeface="Arial"/>
                <a:sym typeface="Arial"/>
              </a:rPr>
              <a:t>cháy</a:t>
            </a:r>
            <a:r>
              <a:rPr lang="en-US" sz="2667" kern="0" dirty="0">
                <a:solidFill>
                  <a:srgbClr val="73BCFF">
                    <a:lumMod val="50000"/>
                  </a:srgbClr>
                </a:solidFill>
                <a:latin typeface="Arial"/>
                <a:sym typeface="Arial"/>
              </a:rPr>
              <a:t> to, </a:t>
            </a:r>
          </a:p>
          <a:p>
            <a:pPr algn="ctr" defTabSz="1219170">
              <a:buClr>
                <a:srgbClr val="000000"/>
              </a:buClr>
            </a:pPr>
            <a:r>
              <a:rPr lang="en-US" sz="2667" kern="0" dirty="0" err="1">
                <a:solidFill>
                  <a:srgbClr val="73BCFF">
                    <a:lumMod val="50000"/>
                  </a:srgbClr>
                </a:solidFill>
                <a:latin typeface="Arial"/>
                <a:sym typeface="Arial"/>
              </a:rPr>
              <a:t>nhờ</a:t>
            </a:r>
            <a:r>
              <a:rPr lang="en-US" sz="2667" kern="0" dirty="0">
                <a:solidFill>
                  <a:srgbClr val="73BCFF">
                    <a:lumMod val="50000"/>
                  </a:srgbClr>
                </a:solidFill>
                <a:latin typeface="Arial"/>
                <a:sym typeface="Arial"/>
              </a:rPr>
              <a:t> </a:t>
            </a:r>
            <a:r>
              <a:rPr lang="en-US" sz="2667" kern="0" dirty="0" err="1">
                <a:solidFill>
                  <a:srgbClr val="73BCFF">
                    <a:lumMod val="50000"/>
                  </a:srgbClr>
                </a:solidFill>
                <a:latin typeface="Arial"/>
                <a:sym typeface="Arial"/>
              </a:rPr>
              <a:t>các</a:t>
            </a:r>
            <a:r>
              <a:rPr lang="en-US" sz="2667" kern="0" dirty="0">
                <a:solidFill>
                  <a:srgbClr val="73BCFF">
                    <a:lumMod val="50000"/>
                  </a:srgbClr>
                </a:solidFill>
                <a:latin typeface="Arial"/>
                <a:sym typeface="Arial"/>
              </a:rPr>
              <a:t> </a:t>
            </a:r>
            <a:r>
              <a:rPr lang="en-US" sz="2667" kern="0" dirty="0" err="1">
                <a:solidFill>
                  <a:srgbClr val="73BCFF">
                    <a:lumMod val="50000"/>
                  </a:srgbClr>
                </a:solidFill>
                <a:latin typeface="Arial"/>
                <a:sym typeface="Arial"/>
              </a:rPr>
              <a:t>anh</a:t>
            </a:r>
            <a:r>
              <a:rPr lang="en-US" sz="2667" kern="0" dirty="0">
                <a:solidFill>
                  <a:srgbClr val="73BCFF">
                    <a:lumMod val="50000"/>
                  </a:srgbClr>
                </a:solidFill>
                <a:latin typeface="Arial"/>
                <a:sym typeface="Arial"/>
              </a:rPr>
              <a:t> </a:t>
            </a:r>
            <a:r>
              <a:rPr lang="en-US" sz="2667" kern="0" dirty="0" err="1">
                <a:solidFill>
                  <a:srgbClr val="73BCFF">
                    <a:lumMod val="50000"/>
                  </a:srgbClr>
                </a:solidFill>
                <a:latin typeface="Arial"/>
                <a:sym typeface="Arial"/>
              </a:rPr>
              <a:t>đến</a:t>
            </a:r>
            <a:r>
              <a:rPr lang="en-US" sz="2667" kern="0" dirty="0">
                <a:solidFill>
                  <a:srgbClr val="73BCFF">
                    <a:lumMod val="50000"/>
                  </a:srgbClr>
                </a:solidFill>
                <a:latin typeface="Arial"/>
                <a:sym typeface="Arial"/>
              </a:rPr>
              <a:t> </a:t>
            </a:r>
            <a:r>
              <a:rPr lang="en-US" sz="2667" kern="0" dirty="0" err="1">
                <a:solidFill>
                  <a:srgbClr val="73BCFF">
                    <a:lumMod val="50000"/>
                  </a:srgbClr>
                </a:solidFill>
                <a:latin typeface="Arial"/>
                <a:sym typeface="Arial"/>
              </a:rPr>
              <a:t>giúp</a:t>
            </a:r>
            <a:r>
              <a:rPr lang="en-US" sz="2667" kern="0" dirty="0">
                <a:solidFill>
                  <a:srgbClr val="73BCFF">
                    <a:lumMod val="50000"/>
                  </a:srgbClr>
                </a:solidFill>
                <a:latin typeface="Arial"/>
                <a:sym typeface="Arial"/>
              </a:rPr>
              <a:t>!</a:t>
            </a:r>
          </a:p>
        </p:txBody>
      </p:sp>
      <p:pic>
        <p:nvPicPr>
          <p:cNvPr id="28" name="Picture 6" descr="Hình ảnh Điện Thoại điện Thoại Màu Mở điện Thoại Hoạt Hình Hình Minh Họa,  điện Thoại, điện Thoại Màu Mở, điện Thoại Hoạt Hình miễn phí tải tập tin  PNG PSDComment">
            <a:extLst>
              <a:ext uri="{FF2B5EF4-FFF2-40B4-BE49-F238E27FC236}">
                <a16:creationId xmlns:a16="http://schemas.microsoft.com/office/drawing/2014/main" id="{F275C173-F547-48F6-9368-BAC44977F608}"/>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67656" y1="67732" x2="64219" y2="58600"/>
                        <a14:foregroundMark x1="64219" y1="58600" x2="54688" y2="54338"/>
                        <a14:foregroundMark x1="54688" y1="54338" x2="44531" y2="58295"/>
                        <a14:foregroundMark x1="44531" y1="58295" x2="41875" y2="69102"/>
                        <a14:foregroundMark x1="41875" y1="69102" x2="42500" y2="78387"/>
                        <a14:foregroundMark x1="42500" y1="78387" x2="52188" y2="80974"/>
                        <a14:foregroundMark x1="52188" y1="80974" x2="59531" y2="80670"/>
                      </a14:backgroundRemoval>
                    </a14:imgEffect>
                  </a14:imgLayer>
                </a14:imgProps>
              </a:ext>
              <a:ext uri="{28A0092B-C50C-407E-A947-70E740481C1C}">
                <a14:useLocalDpi xmlns:a14="http://schemas.microsoft.com/office/drawing/2010/main" val="0"/>
              </a:ext>
            </a:extLst>
          </a:blip>
          <a:srcRect l="14043" t="7131" r="15132" b="7131"/>
          <a:stretch/>
        </p:blipFill>
        <p:spPr bwMode="auto">
          <a:xfrm>
            <a:off x="10039951" y="2692022"/>
            <a:ext cx="1186008" cy="1473957"/>
          </a:xfrm>
          <a:prstGeom prst="rect">
            <a:avLst/>
          </a:prstGeom>
          <a:noFill/>
          <a:extLst>
            <a:ext uri="{909E8E84-426E-40DD-AFC4-6F175D3DCCD1}">
              <a14:hiddenFill xmlns:a14="http://schemas.microsoft.com/office/drawing/2010/main">
                <a:solidFill>
                  <a:srgbClr val="FFFFFF"/>
                </a:solidFill>
              </a14:hiddenFill>
            </a:ext>
          </a:extLst>
        </p:spPr>
      </p:pic>
      <p:pic>
        <p:nvPicPr>
          <p:cNvPr id="21" name="Tieng-coi-xe-cuu-hoa-www_nhacchuongvui_com">
            <a:hlinkClick r:id="" action="ppaction://media"/>
            <a:extLst>
              <a:ext uri="{FF2B5EF4-FFF2-40B4-BE49-F238E27FC236}">
                <a16:creationId xmlns:a16="http://schemas.microsoft.com/office/drawing/2014/main" id="{A964BD16-726C-4745-A78B-8CDEA39B0EF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652895" y="5586203"/>
            <a:ext cx="812800" cy="812800"/>
          </a:xfrm>
          <a:prstGeom prst="rect">
            <a:avLst/>
          </a:prstGeom>
        </p:spPr>
      </p:pic>
      <p:pic>
        <p:nvPicPr>
          <p:cNvPr id="11" name="Picture 12" descr="Hình ảnh Vẽ Tay Cứu Hỏa Xe Cứu Hỏa Cứu Hỏa Xe Cứu Hỏa, Xe Hoạt Hình, Trang  Thiết Bị, Xe Tải Vẽ Tay miễn phí tải tập tin PNG PSDComment và">
            <a:extLst>
              <a:ext uri="{FF2B5EF4-FFF2-40B4-BE49-F238E27FC236}">
                <a16:creationId xmlns:a16="http://schemas.microsoft.com/office/drawing/2014/main" id="{86C79D08-1E26-4FF2-A1EF-3A11D576BC8E}"/>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9639" b="89960" l="5521" r="95313">
                        <a14:foregroundMark x1="8646" y1="44712" x2="8646" y2="61312"/>
                        <a14:foregroundMark x1="5521" y1="52209" x2="5521" y2="52209"/>
                        <a14:foregroundMark x1="38021" y1="64926" x2="54375" y2="62784"/>
                        <a14:foregroundMark x1="54375" y1="62784" x2="54688" y2="62784"/>
                        <a14:foregroundMark x1="52188" y1="64257" x2="51875" y2="59705"/>
                        <a14:foregroundMark x1="24167" y1="56493" x2="28125" y2="53949"/>
                        <a14:foregroundMark x1="25208" y1="58233" x2="25833" y2="59304"/>
                        <a14:foregroundMark x1="21354" y1="55422" x2="14479" y2="56359"/>
                        <a14:foregroundMark x1="26979" y1="63588" x2="26354" y2="65596"/>
                        <a14:foregroundMark x1="65833" y1="58902" x2="87188" y2="57028"/>
                        <a14:foregroundMark x1="93854" y1="36011" x2="95313" y2="51807"/>
                        <a14:foregroundMark x1="85313" y1="63989" x2="88854" y2="63186"/>
                        <a14:foregroundMark x1="88021" y1="60375" x2="83125" y2="61446"/>
                        <a14:foregroundMark x1="83542" y1="62517" x2="81875" y2="65060"/>
                        <a14:foregroundMark x1="66042" y1="65997" x2="63958" y2="66399"/>
                      </a14:backgroundRemoval>
                    </a14:imgEffect>
                  </a14:imgLayer>
                </a14:imgProps>
              </a:ext>
              <a:ext uri="{28A0092B-C50C-407E-A947-70E740481C1C}">
                <a14:useLocalDpi xmlns:a14="http://schemas.microsoft.com/office/drawing/2010/main" val="0"/>
              </a:ext>
            </a:extLst>
          </a:blip>
          <a:srcRect l="2996" t="28488" r="4673" b="26413"/>
          <a:stretch/>
        </p:blipFill>
        <p:spPr bwMode="auto">
          <a:xfrm>
            <a:off x="12192001" y="4706256"/>
            <a:ext cx="5661441" cy="2151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18432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42"/>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left)">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par>
                          <p:cTn id="15" fill="hold">
                            <p:stCondLst>
                              <p:cond delay="0"/>
                            </p:stCondLst>
                            <p:childTnLst>
                              <p:par>
                                <p:cTn id="16" presetID="22" presetClass="entr" presetSubtype="2"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right)">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par>
                          <p:cTn id="23" fill="hold">
                            <p:stCondLst>
                              <p:cond delay="0"/>
                            </p:stCondLst>
                            <p:childTnLst>
                              <p:par>
                                <p:cTn id="24" presetID="22" presetClass="entr" presetSubtype="8" fill="hold" grpId="0" nodeType="after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left)">
                                      <p:cBhvr>
                                        <p:cTn id="26" dur="500"/>
                                        <p:tgtEl>
                                          <p:spTgt spid="25"/>
                                        </p:tgtEl>
                                      </p:cBhvr>
                                    </p:animEffect>
                                  </p:childTnLst>
                                </p:cTn>
                              </p:par>
                            </p:childTnLst>
                          </p:cTn>
                        </p:par>
                        <p:par>
                          <p:cTn id="27" fill="hold">
                            <p:stCondLst>
                              <p:cond delay="500"/>
                            </p:stCondLst>
                            <p:childTnLst>
                              <p:par>
                                <p:cTn id="28" presetID="1" presetClass="mediacall" presetSubtype="0" fill="hold" nodeType="afterEffect">
                                  <p:stCondLst>
                                    <p:cond delay="0"/>
                                  </p:stCondLst>
                                  <p:childTnLst>
                                    <p:cmd type="call" cmd="playFrom(0.0)">
                                      <p:cBhvr>
                                        <p:cTn id="29" dur="13572" fill="hold"/>
                                        <p:tgtEl>
                                          <p:spTgt spid="21"/>
                                        </p:tgtEl>
                                      </p:cBhvr>
                                    </p:cmd>
                                  </p:childTnLst>
                                </p:cTn>
                              </p:par>
                              <p:par>
                                <p:cTn id="30" presetID="35" presetClass="path" presetSubtype="0" accel="50000" decel="50000" fill="hold" nodeType="withEffect">
                                  <p:stCondLst>
                                    <p:cond delay="0"/>
                                  </p:stCondLst>
                                  <p:childTnLst>
                                    <p:animMotion origin="layout" path="M 0.49427 -0.00432 L -1.49028 0.02315 " pathEditMode="relative" rAng="0" ptsTypes="AA">
                                      <p:cBhvr>
                                        <p:cTn id="31" dur="3000" fill="hold"/>
                                        <p:tgtEl>
                                          <p:spTgt spid="11"/>
                                        </p:tgtEl>
                                        <p:attrNameLst>
                                          <p:attrName>ppt_x</p:attrName>
                                          <p:attrName>ppt_y</p:attrName>
                                        </p:attrNameLst>
                                      </p:cBhvr>
                                      <p:rCtr x="-99236" y="1358"/>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21"/>
                </p:tgtEl>
              </p:cMediaNode>
            </p:audio>
          </p:childTnLst>
        </p:cTn>
      </p:par>
    </p:tnLst>
    <p:bldLst>
      <p:bldP spid="20" grpId="0" animBg="1"/>
      <p:bldP spid="25" grpId="0" animBg="1"/>
      <p:bldP spid="2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9" name="Picture 318">
            <a:extLst>
              <a:ext uri="{FF2B5EF4-FFF2-40B4-BE49-F238E27FC236}">
                <a16:creationId xmlns:a16="http://schemas.microsoft.com/office/drawing/2014/main" id="{3E0D13F4-21B2-AE51-6B89-BD6577096CF2}"/>
              </a:ext>
            </a:extLst>
          </p:cNvPr>
          <p:cNvPicPr>
            <a:picLocks noChangeAspect="1"/>
          </p:cNvPicPr>
          <p:nvPr/>
        </p:nvPicPr>
        <p:blipFill>
          <a:blip r:embed="rId3"/>
          <a:stretch>
            <a:fillRect/>
          </a:stretch>
        </p:blipFill>
        <p:spPr>
          <a:xfrm flipH="1">
            <a:off x="2019298" y="3324851"/>
            <a:ext cx="7776158" cy="3533149"/>
          </a:xfrm>
          <a:prstGeom prst="rect">
            <a:avLst/>
          </a:prstGeom>
        </p:spPr>
      </p:pic>
      <p:sp>
        <p:nvSpPr>
          <p:cNvPr id="11" name="Hộp Văn bản 10">
            <a:extLst>
              <a:ext uri="{FF2B5EF4-FFF2-40B4-BE49-F238E27FC236}">
                <a16:creationId xmlns:a16="http://schemas.microsoft.com/office/drawing/2014/main" id="{AAB622E7-32B2-1735-F801-1DCC0FE5515A}"/>
              </a:ext>
            </a:extLst>
          </p:cNvPr>
          <p:cNvSpPr txBox="1"/>
          <p:nvPr/>
        </p:nvSpPr>
        <p:spPr>
          <a:xfrm>
            <a:off x="4215047" y="5978046"/>
            <a:ext cx="3761906" cy="646331"/>
          </a:xfrm>
          <a:prstGeom prst="rect">
            <a:avLst/>
          </a:prstGeom>
          <a:noFill/>
        </p:spPr>
        <p:txBody>
          <a:bodyPr wrap="square" rtlCol="0">
            <a:spAutoFit/>
          </a:bodyPr>
          <a:lstStyle/>
          <a:p>
            <a:pPr algn="ctr"/>
            <a:r>
              <a:rPr lang="en-US" sz="3600" b="1">
                <a:latin typeface="UTM Duepuntozero" panose="02040603050506020204" pitchFamily="18" charset="0"/>
              </a:rPr>
              <a:t>Làm việc nhóm bốn</a:t>
            </a:r>
          </a:p>
        </p:txBody>
      </p:sp>
      <p:pic>
        <p:nvPicPr>
          <p:cNvPr id="10" name="Picture 9">
            <a:extLst>
              <a:ext uri="{FF2B5EF4-FFF2-40B4-BE49-F238E27FC236}">
                <a16:creationId xmlns:a16="http://schemas.microsoft.com/office/drawing/2014/main" id="{FB2C21F4-903C-AD6E-1659-840B477A3741}"/>
              </a:ext>
            </a:extLst>
          </p:cNvPr>
          <p:cNvPicPr>
            <a:picLocks noChangeAspect="1"/>
          </p:cNvPicPr>
          <p:nvPr/>
        </p:nvPicPr>
        <p:blipFill>
          <a:blip r:embed="rId4"/>
          <a:stretch>
            <a:fillRect/>
          </a:stretch>
        </p:blipFill>
        <p:spPr>
          <a:xfrm>
            <a:off x="273287" y="1438737"/>
            <a:ext cx="11918713" cy="2938527"/>
          </a:xfrm>
          <a:prstGeom prst="rect">
            <a:avLst/>
          </a:prstGeom>
        </p:spPr>
      </p:pic>
      <p:sp>
        <p:nvSpPr>
          <p:cNvPr id="681" name="Google Shape;681;p31"/>
          <p:cNvSpPr txBox="1">
            <a:spLocks/>
          </p:cNvSpPr>
          <p:nvPr/>
        </p:nvSpPr>
        <p:spPr>
          <a:xfrm>
            <a:off x="3665788" y="288469"/>
            <a:ext cx="5133709" cy="1435600"/>
          </a:xfrm>
          <a:prstGeom prst="rect">
            <a:avLst/>
          </a:prstGeom>
        </p:spPr>
        <p:txBody>
          <a:bodyPr spcFirstLastPara="1" wrap="square" lIns="121900" tIns="121900" rIns="121900" bIns="1219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867">
                <a:solidFill>
                  <a:srgbClr val="63519F"/>
                </a:solidFill>
                <a:latin typeface="#9Slide07 SVNUT Triumph Press" panose="00000500000000000000" pitchFamily="2" charset="0"/>
              </a:rPr>
              <a:t>Nhiệm vụ 1.</a:t>
            </a:r>
            <a:endParaRPr lang="en-US" sz="5867" dirty="0">
              <a:solidFill>
                <a:srgbClr val="63519F"/>
              </a:solidFill>
              <a:latin typeface="#9Slide07 SVNUT Triumph Press" panose="00000500000000000000" pitchFamily="2" charset="0"/>
            </a:endParaRPr>
          </a:p>
        </p:txBody>
      </p:sp>
      <p:pic>
        <p:nvPicPr>
          <p:cNvPr id="12" name="Picture 11">
            <a:extLst>
              <a:ext uri="{FF2B5EF4-FFF2-40B4-BE49-F238E27FC236}">
                <a16:creationId xmlns:a16="http://schemas.microsoft.com/office/drawing/2014/main" id="{28F3B9DA-7173-4D14-A925-615D1CF6891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75148" y1="40828" x2="75148" y2="40828"/>
                        <a14:foregroundMark x1="76923" y1="34615" x2="76923" y2="34615"/>
                        <a14:foregroundMark x1="75740" y1="35207" x2="64793" y2="37574"/>
                        <a14:foregroundMark x1="68639" y1="36982" x2="77811" y2="30769"/>
                        <a14:foregroundMark x1="31657" y1="20414" x2="31657" y2="20414"/>
                        <a14:foregroundMark x1="31065" y1="22485" x2="28107" y2="32544"/>
                        <a14:foregroundMark x1="49704" y1="84911" x2="49704" y2="84911"/>
                        <a14:foregroundMark x1="33728" y1="83728" x2="33728" y2="83728"/>
                      </a14:backgroundRemoval>
                    </a14:imgEffect>
                  </a14:imgLayer>
                </a14:imgProps>
              </a:ext>
            </a:extLst>
          </a:blip>
          <a:stretch>
            <a:fillRect/>
          </a:stretch>
        </p:blipFill>
        <p:spPr>
          <a:xfrm>
            <a:off x="-278502" y="4300079"/>
            <a:ext cx="2849589" cy="2849589"/>
          </a:xfrm>
          <a:prstGeom prst="rect">
            <a:avLst/>
          </a:prstGeom>
        </p:spPr>
      </p:pic>
    </p:spTree>
    <p:extLst>
      <p:ext uri="{BB962C8B-B14F-4D97-AF65-F5344CB8AC3E}">
        <p14:creationId xmlns:p14="http://schemas.microsoft.com/office/powerpoint/2010/main" val="2525893671"/>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0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70000">
                                          <p:cBhvr additive="base">
                                            <p:cTn id="7" dur="750" fill="hold"/>
                                            <p:tgtEl>
                                              <p:spTgt spid="9"/>
                                            </p:tgtEl>
                                            <p:attrNameLst>
                                              <p:attrName>ppt_x</p:attrName>
                                            </p:attrNameLst>
                                          </p:cBhvr>
                                          <p:tavLst>
                                            <p:tav tm="0">
                                              <p:val>
                                                <p:strVal val="#ppt_x"/>
                                              </p:val>
                                            </p:tav>
                                            <p:tav tm="100000">
                                              <p:val>
                                                <p:strVal val="#ppt_x"/>
                                              </p:val>
                                            </p:tav>
                                          </p:tavLst>
                                        </p:anim>
                                        <p:anim calcmode="lin" valueType="num" p14:bounceEnd="70000">
                                          <p:cBhvr additive="base">
                                            <p:cTn id="8" dur="75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7" name="click.wav"/>
                                            </p:tgtEl>
                                          </p:cMediaNode>
                                        </p:audio>
                                      </p:subTnLst>
                                    </p:cTn>
                                  </p:par>
                                  <p:par>
                                    <p:cTn id="8" presetID="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750" fill="hold"/>
                                            <p:tgtEl>
                                              <p:spTgt spid="9"/>
                                            </p:tgtEl>
                                            <p:attrNameLst>
                                              <p:attrName>ppt_x</p:attrName>
                                            </p:attrNameLst>
                                          </p:cBhvr>
                                          <p:tavLst>
                                            <p:tav tm="0">
                                              <p:val>
                                                <p:strVal val="#ppt_x"/>
                                              </p:val>
                                            </p:tav>
                                            <p:tav tm="100000">
                                              <p:val>
                                                <p:strVal val="#ppt_x"/>
                                              </p:val>
                                            </p:tav>
                                          </p:tavLst>
                                        </p:anim>
                                        <p:anim calcmode="lin" valueType="num">
                                          <p:cBhvr additive="base">
                                            <p:cTn id="11" dur="750" fill="hold"/>
                                            <p:tgtEl>
                                              <p:spTgt spid="9"/>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355502" y="214235"/>
            <a:ext cx="11398348" cy="6643765"/>
          </a:xfrm>
          <a:prstGeom prst="roundRect">
            <a:avLst/>
          </a:prstGeom>
          <a:solidFill>
            <a:schemeClr val="bg1">
              <a:alpha val="99000"/>
            </a:schemeClr>
          </a:solidFill>
          <a:ln w="38100">
            <a:solidFill>
              <a:schemeClr val="accent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ộp Văn bản 16">
            <a:extLst>
              <a:ext uri="{FF2B5EF4-FFF2-40B4-BE49-F238E27FC236}">
                <a16:creationId xmlns:a16="http://schemas.microsoft.com/office/drawing/2014/main" id="{E58F6DDB-135B-8136-D183-34230D274813}"/>
              </a:ext>
            </a:extLst>
          </p:cNvPr>
          <p:cNvSpPr txBox="1"/>
          <p:nvPr/>
        </p:nvSpPr>
        <p:spPr>
          <a:xfrm>
            <a:off x="1056292" y="296574"/>
            <a:ext cx="10668000" cy="1569660"/>
          </a:xfrm>
          <a:prstGeom prst="rect">
            <a:avLst/>
          </a:prstGeom>
          <a:noFill/>
        </p:spPr>
        <p:txBody>
          <a:bodyPr wrap="square">
            <a:spAutoFit/>
          </a:bodyPr>
          <a:lstStyle/>
          <a:p>
            <a:pPr algn="just"/>
            <a:r>
              <a:rPr lang="vi-VN" sz="3200">
                <a:latin typeface="Calibri" panose="020F0502020204030204" pitchFamily="34" charset="0"/>
                <a:cs typeface="Calibri" panose="020F0502020204030204" pitchFamily="34" charset="0"/>
              </a:rPr>
              <a:t>Quan sát các hình từ 7 đến 12 trang 39 và chỉ ra những việc</a:t>
            </a:r>
          </a:p>
          <a:p>
            <a:pPr algn="just"/>
            <a:r>
              <a:rPr lang="vi-VN" sz="3200">
                <a:latin typeface="Calibri" panose="020F0502020204030204" pitchFamily="34" charset="0"/>
                <a:cs typeface="Calibri" panose="020F0502020204030204" pitchFamily="34" charset="0"/>
              </a:rPr>
              <a:t>nên làm, việc không nên làm để phòng chống cháy, nổ, ô nhiễm</a:t>
            </a:r>
            <a:r>
              <a:rPr lang="en-US" sz="3200">
                <a:latin typeface="Calibri" panose="020F0502020204030204" pitchFamily="34" charset="0"/>
                <a:cs typeface="Calibri" panose="020F0502020204030204" pitchFamily="34" charset="0"/>
              </a:rPr>
              <a:t> </a:t>
            </a:r>
            <a:r>
              <a:rPr lang="vi-VN" sz="3200">
                <a:latin typeface="Calibri" panose="020F0502020204030204" pitchFamily="34" charset="0"/>
                <a:cs typeface="Calibri" panose="020F0502020204030204" pitchFamily="34" charset="0"/>
              </a:rPr>
              <a:t>môi trường khi sử dụng năng lượng chất đốt. Giải thích.</a:t>
            </a:r>
            <a:endParaRPr lang="en-US" sz="320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DDFD7819-8C9B-0C7E-4F53-B6078CFDAE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299" y="-4300"/>
            <a:ext cx="941993" cy="941993"/>
          </a:xfrm>
          <a:prstGeom prst="rect">
            <a:avLst/>
          </a:prstGeom>
        </p:spPr>
      </p:pic>
      <p:pic>
        <p:nvPicPr>
          <p:cNvPr id="8" name="Picture 7">
            <a:extLst>
              <a:ext uri="{FF2B5EF4-FFF2-40B4-BE49-F238E27FC236}">
                <a16:creationId xmlns:a16="http://schemas.microsoft.com/office/drawing/2014/main" id="{81648C96-C417-0EA3-B386-A7D6A98343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5534" y="1866234"/>
            <a:ext cx="3962329" cy="2365569"/>
          </a:xfrm>
          <a:prstGeom prst="rect">
            <a:avLst/>
          </a:prstGeom>
        </p:spPr>
      </p:pic>
      <p:pic>
        <p:nvPicPr>
          <p:cNvPr id="10" name="Picture 9">
            <a:extLst>
              <a:ext uri="{FF2B5EF4-FFF2-40B4-BE49-F238E27FC236}">
                <a16:creationId xmlns:a16="http://schemas.microsoft.com/office/drawing/2014/main" id="{3DB12767-FB22-22ED-EC33-E87185B656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58653" y="1839600"/>
            <a:ext cx="3875079" cy="2322492"/>
          </a:xfrm>
          <a:prstGeom prst="rect">
            <a:avLst/>
          </a:prstGeom>
        </p:spPr>
      </p:pic>
      <p:pic>
        <p:nvPicPr>
          <p:cNvPr id="12" name="Picture 11">
            <a:extLst>
              <a:ext uri="{FF2B5EF4-FFF2-40B4-BE49-F238E27FC236}">
                <a16:creationId xmlns:a16="http://schemas.microsoft.com/office/drawing/2014/main" id="{523E8539-3B4A-012B-B43C-DE2F2E6535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82783" y="4317632"/>
            <a:ext cx="3875080" cy="2370804"/>
          </a:xfrm>
          <a:prstGeom prst="rect">
            <a:avLst/>
          </a:prstGeom>
        </p:spPr>
      </p:pic>
      <p:pic>
        <p:nvPicPr>
          <p:cNvPr id="18" name="Picture 17">
            <a:extLst>
              <a:ext uri="{FF2B5EF4-FFF2-40B4-BE49-F238E27FC236}">
                <a16:creationId xmlns:a16="http://schemas.microsoft.com/office/drawing/2014/main" id="{E2B2052F-157A-4542-7B21-3C578D85CF3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58653" y="4299229"/>
            <a:ext cx="3914716" cy="2389207"/>
          </a:xfrm>
          <a:prstGeom prst="rect">
            <a:avLst/>
          </a:prstGeom>
        </p:spPr>
      </p:pic>
    </p:spTree>
    <p:extLst>
      <p:ext uri="{BB962C8B-B14F-4D97-AF65-F5344CB8AC3E}">
        <p14:creationId xmlns:p14="http://schemas.microsoft.com/office/powerpoint/2010/main" val="16719265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717451" y="300881"/>
            <a:ext cx="10846191" cy="5838092"/>
          </a:xfrm>
          <a:prstGeom prst="roundRect">
            <a:avLst/>
          </a:prstGeom>
          <a:solidFill>
            <a:schemeClr val="bg1">
              <a:alpha val="79000"/>
            </a:schemeClr>
          </a:solidFill>
          <a:ln w="38100">
            <a:solidFill>
              <a:schemeClr val="accent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文本框 18">
            <a:extLst>
              <a:ext uri="{FF2B5EF4-FFF2-40B4-BE49-F238E27FC236}">
                <a16:creationId xmlns:a16="http://schemas.microsoft.com/office/drawing/2014/main" id="{1F26CA21-BE73-ED1C-0548-CB3F49EB7936}"/>
              </a:ext>
            </a:extLst>
          </p:cNvPr>
          <p:cNvSpPr txBox="1"/>
          <p:nvPr/>
        </p:nvSpPr>
        <p:spPr>
          <a:xfrm>
            <a:off x="717450" y="719027"/>
            <a:ext cx="11052883" cy="1200329"/>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a:ln w="28575">
                  <a:solidFill>
                    <a:srgbClr val="C00000"/>
                  </a:solidFill>
                </a:ln>
                <a:solidFill>
                  <a:srgbClr val="FFFF00"/>
                </a:solidFill>
                <a:effectLst/>
                <a:uLnTx/>
                <a:uFillTx/>
                <a:latin typeface="LNTH-Dinomiko" panose="02000500000000000000" pitchFamily="2" charset="0"/>
                <a:ea typeface="字魂65号-时光手札体" panose="00000500000000000000" pitchFamily="2" charset="-122"/>
                <a:cs typeface="+mn-cs"/>
              </a:rPr>
              <a:t>Thảo luận nhóm.</a:t>
            </a:r>
          </a:p>
        </p:txBody>
      </p:sp>
      <p:pic>
        <p:nvPicPr>
          <p:cNvPr id="34" name="Picture 318">
            <a:extLst>
              <a:ext uri="{FF2B5EF4-FFF2-40B4-BE49-F238E27FC236}">
                <a16:creationId xmlns:a16="http://schemas.microsoft.com/office/drawing/2014/main" id="{368AF0F4-F152-6430-7758-851D09DEE023}"/>
              </a:ext>
            </a:extLst>
          </p:cNvPr>
          <p:cNvPicPr>
            <a:picLocks noChangeAspect="1"/>
          </p:cNvPicPr>
          <p:nvPr/>
        </p:nvPicPr>
        <p:blipFill>
          <a:blip r:embed="rId3"/>
          <a:stretch>
            <a:fillRect/>
          </a:stretch>
        </p:blipFill>
        <p:spPr>
          <a:xfrm flipH="1">
            <a:off x="1616367" y="1919356"/>
            <a:ext cx="8319187" cy="3779878"/>
          </a:xfrm>
          <a:prstGeom prst="rect">
            <a:avLst/>
          </a:prstGeom>
        </p:spPr>
      </p:pic>
    </p:spTree>
    <p:extLst>
      <p:ext uri="{BB962C8B-B14F-4D97-AF65-F5344CB8AC3E}">
        <p14:creationId xmlns:p14="http://schemas.microsoft.com/office/powerpoint/2010/main" val="182668508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0000">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14:bounceEnd="70000">
                                          <p:cBhvr additive="base">
                                            <p:cTn id="7" dur="750" fill="hold"/>
                                            <p:tgtEl>
                                              <p:spTgt spid="34"/>
                                            </p:tgtEl>
                                            <p:attrNameLst>
                                              <p:attrName>ppt_x</p:attrName>
                                            </p:attrNameLst>
                                          </p:cBhvr>
                                          <p:tavLst>
                                            <p:tav tm="0">
                                              <p:val>
                                                <p:strVal val="#ppt_x"/>
                                              </p:val>
                                            </p:tav>
                                            <p:tav tm="100000">
                                              <p:val>
                                                <p:strVal val="#ppt_x"/>
                                              </p:val>
                                            </p:tav>
                                          </p:tavLst>
                                        </p:anim>
                                        <p:anim calcmode="lin" valueType="num" p14:bounceEnd="70000">
                                          <p:cBhvr additive="base">
                                            <p:cTn id="8" dur="75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750" fill="hold"/>
                                            <p:tgtEl>
                                              <p:spTgt spid="34"/>
                                            </p:tgtEl>
                                            <p:attrNameLst>
                                              <p:attrName>ppt_x</p:attrName>
                                            </p:attrNameLst>
                                          </p:cBhvr>
                                          <p:tavLst>
                                            <p:tav tm="0">
                                              <p:val>
                                                <p:strVal val="#ppt_x"/>
                                              </p:val>
                                            </p:tav>
                                            <p:tav tm="100000">
                                              <p:val>
                                                <p:strVal val="#ppt_x"/>
                                              </p:val>
                                            </p:tav>
                                          </p:tavLst>
                                        </p:anim>
                                        <p:anim calcmode="lin" valueType="num">
                                          <p:cBhvr additive="base">
                                            <p:cTn id="8" dur="75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ini Theme With Doodle Gifs by Slidesgo">
  <a:themeElements>
    <a:clrScheme name="Simple Light">
      <a:dk1>
        <a:srgbClr val="FFE259"/>
      </a:dk1>
      <a:lt1>
        <a:srgbClr val="73BCFF"/>
      </a:lt1>
      <a:dk2>
        <a:srgbClr val="63519F"/>
      </a:dk2>
      <a:lt2>
        <a:srgbClr val="8AE784"/>
      </a:lt2>
      <a:accent1>
        <a:srgbClr val="000000"/>
      </a:accent1>
      <a:accent2>
        <a:srgbClr val="73BCFF"/>
      </a:accent2>
      <a:accent3>
        <a:srgbClr val="FFEAA6"/>
      </a:accent3>
      <a:accent4>
        <a:srgbClr val="73BCFF"/>
      </a:accent4>
      <a:accent5>
        <a:srgbClr val="FC7898"/>
      </a:accent5>
      <a:accent6>
        <a:srgbClr val="FFFFFF"/>
      </a:accent6>
      <a:hlink>
        <a:srgbClr val="63519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2339</TotalTime>
  <Words>778</Words>
  <Application>Microsoft Office PowerPoint</Application>
  <PresentationFormat>Widescreen</PresentationFormat>
  <Paragraphs>81</Paragraphs>
  <Slides>29</Slides>
  <Notes>2</Notes>
  <HiddenSlides>0</HiddenSlides>
  <MMClips>1</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29</vt:i4>
      </vt:variant>
    </vt:vector>
  </HeadingPairs>
  <TitlesOfParts>
    <vt:vector size="49" baseType="lpstr">
      <vt:lpstr>Aptos Display</vt:lpstr>
      <vt:lpstr>Aptos</vt:lpstr>
      <vt:lpstr>#9Slide07 Cadena</vt:lpstr>
      <vt:lpstr>Arial</vt:lpstr>
      <vt:lpstr>#9Slide07 SVNUT Triumph Press</vt:lpstr>
      <vt:lpstr>Calibri</vt:lpstr>
      <vt:lpstr>LNTH-Dinomiko</vt:lpstr>
      <vt:lpstr>Wingdings</vt:lpstr>
      <vt:lpstr>Times New Roman</vt:lpstr>
      <vt:lpstr>UTM Showcard</vt:lpstr>
      <vt:lpstr>UTM Duepuntozero</vt:lpstr>
      <vt:lpstr>Coiny</vt:lpstr>
      <vt:lpstr>Amatic SC</vt:lpstr>
      <vt:lpstr>等线</vt:lpstr>
      <vt:lpstr>Nunito</vt:lpstr>
      <vt:lpstr>Montserrat</vt:lpstr>
      <vt:lpstr>#9Slide07 Itim</vt:lpstr>
      <vt:lpstr>Custom Design</vt:lpstr>
      <vt:lpstr>Office 主题​​</vt:lpstr>
      <vt:lpstr>Mini Theme With Doodle Gifs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dc:creator>
  <dc:description>9Slide.vn</dc:description>
  <cp:lastModifiedBy>Hương</cp:lastModifiedBy>
  <cp:revision>7</cp:revision>
  <dcterms:created xsi:type="dcterms:W3CDTF">2023-08-01T09:19:19Z</dcterms:created>
  <dcterms:modified xsi:type="dcterms:W3CDTF">2024-07-07T01:41:10Z</dcterms:modified>
  <cp:category>9Slide.vn</cp:category>
</cp:coreProperties>
</file>