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1" r:id="rId1"/>
    <p:sldMasterId id="2147484347" r:id="rId2"/>
    <p:sldMasterId id="2147484359" r:id="rId3"/>
    <p:sldMasterId id="2147484383" r:id="rId4"/>
    <p:sldMasterId id="2147484395" r:id="rId5"/>
    <p:sldMasterId id="2147484416" r:id="rId6"/>
    <p:sldMasterId id="2147484448" r:id="rId7"/>
    <p:sldMasterId id="2147484464" r:id="rId8"/>
    <p:sldMasterId id="2147484476" r:id="rId9"/>
    <p:sldMasterId id="2147484481" r:id="rId10"/>
    <p:sldMasterId id="2147484493" r:id="rId11"/>
    <p:sldMasterId id="2147484506" r:id="rId12"/>
    <p:sldMasterId id="2147484509" r:id="rId13"/>
    <p:sldMasterId id="2147484522" r:id="rId14"/>
  </p:sldMasterIdLst>
  <p:notesMasterIdLst>
    <p:notesMasterId r:id="rId36"/>
  </p:notesMasterIdLst>
  <p:sldIdLst>
    <p:sldId id="575" r:id="rId15"/>
    <p:sldId id="576" r:id="rId16"/>
    <p:sldId id="577" r:id="rId17"/>
    <p:sldId id="508" r:id="rId18"/>
    <p:sldId id="578" r:id="rId19"/>
    <p:sldId id="561" r:id="rId20"/>
    <p:sldId id="562" r:id="rId21"/>
    <p:sldId id="563" r:id="rId22"/>
    <p:sldId id="579" r:id="rId23"/>
    <p:sldId id="567" r:id="rId24"/>
    <p:sldId id="568" r:id="rId25"/>
    <p:sldId id="537" r:id="rId26"/>
    <p:sldId id="574" r:id="rId27"/>
    <p:sldId id="566" r:id="rId28"/>
    <p:sldId id="570" r:id="rId29"/>
    <p:sldId id="571" r:id="rId30"/>
    <p:sldId id="572" r:id="rId31"/>
    <p:sldId id="573" r:id="rId32"/>
    <p:sldId id="581" r:id="rId33"/>
    <p:sldId id="580" r:id="rId34"/>
    <p:sldId id="490" r:id="rId35"/>
  </p:sldIdLst>
  <p:sldSz cx="12709525" cy="6769100"/>
  <p:notesSz cx="6858000" cy="9144000"/>
  <p:custDataLst>
    <p:tags r:id="rId37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2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F3FC"/>
    <a:srgbClr val="F3392B"/>
    <a:srgbClr val="C259FD"/>
    <a:srgbClr val="FEB0F3"/>
    <a:srgbClr val="FD8603"/>
    <a:srgbClr val="E6AF00"/>
    <a:srgbClr val="46FD27"/>
    <a:srgbClr val="00FF00"/>
    <a:srgbClr val="1BE341"/>
    <a:srgbClr val="DE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2" autoAdjust="0"/>
  </p:normalViewPr>
  <p:slideViewPr>
    <p:cSldViewPr>
      <p:cViewPr varScale="1">
        <p:scale>
          <a:sx n="70" d="100"/>
          <a:sy n="70" d="100"/>
        </p:scale>
        <p:origin x="-384" y="-102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550" y="685800"/>
            <a:ext cx="6438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94AE-67C3-438C-B9E1-85E8F4664E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7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6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50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2385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267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550" y="685800"/>
            <a:ext cx="6438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Clip </a:t>
            </a:r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khoi</a:t>
            </a:r>
            <a:r>
              <a:rPr lang="en-US" baseline="0" dirty="0" smtClean="0"/>
              <a:t> dong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36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98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261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1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1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346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504202"/>
      </p:ext>
    </p:extLst>
  </p:cSld>
  <p:clrMapOvr>
    <a:masterClrMapping/>
  </p:clrMapOvr>
  <p:transition advClick="0" advTm="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31104"/>
      </p:ext>
    </p:extLst>
  </p:cSld>
  <p:clrMapOvr>
    <a:masterClrMapping/>
  </p:clrMapOvr>
  <p:transition advClick="0" advTm="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356587"/>
      </p:ext>
    </p:extLst>
  </p:cSld>
  <p:clrMapOvr>
    <a:masterClrMapping/>
  </p:clrMapOvr>
  <p:transition advClick="0" advTm="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16344903"/>
      </p:ext>
    </p:extLst>
  </p:cSld>
  <p:clrMapOvr>
    <a:masterClrMapping/>
  </p:clrMapOvr>
  <p:transition advClick="0" advTm="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9952137"/>
      </p:ext>
    </p:extLst>
  </p:cSld>
  <p:clrMapOvr>
    <a:masterClrMapping/>
  </p:clrMapOvr>
  <p:transition advClick="0" advTm="0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403322"/>
      </p:ext>
    </p:extLst>
  </p:cSld>
  <p:clrMapOvr>
    <a:masterClrMapping/>
  </p:clrMapOvr>
  <p:transition advClick="0" advTm="0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909867"/>
      </p:ext>
    </p:extLst>
  </p:cSld>
  <p:clrMapOvr>
    <a:masterClrMapping/>
  </p:clrMapOvr>
  <p:transition advClick="0" advTm="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020373"/>
      </p:ext>
    </p:extLst>
  </p:cSld>
  <p:clrMapOvr>
    <a:masterClrMapping/>
  </p:clrMapOvr>
  <p:transition advClick="0" advTm="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C352AA3-D564-425D-8254-4A63F746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18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42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26339"/>
      </p:ext>
    </p:extLst>
  </p:cSld>
  <p:clrMapOvr>
    <a:masterClrMapping/>
  </p:clrMapOvr>
  <p:transition advClick="0" advTm="0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195622"/>
      </p:ext>
    </p:extLst>
  </p:cSld>
  <p:clrMapOvr>
    <a:masterClrMapping/>
  </p:clrMapOvr>
  <p:transition advClick="0" advTm="0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1395753"/>
      </p:ext>
    </p:extLst>
  </p:cSld>
  <p:clrMapOvr>
    <a:masterClrMapping/>
  </p:clrMapOvr>
  <p:transition advClick="0" advTm="0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556017"/>
      </p:ext>
    </p:extLst>
  </p:cSld>
  <p:clrMapOvr>
    <a:masterClrMapping/>
  </p:clrMapOvr>
  <p:transition advClick="0" advTm="0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869065"/>
      </p:ext>
    </p:extLst>
  </p:cSld>
  <p:clrMapOvr>
    <a:masterClrMapping/>
  </p:clrMapOvr>
  <p:transition advClick="0" advTm="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140261"/>
      </p:ext>
    </p:extLst>
  </p:cSld>
  <p:clrMapOvr>
    <a:masterClrMapping/>
  </p:clrMapOvr>
  <p:transition advClick="0" advTm="0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419351"/>
      </p:ext>
    </p:extLst>
  </p:cSld>
  <p:clrMapOvr>
    <a:masterClrMapping/>
  </p:clrMapOvr>
  <p:transition advClick="0" advTm="0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6023927"/>
      </p:ext>
    </p:extLst>
  </p:cSld>
  <p:clrMapOvr>
    <a:masterClrMapping/>
  </p:clrMapOvr>
  <p:transition advClick="0" advTm="0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9565377"/>
      </p:ext>
    </p:extLst>
  </p:cSld>
  <p:clrMapOvr>
    <a:masterClrMapping/>
  </p:clrMapOvr>
  <p:transition advClick="0" advTm="0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232140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719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65582"/>
      </p:ext>
    </p:extLst>
  </p:cSld>
  <p:clrMapOvr>
    <a:masterClrMapping/>
  </p:clrMapOvr>
  <p:transition advClick="0" advTm="0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64594"/>
      </p:ext>
    </p:extLst>
  </p:cSld>
  <p:clrMapOvr>
    <a:masterClrMapping/>
  </p:clrMapOvr>
  <p:transition advClick="0" advTm="0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805156"/>
      </p:ext>
    </p:extLst>
  </p:cSld>
  <p:clrMapOvr>
    <a:masterClrMapping/>
  </p:clrMapOvr>
  <p:transition advClick="0" advTm="0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38597"/>
      </p:ext>
    </p:extLst>
  </p:cSld>
  <p:clrMapOvr>
    <a:masterClrMapping/>
  </p:clrMapOvr>
  <p:transition advClick="0" advTm="0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5141219"/>
      </p:ext>
    </p:extLst>
  </p:cSld>
  <p:clrMapOvr>
    <a:masterClrMapping/>
  </p:clrMapOvr>
  <p:transition advClick="0" advTm="0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74511"/>
      </p:ext>
    </p:extLst>
  </p:cSld>
  <p:clrMapOvr>
    <a:masterClrMapping/>
  </p:clrMapOvr>
  <p:transition advClick="0" advTm="0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519243"/>
      </p:ext>
    </p:extLst>
  </p:cSld>
  <p:clrMapOvr>
    <a:masterClrMapping/>
  </p:clrMapOvr>
  <p:transition advClick="0" advTm="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399362"/>
      </p:ext>
    </p:extLst>
  </p:cSld>
  <p:clrMapOvr>
    <a:masterClrMapping/>
  </p:clrMapOvr>
  <p:transition advClick="0" advTm="0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74909"/>
      </p:ext>
    </p:extLst>
  </p:cSld>
  <p:clrMapOvr>
    <a:masterClrMapping/>
  </p:clrMapOvr>
  <p:transition advClick="0" advTm="0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8370293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395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255767"/>
      </p:ext>
    </p:extLst>
  </p:cSld>
  <p:clrMapOvr>
    <a:masterClrMapping/>
  </p:clrMapOvr>
  <p:transition advClick="0" advTm="0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08983"/>
      </p:ext>
    </p:extLst>
  </p:cSld>
  <p:clrMapOvr>
    <a:masterClrMapping/>
  </p:clrMapOvr>
  <p:transition advClick="0" advTm="0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694074"/>
      </p:ext>
    </p:extLst>
  </p:cSld>
  <p:clrMapOvr>
    <a:masterClrMapping/>
  </p:clrMapOvr>
  <p:transition advClick="0" advTm="0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224816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1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6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0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21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29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1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9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4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1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8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19" y="2102815"/>
            <a:ext cx="10803095" cy="14509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31" y="3835828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09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69" y="4349779"/>
            <a:ext cx="10803095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69" y="2869036"/>
            <a:ext cx="10803095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79" y="1579462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7" y="1579462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94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0" y="1515217"/>
            <a:ext cx="5615582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0" y="2146682"/>
            <a:ext cx="5615582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8" y="1515217"/>
            <a:ext cx="561778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8" y="2146682"/>
            <a:ext cx="561778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0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31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8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80" y="269511"/>
            <a:ext cx="418134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75" y="269517"/>
            <a:ext cx="7104978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80" y="1416502"/>
            <a:ext cx="418134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8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59" y="4738375"/>
            <a:ext cx="7625715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59" y="604832"/>
            <a:ext cx="7625715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59" y="5297764"/>
            <a:ext cx="7625715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3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15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06" y="271081"/>
            <a:ext cx="2859644" cy="57756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477" y="271081"/>
            <a:ext cx="8367103" cy="57756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3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2" y="3555353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0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24/11/2020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0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25" y="6273980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904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2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07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2858" y="-79970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" y="-119881"/>
            <a:ext cx="1372350" cy="19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2" y="3555353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0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24/11/2020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0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25" y="6273980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85" y="361039"/>
            <a:ext cx="10961356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2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55" y="6274354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36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4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0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8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87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2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5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79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2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1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7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02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5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7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8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943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88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781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6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5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96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9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979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50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4425451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4" y="0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4425451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4" y="0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2718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7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06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00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930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6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291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132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810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62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2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28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2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472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331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1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2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709525" cy="67691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0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0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51948"/>
      </p:ext>
    </p:extLst>
  </p:cSld>
  <p:clrMapOvr>
    <a:masterClrMapping/>
  </p:clrMapOvr>
  <p:transition advClick="0" advTm="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483151"/>
      </p:ext>
    </p:extLst>
  </p:cSld>
  <p:clrMapOvr>
    <a:masterClrMapping/>
  </p:clrMapOvr>
  <p:transition advClick="0" advTm="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6189672"/>
      </p:ext>
    </p:extLst>
  </p:cSld>
  <p:clrMapOvr>
    <a:masterClrMapping/>
  </p:clrMapOvr>
  <p:transition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594819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0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6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243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2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990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  <p:sldLayoutId id="2147484521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5009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78" y="271082"/>
            <a:ext cx="11438574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8" y="1579462"/>
            <a:ext cx="11438574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77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3" y="6273956"/>
            <a:ext cx="4024684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496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7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5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</p:sldLayoutIdLst>
  <p:timing>
    <p:tnLst>
      <p:par>
        <p:cTn id="1" dur="indefinite" restart="never" nodeType="tmRoot"/>
      </p:par>
    </p:tnLst>
  </p:timing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5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</p:sldLayoutIdLst>
  <p:timing>
    <p:tnLst>
      <p:par>
        <p:cTn id="1" dur="indefinite" restart="never" nodeType="tmRoot"/>
      </p:par>
    </p:tnLst>
  </p:timing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1" r:id="rId13"/>
    <p:sldLayoutId id="2147484462" r:id="rId14"/>
    <p:sldLayoutId id="2147484463" r:id="rId15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2020/11/24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5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6" Type="http://schemas.openxmlformats.org/officeDocument/2006/relationships/audio" Target="NULL"/><Relationship Id="rId5" Type="http://schemas.openxmlformats.org/officeDocument/2006/relationships/image" Target="../media/image23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5" Type="http://schemas.openxmlformats.org/officeDocument/2006/relationships/audio" Target="NUL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5" Type="http://schemas.openxmlformats.org/officeDocument/2006/relationships/audio" Target="NUL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5" Type="http://schemas.openxmlformats.org/officeDocument/2006/relationships/audio" Target="NUL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6000" y="3213360"/>
            <a:ext cx="3555740" cy="3555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02724" y="2881243"/>
            <a:ext cx="3983998" cy="3677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6210" y="648246"/>
            <a:ext cx="10382795" cy="2411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30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71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7130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CAÙC CON ÑEÁN VÔÙI TIEÁT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34614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8409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2394" y="2304430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2</a:t>
            </a:r>
            <a:endParaRPr kumimoji="0" lang="en-US" sz="8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695" y="1296318"/>
            <a:ext cx="3873830" cy="3960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" y="0"/>
            <a:ext cx="3898364" cy="4249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/>
          <a:stretch/>
        </p:blipFill>
        <p:spPr>
          <a:xfrm>
            <a:off x="2845109" y="2880494"/>
            <a:ext cx="3312368" cy="3766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45" y="0"/>
            <a:ext cx="377047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1" y="0"/>
            <a:ext cx="12709524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62474" y="1512342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451">
              <a:defRPr/>
            </a:pP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e! _ Dance Song for Kids _ Super Simple Songs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709525" cy="661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8298" y="2592462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Ai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nhôù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gioûi</a:t>
            </a:r>
            <a:endParaRPr kumimoji="0" lang="en-US" sz="9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0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71"/>
            <a:ext cx="12709525" cy="67637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30426" y="0"/>
            <a:ext cx="5988312" cy="6048846"/>
            <a:chOff x="3330426" y="0"/>
            <a:chExt cx="5988312" cy="60488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2433" y="0"/>
              <a:ext cx="5916305" cy="604884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330426" y="35180"/>
              <a:ext cx="620344" cy="590022"/>
            </a:xfrm>
            <a:prstGeom prst="ellipse">
              <a:avLst/>
            </a:prstGeom>
            <a:solidFill>
              <a:srgbClr val="9EF3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30226" y="6007459"/>
            <a:ext cx="9649072" cy="761641"/>
            <a:chOff x="1901193" y="5665121"/>
            <a:chExt cx="9649072" cy="761641"/>
          </a:xfrm>
        </p:grpSpPr>
        <p:sp>
          <p:nvSpPr>
            <p:cNvPr id="9" name="Rounded Rectangle 8"/>
            <p:cNvSpPr/>
            <p:nvPr/>
          </p:nvSpPr>
          <p:spPr>
            <a:xfrm>
              <a:off x="1901193" y="5665121"/>
              <a:ext cx="9649072" cy="7616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29938" y="5696586"/>
              <a:ext cx="9391581" cy="6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Luùc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naøo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cuõng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thaáy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baïn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nguû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.</a:t>
              </a:r>
              <a:endParaRPr lang="en-US" sz="3948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0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rn field stock vector. Illustration of cultivated, farmer - 97857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57"/>
            <a:ext cx="12709525" cy="67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26" y="72455"/>
            <a:ext cx="5544616" cy="604352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18458" y="144190"/>
            <a:ext cx="620344" cy="590022"/>
          </a:xfrm>
          <a:prstGeom prst="ellipse">
            <a:avLst/>
          </a:prstGeom>
          <a:solidFill>
            <a:srgbClr val="9EF3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4400" b="1" dirty="0" smtClean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lang="en-US" sz="4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5935487"/>
            <a:ext cx="13230059" cy="761641"/>
            <a:chOff x="99772" y="5360681"/>
            <a:chExt cx="13230059" cy="761641"/>
          </a:xfrm>
        </p:grpSpPr>
        <p:sp>
          <p:nvSpPr>
            <p:cNvPr id="11" name="Rounded Rectangle 10"/>
            <p:cNvSpPr/>
            <p:nvPr/>
          </p:nvSpPr>
          <p:spPr>
            <a:xfrm>
              <a:off x="1890266" y="5360681"/>
              <a:ext cx="9649072" cy="7616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9772" y="5422524"/>
              <a:ext cx="13230059" cy="63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553" b="1" dirty="0" err="1" smtClean="0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r>
                <a:rPr lang="en-US" sz="3553" b="1" dirty="0" smtClean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553" b="1" dirty="0" err="1" smtClean="0">
                  <a:solidFill>
                    <a:prstClr val="black"/>
                  </a:solidFill>
                  <a:latin typeface="VNI-Avo" pitchFamily="2" charset="0"/>
                </a:rPr>
                <a:t>muoán</a:t>
              </a:r>
              <a:r>
                <a:rPr lang="en-US" sz="3553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 smtClean="0">
                  <a:solidFill>
                    <a:prstClr val="black"/>
                  </a:solidFill>
                  <a:latin typeface="VNI-Avo" pitchFamily="2" charset="0"/>
                </a:rPr>
                <a:t>nhôø</a:t>
              </a:r>
              <a:r>
                <a:rPr lang="en-US" sz="3553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 smtClean="0">
                  <a:solidFill>
                    <a:prstClr val="black"/>
                  </a:solidFill>
                  <a:latin typeface="VNI-Avo" pitchFamily="2" charset="0"/>
                </a:rPr>
                <a:t>meøo</a:t>
              </a:r>
              <a:r>
                <a:rPr lang="en-US" sz="3553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 smtClean="0">
                  <a:solidFill>
                    <a:prstClr val="black"/>
                  </a:solidFill>
                  <a:latin typeface="VNI-Avo" pitchFamily="2" charset="0"/>
                </a:rPr>
                <a:t>ñuoåi</a:t>
              </a:r>
              <a:r>
                <a:rPr lang="en-US" sz="3553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 smtClean="0">
                  <a:solidFill>
                    <a:prstClr val="black"/>
                  </a:solidFill>
                  <a:latin typeface="VNI-Avo" pitchFamily="2" charset="0"/>
                </a:rPr>
                <a:t>luõ</a:t>
              </a:r>
              <a:r>
                <a:rPr lang="en-US" sz="3553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 smtClean="0">
                  <a:solidFill>
                    <a:prstClr val="black"/>
                  </a:solidFill>
                  <a:latin typeface="VNI-Avo" pitchFamily="2" charset="0"/>
                </a:rPr>
                <a:t>chuoät</a:t>
              </a:r>
              <a:r>
                <a:rPr lang="en-US" sz="3553" b="1" dirty="0" smtClean="0">
                  <a:solidFill>
                    <a:prstClr val="black"/>
                  </a:solidFill>
                  <a:latin typeface="VNI-Avo" pitchFamily="2" charset="0"/>
                </a:rPr>
                <a:t>.</a:t>
              </a:r>
              <a:endParaRPr lang="en-US" sz="3553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4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of plowed agricultural field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6" b="7601"/>
          <a:stretch/>
        </p:blipFill>
        <p:spPr bwMode="auto">
          <a:xfrm>
            <a:off x="1" y="-22565"/>
            <a:ext cx="12718876" cy="679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84" y="14801"/>
            <a:ext cx="5904700" cy="597666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46450" y="288206"/>
            <a:ext cx="620344" cy="590022"/>
          </a:xfrm>
          <a:prstGeom prst="ellipse">
            <a:avLst/>
          </a:prstGeom>
          <a:solidFill>
            <a:srgbClr val="9EF3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4400" b="1" dirty="0" smtClean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lang="en-US" sz="4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2179" y="5986709"/>
            <a:ext cx="11635910" cy="780111"/>
            <a:chOff x="1242194" y="5374157"/>
            <a:chExt cx="11635910" cy="780111"/>
          </a:xfrm>
        </p:grpSpPr>
        <p:sp>
          <p:nvSpPr>
            <p:cNvPr id="10" name="Rounded Rectangle 9"/>
            <p:cNvSpPr/>
            <p:nvPr/>
          </p:nvSpPr>
          <p:spPr>
            <a:xfrm>
              <a:off x="2106290" y="5392627"/>
              <a:ext cx="9649072" cy="7616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42194" y="5374157"/>
              <a:ext cx="11635910" cy="6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thaáy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moät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vaät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baét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chuoät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.</a:t>
              </a:r>
              <a:endParaRPr lang="en-US" sz="3948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Photo | Grass 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9524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/>
          <a:stretch/>
        </p:blipFill>
        <p:spPr>
          <a:xfrm>
            <a:off x="3618458" y="112702"/>
            <a:ext cx="5106559" cy="580635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6808" y="5963257"/>
            <a:ext cx="11635910" cy="761641"/>
            <a:chOff x="968855" y="5507228"/>
            <a:chExt cx="11635910" cy="761641"/>
          </a:xfrm>
        </p:grpSpPr>
        <p:sp>
          <p:nvSpPr>
            <p:cNvPr id="9" name="Rounded Rectangle 8"/>
            <p:cNvSpPr/>
            <p:nvPr/>
          </p:nvSpPr>
          <p:spPr>
            <a:xfrm>
              <a:off x="1962274" y="5507228"/>
              <a:ext cx="9649072" cy="7616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68855" y="5507228"/>
              <a:ext cx="11635910" cy="6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Khæ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con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bieát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baïn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môùi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laø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cuù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 smtClean="0">
                  <a:solidFill>
                    <a:prstClr val="black"/>
                  </a:solidFill>
                  <a:latin typeface="VNI-Avo" pitchFamily="2" charset="0"/>
                </a:rPr>
                <a:t>meøo</a:t>
              </a:r>
              <a:r>
                <a:rPr lang="en-US" sz="3948" b="1" dirty="0" smtClean="0">
                  <a:solidFill>
                    <a:prstClr val="black"/>
                  </a:solidFill>
                  <a:latin typeface="VNI-Avo" pitchFamily="2" charset="0"/>
                </a:rPr>
                <a:t>.</a:t>
              </a:r>
              <a:endParaRPr lang="en-US" sz="3948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3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32" y="213200"/>
            <a:ext cx="11995902" cy="66182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0580" y="4156266"/>
            <a:ext cx="4863909" cy="2835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364" y="2916241"/>
            <a:ext cx="2960161" cy="3860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78298" y="957960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bieát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theâm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meøo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cuù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meøo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3948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8298" y="2801671"/>
            <a:ext cx="7690164" cy="130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thích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nhaân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vaät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nhaát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?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Vì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948" b="1" dirty="0" err="1" smtClean="0">
                <a:solidFill>
                  <a:srgbClr val="FF0000"/>
                </a:solidFill>
                <a:latin typeface="VNI-Avo" pitchFamily="2" charset="0"/>
              </a:rPr>
              <a:t>sao</a:t>
            </a:r>
            <a:r>
              <a:rPr lang="en-US" sz="3948" b="1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3948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767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-1" y="0"/>
            <a:ext cx="12709525" cy="67691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229689" y="362261"/>
            <a:ext cx="8457724" cy="4279408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0255" tIns="45127" rIns="90255" bIns="45127" numCol="1" anchor="t" anchorCtr="0" compatLnSpc="1"/>
          <a:lstStyle/>
          <a:p>
            <a:pPr defTabSz="902513"/>
            <a:endParaRPr lang="zh-CN" altLang="en-US" sz="1777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31018" y="362261"/>
            <a:ext cx="10782041" cy="2482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968463" y="421593"/>
            <a:ext cx="1437898" cy="13013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741950" y="3962230"/>
            <a:ext cx="1780088" cy="17119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798552" y="3085992"/>
            <a:ext cx="1127655" cy="114257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374672" y="1143887"/>
            <a:ext cx="4364455" cy="1020853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6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CHUÛ ÑEÀ </a:t>
            </a:r>
            <a:r>
              <a:rPr lang="en-US" sz="6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11</a:t>
            </a:r>
            <a:endParaRPr lang="en-US" sz="60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VNI-Avo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8751" y="2301710"/>
            <a:ext cx="4204155" cy="1451740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8800" b="1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Baïn</a:t>
            </a:r>
            <a:r>
              <a:rPr lang="en-US" sz="88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 </a:t>
            </a:r>
            <a:r>
              <a:rPr lang="en-US" sz="8800" b="1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beø</a:t>
            </a:r>
            <a:endParaRPr lang="en-US" sz="88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VNI-Avo" pitchFamily="2" charset="0"/>
            </a:endParaRP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8" y="3675818"/>
            <a:ext cx="4584102" cy="32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679"/>
            <a:ext cx="12619459" cy="6922479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38" y="353072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285803" y="3493417"/>
            <a:ext cx="50577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Saém</a:t>
            </a:r>
            <a:r>
              <a:rPr lang="en-US" sz="9600" b="1" cap="none" spc="0" dirty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</a:t>
            </a:r>
            <a:r>
              <a:rPr lang="en-US" sz="96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vai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37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69" y="-418193"/>
            <a:ext cx="8746310" cy="8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35" y="401451"/>
            <a:ext cx="4578130" cy="3811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14" y="-25450"/>
            <a:ext cx="7150139" cy="6103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14" y="5544334"/>
            <a:ext cx="11985696" cy="1224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235441" y="3600574"/>
            <a:ext cx="5781490" cy="143412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472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541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nkey Banana Dance - Baby Monkey - Dance Along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70952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卫生间&#10;&#10;自动生成的说明">
            <a:extLst>
              <a:ext uri="{FF2B5EF4-FFF2-40B4-BE49-F238E27FC236}">
                <a16:creationId xmlns="" xmlns:a16="http://schemas.microsoft.com/office/drawing/2014/main" id="{03463513-E6FA-4ADE-A429-C66541C16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 rot="10800000">
            <a:off x="-1" y="0"/>
            <a:ext cx="12709525" cy="61619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4C5DC3-403C-4206-868E-89700B3F0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r="21290" b="11807"/>
          <a:stretch/>
        </p:blipFill>
        <p:spPr>
          <a:xfrm>
            <a:off x="882154" y="244539"/>
            <a:ext cx="6552728" cy="65994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DDF8EDC-8EC9-4CAA-959D-5000810D1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88" y="1504053"/>
            <a:ext cx="4713224" cy="53399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2154" y="2520454"/>
            <a:ext cx="6057207" cy="2737882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2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8472" b="1" dirty="0" smtClean="0">
                <a:ln/>
                <a:solidFill>
                  <a:srgbClr val="FF0000"/>
                </a:solidFill>
                <a:latin typeface="VNI-Avo" pitchFamily="2" charset="0"/>
              </a:rPr>
              <a:t> 5</a:t>
            </a:r>
          </a:p>
          <a:p>
            <a:pPr algn="ctr"/>
            <a:r>
              <a:rPr lang="en-US" sz="8472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8472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2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chuyeän</a:t>
            </a:r>
            <a:endParaRPr lang="en-US" sz="8472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rtoon monkey playing in the forest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60"/>
          <a:stretch/>
        </p:blipFill>
        <p:spPr bwMode="auto">
          <a:xfrm>
            <a:off x="0" y="-1737"/>
            <a:ext cx="12709525" cy="67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6450" y="864270"/>
            <a:ext cx="6336704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70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môùi</a:t>
            </a:r>
            <a:r>
              <a:rPr kumimoji="0" lang="en-US" sz="70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7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khæ</a:t>
            </a:r>
            <a:r>
              <a:rPr kumimoji="0" lang="en-US" sz="7000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  <a:endParaRPr kumimoji="0" lang="en-US" sz="70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0777" cy="676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77" y="-498"/>
            <a:ext cx="6210747" cy="67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2"/>
            <a:ext cx="6671538" cy="6752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/>
          <a:stretch/>
        </p:blipFill>
        <p:spPr>
          <a:xfrm>
            <a:off x="6671537" y="0"/>
            <a:ext cx="595327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1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9" y="4016779"/>
            <a:ext cx="12062811" cy="27523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131" y="2099113"/>
            <a:ext cx="4809475" cy="34837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167" y="3127689"/>
            <a:ext cx="3727598" cy="336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7735">
            <a:off x="361914" y="-324336"/>
            <a:ext cx="8347688" cy="709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31"/>
          <p:cNvSpPr/>
          <p:nvPr/>
        </p:nvSpPr>
        <p:spPr>
          <a:xfrm>
            <a:off x="1006530" y="2775808"/>
            <a:ext cx="6076475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Nghe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keå</a:t>
            </a:r>
            <a:endParaRPr lang="en-US" sz="96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Audio_ Bạn mới của khỉ con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26158" y="4601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97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09501&quot;&gt;&lt;object type=&quot;3&quot; unique_id=&quot;409502&quot;&gt;&lt;property id=&quot;20148&quot; value=&quot;5&quot;/&gt;&lt;property id=&quot;20300&quot; value=&quot;Slide 1&quot;/&gt;&lt;property id=&quot;20307&quot; value=&quot;575&quot;/&gt;&lt;/object&gt;&lt;object type=&quot;3&quot; unique_id=&quot;409503&quot;&gt;&lt;property id=&quot;20148&quot; value=&quot;5&quot;/&gt;&lt;property id=&quot;20300&quot; value=&quot;Slide 2&quot;/&gt;&lt;property id=&quot;20307&quot; value=&quot;576&quot;/&gt;&lt;/object&gt;&lt;object type=&quot;3&quot; unique_id=&quot;409504&quot;&gt;&lt;property id=&quot;20148&quot; value=&quot;5&quot;/&gt;&lt;property id=&quot;20300&quot; value=&quot;Slide 3&quot;/&gt;&lt;property id=&quot;20307&quot; value=&quot;577&quot;/&gt;&lt;/object&gt;&lt;object type=&quot;3&quot; unique_id=&quot;409505&quot;&gt;&lt;property id=&quot;20148&quot; value=&quot;5&quot;/&gt;&lt;property id=&quot;20300&quot; value=&quot;Slide 4&quot;/&gt;&lt;property id=&quot;20307&quot; value=&quot;508&quot;/&gt;&lt;/object&gt;&lt;object type=&quot;3&quot; unique_id=&quot;409506&quot;&gt;&lt;property id=&quot;20148&quot; value=&quot;5&quot;/&gt;&lt;property id=&quot;20300&quot; value=&quot;Slide 5&quot;/&gt;&lt;property id=&quot;20307&quot; value=&quot;578&quot;/&gt;&lt;/object&gt;&lt;object type=&quot;3&quot; unique_id=&quot;409507&quot;&gt;&lt;property id=&quot;20148&quot; value=&quot;5&quot;/&gt;&lt;property id=&quot;20300&quot; value=&quot;Slide 6&quot;/&gt;&lt;property id=&quot;20307&quot; value=&quot;561&quot;/&gt;&lt;/object&gt;&lt;object type=&quot;3&quot; unique_id=&quot;409508&quot;&gt;&lt;property id=&quot;20148&quot; value=&quot;5&quot;/&gt;&lt;property id=&quot;20300&quot; value=&quot;Slide 7&quot;/&gt;&lt;property id=&quot;20307&quot; value=&quot;562&quot;/&gt;&lt;/object&gt;&lt;object type=&quot;3&quot; unique_id=&quot;409509&quot;&gt;&lt;property id=&quot;20148&quot; value=&quot;5&quot;/&gt;&lt;property id=&quot;20300&quot; value=&quot;Slide 8&quot;/&gt;&lt;property id=&quot;20307&quot; value=&quot;563&quot;/&gt;&lt;/object&gt;&lt;object type=&quot;3&quot; unique_id=&quot;409510&quot;&gt;&lt;property id=&quot;20148&quot; value=&quot;5&quot;/&gt;&lt;property id=&quot;20300&quot; value=&quot;Slide 9&quot;/&gt;&lt;property id=&quot;20307&quot; value=&quot;579&quot;/&gt;&lt;/object&gt;&lt;object type=&quot;3&quot; unique_id=&quot;409511&quot;&gt;&lt;property id=&quot;20148&quot; value=&quot;5&quot;/&gt;&lt;property id=&quot;20300&quot; value=&quot;Slide 10&quot;/&gt;&lt;property id=&quot;20307&quot; value=&quot;567&quot;/&gt;&lt;/object&gt;&lt;object type=&quot;3&quot; unique_id=&quot;409512&quot;&gt;&lt;property id=&quot;20148&quot; value=&quot;5&quot;/&gt;&lt;property id=&quot;20300&quot; value=&quot;Slide 11&quot;/&gt;&lt;property id=&quot;20307&quot; value=&quot;568&quot;/&gt;&lt;/object&gt;&lt;object type=&quot;3&quot; unique_id=&quot;409513&quot;&gt;&lt;property id=&quot;20148&quot; value=&quot;5&quot;/&gt;&lt;property id=&quot;20300&quot; value=&quot;Slide 12&quot;/&gt;&lt;property id=&quot;20307&quot; value=&quot;537&quot;/&gt;&lt;/object&gt;&lt;object type=&quot;3&quot; unique_id=&quot;409514&quot;&gt;&lt;property id=&quot;20148&quot; value=&quot;5&quot;/&gt;&lt;property id=&quot;20300&quot; value=&quot;Slide 13&quot;/&gt;&lt;property id=&quot;20307&quot; value=&quot;574&quot;/&gt;&lt;/object&gt;&lt;object type=&quot;3&quot; unique_id=&quot;409515&quot;&gt;&lt;property id=&quot;20148&quot; value=&quot;5&quot;/&gt;&lt;property id=&quot;20300&quot; value=&quot;Slide 14&quot;/&gt;&lt;property id=&quot;20307&quot; value=&quot;566&quot;/&gt;&lt;/object&gt;&lt;object type=&quot;3&quot; unique_id=&quot;409516&quot;&gt;&lt;property id=&quot;20148&quot; value=&quot;5&quot;/&gt;&lt;property id=&quot;20300&quot; value=&quot;Slide 15&quot;/&gt;&lt;property id=&quot;20307&quot; value=&quot;570&quot;/&gt;&lt;/object&gt;&lt;object type=&quot;3&quot; unique_id=&quot;409517&quot;&gt;&lt;property id=&quot;20148&quot; value=&quot;5&quot;/&gt;&lt;property id=&quot;20300&quot; value=&quot;Slide 16&quot;/&gt;&lt;property id=&quot;20307&quot; value=&quot;571&quot;/&gt;&lt;/object&gt;&lt;object type=&quot;3&quot; unique_id=&quot;409518&quot;&gt;&lt;property id=&quot;20148&quot; value=&quot;5&quot;/&gt;&lt;property id=&quot;20300&quot; value=&quot;Slide 17&quot;/&gt;&lt;property id=&quot;20307&quot; value=&quot;572&quot;/&gt;&lt;/object&gt;&lt;object type=&quot;3&quot; unique_id=&quot;409519&quot;&gt;&lt;property id=&quot;20148&quot; value=&quot;5&quot;/&gt;&lt;property id=&quot;20300&quot; value=&quot;Slide 18&quot;/&gt;&lt;property id=&quot;20307&quot; value=&quot;573&quot;/&gt;&lt;/object&gt;&lt;object type=&quot;3&quot; unique_id=&quot;409520&quot;&gt;&lt;property id=&quot;20148&quot; value=&quot;5&quot;/&gt;&lt;property id=&quot;20300&quot; value=&quot;Slide 19&quot;/&gt;&lt;property id=&quot;20307&quot; value=&quot;581&quot;/&gt;&lt;/object&gt;&lt;object type=&quot;3&quot; unique_id=&quot;409521&quot;&gt;&lt;property id=&quot;20148&quot; value=&quot;5&quot;/&gt;&lt;property id=&quot;20300&quot; value=&quot;Slide 20&quot;/&gt;&lt;property id=&quot;20307&quot; value=&quot;580&quot;/&gt;&lt;/object&gt;&lt;object type=&quot;3&quot; unique_id=&quot;409522&quot;&gt;&lt;property id=&quot;20148&quot; value=&quot;5&quot;/&gt;&lt;property id=&quot;20300&quot; value=&quot;Slide 21&quot;/&gt;&lt;property id=&quot;20307&quot; value=&quot;490&quot;/&gt;&lt;/object&gt;&lt;/object&gt;&lt;object type=&quot;8&quot; unique_id=&quot;409545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自定义 241">
      <a:dk1>
        <a:sysClr val="windowText" lastClr="000000"/>
      </a:dk1>
      <a:lt1>
        <a:sysClr val="window" lastClr="FFFFFF"/>
      </a:lt1>
      <a:dk2>
        <a:srgbClr val="FDB733"/>
      </a:dk2>
      <a:lt2>
        <a:srgbClr val="048299"/>
      </a:lt2>
      <a:accent1>
        <a:srgbClr val="F84060"/>
      </a:accent1>
      <a:accent2>
        <a:srgbClr val="00B095"/>
      </a:accent2>
      <a:accent3>
        <a:srgbClr val="048299"/>
      </a:accent3>
      <a:accent4>
        <a:srgbClr val="FDB733"/>
      </a:accent4>
      <a:accent5>
        <a:srgbClr val="F84060"/>
      </a:accent5>
      <a:accent6>
        <a:srgbClr val="00B0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3131</TotalTime>
  <Words>189</Words>
  <Application>Microsoft Office PowerPoint</Application>
  <PresentationFormat>Custom</PresentationFormat>
  <Paragraphs>45</Paragraphs>
  <Slides>21</Slides>
  <Notes>14</Notes>
  <HiddenSlides>0</HiddenSlides>
  <MMClips>3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2_Office Theme</vt:lpstr>
      <vt:lpstr>2_Office 主题​​</vt:lpstr>
      <vt:lpstr>5_Office Theme</vt:lpstr>
      <vt:lpstr>1_自定义设计方案</vt:lpstr>
      <vt:lpstr>2_自定义设计方案</vt:lpstr>
      <vt:lpstr>3_自定义设计方案</vt:lpstr>
      <vt:lpstr>Office 主题​​</vt:lpstr>
      <vt:lpstr>Office Theme</vt:lpstr>
      <vt:lpstr>Office 主题</vt:lpstr>
      <vt:lpstr>1_Office 主题</vt:lpstr>
      <vt:lpstr>默认设计模板</vt:lpstr>
      <vt:lpstr>1_Office Theme</vt:lpstr>
      <vt:lpstr>1_默认设计模板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445</cp:revision>
  <dcterms:created xsi:type="dcterms:W3CDTF">2020-08-29T13:29:14Z</dcterms:created>
  <dcterms:modified xsi:type="dcterms:W3CDTF">2020-11-24T11:25:29Z</dcterms:modified>
</cp:coreProperties>
</file>