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1" r:id="rId1"/>
    <p:sldMasterId id="2147484275" r:id="rId2"/>
    <p:sldMasterId id="2147484335" r:id="rId3"/>
    <p:sldMasterId id="2147484359" r:id="rId4"/>
    <p:sldMasterId id="2147484371" r:id="rId5"/>
    <p:sldMasterId id="2147484383" r:id="rId6"/>
    <p:sldMasterId id="2147484395" r:id="rId7"/>
    <p:sldMasterId id="2147484416" r:id="rId8"/>
    <p:sldMasterId id="2147484424" r:id="rId9"/>
    <p:sldMasterId id="2147484438" r:id="rId10"/>
    <p:sldMasterId id="2147484447" r:id="rId11"/>
  </p:sldMasterIdLst>
  <p:notesMasterIdLst>
    <p:notesMasterId r:id="rId29"/>
  </p:notesMasterIdLst>
  <p:sldIdLst>
    <p:sldId id="559" r:id="rId12"/>
    <p:sldId id="518" r:id="rId13"/>
    <p:sldId id="566" r:id="rId14"/>
    <p:sldId id="567" r:id="rId15"/>
    <p:sldId id="568" r:id="rId16"/>
    <p:sldId id="569" r:id="rId17"/>
    <p:sldId id="542" r:id="rId18"/>
    <p:sldId id="570" r:id="rId19"/>
    <p:sldId id="591" r:id="rId20"/>
    <p:sldId id="552" r:id="rId21"/>
    <p:sldId id="571" r:id="rId22"/>
    <p:sldId id="555" r:id="rId23"/>
    <p:sldId id="534" r:id="rId24"/>
    <p:sldId id="535" r:id="rId25"/>
    <p:sldId id="537" r:id="rId26"/>
    <p:sldId id="538" r:id="rId27"/>
    <p:sldId id="592" r:id="rId28"/>
  </p:sldIdLst>
  <p:sldSz cx="12709525" cy="6769100"/>
  <p:notesSz cx="6858000" cy="9144000"/>
  <p:custDataLst>
    <p:tags r:id="rId30"/>
  </p:custDataLst>
  <p:defaultTextStyle>
    <a:defPPr>
      <a:defRPr lang="en-US"/>
    </a:defPPr>
    <a:lvl1pPr marL="0" algn="l" defTabSz="956280" rtl="0" eaLnBrk="1" latinLnBrk="0" hangingPunct="1">
      <a:defRPr sz="1900" kern="1200">
        <a:solidFill>
          <a:schemeClr val="tx1"/>
        </a:solidFill>
        <a:latin typeface="+mn-lt"/>
        <a:ea typeface="+mn-ea"/>
        <a:cs typeface="+mn-cs"/>
      </a:defRPr>
    </a:lvl1pPr>
    <a:lvl2pPr marL="478140" algn="l" defTabSz="956280" rtl="0" eaLnBrk="1" latinLnBrk="0" hangingPunct="1">
      <a:defRPr sz="1900" kern="1200">
        <a:solidFill>
          <a:schemeClr val="tx1"/>
        </a:solidFill>
        <a:latin typeface="+mn-lt"/>
        <a:ea typeface="+mn-ea"/>
        <a:cs typeface="+mn-cs"/>
      </a:defRPr>
    </a:lvl2pPr>
    <a:lvl3pPr marL="956280" algn="l" defTabSz="956280" rtl="0" eaLnBrk="1" latinLnBrk="0" hangingPunct="1">
      <a:defRPr sz="1900" kern="1200">
        <a:solidFill>
          <a:schemeClr val="tx1"/>
        </a:solidFill>
        <a:latin typeface="+mn-lt"/>
        <a:ea typeface="+mn-ea"/>
        <a:cs typeface="+mn-cs"/>
      </a:defRPr>
    </a:lvl3pPr>
    <a:lvl4pPr marL="1434419" algn="l" defTabSz="956280" rtl="0" eaLnBrk="1" latinLnBrk="0" hangingPunct="1">
      <a:defRPr sz="1900" kern="1200">
        <a:solidFill>
          <a:schemeClr val="tx1"/>
        </a:solidFill>
        <a:latin typeface="+mn-lt"/>
        <a:ea typeface="+mn-ea"/>
        <a:cs typeface="+mn-cs"/>
      </a:defRPr>
    </a:lvl4pPr>
    <a:lvl5pPr marL="1912559" algn="l" defTabSz="956280" rtl="0" eaLnBrk="1" latinLnBrk="0" hangingPunct="1">
      <a:defRPr sz="1900" kern="1200">
        <a:solidFill>
          <a:schemeClr val="tx1"/>
        </a:solidFill>
        <a:latin typeface="+mn-lt"/>
        <a:ea typeface="+mn-ea"/>
        <a:cs typeface="+mn-cs"/>
      </a:defRPr>
    </a:lvl5pPr>
    <a:lvl6pPr marL="2390699" algn="l" defTabSz="956280" rtl="0" eaLnBrk="1" latinLnBrk="0" hangingPunct="1">
      <a:defRPr sz="1900" kern="1200">
        <a:solidFill>
          <a:schemeClr val="tx1"/>
        </a:solidFill>
        <a:latin typeface="+mn-lt"/>
        <a:ea typeface="+mn-ea"/>
        <a:cs typeface="+mn-cs"/>
      </a:defRPr>
    </a:lvl6pPr>
    <a:lvl7pPr marL="2868839" algn="l" defTabSz="956280" rtl="0" eaLnBrk="1" latinLnBrk="0" hangingPunct="1">
      <a:defRPr sz="1900" kern="1200">
        <a:solidFill>
          <a:schemeClr val="tx1"/>
        </a:solidFill>
        <a:latin typeface="+mn-lt"/>
        <a:ea typeface="+mn-ea"/>
        <a:cs typeface="+mn-cs"/>
      </a:defRPr>
    </a:lvl7pPr>
    <a:lvl8pPr marL="3346978" algn="l" defTabSz="956280" rtl="0" eaLnBrk="1" latinLnBrk="0" hangingPunct="1">
      <a:defRPr sz="1900" kern="1200">
        <a:solidFill>
          <a:schemeClr val="tx1"/>
        </a:solidFill>
        <a:latin typeface="+mn-lt"/>
        <a:ea typeface="+mn-ea"/>
        <a:cs typeface="+mn-cs"/>
      </a:defRPr>
    </a:lvl8pPr>
    <a:lvl9pPr marL="3825118" algn="l" defTabSz="956280"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32" userDrawn="1">
          <p15:clr>
            <a:srgbClr val="A4A3A4"/>
          </p15:clr>
        </p15:guide>
        <p15:guide id="2" pos="40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EB0F3"/>
    <a:srgbClr val="9EF3FC"/>
    <a:srgbClr val="F3392B"/>
    <a:srgbClr val="C259FD"/>
    <a:srgbClr val="FFFFCC"/>
    <a:srgbClr val="FFFFFF"/>
    <a:srgbClr val="FD8603"/>
    <a:srgbClr val="E6AF00"/>
    <a:srgbClr val="46FD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2" autoAdjust="0"/>
  </p:normalViewPr>
  <p:slideViewPr>
    <p:cSldViewPr>
      <p:cViewPr>
        <p:scale>
          <a:sx n="82" d="100"/>
          <a:sy n="82" d="100"/>
        </p:scale>
        <p:origin x="-126" y="-48"/>
      </p:cViewPr>
      <p:guideLst>
        <p:guide orient="horz" pos="2132"/>
        <p:guide pos="40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782B1-1D7A-426F-857A-ACB4EAFCB3BD}" type="datetimeFigureOut">
              <a:rPr lang="en-US" smtClean="0"/>
              <a:t>11/26/2021</a:t>
            </a:fld>
            <a:endParaRPr lang="en-US"/>
          </a:p>
        </p:txBody>
      </p:sp>
      <p:sp>
        <p:nvSpPr>
          <p:cNvPr id="4" name="Slide Image Placeholder 3"/>
          <p:cNvSpPr>
            <a:spLocks noGrp="1" noRot="1" noChangeAspect="1"/>
          </p:cNvSpPr>
          <p:nvPr>
            <p:ph type="sldImg" idx="2"/>
          </p:nvPr>
        </p:nvSpPr>
        <p:spPr>
          <a:xfrm>
            <a:off x="209550" y="685800"/>
            <a:ext cx="6438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6E5206-4DE8-4E35-BE1B-AFB0DE63FE1D}" type="slidenum">
              <a:rPr lang="en-US" smtClean="0"/>
              <a:t>‹#›</a:t>
            </a:fld>
            <a:endParaRPr lang="en-US"/>
          </a:p>
        </p:txBody>
      </p:sp>
    </p:spTree>
    <p:extLst>
      <p:ext uri="{BB962C8B-B14F-4D97-AF65-F5344CB8AC3E}">
        <p14:creationId xmlns:p14="http://schemas.microsoft.com/office/powerpoint/2010/main" val="4264315046"/>
      </p:ext>
    </p:extLst>
  </p:cSld>
  <p:clrMap bg1="lt1" tx1="dk1" bg2="lt2" tx2="dk2" accent1="accent1" accent2="accent2" accent3="accent3" accent4="accent4" accent5="accent5" accent6="accent6" hlink="hlink" folHlink="folHlink"/>
  <p:notesStyle>
    <a:lvl1pPr marL="0" algn="l" defTabSz="956280" rtl="0" eaLnBrk="1" latinLnBrk="0" hangingPunct="1">
      <a:defRPr sz="1300" kern="1200">
        <a:solidFill>
          <a:schemeClr val="tx1"/>
        </a:solidFill>
        <a:latin typeface="+mn-lt"/>
        <a:ea typeface="+mn-ea"/>
        <a:cs typeface="+mn-cs"/>
      </a:defRPr>
    </a:lvl1pPr>
    <a:lvl2pPr marL="478140" algn="l" defTabSz="956280" rtl="0" eaLnBrk="1" latinLnBrk="0" hangingPunct="1">
      <a:defRPr sz="1300" kern="1200">
        <a:solidFill>
          <a:schemeClr val="tx1"/>
        </a:solidFill>
        <a:latin typeface="+mn-lt"/>
        <a:ea typeface="+mn-ea"/>
        <a:cs typeface="+mn-cs"/>
      </a:defRPr>
    </a:lvl2pPr>
    <a:lvl3pPr marL="956280" algn="l" defTabSz="956280" rtl="0" eaLnBrk="1" latinLnBrk="0" hangingPunct="1">
      <a:defRPr sz="1300" kern="1200">
        <a:solidFill>
          <a:schemeClr val="tx1"/>
        </a:solidFill>
        <a:latin typeface="+mn-lt"/>
        <a:ea typeface="+mn-ea"/>
        <a:cs typeface="+mn-cs"/>
      </a:defRPr>
    </a:lvl3pPr>
    <a:lvl4pPr marL="1434419" algn="l" defTabSz="956280" rtl="0" eaLnBrk="1" latinLnBrk="0" hangingPunct="1">
      <a:defRPr sz="1300" kern="1200">
        <a:solidFill>
          <a:schemeClr val="tx1"/>
        </a:solidFill>
        <a:latin typeface="+mn-lt"/>
        <a:ea typeface="+mn-ea"/>
        <a:cs typeface="+mn-cs"/>
      </a:defRPr>
    </a:lvl4pPr>
    <a:lvl5pPr marL="1912559" algn="l" defTabSz="956280" rtl="0" eaLnBrk="1" latinLnBrk="0" hangingPunct="1">
      <a:defRPr sz="1300" kern="1200">
        <a:solidFill>
          <a:schemeClr val="tx1"/>
        </a:solidFill>
        <a:latin typeface="+mn-lt"/>
        <a:ea typeface="+mn-ea"/>
        <a:cs typeface="+mn-cs"/>
      </a:defRPr>
    </a:lvl5pPr>
    <a:lvl6pPr marL="2390699" algn="l" defTabSz="956280" rtl="0" eaLnBrk="1" latinLnBrk="0" hangingPunct="1">
      <a:defRPr sz="1300" kern="1200">
        <a:solidFill>
          <a:schemeClr val="tx1"/>
        </a:solidFill>
        <a:latin typeface="+mn-lt"/>
        <a:ea typeface="+mn-ea"/>
        <a:cs typeface="+mn-cs"/>
      </a:defRPr>
    </a:lvl6pPr>
    <a:lvl7pPr marL="2868839" algn="l" defTabSz="956280" rtl="0" eaLnBrk="1" latinLnBrk="0" hangingPunct="1">
      <a:defRPr sz="1300" kern="1200">
        <a:solidFill>
          <a:schemeClr val="tx1"/>
        </a:solidFill>
        <a:latin typeface="+mn-lt"/>
        <a:ea typeface="+mn-ea"/>
        <a:cs typeface="+mn-cs"/>
      </a:defRPr>
    </a:lvl7pPr>
    <a:lvl8pPr marL="3346978" algn="l" defTabSz="956280" rtl="0" eaLnBrk="1" latinLnBrk="0" hangingPunct="1">
      <a:defRPr sz="1300" kern="1200">
        <a:solidFill>
          <a:schemeClr val="tx1"/>
        </a:solidFill>
        <a:latin typeface="+mn-lt"/>
        <a:ea typeface="+mn-ea"/>
        <a:cs typeface="+mn-cs"/>
      </a:defRPr>
    </a:lvl8pPr>
    <a:lvl9pPr marL="3825118" algn="l" defTabSz="95628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1090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209550" y="685800"/>
            <a:ext cx="6438900" cy="3429000"/>
          </a:xfrm>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1108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HS</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tổ</a:t>
            </a:r>
            <a:r>
              <a:rPr lang="en-US" baseline="0" dirty="0"/>
              <a:t> </a:t>
            </a:r>
            <a:r>
              <a:rPr lang="en-US" baseline="0" dirty="0" err="1"/>
              <a:t>ông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fld id="{936E5206-4DE8-4E35-BE1B-AFB0DE63FE1D}" type="slidenum">
              <a:rPr lang="en-US" smtClean="0"/>
              <a:t>3</a:t>
            </a:fld>
            <a:endParaRPr lang="en-US"/>
          </a:p>
        </p:txBody>
      </p:sp>
    </p:spTree>
    <p:extLst>
      <p:ext uri="{BB962C8B-B14F-4D97-AF65-F5344CB8AC3E}">
        <p14:creationId xmlns:p14="http://schemas.microsoft.com/office/powerpoint/2010/main" val="389924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Chúng</a:t>
            </a:r>
            <a:r>
              <a:rPr lang="en-US" altLang="zh-CN" baseline="0" dirty="0"/>
              <a:t> ta </a:t>
            </a:r>
            <a:r>
              <a:rPr lang="en-US" altLang="zh-CN" baseline="0" dirty="0" err="1"/>
              <a:t>sẽ</a:t>
            </a:r>
            <a:r>
              <a:rPr lang="en-US" altLang="zh-CN" baseline="0" dirty="0"/>
              <a:t> </a:t>
            </a:r>
            <a:r>
              <a:rPr lang="en-US" altLang="zh-CN" baseline="0" dirty="0" err="1"/>
              <a:t>cùng</a:t>
            </a:r>
            <a:r>
              <a:rPr lang="en-US" altLang="zh-CN" baseline="0" dirty="0"/>
              <a:t> </a:t>
            </a:r>
            <a:r>
              <a:rPr lang="en-US" altLang="zh-CN" baseline="0" dirty="0" err="1"/>
              <a:t>các</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đưa</a:t>
            </a:r>
            <a:r>
              <a:rPr lang="en-US" altLang="zh-CN" baseline="0" dirty="0"/>
              <a:t> </a:t>
            </a:r>
            <a:r>
              <a:rPr lang="en-US" altLang="zh-CN" baseline="0" dirty="0" err="1"/>
              <a:t>những</a:t>
            </a:r>
            <a:r>
              <a:rPr lang="en-US" altLang="zh-CN" baseline="0" dirty="0"/>
              <a:t> </a:t>
            </a:r>
            <a:r>
              <a:rPr lang="en-US" altLang="zh-CN" baseline="0" dirty="0" err="1"/>
              <a:t>ước</a:t>
            </a:r>
            <a:r>
              <a:rPr lang="en-US" altLang="zh-CN" baseline="0" dirty="0"/>
              <a:t> </a:t>
            </a:r>
            <a:r>
              <a:rPr lang="en-US" altLang="zh-CN" baseline="0" dirty="0" err="1"/>
              <a:t>mơ</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bay </a:t>
            </a:r>
            <a:r>
              <a:rPr lang="en-US" altLang="zh-CN" baseline="0" dirty="0" err="1"/>
              <a:t>thật</a:t>
            </a:r>
            <a:r>
              <a:rPr lang="en-US" altLang="zh-CN" baseline="0" dirty="0"/>
              <a:t> </a:t>
            </a:r>
            <a:r>
              <a:rPr lang="en-US" altLang="zh-CN" baseline="0" dirty="0" err="1"/>
              <a:t>xa</a:t>
            </a:r>
            <a:r>
              <a:rPr lang="en-US" altLang="zh-CN" baseline="0" dirty="0"/>
              <a:t> </a:t>
            </a:r>
            <a:r>
              <a:rPr lang="en-US" altLang="zh-CN" baseline="0" dirty="0" err="1"/>
              <a:t>cùng</a:t>
            </a:r>
            <a:r>
              <a:rPr lang="en-US" altLang="zh-CN" baseline="0" dirty="0"/>
              <a:t> </a:t>
            </a:r>
            <a:r>
              <a:rPr lang="en-US" altLang="zh-CN" baseline="0" dirty="0" err="1"/>
              <a:t>những</a:t>
            </a:r>
            <a:r>
              <a:rPr lang="en-US" altLang="zh-CN" baseline="0" dirty="0"/>
              <a:t> </a:t>
            </a:r>
            <a:r>
              <a:rPr lang="en-US" altLang="zh-CN" baseline="0" dirty="0" err="1"/>
              <a:t>chiếc</a:t>
            </a:r>
            <a:r>
              <a:rPr lang="en-US" altLang="zh-CN" baseline="0" dirty="0"/>
              <a:t> </a:t>
            </a:r>
            <a:r>
              <a:rPr lang="en-US" altLang="zh-CN" baseline="0" dirty="0" err="1"/>
              <a:t>máy</a:t>
            </a:r>
            <a:r>
              <a:rPr lang="en-US" altLang="zh-CN" baseline="0" dirty="0"/>
              <a:t> bay </a:t>
            </a:r>
            <a:r>
              <a:rPr lang="en-US" altLang="zh-CN" baseline="0" dirty="0" err="1"/>
              <a:t>giấy</a:t>
            </a:r>
            <a:r>
              <a:rPr lang="en-US" altLang="zh-CN" baseline="0" dirty="0"/>
              <a:t>  </a:t>
            </a:r>
            <a:r>
              <a:rPr lang="en-US" altLang="zh-CN" baseline="0" dirty="0" err="1"/>
              <a:t>nhé</a:t>
            </a:r>
            <a:endParaRPr lang="en-US" altLang="zh-CN" baseline="0" dirty="0"/>
          </a:p>
          <a:p>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01C82651-710A-4542-8B2A-4E082DF86A0F}" type="slidenum">
              <a:rPr lang="zh-CN" altLang="en-US" smtClean="0"/>
              <a:t>7</a:t>
            </a:fld>
            <a:endParaRPr lang="zh-CN" altLang="en-US"/>
          </a:p>
        </p:txBody>
      </p:sp>
    </p:spTree>
    <p:extLst>
      <p:ext uri="{BB962C8B-B14F-4D97-AF65-F5344CB8AC3E}">
        <p14:creationId xmlns:p14="http://schemas.microsoft.com/office/powerpoint/2010/main" val="24449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chọn</a:t>
            </a:r>
            <a:r>
              <a:rPr lang="en-US" baseline="0" dirty="0"/>
              <a:t> </a:t>
            </a:r>
            <a:r>
              <a:rPr lang="en-US" baseline="0" dirty="0" err="1"/>
              <a:t>vần</a:t>
            </a:r>
            <a:r>
              <a:rPr lang="en-US" baseline="0" dirty="0"/>
              <a:t> </a:t>
            </a:r>
            <a:r>
              <a:rPr lang="en-US" baseline="0" dirty="0" err="1"/>
              <a:t>và</a:t>
            </a:r>
            <a:r>
              <a:rPr lang="en-US" baseline="0" dirty="0"/>
              <a:t> </a:t>
            </a:r>
            <a:r>
              <a:rPr lang="en-US" baseline="0" dirty="0" err="1"/>
              <a:t>cho</a:t>
            </a:r>
            <a:r>
              <a:rPr lang="en-US" baseline="0" dirty="0"/>
              <a:t> HS </a:t>
            </a:r>
            <a:r>
              <a:rPr lang="en-US" baseline="0" dirty="0" err="1"/>
              <a:t>đọc</a:t>
            </a:r>
            <a:r>
              <a:rPr lang="en-US" baseline="0" dirty="0"/>
              <a:t>, </a:t>
            </a:r>
            <a:r>
              <a:rPr lang="en-US" baseline="0" dirty="0" err="1"/>
              <a:t>mỗi</a:t>
            </a:r>
            <a:r>
              <a:rPr lang="en-US" baseline="0" dirty="0"/>
              <a:t> </a:t>
            </a:r>
            <a:r>
              <a:rPr lang="en-US" baseline="0" dirty="0" err="1"/>
              <a:t>vần</a:t>
            </a:r>
            <a:r>
              <a:rPr lang="en-US" baseline="0" dirty="0"/>
              <a:t> </a:t>
            </a:r>
            <a:r>
              <a:rPr lang="en-US" baseline="0" dirty="0" err="1"/>
              <a:t>được</a:t>
            </a:r>
            <a:r>
              <a:rPr lang="en-US" baseline="0" dirty="0"/>
              <a:t> </a:t>
            </a:r>
            <a:r>
              <a:rPr lang="en-US" baseline="0" dirty="0" err="1"/>
              <a:t>đọc</a:t>
            </a:r>
            <a:r>
              <a:rPr lang="en-US" baseline="0" dirty="0"/>
              <a:t> </a:t>
            </a:r>
            <a:r>
              <a:rPr lang="en-US" baseline="0" dirty="0" err="1"/>
              <a:t>đúng</a:t>
            </a:r>
            <a:r>
              <a:rPr lang="en-US" baseline="0" dirty="0"/>
              <a:t> </a:t>
            </a:r>
            <a:r>
              <a:rPr lang="en-US" baseline="0" dirty="0" err="1"/>
              <a:t>sẽ</a:t>
            </a:r>
            <a:r>
              <a:rPr lang="en-US" baseline="0" dirty="0"/>
              <a:t> </a:t>
            </a:r>
            <a:r>
              <a:rPr lang="en-US" baseline="0" dirty="0" err="1"/>
              <a:t>giúp</a:t>
            </a:r>
            <a:r>
              <a:rPr lang="en-US" baseline="0" dirty="0"/>
              <a:t> 1 </a:t>
            </a:r>
            <a:r>
              <a:rPr lang="en-US" baseline="0" dirty="0" err="1"/>
              <a:t>máy</a:t>
            </a:r>
            <a:r>
              <a:rPr lang="en-US" baseline="0" dirty="0"/>
              <a:t> bay </a:t>
            </a:r>
            <a:r>
              <a:rPr lang="en-US" baseline="0" dirty="0" err="1"/>
              <a:t>bay</a:t>
            </a:r>
            <a:r>
              <a:rPr lang="en-US" baseline="0" dirty="0"/>
              <a:t> </a:t>
            </a:r>
            <a:r>
              <a:rPr lang="en-US" baseline="0" dirty="0" err="1"/>
              <a:t>đi</a:t>
            </a:r>
            <a:r>
              <a:rPr lang="en-US" baseline="0" dirty="0"/>
              <a:t>. </a:t>
            </a:r>
            <a:r>
              <a:rPr lang="en-US" baseline="0" dirty="0" err="1"/>
              <a:t>Đọc</a:t>
            </a:r>
            <a:r>
              <a:rPr lang="en-US" baseline="0" dirty="0"/>
              <a:t> </a:t>
            </a:r>
            <a:r>
              <a:rPr lang="en-US" baseline="0" dirty="0" err="1"/>
              <a:t>xong</a:t>
            </a:r>
            <a:r>
              <a:rPr lang="en-US" baseline="0" dirty="0"/>
              <a:t> </a:t>
            </a:r>
            <a:r>
              <a:rPr lang="en-US" baseline="0" dirty="0" err="1"/>
              <a:t>máy</a:t>
            </a:r>
            <a:r>
              <a:rPr lang="en-US" baseline="0" dirty="0"/>
              <a:t> bay </a:t>
            </a:r>
            <a:r>
              <a:rPr lang="en-US" baseline="0" dirty="0" err="1"/>
              <a:t>sẽ</a:t>
            </a:r>
            <a:r>
              <a:rPr lang="en-US" baseline="0" dirty="0"/>
              <a:t> bay </a:t>
            </a:r>
            <a:r>
              <a:rPr lang="en-US" baseline="0" dirty="0" err="1"/>
              <a:t>đi</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936E5206-4DE8-4E35-BE1B-AFB0DE63FE1D}" type="slidenum">
              <a:rPr lang="en-US" smtClean="0"/>
              <a:t>8</a:t>
            </a:fld>
            <a:endParaRPr lang="en-US"/>
          </a:p>
        </p:txBody>
      </p:sp>
    </p:spTree>
    <p:extLst>
      <p:ext uri="{BB962C8B-B14F-4D97-AF65-F5344CB8AC3E}">
        <p14:creationId xmlns:p14="http://schemas.microsoft.com/office/powerpoint/2010/main" val="203709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1273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đoạn</a:t>
            </a:r>
            <a:r>
              <a:rPr lang="en-US" altLang="zh-CN" baseline="0" dirty="0"/>
              <a:t> </a:t>
            </a:r>
            <a:r>
              <a:rPr lang="en-US" altLang="zh-CN" baseline="0" dirty="0" err="1"/>
              <a:t>thơ</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43E-D626-4E54-8E8A-3E27BCA25E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798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 </a:t>
            </a:r>
            <a:r>
              <a:rPr lang="en-US" altLang="zh-CN" dirty="0" err="1"/>
              <a:t>luyện</a:t>
            </a:r>
            <a:r>
              <a:rPr lang="en-US" altLang="zh-CN" baseline="0" dirty="0"/>
              <a:t> </a:t>
            </a:r>
            <a:r>
              <a:rPr lang="en-US" altLang="zh-CN" baseline="0" dirty="0" err="1"/>
              <a:t>đọc</a:t>
            </a:r>
            <a:r>
              <a:rPr lang="en-US" altLang="zh-CN" baseline="0" dirty="0"/>
              <a:t> </a:t>
            </a:r>
            <a:r>
              <a:rPr lang="en-US" altLang="zh-CN" baseline="0" dirty="0" err="1"/>
              <a:t>đoạn</a:t>
            </a:r>
            <a:r>
              <a:rPr lang="en-US" altLang="zh-CN" baseline="0" dirty="0"/>
              <a:t> </a:t>
            </a:r>
            <a:r>
              <a:rPr lang="en-US" altLang="zh-CN" baseline="0" dirty="0" err="1"/>
              <a:t>thơ</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1343E-D626-4E54-8E8A-3E27BCA25E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4519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E5206-4DE8-4E35-BE1B-AFB0DE63FE1D}" type="slidenum">
              <a:rPr lang="en-US" smtClean="0"/>
              <a:t>17</a:t>
            </a:fld>
            <a:endParaRPr lang="en-US"/>
          </a:p>
        </p:txBody>
      </p:sp>
    </p:spTree>
    <p:extLst>
      <p:ext uri="{BB962C8B-B14F-4D97-AF65-F5344CB8AC3E}">
        <p14:creationId xmlns:p14="http://schemas.microsoft.com/office/powerpoint/2010/main" val="310760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8691" y="1107814"/>
            <a:ext cx="9532144" cy="2356650"/>
          </a:xfrm>
        </p:spPr>
        <p:txBody>
          <a:bodyPr anchor="b"/>
          <a:lstStyle>
            <a:lvl1pPr algn="ctr">
              <a:defRPr sz="5922"/>
            </a:lvl1pPr>
          </a:lstStyle>
          <a:p>
            <a:r>
              <a:rPr lang="en-US"/>
              <a:t>Click to edit Master title style</a:t>
            </a:r>
            <a:endParaRPr lang="en-US" dirty="0"/>
          </a:p>
        </p:txBody>
      </p:sp>
      <p:sp>
        <p:nvSpPr>
          <p:cNvPr id="3" name="Subtitle 2"/>
          <p:cNvSpPr>
            <a:spLocks noGrp="1"/>
          </p:cNvSpPr>
          <p:nvPr>
            <p:ph type="subTitle" idx="1"/>
          </p:nvPr>
        </p:nvSpPr>
        <p:spPr>
          <a:xfrm>
            <a:off x="1588691" y="3555345"/>
            <a:ext cx="9532144" cy="1634298"/>
          </a:xfrm>
        </p:spPr>
        <p:txBody>
          <a:bodyPr/>
          <a:lstStyle>
            <a:lvl1pPr marL="0" indent="0" algn="ctr">
              <a:buNone/>
              <a:defRPr sz="2369"/>
            </a:lvl1pPr>
            <a:lvl2pPr marL="451256" indent="0" algn="ctr">
              <a:buNone/>
              <a:defRPr sz="1974"/>
            </a:lvl2pPr>
            <a:lvl3pPr marL="902513" indent="0" algn="ctr">
              <a:buNone/>
              <a:defRPr sz="1777"/>
            </a:lvl3pPr>
            <a:lvl4pPr marL="1353769" indent="0" algn="ctr">
              <a:buNone/>
              <a:defRPr sz="1579"/>
            </a:lvl4pPr>
            <a:lvl5pPr marL="1805026" indent="0" algn="ctr">
              <a:buNone/>
              <a:defRPr sz="1579"/>
            </a:lvl5pPr>
            <a:lvl6pPr marL="2256282" indent="0" algn="ctr">
              <a:buNone/>
              <a:defRPr sz="1579"/>
            </a:lvl6pPr>
            <a:lvl7pPr marL="2707538" indent="0" algn="ctr">
              <a:buNone/>
              <a:defRPr sz="1579"/>
            </a:lvl7pPr>
            <a:lvl8pPr marL="3158795" indent="0" algn="ctr">
              <a:buNone/>
              <a:defRPr sz="1579"/>
            </a:lvl8pPr>
            <a:lvl9pPr marL="3610051" indent="0" algn="ctr">
              <a:buNone/>
              <a:defRPr sz="157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417901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2506334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0335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4001162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0335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2795095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478" y="269510"/>
            <a:ext cx="4181346" cy="1146987"/>
          </a:xfrm>
        </p:spPr>
        <p:txBody>
          <a:bodyPr anchor="b"/>
          <a:lstStyle>
            <a:lvl1pPr algn="l">
              <a:defRPr sz="2632" b="1"/>
            </a:lvl1pPr>
          </a:lstStyle>
          <a:p>
            <a:r>
              <a:rPr lang="en-US"/>
              <a:t>Click to edit Master title style</a:t>
            </a:r>
          </a:p>
        </p:txBody>
      </p:sp>
      <p:sp>
        <p:nvSpPr>
          <p:cNvPr id="3" name="Content Placeholder 2"/>
          <p:cNvSpPr>
            <a:spLocks noGrp="1"/>
          </p:cNvSpPr>
          <p:nvPr>
            <p:ph idx="1"/>
          </p:nvPr>
        </p:nvSpPr>
        <p:spPr>
          <a:xfrm>
            <a:off x="4969071" y="269512"/>
            <a:ext cx="7104978" cy="5777240"/>
          </a:xfrm>
        </p:spPr>
        <p:txBody>
          <a:bodyPr/>
          <a:lstStyle>
            <a:lvl1pPr>
              <a:defRPr sz="4211"/>
            </a:lvl1pPr>
            <a:lvl2pPr>
              <a:defRPr sz="3685"/>
            </a:lvl2pPr>
            <a:lvl3pPr>
              <a:defRPr sz="3158"/>
            </a:lvl3pPr>
            <a:lvl4pPr>
              <a:defRPr sz="2632"/>
            </a:lvl4pPr>
            <a:lvl5pPr>
              <a:defRPr sz="2632"/>
            </a:lvl5pPr>
            <a:lvl6pPr>
              <a:defRPr sz="2632"/>
            </a:lvl6pPr>
            <a:lvl7pPr>
              <a:defRPr sz="2632"/>
            </a:lvl7pPr>
            <a:lvl8pPr>
              <a:defRPr sz="2632"/>
            </a:lvl8pPr>
            <a:lvl9pPr>
              <a:defRPr sz="26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5478" y="1416499"/>
            <a:ext cx="4181346" cy="4630253"/>
          </a:xfrm>
        </p:spPr>
        <p:txBody>
          <a:bodyPr/>
          <a:lstStyle>
            <a:lvl1pPr marL="0" indent="0">
              <a:buNone/>
              <a:defRPr sz="1842"/>
            </a:lvl1pPr>
            <a:lvl2pPr marL="601675" indent="0">
              <a:buNone/>
              <a:defRPr sz="1579"/>
            </a:lvl2pPr>
            <a:lvl3pPr marL="1203350" indent="0">
              <a:buNone/>
              <a:defRPr sz="1316"/>
            </a:lvl3pPr>
            <a:lvl4pPr marL="1805026" indent="0">
              <a:buNone/>
              <a:defRPr sz="1184"/>
            </a:lvl4pPr>
            <a:lvl5pPr marL="2406701" indent="0">
              <a:buNone/>
              <a:defRPr sz="1184"/>
            </a:lvl5pPr>
            <a:lvl6pPr marL="3008376" indent="0">
              <a:buNone/>
              <a:defRPr sz="1184"/>
            </a:lvl6pPr>
            <a:lvl7pPr marL="3610051" indent="0">
              <a:buNone/>
              <a:defRPr sz="1184"/>
            </a:lvl7pPr>
            <a:lvl8pPr marL="4211726" indent="0">
              <a:buNone/>
              <a:defRPr sz="1184"/>
            </a:lvl8pPr>
            <a:lvl9pPr marL="4813402" indent="0">
              <a:buNone/>
              <a:defRPr sz="1184"/>
            </a:lvl9pPr>
          </a:lstStyle>
          <a:p>
            <a:pPr lvl="0"/>
            <a:r>
              <a:rPr lang="en-US"/>
              <a:t>Click to edit Master text styles</a:t>
            </a:r>
          </a:p>
        </p:txBody>
      </p:sp>
      <p:sp>
        <p:nvSpPr>
          <p:cNvPr id="5" name="Date Placeholder 4"/>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033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0920067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91156" y="4738370"/>
            <a:ext cx="7625715" cy="559392"/>
          </a:xfrm>
        </p:spPr>
        <p:txBody>
          <a:bodyPr anchor="b"/>
          <a:lstStyle>
            <a:lvl1pPr algn="l">
              <a:defRPr sz="2632" b="1"/>
            </a:lvl1pPr>
          </a:lstStyle>
          <a:p>
            <a:r>
              <a:rPr lang="en-US"/>
              <a:t>Click to edit Master title style</a:t>
            </a:r>
          </a:p>
        </p:txBody>
      </p:sp>
      <p:sp>
        <p:nvSpPr>
          <p:cNvPr id="3" name="Picture Placeholder 2"/>
          <p:cNvSpPr>
            <a:spLocks noGrp="1"/>
          </p:cNvSpPr>
          <p:nvPr>
            <p:ph type="pic" idx="1"/>
          </p:nvPr>
        </p:nvSpPr>
        <p:spPr>
          <a:xfrm>
            <a:off x="2491156" y="604831"/>
            <a:ext cx="7625715" cy="4061460"/>
          </a:xfrm>
        </p:spPr>
        <p:txBody>
          <a:bodyPr/>
          <a:lstStyle>
            <a:lvl1pPr marL="0" indent="0">
              <a:buNone/>
              <a:defRPr sz="4211"/>
            </a:lvl1pPr>
            <a:lvl2pPr marL="601675" indent="0">
              <a:buNone/>
              <a:defRPr sz="3685"/>
            </a:lvl2pPr>
            <a:lvl3pPr marL="1203350" indent="0">
              <a:buNone/>
              <a:defRPr sz="3158"/>
            </a:lvl3pPr>
            <a:lvl4pPr marL="1805026" indent="0">
              <a:buNone/>
              <a:defRPr sz="2632"/>
            </a:lvl4pPr>
            <a:lvl5pPr marL="2406701" indent="0">
              <a:buNone/>
              <a:defRPr sz="2632"/>
            </a:lvl5pPr>
            <a:lvl6pPr marL="3008376" indent="0">
              <a:buNone/>
              <a:defRPr sz="2632"/>
            </a:lvl6pPr>
            <a:lvl7pPr marL="3610051" indent="0">
              <a:buNone/>
              <a:defRPr sz="2632"/>
            </a:lvl7pPr>
            <a:lvl8pPr marL="4211726" indent="0">
              <a:buNone/>
              <a:defRPr sz="2632"/>
            </a:lvl8pPr>
            <a:lvl9pPr marL="4813402" indent="0">
              <a:buNone/>
              <a:defRPr sz="2632"/>
            </a:lvl9pPr>
          </a:lstStyle>
          <a:p>
            <a:endParaRPr lang="en-US"/>
          </a:p>
        </p:txBody>
      </p:sp>
      <p:sp>
        <p:nvSpPr>
          <p:cNvPr id="4" name="Text Placeholder 3"/>
          <p:cNvSpPr>
            <a:spLocks noGrp="1"/>
          </p:cNvSpPr>
          <p:nvPr>
            <p:ph type="body" sz="half" idx="2"/>
          </p:nvPr>
        </p:nvSpPr>
        <p:spPr>
          <a:xfrm>
            <a:off x="2491156" y="5297762"/>
            <a:ext cx="7625715" cy="794429"/>
          </a:xfrm>
        </p:spPr>
        <p:txBody>
          <a:bodyPr/>
          <a:lstStyle>
            <a:lvl1pPr marL="0" indent="0">
              <a:buNone/>
              <a:defRPr sz="1842"/>
            </a:lvl1pPr>
            <a:lvl2pPr marL="601675" indent="0">
              <a:buNone/>
              <a:defRPr sz="1579"/>
            </a:lvl2pPr>
            <a:lvl3pPr marL="1203350" indent="0">
              <a:buNone/>
              <a:defRPr sz="1316"/>
            </a:lvl3pPr>
            <a:lvl4pPr marL="1805026" indent="0">
              <a:buNone/>
              <a:defRPr sz="1184"/>
            </a:lvl4pPr>
            <a:lvl5pPr marL="2406701" indent="0">
              <a:buNone/>
              <a:defRPr sz="1184"/>
            </a:lvl5pPr>
            <a:lvl6pPr marL="3008376" indent="0">
              <a:buNone/>
              <a:defRPr sz="1184"/>
            </a:lvl6pPr>
            <a:lvl7pPr marL="3610051" indent="0">
              <a:buNone/>
              <a:defRPr sz="1184"/>
            </a:lvl7pPr>
            <a:lvl8pPr marL="4211726" indent="0">
              <a:buNone/>
              <a:defRPr sz="1184"/>
            </a:lvl8pPr>
            <a:lvl9pPr marL="4813402" indent="0">
              <a:buNone/>
              <a:defRPr sz="1184"/>
            </a:lvl9pPr>
          </a:lstStyle>
          <a:p>
            <a:pPr lvl="0"/>
            <a:r>
              <a:rPr lang="en-US"/>
              <a:t>Click to edit Master text styles</a:t>
            </a:r>
          </a:p>
        </p:txBody>
      </p:sp>
      <p:sp>
        <p:nvSpPr>
          <p:cNvPr id="5" name="Date Placeholder 4"/>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033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88910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033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363982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4406" y="271079"/>
            <a:ext cx="2859643" cy="57756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5476" y="271079"/>
            <a:ext cx="8367104" cy="57756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033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22216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5254" y="360392"/>
            <a:ext cx="2740491" cy="57364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73780" y="360392"/>
            <a:ext cx="8062605" cy="57364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4201742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8691" y="1107814"/>
            <a:ext cx="9532144" cy="2356650"/>
          </a:xfrm>
        </p:spPr>
        <p:txBody>
          <a:bodyPr anchor="b"/>
          <a:lstStyle>
            <a:lvl1pPr algn="ctr">
              <a:defRPr sz="5922"/>
            </a:lvl1pPr>
          </a:lstStyle>
          <a:p>
            <a:r>
              <a:rPr lang="en-US"/>
              <a:t>Click to edit Master title style</a:t>
            </a:r>
            <a:endParaRPr lang="en-US" dirty="0"/>
          </a:p>
        </p:txBody>
      </p:sp>
      <p:sp>
        <p:nvSpPr>
          <p:cNvPr id="3" name="Subtitle 2"/>
          <p:cNvSpPr>
            <a:spLocks noGrp="1"/>
          </p:cNvSpPr>
          <p:nvPr>
            <p:ph type="subTitle" idx="1"/>
          </p:nvPr>
        </p:nvSpPr>
        <p:spPr>
          <a:xfrm>
            <a:off x="1588691" y="3555345"/>
            <a:ext cx="9532144" cy="1634298"/>
          </a:xfrm>
        </p:spPr>
        <p:txBody>
          <a:bodyPr/>
          <a:lstStyle>
            <a:lvl1pPr marL="0" indent="0" algn="ctr">
              <a:buNone/>
              <a:defRPr sz="2369"/>
            </a:lvl1pPr>
            <a:lvl2pPr marL="451256" indent="0" algn="ctr">
              <a:buNone/>
              <a:defRPr sz="1974"/>
            </a:lvl2pPr>
            <a:lvl3pPr marL="902513" indent="0" algn="ctr">
              <a:buNone/>
              <a:defRPr sz="1777"/>
            </a:lvl3pPr>
            <a:lvl4pPr marL="1353769" indent="0" algn="ctr">
              <a:buNone/>
              <a:defRPr sz="1579"/>
            </a:lvl4pPr>
            <a:lvl5pPr marL="1805026" indent="0" algn="ctr">
              <a:buNone/>
              <a:defRPr sz="1579"/>
            </a:lvl5pPr>
            <a:lvl6pPr marL="2256282" indent="0" algn="ctr">
              <a:buNone/>
              <a:defRPr sz="1579"/>
            </a:lvl6pPr>
            <a:lvl7pPr marL="2707538" indent="0" algn="ctr">
              <a:buNone/>
              <a:defRPr sz="1579"/>
            </a:lvl7pPr>
            <a:lvl8pPr marL="3158795" indent="0" algn="ctr">
              <a:buNone/>
              <a:defRPr sz="1579"/>
            </a:lvl8pPr>
            <a:lvl9pPr marL="3610051" indent="0" algn="ctr">
              <a:buNone/>
              <a:defRPr sz="157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138235"/>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81892420"/>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7160" y="1687575"/>
            <a:ext cx="10961965" cy="2815757"/>
          </a:xfrm>
        </p:spPr>
        <p:txBody>
          <a:bodyPr anchor="b"/>
          <a:lstStyle>
            <a:lvl1pPr>
              <a:defRPr sz="5922"/>
            </a:lvl1pPr>
          </a:lstStyle>
          <a:p>
            <a:r>
              <a:rPr lang="en-US"/>
              <a:t>Click to edit Master title style</a:t>
            </a:r>
            <a:endParaRPr lang="en-US" dirty="0"/>
          </a:p>
        </p:txBody>
      </p:sp>
      <p:sp>
        <p:nvSpPr>
          <p:cNvPr id="3" name="Text Placeholder 2"/>
          <p:cNvSpPr>
            <a:spLocks noGrp="1"/>
          </p:cNvSpPr>
          <p:nvPr>
            <p:ph type="body" idx="1"/>
          </p:nvPr>
        </p:nvSpPr>
        <p:spPr>
          <a:xfrm>
            <a:off x="867160" y="4529971"/>
            <a:ext cx="10961965" cy="1480740"/>
          </a:xfrm>
        </p:spPr>
        <p:txBody>
          <a:bodyPr/>
          <a:lstStyle>
            <a:lvl1pPr marL="0" indent="0">
              <a:buNone/>
              <a:defRPr sz="2369">
                <a:solidFill>
                  <a:schemeClr val="tx1">
                    <a:tint val="75000"/>
                  </a:schemeClr>
                </a:solidFill>
              </a:defRPr>
            </a:lvl1pPr>
            <a:lvl2pPr marL="451256" indent="0">
              <a:buNone/>
              <a:defRPr sz="1974">
                <a:solidFill>
                  <a:schemeClr val="tx1">
                    <a:tint val="75000"/>
                  </a:schemeClr>
                </a:solidFill>
              </a:defRPr>
            </a:lvl2pPr>
            <a:lvl3pPr marL="902513" indent="0">
              <a:buNone/>
              <a:defRPr sz="1777">
                <a:solidFill>
                  <a:schemeClr val="tx1">
                    <a:tint val="75000"/>
                  </a:schemeClr>
                </a:solidFill>
              </a:defRPr>
            </a:lvl3pPr>
            <a:lvl4pPr marL="1353769" indent="0">
              <a:buNone/>
              <a:defRPr sz="1579">
                <a:solidFill>
                  <a:schemeClr val="tx1">
                    <a:tint val="75000"/>
                  </a:schemeClr>
                </a:solidFill>
              </a:defRPr>
            </a:lvl4pPr>
            <a:lvl5pPr marL="1805026" indent="0">
              <a:buNone/>
              <a:defRPr sz="1579">
                <a:solidFill>
                  <a:schemeClr val="tx1">
                    <a:tint val="75000"/>
                  </a:schemeClr>
                </a:solidFill>
              </a:defRPr>
            </a:lvl5pPr>
            <a:lvl6pPr marL="2256282" indent="0">
              <a:buNone/>
              <a:defRPr sz="1579">
                <a:solidFill>
                  <a:schemeClr val="tx1">
                    <a:tint val="75000"/>
                  </a:schemeClr>
                </a:solidFill>
              </a:defRPr>
            </a:lvl6pPr>
            <a:lvl7pPr marL="2707538" indent="0">
              <a:buNone/>
              <a:defRPr sz="1579">
                <a:solidFill>
                  <a:schemeClr val="tx1">
                    <a:tint val="75000"/>
                  </a:schemeClr>
                </a:solidFill>
              </a:defRPr>
            </a:lvl7pPr>
            <a:lvl8pPr marL="3158795" indent="0">
              <a:buNone/>
              <a:defRPr sz="1579">
                <a:solidFill>
                  <a:schemeClr val="tx1">
                    <a:tint val="75000"/>
                  </a:schemeClr>
                </a:solidFill>
              </a:defRPr>
            </a:lvl8pPr>
            <a:lvl9pPr marL="3610051" indent="0">
              <a:buNone/>
              <a:defRPr sz="157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9646948"/>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73780"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34197"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128414"/>
      </p:ext>
    </p:extLst>
  </p:cSld>
  <p:clrMapOvr>
    <a:masterClrMapping/>
  </p:clrMapOvr>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5435" y="360392"/>
            <a:ext cx="10961965" cy="13083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75436" y="1659370"/>
            <a:ext cx="537672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4" name="Content Placeholder 3"/>
          <p:cNvSpPr>
            <a:spLocks noGrp="1"/>
          </p:cNvSpPr>
          <p:nvPr>
            <p:ph sz="half" idx="2"/>
          </p:nvPr>
        </p:nvSpPr>
        <p:spPr>
          <a:xfrm>
            <a:off x="875436" y="2472602"/>
            <a:ext cx="537672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34197" y="1659370"/>
            <a:ext cx="540320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6" name="Content Placeholder 5"/>
          <p:cNvSpPr>
            <a:spLocks noGrp="1"/>
          </p:cNvSpPr>
          <p:nvPr>
            <p:ph sz="quarter" idx="4"/>
          </p:nvPr>
        </p:nvSpPr>
        <p:spPr>
          <a:xfrm>
            <a:off x="6434197" y="2472602"/>
            <a:ext cx="540320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03030004"/>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96452623"/>
      </p:ext>
    </p:extLst>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68059161"/>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2859259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Content Placeholder 2"/>
          <p:cNvSpPr>
            <a:spLocks noGrp="1"/>
          </p:cNvSpPr>
          <p:nvPr>
            <p:ph idx="1"/>
          </p:nvPr>
        </p:nvSpPr>
        <p:spPr>
          <a:xfrm>
            <a:off x="5403204" y="974626"/>
            <a:ext cx="6434197" cy="4810448"/>
          </a:xfrm>
        </p:spPr>
        <p:txBody>
          <a:bodyPr/>
          <a:lstStyle>
            <a:lvl1pPr>
              <a:defRPr sz="3158"/>
            </a:lvl1pPr>
            <a:lvl2pPr>
              <a:defRPr sz="2764"/>
            </a:lvl2pPr>
            <a:lvl3pPr>
              <a:defRPr sz="2369"/>
            </a:lvl3pPr>
            <a:lvl4pPr>
              <a:defRPr sz="1974"/>
            </a:lvl4pPr>
            <a:lvl5pPr>
              <a:defRPr sz="1974"/>
            </a:lvl5pPr>
            <a:lvl6pPr>
              <a:defRPr sz="1974"/>
            </a:lvl6pPr>
            <a:lvl7pPr>
              <a:defRPr sz="1974"/>
            </a:lvl7pPr>
            <a:lvl8pPr>
              <a:defRPr sz="1974"/>
            </a:lvl8pPr>
            <a:lvl9pPr>
              <a:defRPr sz="197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97580536"/>
      </p:ext>
    </p:extLst>
  </p:cSld>
  <p:clrMapOvr>
    <a:masterClrMapping/>
  </p:clrMapOvr>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Picture Placeholder 2"/>
          <p:cNvSpPr>
            <a:spLocks noGrp="1" noChangeAspect="1"/>
          </p:cNvSpPr>
          <p:nvPr>
            <p:ph type="pic" idx="1"/>
          </p:nvPr>
        </p:nvSpPr>
        <p:spPr>
          <a:xfrm>
            <a:off x="5403204" y="974626"/>
            <a:ext cx="6434197" cy="4810448"/>
          </a:xfrm>
        </p:spPr>
        <p:txBody>
          <a:bodyPr anchor="t"/>
          <a:lstStyle>
            <a:lvl1pPr marL="0" indent="0">
              <a:buNone/>
              <a:defRPr sz="3158"/>
            </a:lvl1pPr>
            <a:lvl2pPr marL="451256" indent="0">
              <a:buNone/>
              <a:defRPr sz="2764"/>
            </a:lvl2pPr>
            <a:lvl3pPr marL="902513" indent="0">
              <a:buNone/>
              <a:defRPr sz="2369"/>
            </a:lvl3pPr>
            <a:lvl4pPr marL="1353769" indent="0">
              <a:buNone/>
              <a:defRPr sz="1974"/>
            </a:lvl4pPr>
            <a:lvl5pPr marL="1805026" indent="0">
              <a:buNone/>
              <a:defRPr sz="1974"/>
            </a:lvl5pPr>
            <a:lvl6pPr marL="2256282" indent="0">
              <a:buNone/>
              <a:defRPr sz="1974"/>
            </a:lvl6pPr>
            <a:lvl7pPr marL="2707538" indent="0">
              <a:buNone/>
              <a:defRPr sz="1974"/>
            </a:lvl7pPr>
            <a:lvl8pPr marL="3158795" indent="0">
              <a:buNone/>
              <a:defRPr sz="1974"/>
            </a:lvl8pPr>
            <a:lvl9pPr marL="3610051" indent="0">
              <a:buNone/>
              <a:defRPr sz="1974"/>
            </a:lvl9pPr>
          </a:lstStyle>
          <a:p>
            <a:r>
              <a:rPr lang="en-US"/>
              <a:t>Click icon to add picture</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1947239"/>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9540734"/>
      </p:ext>
    </p:extLst>
  </p:cSld>
  <p:clrMapOvr>
    <a:masterClrMapping/>
  </p:clrMapOvr>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5254" y="360392"/>
            <a:ext cx="2740491" cy="57364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73780" y="360392"/>
            <a:ext cx="8062605" cy="57364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4674455"/>
      </p:ext>
    </p:extLst>
  </p:cSld>
  <p:clrMapOvr>
    <a:masterClrMapping/>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8691" y="1107814"/>
            <a:ext cx="9532144" cy="2356650"/>
          </a:xfrm>
        </p:spPr>
        <p:txBody>
          <a:bodyPr anchor="b"/>
          <a:lstStyle>
            <a:lvl1pPr algn="ctr">
              <a:defRPr sz="5922"/>
            </a:lvl1pPr>
          </a:lstStyle>
          <a:p>
            <a:r>
              <a:rPr lang="en-US"/>
              <a:t>Click to edit Master title style</a:t>
            </a:r>
            <a:endParaRPr lang="en-US" dirty="0"/>
          </a:p>
        </p:txBody>
      </p:sp>
      <p:sp>
        <p:nvSpPr>
          <p:cNvPr id="3" name="Subtitle 2"/>
          <p:cNvSpPr>
            <a:spLocks noGrp="1"/>
          </p:cNvSpPr>
          <p:nvPr>
            <p:ph type="subTitle" idx="1"/>
          </p:nvPr>
        </p:nvSpPr>
        <p:spPr>
          <a:xfrm>
            <a:off x="1588691" y="3555345"/>
            <a:ext cx="9532144" cy="1634298"/>
          </a:xfrm>
        </p:spPr>
        <p:txBody>
          <a:bodyPr/>
          <a:lstStyle>
            <a:lvl1pPr marL="0" indent="0" algn="ctr">
              <a:buNone/>
              <a:defRPr sz="2369"/>
            </a:lvl1pPr>
            <a:lvl2pPr marL="451256" indent="0" algn="ctr">
              <a:buNone/>
              <a:defRPr sz="1974"/>
            </a:lvl2pPr>
            <a:lvl3pPr marL="902513" indent="0" algn="ctr">
              <a:buNone/>
              <a:defRPr sz="1777"/>
            </a:lvl3pPr>
            <a:lvl4pPr marL="1353769" indent="0" algn="ctr">
              <a:buNone/>
              <a:defRPr sz="1579"/>
            </a:lvl4pPr>
            <a:lvl5pPr marL="1805026" indent="0" algn="ctr">
              <a:buNone/>
              <a:defRPr sz="1579"/>
            </a:lvl5pPr>
            <a:lvl6pPr marL="2256282" indent="0" algn="ctr">
              <a:buNone/>
              <a:defRPr sz="1579"/>
            </a:lvl6pPr>
            <a:lvl7pPr marL="2707538" indent="0" algn="ctr">
              <a:buNone/>
              <a:defRPr sz="1579"/>
            </a:lvl7pPr>
            <a:lvl8pPr marL="3158795" indent="0" algn="ctr">
              <a:buNone/>
              <a:defRPr sz="1579"/>
            </a:lvl8pPr>
            <a:lvl9pPr marL="3610051" indent="0" algn="ctr">
              <a:buNone/>
              <a:defRPr sz="157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0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231797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0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1071569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7160" y="1687575"/>
            <a:ext cx="10961965" cy="2815757"/>
          </a:xfrm>
        </p:spPr>
        <p:txBody>
          <a:bodyPr anchor="b"/>
          <a:lstStyle>
            <a:lvl1pPr>
              <a:defRPr sz="5922"/>
            </a:lvl1pPr>
          </a:lstStyle>
          <a:p>
            <a:r>
              <a:rPr lang="en-US"/>
              <a:t>Click to edit Master title style</a:t>
            </a:r>
            <a:endParaRPr lang="en-US" dirty="0"/>
          </a:p>
        </p:txBody>
      </p:sp>
      <p:sp>
        <p:nvSpPr>
          <p:cNvPr id="3" name="Text Placeholder 2"/>
          <p:cNvSpPr>
            <a:spLocks noGrp="1"/>
          </p:cNvSpPr>
          <p:nvPr>
            <p:ph type="body" idx="1"/>
          </p:nvPr>
        </p:nvSpPr>
        <p:spPr>
          <a:xfrm>
            <a:off x="867160" y="4529971"/>
            <a:ext cx="10961965" cy="1480740"/>
          </a:xfrm>
        </p:spPr>
        <p:txBody>
          <a:bodyPr/>
          <a:lstStyle>
            <a:lvl1pPr marL="0" indent="0">
              <a:buNone/>
              <a:defRPr sz="2369">
                <a:solidFill>
                  <a:schemeClr val="tx1">
                    <a:tint val="75000"/>
                  </a:schemeClr>
                </a:solidFill>
              </a:defRPr>
            </a:lvl1pPr>
            <a:lvl2pPr marL="451256" indent="0">
              <a:buNone/>
              <a:defRPr sz="1974">
                <a:solidFill>
                  <a:schemeClr val="tx1">
                    <a:tint val="75000"/>
                  </a:schemeClr>
                </a:solidFill>
              </a:defRPr>
            </a:lvl2pPr>
            <a:lvl3pPr marL="902513" indent="0">
              <a:buNone/>
              <a:defRPr sz="1777">
                <a:solidFill>
                  <a:schemeClr val="tx1">
                    <a:tint val="75000"/>
                  </a:schemeClr>
                </a:solidFill>
              </a:defRPr>
            </a:lvl3pPr>
            <a:lvl4pPr marL="1353769" indent="0">
              <a:buNone/>
              <a:defRPr sz="1579">
                <a:solidFill>
                  <a:schemeClr val="tx1">
                    <a:tint val="75000"/>
                  </a:schemeClr>
                </a:solidFill>
              </a:defRPr>
            </a:lvl4pPr>
            <a:lvl5pPr marL="1805026" indent="0">
              <a:buNone/>
              <a:defRPr sz="1579">
                <a:solidFill>
                  <a:schemeClr val="tx1">
                    <a:tint val="75000"/>
                  </a:schemeClr>
                </a:solidFill>
              </a:defRPr>
            </a:lvl5pPr>
            <a:lvl6pPr marL="2256282" indent="0">
              <a:buNone/>
              <a:defRPr sz="1579">
                <a:solidFill>
                  <a:schemeClr val="tx1">
                    <a:tint val="75000"/>
                  </a:schemeClr>
                </a:solidFill>
              </a:defRPr>
            </a:lvl6pPr>
            <a:lvl7pPr marL="2707538" indent="0">
              <a:buNone/>
              <a:defRPr sz="1579">
                <a:solidFill>
                  <a:schemeClr val="tx1">
                    <a:tint val="75000"/>
                  </a:schemeClr>
                </a:solidFill>
              </a:defRPr>
            </a:lvl7pPr>
            <a:lvl8pPr marL="3158795" indent="0">
              <a:buNone/>
              <a:defRPr sz="1579">
                <a:solidFill>
                  <a:schemeClr val="tx1">
                    <a:tint val="75000"/>
                  </a:schemeClr>
                </a:solidFill>
              </a:defRPr>
            </a:lvl8pPr>
            <a:lvl9pPr marL="3610051" indent="0">
              <a:buNone/>
              <a:defRPr sz="157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0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502617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73780"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34197"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0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3883429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5435" y="360392"/>
            <a:ext cx="10961965" cy="13083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75436" y="1659370"/>
            <a:ext cx="537672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4" name="Content Placeholder 3"/>
          <p:cNvSpPr>
            <a:spLocks noGrp="1"/>
          </p:cNvSpPr>
          <p:nvPr>
            <p:ph sz="half" idx="2"/>
          </p:nvPr>
        </p:nvSpPr>
        <p:spPr>
          <a:xfrm>
            <a:off x="875436" y="2472602"/>
            <a:ext cx="537672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34197" y="1659370"/>
            <a:ext cx="540320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6" name="Content Placeholder 5"/>
          <p:cNvSpPr>
            <a:spLocks noGrp="1"/>
          </p:cNvSpPr>
          <p:nvPr>
            <p:ph sz="quarter" idx="4"/>
          </p:nvPr>
        </p:nvSpPr>
        <p:spPr>
          <a:xfrm>
            <a:off x="6434197" y="2472602"/>
            <a:ext cx="540320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320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29386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320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164545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7160" y="1687575"/>
            <a:ext cx="10961965" cy="2815757"/>
          </a:xfrm>
        </p:spPr>
        <p:txBody>
          <a:bodyPr anchor="b"/>
          <a:lstStyle>
            <a:lvl1pPr>
              <a:defRPr sz="5922"/>
            </a:lvl1pPr>
          </a:lstStyle>
          <a:p>
            <a:r>
              <a:rPr lang="en-US"/>
              <a:t>Click to edit Master title style</a:t>
            </a:r>
            <a:endParaRPr lang="en-US" dirty="0"/>
          </a:p>
        </p:txBody>
      </p:sp>
      <p:sp>
        <p:nvSpPr>
          <p:cNvPr id="3" name="Text Placeholder 2"/>
          <p:cNvSpPr>
            <a:spLocks noGrp="1"/>
          </p:cNvSpPr>
          <p:nvPr>
            <p:ph type="body" idx="1"/>
          </p:nvPr>
        </p:nvSpPr>
        <p:spPr>
          <a:xfrm>
            <a:off x="867160" y="4529971"/>
            <a:ext cx="10961965" cy="1480740"/>
          </a:xfrm>
        </p:spPr>
        <p:txBody>
          <a:bodyPr/>
          <a:lstStyle>
            <a:lvl1pPr marL="0" indent="0">
              <a:buNone/>
              <a:defRPr sz="2369">
                <a:solidFill>
                  <a:schemeClr val="tx1">
                    <a:tint val="75000"/>
                  </a:schemeClr>
                </a:solidFill>
              </a:defRPr>
            </a:lvl1pPr>
            <a:lvl2pPr marL="451256" indent="0">
              <a:buNone/>
              <a:defRPr sz="1974">
                <a:solidFill>
                  <a:schemeClr val="tx1">
                    <a:tint val="75000"/>
                  </a:schemeClr>
                </a:solidFill>
              </a:defRPr>
            </a:lvl2pPr>
            <a:lvl3pPr marL="902513" indent="0">
              <a:buNone/>
              <a:defRPr sz="1777">
                <a:solidFill>
                  <a:schemeClr val="tx1">
                    <a:tint val="75000"/>
                  </a:schemeClr>
                </a:solidFill>
              </a:defRPr>
            </a:lvl3pPr>
            <a:lvl4pPr marL="1353769" indent="0">
              <a:buNone/>
              <a:defRPr sz="1579">
                <a:solidFill>
                  <a:schemeClr val="tx1">
                    <a:tint val="75000"/>
                  </a:schemeClr>
                </a:solidFill>
              </a:defRPr>
            </a:lvl4pPr>
            <a:lvl5pPr marL="1805026" indent="0">
              <a:buNone/>
              <a:defRPr sz="1579">
                <a:solidFill>
                  <a:schemeClr val="tx1">
                    <a:tint val="75000"/>
                  </a:schemeClr>
                </a:solidFill>
              </a:defRPr>
            </a:lvl5pPr>
            <a:lvl6pPr marL="2256282" indent="0">
              <a:buNone/>
              <a:defRPr sz="1579">
                <a:solidFill>
                  <a:schemeClr val="tx1">
                    <a:tint val="75000"/>
                  </a:schemeClr>
                </a:solidFill>
              </a:defRPr>
            </a:lvl6pPr>
            <a:lvl7pPr marL="2707538" indent="0">
              <a:buNone/>
              <a:defRPr sz="1579">
                <a:solidFill>
                  <a:schemeClr val="tx1">
                    <a:tint val="75000"/>
                  </a:schemeClr>
                </a:solidFill>
              </a:defRPr>
            </a:lvl7pPr>
            <a:lvl8pPr marL="3158795" indent="0">
              <a:buNone/>
              <a:defRPr sz="1579">
                <a:solidFill>
                  <a:schemeClr val="tx1">
                    <a:tint val="75000"/>
                  </a:schemeClr>
                </a:solidFill>
              </a:defRPr>
            </a:lvl8pPr>
            <a:lvl9pPr marL="3610051" indent="0">
              <a:buNone/>
              <a:defRPr sz="157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1217808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320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252684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Content Placeholder 2"/>
          <p:cNvSpPr>
            <a:spLocks noGrp="1"/>
          </p:cNvSpPr>
          <p:nvPr>
            <p:ph idx="1"/>
          </p:nvPr>
        </p:nvSpPr>
        <p:spPr>
          <a:xfrm>
            <a:off x="5403204" y="974626"/>
            <a:ext cx="6434197" cy="4810448"/>
          </a:xfrm>
        </p:spPr>
        <p:txBody>
          <a:bodyPr/>
          <a:lstStyle>
            <a:lvl1pPr>
              <a:defRPr sz="3158"/>
            </a:lvl1pPr>
            <a:lvl2pPr>
              <a:defRPr sz="2764"/>
            </a:lvl2pPr>
            <a:lvl3pPr>
              <a:defRPr sz="2369"/>
            </a:lvl3pPr>
            <a:lvl4pPr>
              <a:defRPr sz="1974"/>
            </a:lvl4pPr>
            <a:lvl5pPr>
              <a:defRPr sz="1974"/>
            </a:lvl5pPr>
            <a:lvl6pPr>
              <a:defRPr sz="1974"/>
            </a:lvl6pPr>
            <a:lvl7pPr>
              <a:defRPr sz="1974"/>
            </a:lvl7pPr>
            <a:lvl8pPr>
              <a:defRPr sz="1974"/>
            </a:lvl8pPr>
            <a:lvl9pPr>
              <a:defRPr sz="197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0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253748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Picture Placeholder 2"/>
          <p:cNvSpPr>
            <a:spLocks noGrp="1" noChangeAspect="1"/>
          </p:cNvSpPr>
          <p:nvPr>
            <p:ph type="pic" idx="1"/>
          </p:nvPr>
        </p:nvSpPr>
        <p:spPr>
          <a:xfrm>
            <a:off x="5403204" y="974626"/>
            <a:ext cx="6434197" cy="4810448"/>
          </a:xfrm>
        </p:spPr>
        <p:txBody>
          <a:bodyPr anchor="t"/>
          <a:lstStyle>
            <a:lvl1pPr marL="0" indent="0">
              <a:buNone/>
              <a:defRPr sz="3158"/>
            </a:lvl1pPr>
            <a:lvl2pPr marL="451256" indent="0">
              <a:buNone/>
              <a:defRPr sz="2764"/>
            </a:lvl2pPr>
            <a:lvl3pPr marL="902513" indent="0">
              <a:buNone/>
              <a:defRPr sz="2369"/>
            </a:lvl3pPr>
            <a:lvl4pPr marL="1353769" indent="0">
              <a:buNone/>
              <a:defRPr sz="1974"/>
            </a:lvl4pPr>
            <a:lvl5pPr marL="1805026" indent="0">
              <a:buNone/>
              <a:defRPr sz="1974"/>
            </a:lvl5pPr>
            <a:lvl6pPr marL="2256282" indent="0">
              <a:buNone/>
              <a:defRPr sz="1974"/>
            </a:lvl6pPr>
            <a:lvl7pPr marL="2707538" indent="0">
              <a:buNone/>
              <a:defRPr sz="1974"/>
            </a:lvl7pPr>
            <a:lvl8pPr marL="3158795" indent="0">
              <a:buNone/>
              <a:defRPr sz="1974"/>
            </a:lvl8pPr>
            <a:lvl9pPr marL="3610051" indent="0">
              <a:buNone/>
              <a:defRPr sz="1974"/>
            </a:lvl9pPr>
          </a:lstStyle>
          <a:p>
            <a:r>
              <a:rPr lang="en-US"/>
              <a:t>Click icon to add picture</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0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1468292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0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907577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5254" y="360392"/>
            <a:ext cx="2740491" cy="57364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73780" y="360392"/>
            <a:ext cx="8062605" cy="57364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53205"/>
            <a:fld id="{EF212047-D50F-4EC1-8EB7-3A16F2E20173}" type="datetimeFigureOut">
              <a:rPr lang="en-US" smtClean="0">
                <a:solidFill>
                  <a:prstClr val="black">
                    <a:tint val="75000"/>
                  </a:prstClr>
                </a:solidFill>
              </a:rPr>
              <a:pPr defTabSz="953205"/>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320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3205"/>
            <a:fld id="{923C4744-9169-400B-B721-733535DBB6CC}" type="slidenum">
              <a:rPr lang="en-US" smtClean="0">
                <a:solidFill>
                  <a:prstClr val="black">
                    <a:tint val="75000"/>
                  </a:prstClr>
                </a:solidFill>
              </a:rPr>
              <a:pPr defTabSz="953205"/>
              <a:t>‹#›</a:t>
            </a:fld>
            <a:endParaRPr lang="en-US">
              <a:solidFill>
                <a:prstClr val="black">
                  <a:tint val="75000"/>
                </a:prstClr>
              </a:solidFill>
            </a:endParaRPr>
          </a:p>
        </p:txBody>
      </p:sp>
    </p:spTree>
    <p:extLst>
      <p:ext uri="{BB962C8B-B14F-4D97-AF65-F5344CB8AC3E}">
        <p14:creationId xmlns:p14="http://schemas.microsoft.com/office/powerpoint/2010/main" val="1230524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3219" y="2102815"/>
            <a:ext cx="10803095" cy="1450969"/>
          </a:xfrm>
        </p:spPr>
        <p:txBody>
          <a:bodyPr/>
          <a:lstStyle/>
          <a:p>
            <a:r>
              <a:rPr lang="en-US"/>
              <a:t>Click to edit Master title style</a:t>
            </a:r>
          </a:p>
        </p:txBody>
      </p:sp>
      <p:sp>
        <p:nvSpPr>
          <p:cNvPr id="3" name="Subtitle 2"/>
          <p:cNvSpPr>
            <a:spLocks noGrp="1"/>
          </p:cNvSpPr>
          <p:nvPr>
            <p:ph type="subTitle" idx="1"/>
          </p:nvPr>
        </p:nvSpPr>
        <p:spPr>
          <a:xfrm>
            <a:off x="1906431" y="3835828"/>
            <a:ext cx="8896669" cy="1729881"/>
          </a:xfrm>
        </p:spPr>
        <p:txBody>
          <a:bodyPr/>
          <a:lstStyle>
            <a:lvl1pPr marL="0" indent="0" algn="ctr">
              <a:buNone/>
              <a:defRPr>
                <a:solidFill>
                  <a:schemeClr val="tx1">
                    <a:tint val="75000"/>
                  </a:schemeClr>
                </a:solidFill>
              </a:defRPr>
            </a:lvl1pPr>
            <a:lvl2pPr marL="639225" indent="0" algn="ctr">
              <a:buNone/>
              <a:defRPr>
                <a:solidFill>
                  <a:schemeClr val="tx1">
                    <a:tint val="75000"/>
                  </a:schemeClr>
                </a:solidFill>
              </a:defRPr>
            </a:lvl2pPr>
            <a:lvl3pPr marL="1278451" indent="0" algn="ctr">
              <a:buNone/>
              <a:defRPr>
                <a:solidFill>
                  <a:schemeClr val="tx1">
                    <a:tint val="75000"/>
                  </a:schemeClr>
                </a:solidFill>
              </a:defRPr>
            </a:lvl3pPr>
            <a:lvl4pPr marL="1917675" indent="0" algn="ctr">
              <a:buNone/>
              <a:defRPr>
                <a:solidFill>
                  <a:schemeClr val="tx1">
                    <a:tint val="75000"/>
                  </a:schemeClr>
                </a:solidFill>
              </a:defRPr>
            </a:lvl4pPr>
            <a:lvl5pPr marL="2556900" indent="0" algn="ctr">
              <a:buNone/>
              <a:defRPr>
                <a:solidFill>
                  <a:schemeClr val="tx1">
                    <a:tint val="75000"/>
                  </a:schemeClr>
                </a:solidFill>
              </a:defRPr>
            </a:lvl5pPr>
            <a:lvl6pPr marL="3196125" indent="0" algn="ctr">
              <a:buNone/>
              <a:defRPr>
                <a:solidFill>
                  <a:schemeClr val="tx1">
                    <a:tint val="75000"/>
                  </a:schemeClr>
                </a:solidFill>
              </a:defRPr>
            </a:lvl6pPr>
            <a:lvl7pPr marL="3835351" indent="0" algn="ctr">
              <a:buNone/>
              <a:defRPr>
                <a:solidFill>
                  <a:schemeClr val="tx1">
                    <a:tint val="75000"/>
                  </a:schemeClr>
                </a:solidFill>
              </a:defRPr>
            </a:lvl7pPr>
            <a:lvl8pPr marL="4474575" indent="0" algn="ctr">
              <a:buNone/>
              <a:defRPr>
                <a:solidFill>
                  <a:schemeClr val="tx1">
                    <a:tint val="75000"/>
                  </a:schemeClr>
                </a:solidFill>
              </a:defRPr>
            </a:lvl8pPr>
            <a:lvl9pPr marL="5113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709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9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3969" y="4349779"/>
            <a:ext cx="10803095" cy="1344419"/>
          </a:xfrm>
        </p:spPr>
        <p:txBody>
          <a:bodyPr anchor="t"/>
          <a:lstStyle>
            <a:lvl1pPr algn="l">
              <a:defRPr sz="5615" b="1" cap="all"/>
            </a:lvl1pPr>
          </a:lstStyle>
          <a:p>
            <a:r>
              <a:rPr lang="en-US"/>
              <a:t>Click to edit Master title style</a:t>
            </a:r>
          </a:p>
        </p:txBody>
      </p:sp>
      <p:sp>
        <p:nvSpPr>
          <p:cNvPr id="3" name="Text Placeholder 2"/>
          <p:cNvSpPr>
            <a:spLocks noGrp="1"/>
          </p:cNvSpPr>
          <p:nvPr>
            <p:ph type="body" idx="1"/>
          </p:nvPr>
        </p:nvSpPr>
        <p:spPr>
          <a:xfrm>
            <a:off x="1003969" y="2869036"/>
            <a:ext cx="10803095" cy="1480740"/>
          </a:xfrm>
        </p:spPr>
        <p:txBody>
          <a:bodyPr anchor="b"/>
          <a:lstStyle>
            <a:lvl1pPr marL="0" indent="0">
              <a:buNone/>
              <a:defRPr sz="2807">
                <a:solidFill>
                  <a:schemeClr val="tx1">
                    <a:tint val="75000"/>
                  </a:schemeClr>
                </a:solidFill>
              </a:defRPr>
            </a:lvl1pPr>
            <a:lvl2pPr marL="639225" indent="0">
              <a:buNone/>
              <a:defRPr sz="2540">
                <a:solidFill>
                  <a:schemeClr val="tx1">
                    <a:tint val="75000"/>
                  </a:schemeClr>
                </a:solidFill>
              </a:defRPr>
            </a:lvl2pPr>
            <a:lvl3pPr marL="1278451" indent="0">
              <a:buNone/>
              <a:defRPr sz="2273">
                <a:solidFill>
                  <a:schemeClr val="tx1">
                    <a:tint val="75000"/>
                  </a:schemeClr>
                </a:solidFill>
              </a:defRPr>
            </a:lvl3pPr>
            <a:lvl4pPr marL="1917675" indent="0">
              <a:buNone/>
              <a:defRPr sz="2005">
                <a:solidFill>
                  <a:schemeClr val="tx1">
                    <a:tint val="75000"/>
                  </a:schemeClr>
                </a:solidFill>
              </a:defRPr>
            </a:lvl4pPr>
            <a:lvl5pPr marL="2556900" indent="0">
              <a:buNone/>
              <a:defRPr sz="2005">
                <a:solidFill>
                  <a:schemeClr val="tx1">
                    <a:tint val="75000"/>
                  </a:schemeClr>
                </a:solidFill>
              </a:defRPr>
            </a:lvl5pPr>
            <a:lvl6pPr marL="3196125" indent="0">
              <a:buNone/>
              <a:defRPr sz="2005">
                <a:solidFill>
                  <a:schemeClr val="tx1">
                    <a:tint val="75000"/>
                  </a:schemeClr>
                </a:solidFill>
              </a:defRPr>
            </a:lvl6pPr>
            <a:lvl7pPr marL="3835351" indent="0">
              <a:buNone/>
              <a:defRPr sz="2005">
                <a:solidFill>
                  <a:schemeClr val="tx1">
                    <a:tint val="75000"/>
                  </a:schemeClr>
                </a:solidFill>
              </a:defRPr>
            </a:lvl7pPr>
            <a:lvl8pPr marL="4474575" indent="0">
              <a:buNone/>
              <a:defRPr sz="2005">
                <a:solidFill>
                  <a:schemeClr val="tx1">
                    <a:tint val="75000"/>
                  </a:schemeClr>
                </a:solidFill>
              </a:defRPr>
            </a:lvl8pPr>
            <a:lvl9pPr marL="5113800" indent="0">
              <a:buNone/>
              <a:defRPr sz="200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738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5479" y="1579462"/>
            <a:ext cx="5613372" cy="4467293"/>
          </a:xfrm>
        </p:spPr>
        <p:txBody>
          <a:bodyPr/>
          <a:lstStyle>
            <a:lvl1pPr>
              <a:defRPr sz="3877"/>
            </a:lvl1pPr>
            <a:lvl2pPr>
              <a:defRPr sz="3342"/>
            </a:lvl2pPr>
            <a:lvl3pPr>
              <a:defRPr sz="2807"/>
            </a:lvl3pPr>
            <a:lvl4pPr>
              <a:defRPr sz="2540"/>
            </a:lvl4pPr>
            <a:lvl5pPr>
              <a:defRPr sz="2540"/>
            </a:lvl5pPr>
            <a:lvl6pPr>
              <a:defRPr sz="2540"/>
            </a:lvl6pPr>
            <a:lvl7pPr>
              <a:defRPr sz="2540"/>
            </a:lvl7pPr>
            <a:lvl8pPr>
              <a:defRPr sz="2540"/>
            </a:lvl8pPr>
            <a:lvl9pPr>
              <a:defRPr sz="2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0677" y="1579462"/>
            <a:ext cx="5613372" cy="4467293"/>
          </a:xfrm>
        </p:spPr>
        <p:txBody>
          <a:bodyPr/>
          <a:lstStyle>
            <a:lvl1pPr>
              <a:defRPr sz="3877"/>
            </a:lvl1pPr>
            <a:lvl2pPr>
              <a:defRPr sz="3342"/>
            </a:lvl2pPr>
            <a:lvl3pPr>
              <a:defRPr sz="2807"/>
            </a:lvl3pPr>
            <a:lvl4pPr>
              <a:defRPr sz="2540"/>
            </a:lvl4pPr>
            <a:lvl5pPr>
              <a:defRPr sz="2540"/>
            </a:lvl5pPr>
            <a:lvl6pPr>
              <a:defRPr sz="2540"/>
            </a:lvl6pPr>
            <a:lvl7pPr>
              <a:defRPr sz="2540"/>
            </a:lvl7pPr>
            <a:lvl8pPr>
              <a:defRPr sz="2540"/>
            </a:lvl8pPr>
            <a:lvl9pPr>
              <a:defRPr sz="2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194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5480" y="1515217"/>
            <a:ext cx="5615582" cy="631469"/>
          </a:xfrm>
        </p:spPr>
        <p:txBody>
          <a:bodyPr anchor="b"/>
          <a:lstStyle>
            <a:lvl1pPr marL="0" indent="0">
              <a:buNone/>
              <a:defRPr sz="3342" b="1"/>
            </a:lvl1pPr>
            <a:lvl2pPr marL="639225" indent="0">
              <a:buNone/>
              <a:defRPr sz="2807" b="1"/>
            </a:lvl2pPr>
            <a:lvl3pPr marL="1278451" indent="0">
              <a:buNone/>
              <a:defRPr sz="2540" b="1"/>
            </a:lvl3pPr>
            <a:lvl4pPr marL="1917675" indent="0">
              <a:buNone/>
              <a:defRPr sz="2273" b="1"/>
            </a:lvl4pPr>
            <a:lvl5pPr marL="2556900" indent="0">
              <a:buNone/>
              <a:defRPr sz="2273" b="1"/>
            </a:lvl5pPr>
            <a:lvl6pPr marL="3196125" indent="0">
              <a:buNone/>
              <a:defRPr sz="2273" b="1"/>
            </a:lvl6pPr>
            <a:lvl7pPr marL="3835351" indent="0">
              <a:buNone/>
              <a:defRPr sz="2273" b="1"/>
            </a:lvl7pPr>
            <a:lvl8pPr marL="4474575" indent="0">
              <a:buNone/>
              <a:defRPr sz="2273" b="1"/>
            </a:lvl8pPr>
            <a:lvl9pPr marL="5113800" indent="0">
              <a:buNone/>
              <a:defRPr sz="2273" b="1"/>
            </a:lvl9pPr>
          </a:lstStyle>
          <a:p>
            <a:pPr lvl="0"/>
            <a:r>
              <a:rPr lang="en-US"/>
              <a:t>Click to edit Master text styles</a:t>
            </a:r>
          </a:p>
        </p:txBody>
      </p:sp>
      <p:sp>
        <p:nvSpPr>
          <p:cNvPr id="4" name="Content Placeholder 3"/>
          <p:cNvSpPr>
            <a:spLocks noGrp="1"/>
          </p:cNvSpPr>
          <p:nvPr>
            <p:ph sz="half" idx="2"/>
          </p:nvPr>
        </p:nvSpPr>
        <p:spPr>
          <a:xfrm>
            <a:off x="635480" y="2146682"/>
            <a:ext cx="5615582" cy="3900068"/>
          </a:xfrm>
        </p:spPr>
        <p:txBody>
          <a:bodyPr/>
          <a:lstStyle>
            <a:lvl1pPr>
              <a:defRPr sz="3342"/>
            </a:lvl1pPr>
            <a:lvl2pPr>
              <a:defRPr sz="2807"/>
            </a:lvl2pPr>
            <a:lvl3pPr>
              <a:defRPr sz="2540"/>
            </a:lvl3pPr>
            <a:lvl4pPr>
              <a:defRPr sz="2273"/>
            </a:lvl4pPr>
            <a:lvl5pPr>
              <a:defRPr sz="2273"/>
            </a:lvl5pPr>
            <a:lvl6pPr>
              <a:defRPr sz="2273"/>
            </a:lvl6pPr>
            <a:lvl7pPr>
              <a:defRPr sz="2273"/>
            </a:lvl7pPr>
            <a:lvl8pPr>
              <a:defRPr sz="2273"/>
            </a:lvl8pPr>
            <a:lvl9pPr>
              <a:defRPr sz="2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6268" y="1515217"/>
            <a:ext cx="5617786" cy="631469"/>
          </a:xfrm>
        </p:spPr>
        <p:txBody>
          <a:bodyPr anchor="b"/>
          <a:lstStyle>
            <a:lvl1pPr marL="0" indent="0">
              <a:buNone/>
              <a:defRPr sz="3342" b="1"/>
            </a:lvl1pPr>
            <a:lvl2pPr marL="639225" indent="0">
              <a:buNone/>
              <a:defRPr sz="2807" b="1"/>
            </a:lvl2pPr>
            <a:lvl3pPr marL="1278451" indent="0">
              <a:buNone/>
              <a:defRPr sz="2540" b="1"/>
            </a:lvl3pPr>
            <a:lvl4pPr marL="1917675" indent="0">
              <a:buNone/>
              <a:defRPr sz="2273" b="1"/>
            </a:lvl4pPr>
            <a:lvl5pPr marL="2556900" indent="0">
              <a:buNone/>
              <a:defRPr sz="2273" b="1"/>
            </a:lvl5pPr>
            <a:lvl6pPr marL="3196125" indent="0">
              <a:buNone/>
              <a:defRPr sz="2273" b="1"/>
            </a:lvl6pPr>
            <a:lvl7pPr marL="3835351" indent="0">
              <a:buNone/>
              <a:defRPr sz="2273" b="1"/>
            </a:lvl7pPr>
            <a:lvl8pPr marL="4474575" indent="0">
              <a:buNone/>
              <a:defRPr sz="2273" b="1"/>
            </a:lvl8pPr>
            <a:lvl9pPr marL="5113800" indent="0">
              <a:buNone/>
              <a:defRPr sz="2273" b="1"/>
            </a:lvl9pPr>
          </a:lstStyle>
          <a:p>
            <a:pPr lvl="0"/>
            <a:r>
              <a:rPr lang="en-US"/>
              <a:t>Click to edit Master text styles</a:t>
            </a:r>
          </a:p>
        </p:txBody>
      </p:sp>
      <p:sp>
        <p:nvSpPr>
          <p:cNvPr id="6" name="Content Placeholder 5"/>
          <p:cNvSpPr>
            <a:spLocks noGrp="1"/>
          </p:cNvSpPr>
          <p:nvPr>
            <p:ph sz="quarter" idx="4"/>
          </p:nvPr>
        </p:nvSpPr>
        <p:spPr>
          <a:xfrm>
            <a:off x="6456268" y="2146682"/>
            <a:ext cx="5617786" cy="3900068"/>
          </a:xfrm>
        </p:spPr>
        <p:txBody>
          <a:bodyPr/>
          <a:lstStyle>
            <a:lvl1pPr>
              <a:defRPr sz="3342"/>
            </a:lvl1pPr>
            <a:lvl2pPr>
              <a:defRPr sz="2807"/>
            </a:lvl2pPr>
            <a:lvl3pPr>
              <a:defRPr sz="2540"/>
            </a:lvl3pPr>
            <a:lvl4pPr>
              <a:defRPr sz="2273"/>
            </a:lvl4pPr>
            <a:lvl5pPr>
              <a:defRPr sz="2273"/>
            </a:lvl5pPr>
            <a:lvl6pPr>
              <a:defRPr sz="2273"/>
            </a:lvl6pPr>
            <a:lvl7pPr>
              <a:defRPr sz="2273"/>
            </a:lvl7pPr>
            <a:lvl8pPr>
              <a:defRPr sz="2273"/>
            </a:lvl8pPr>
            <a:lvl9pPr>
              <a:defRPr sz="2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99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73780"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34197" y="1801959"/>
            <a:ext cx="5401548" cy="42949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2951907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131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505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480" y="269511"/>
            <a:ext cx="4181346" cy="1146986"/>
          </a:xfrm>
        </p:spPr>
        <p:txBody>
          <a:bodyPr anchor="b"/>
          <a:lstStyle>
            <a:lvl1pPr algn="l">
              <a:defRPr sz="2807" b="1"/>
            </a:lvl1pPr>
          </a:lstStyle>
          <a:p>
            <a:r>
              <a:rPr lang="en-US"/>
              <a:t>Click to edit Master title style</a:t>
            </a:r>
          </a:p>
        </p:txBody>
      </p:sp>
      <p:sp>
        <p:nvSpPr>
          <p:cNvPr id="3" name="Content Placeholder 2"/>
          <p:cNvSpPr>
            <a:spLocks noGrp="1"/>
          </p:cNvSpPr>
          <p:nvPr>
            <p:ph idx="1"/>
          </p:nvPr>
        </p:nvSpPr>
        <p:spPr>
          <a:xfrm>
            <a:off x="4969075" y="269517"/>
            <a:ext cx="7104978" cy="5777239"/>
          </a:xfrm>
        </p:spPr>
        <p:txBody>
          <a:bodyPr/>
          <a:lstStyle>
            <a:lvl1pPr>
              <a:defRPr sz="4412"/>
            </a:lvl1pPr>
            <a:lvl2pPr>
              <a:defRPr sz="3877"/>
            </a:lvl2pPr>
            <a:lvl3pPr>
              <a:defRPr sz="3342"/>
            </a:lvl3pPr>
            <a:lvl4pPr>
              <a:defRPr sz="2807"/>
            </a:lvl4pPr>
            <a:lvl5pPr>
              <a:defRPr sz="2807"/>
            </a:lvl5pPr>
            <a:lvl6pPr>
              <a:defRPr sz="2807"/>
            </a:lvl6pPr>
            <a:lvl7pPr>
              <a:defRPr sz="2807"/>
            </a:lvl7pPr>
            <a:lvl8pPr>
              <a:defRPr sz="2807"/>
            </a:lvl8pPr>
            <a:lvl9pPr>
              <a:defRPr sz="28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5480" y="1416502"/>
            <a:ext cx="4181346" cy="4630253"/>
          </a:xfrm>
        </p:spPr>
        <p:txBody>
          <a:bodyPr/>
          <a:lstStyle>
            <a:lvl1pPr marL="0" indent="0">
              <a:buNone/>
              <a:defRPr sz="2005"/>
            </a:lvl1pPr>
            <a:lvl2pPr marL="639225" indent="0">
              <a:buNone/>
              <a:defRPr sz="1738"/>
            </a:lvl2pPr>
            <a:lvl3pPr marL="1278451" indent="0">
              <a:buNone/>
              <a:defRPr sz="1337"/>
            </a:lvl3pPr>
            <a:lvl4pPr marL="1917675" indent="0">
              <a:buNone/>
              <a:defRPr sz="1203"/>
            </a:lvl4pPr>
            <a:lvl5pPr marL="2556900" indent="0">
              <a:buNone/>
              <a:defRPr sz="1203"/>
            </a:lvl5pPr>
            <a:lvl6pPr marL="3196125" indent="0">
              <a:buNone/>
              <a:defRPr sz="1203"/>
            </a:lvl6pPr>
            <a:lvl7pPr marL="3835351" indent="0">
              <a:buNone/>
              <a:defRPr sz="1203"/>
            </a:lvl7pPr>
            <a:lvl8pPr marL="4474575" indent="0">
              <a:buNone/>
              <a:defRPr sz="1203"/>
            </a:lvl8pPr>
            <a:lvl9pPr marL="5113800" indent="0">
              <a:buNone/>
              <a:defRPr sz="1203"/>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580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91159" y="4738375"/>
            <a:ext cx="7625715" cy="559391"/>
          </a:xfrm>
        </p:spPr>
        <p:txBody>
          <a:bodyPr anchor="b"/>
          <a:lstStyle>
            <a:lvl1pPr algn="l">
              <a:defRPr sz="2807" b="1"/>
            </a:lvl1pPr>
          </a:lstStyle>
          <a:p>
            <a:r>
              <a:rPr lang="en-US"/>
              <a:t>Click to edit Master title style</a:t>
            </a:r>
          </a:p>
        </p:txBody>
      </p:sp>
      <p:sp>
        <p:nvSpPr>
          <p:cNvPr id="3" name="Picture Placeholder 2"/>
          <p:cNvSpPr>
            <a:spLocks noGrp="1"/>
          </p:cNvSpPr>
          <p:nvPr>
            <p:ph type="pic" idx="1"/>
          </p:nvPr>
        </p:nvSpPr>
        <p:spPr>
          <a:xfrm>
            <a:off x="2491159" y="604832"/>
            <a:ext cx="7625715" cy="4061460"/>
          </a:xfrm>
        </p:spPr>
        <p:txBody>
          <a:bodyPr/>
          <a:lstStyle>
            <a:lvl1pPr marL="0" indent="0">
              <a:buNone/>
              <a:defRPr sz="4412"/>
            </a:lvl1pPr>
            <a:lvl2pPr marL="639225" indent="0">
              <a:buNone/>
              <a:defRPr sz="3877"/>
            </a:lvl2pPr>
            <a:lvl3pPr marL="1278451" indent="0">
              <a:buNone/>
              <a:defRPr sz="3342"/>
            </a:lvl3pPr>
            <a:lvl4pPr marL="1917675" indent="0">
              <a:buNone/>
              <a:defRPr sz="2807"/>
            </a:lvl4pPr>
            <a:lvl5pPr marL="2556900" indent="0">
              <a:buNone/>
              <a:defRPr sz="2807"/>
            </a:lvl5pPr>
            <a:lvl6pPr marL="3196125" indent="0">
              <a:buNone/>
              <a:defRPr sz="2807"/>
            </a:lvl6pPr>
            <a:lvl7pPr marL="3835351" indent="0">
              <a:buNone/>
              <a:defRPr sz="2807"/>
            </a:lvl7pPr>
            <a:lvl8pPr marL="4474575" indent="0">
              <a:buNone/>
              <a:defRPr sz="2807"/>
            </a:lvl8pPr>
            <a:lvl9pPr marL="5113800" indent="0">
              <a:buNone/>
              <a:defRPr sz="2807"/>
            </a:lvl9pPr>
          </a:lstStyle>
          <a:p>
            <a:endParaRPr lang="en-US"/>
          </a:p>
        </p:txBody>
      </p:sp>
      <p:sp>
        <p:nvSpPr>
          <p:cNvPr id="4" name="Text Placeholder 3"/>
          <p:cNvSpPr>
            <a:spLocks noGrp="1"/>
          </p:cNvSpPr>
          <p:nvPr>
            <p:ph type="body" sz="half" idx="2"/>
          </p:nvPr>
        </p:nvSpPr>
        <p:spPr>
          <a:xfrm>
            <a:off x="2491159" y="5297764"/>
            <a:ext cx="7625715" cy="794428"/>
          </a:xfrm>
        </p:spPr>
        <p:txBody>
          <a:bodyPr/>
          <a:lstStyle>
            <a:lvl1pPr marL="0" indent="0">
              <a:buNone/>
              <a:defRPr sz="2005"/>
            </a:lvl1pPr>
            <a:lvl2pPr marL="639225" indent="0">
              <a:buNone/>
              <a:defRPr sz="1738"/>
            </a:lvl2pPr>
            <a:lvl3pPr marL="1278451" indent="0">
              <a:buNone/>
              <a:defRPr sz="1337"/>
            </a:lvl3pPr>
            <a:lvl4pPr marL="1917675" indent="0">
              <a:buNone/>
              <a:defRPr sz="1203"/>
            </a:lvl4pPr>
            <a:lvl5pPr marL="2556900" indent="0">
              <a:buNone/>
              <a:defRPr sz="1203"/>
            </a:lvl5pPr>
            <a:lvl6pPr marL="3196125" indent="0">
              <a:buNone/>
              <a:defRPr sz="1203"/>
            </a:lvl6pPr>
            <a:lvl7pPr marL="3835351" indent="0">
              <a:buNone/>
              <a:defRPr sz="1203"/>
            </a:lvl7pPr>
            <a:lvl8pPr marL="4474575" indent="0">
              <a:buNone/>
              <a:defRPr sz="1203"/>
            </a:lvl8pPr>
            <a:lvl9pPr marL="5113800" indent="0">
              <a:buNone/>
              <a:defRPr sz="1203"/>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493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915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4406" y="271081"/>
            <a:ext cx="2859644" cy="57756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5477" y="271081"/>
            <a:ext cx="8367103" cy="57756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3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53215" y="2102810"/>
            <a:ext cx="10803096" cy="1450969"/>
          </a:xfrm>
        </p:spPr>
        <p:txBody>
          <a:bodyPr/>
          <a:lstStyle/>
          <a:p>
            <a:r>
              <a:rPr lang="zh-CN" altLang="en-US"/>
              <a:t>单击此处编辑母版标题样式</a:t>
            </a:r>
          </a:p>
        </p:txBody>
      </p:sp>
      <p:sp>
        <p:nvSpPr>
          <p:cNvPr id="3" name="副标题 2"/>
          <p:cNvSpPr>
            <a:spLocks noGrp="1"/>
          </p:cNvSpPr>
          <p:nvPr>
            <p:ph type="subTitle" idx="1"/>
          </p:nvPr>
        </p:nvSpPr>
        <p:spPr>
          <a:xfrm>
            <a:off x="1906430" y="3835823"/>
            <a:ext cx="8896667" cy="1729881"/>
          </a:xfrm>
        </p:spPr>
        <p:txBody>
          <a:bodyPr/>
          <a:lstStyle>
            <a:lvl1pPr marL="0" indent="0" algn="ctr">
              <a:buNone/>
              <a:defRPr>
                <a:solidFill>
                  <a:schemeClr val="tx1">
                    <a:tint val="75000"/>
                  </a:schemeClr>
                </a:solidFill>
              </a:defRPr>
            </a:lvl1pPr>
            <a:lvl2pPr marL="451256" indent="0" algn="ctr">
              <a:buNone/>
              <a:defRPr>
                <a:solidFill>
                  <a:schemeClr val="tx1">
                    <a:tint val="75000"/>
                  </a:schemeClr>
                </a:solidFill>
              </a:defRPr>
            </a:lvl2pPr>
            <a:lvl3pPr marL="902513" indent="0" algn="ctr">
              <a:buNone/>
              <a:defRPr>
                <a:solidFill>
                  <a:schemeClr val="tx1">
                    <a:tint val="75000"/>
                  </a:schemeClr>
                </a:solidFill>
              </a:defRPr>
            </a:lvl3pPr>
            <a:lvl4pPr marL="1353769" indent="0" algn="ctr">
              <a:buNone/>
              <a:defRPr>
                <a:solidFill>
                  <a:schemeClr val="tx1">
                    <a:tint val="75000"/>
                  </a:schemeClr>
                </a:solidFill>
              </a:defRPr>
            </a:lvl4pPr>
            <a:lvl5pPr marL="1805026" indent="0" algn="ctr">
              <a:buNone/>
              <a:defRPr>
                <a:solidFill>
                  <a:schemeClr val="tx1">
                    <a:tint val="75000"/>
                  </a:schemeClr>
                </a:solidFill>
              </a:defRPr>
            </a:lvl5pPr>
            <a:lvl6pPr marL="2256282" indent="0" algn="ctr">
              <a:buNone/>
              <a:defRPr>
                <a:solidFill>
                  <a:schemeClr val="tx1">
                    <a:tint val="75000"/>
                  </a:schemeClr>
                </a:solidFill>
              </a:defRPr>
            </a:lvl6pPr>
            <a:lvl7pPr marL="2707538" indent="0" algn="ctr">
              <a:buNone/>
              <a:defRPr>
                <a:solidFill>
                  <a:schemeClr val="tx1">
                    <a:tint val="75000"/>
                  </a:schemeClr>
                </a:solidFill>
              </a:defRPr>
            </a:lvl7pPr>
            <a:lvl8pPr marL="3158795" indent="0" algn="ctr">
              <a:buNone/>
              <a:defRPr>
                <a:solidFill>
                  <a:schemeClr val="tx1">
                    <a:tint val="75000"/>
                  </a:schemeClr>
                </a:solidFill>
              </a:defRPr>
            </a:lvl8pPr>
            <a:lvl9pPr marL="361005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grpSp>
        <p:nvGrpSpPr>
          <p:cNvPr id="7" name="组合 6"/>
          <p:cNvGrpSpPr/>
          <p:nvPr userDrawn="1"/>
        </p:nvGrpSpPr>
        <p:grpSpPr>
          <a:xfrm>
            <a:off x="0" y="-1"/>
            <a:ext cx="12708152" cy="6865456"/>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506832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220897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03966" y="4349775"/>
            <a:ext cx="10803096" cy="1344418"/>
          </a:xfrm>
        </p:spPr>
        <p:txBody>
          <a:bodyPr anchor="t"/>
          <a:lstStyle>
            <a:lvl1pPr algn="l">
              <a:defRPr sz="3948" b="1" cap="all"/>
            </a:lvl1pPr>
          </a:lstStyle>
          <a:p>
            <a:r>
              <a:rPr lang="zh-CN" altLang="en-US"/>
              <a:t>单击此处编辑母版标题样式</a:t>
            </a:r>
          </a:p>
        </p:txBody>
      </p:sp>
      <p:sp>
        <p:nvSpPr>
          <p:cNvPr id="3" name="文本占位符 2"/>
          <p:cNvSpPr>
            <a:spLocks noGrp="1"/>
          </p:cNvSpPr>
          <p:nvPr>
            <p:ph type="body" idx="1"/>
          </p:nvPr>
        </p:nvSpPr>
        <p:spPr>
          <a:xfrm>
            <a:off x="1003966" y="2869034"/>
            <a:ext cx="10803096" cy="1480740"/>
          </a:xfrm>
        </p:spPr>
        <p:txBody>
          <a:bodyPr anchor="b"/>
          <a:lstStyle>
            <a:lvl1pPr marL="0" indent="0">
              <a:buNone/>
              <a:defRPr sz="1974">
                <a:solidFill>
                  <a:schemeClr val="tx1">
                    <a:tint val="75000"/>
                  </a:schemeClr>
                </a:solidFill>
              </a:defRPr>
            </a:lvl1pPr>
            <a:lvl2pPr marL="451256" indent="0">
              <a:buNone/>
              <a:defRPr sz="1777">
                <a:solidFill>
                  <a:schemeClr val="tx1">
                    <a:tint val="75000"/>
                  </a:schemeClr>
                </a:solidFill>
              </a:defRPr>
            </a:lvl2pPr>
            <a:lvl3pPr marL="902513" indent="0">
              <a:buNone/>
              <a:defRPr sz="1579">
                <a:solidFill>
                  <a:schemeClr val="tx1">
                    <a:tint val="75000"/>
                  </a:schemeClr>
                </a:solidFill>
              </a:defRPr>
            </a:lvl3pPr>
            <a:lvl4pPr marL="1353769" indent="0">
              <a:buNone/>
              <a:defRPr sz="1382">
                <a:solidFill>
                  <a:schemeClr val="tx1">
                    <a:tint val="75000"/>
                  </a:schemeClr>
                </a:solidFill>
              </a:defRPr>
            </a:lvl4pPr>
            <a:lvl5pPr marL="1805026" indent="0">
              <a:buNone/>
              <a:defRPr sz="1382">
                <a:solidFill>
                  <a:schemeClr val="tx1">
                    <a:tint val="75000"/>
                  </a:schemeClr>
                </a:solidFill>
              </a:defRPr>
            </a:lvl5pPr>
            <a:lvl6pPr marL="2256282" indent="0">
              <a:buNone/>
              <a:defRPr sz="1382">
                <a:solidFill>
                  <a:schemeClr val="tx1">
                    <a:tint val="75000"/>
                  </a:schemeClr>
                </a:solidFill>
              </a:defRPr>
            </a:lvl6pPr>
            <a:lvl7pPr marL="2707538" indent="0">
              <a:buNone/>
              <a:defRPr sz="1382">
                <a:solidFill>
                  <a:schemeClr val="tx1">
                    <a:tint val="75000"/>
                  </a:schemeClr>
                </a:solidFill>
              </a:defRPr>
            </a:lvl7pPr>
            <a:lvl8pPr marL="3158795" indent="0">
              <a:buNone/>
              <a:defRPr sz="1382">
                <a:solidFill>
                  <a:schemeClr val="tx1">
                    <a:tint val="75000"/>
                  </a:schemeClr>
                </a:solidFill>
              </a:defRPr>
            </a:lvl8pPr>
            <a:lvl9pPr marL="3610051" indent="0">
              <a:buNone/>
              <a:defRPr sz="138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2533085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47303" y="1579458"/>
            <a:ext cx="7517596" cy="4467293"/>
          </a:xfrm>
        </p:spPr>
        <p:txBody>
          <a:bodyPr/>
          <a:lstStyle>
            <a:lvl1pPr>
              <a:defRPr sz="2764"/>
            </a:lvl1pPr>
            <a:lvl2pPr>
              <a:defRPr sz="2369"/>
            </a:lvl2pPr>
            <a:lvl3pPr>
              <a:defRPr sz="1974"/>
            </a:lvl3pPr>
            <a:lvl4pPr>
              <a:defRPr sz="1777"/>
            </a:lvl4pPr>
            <a:lvl5pPr>
              <a:defRPr sz="1777"/>
            </a:lvl5pPr>
            <a:lvl6pPr>
              <a:defRPr sz="1777"/>
            </a:lvl6pPr>
            <a:lvl7pPr>
              <a:defRPr sz="1777"/>
            </a:lvl7pPr>
            <a:lvl8pPr>
              <a:defRPr sz="1777"/>
            </a:lvl8pPr>
            <a:lvl9pPr>
              <a:defRPr sz="177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576724" y="1579458"/>
            <a:ext cx="7519802" cy="4467293"/>
          </a:xfrm>
        </p:spPr>
        <p:txBody>
          <a:bodyPr/>
          <a:lstStyle>
            <a:lvl1pPr>
              <a:defRPr sz="2764"/>
            </a:lvl1pPr>
            <a:lvl2pPr>
              <a:defRPr sz="2369"/>
            </a:lvl2pPr>
            <a:lvl3pPr>
              <a:defRPr sz="1974"/>
            </a:lvl3pPr>
            <a:lvl4pPr>
              <a:defRPr sz="1777"/>
            </a:lvl4pPr>
            <a:lvl5pPr>
              <a:defRPr sz="1777"/>
            </a:lvl5pPr>
            <a:lvl6pPr>
              <a:defRPr sz="1777"/>
            </a:lvl6pPr>
            <a:lvl7pPr>
              <a:defRPr sz="1777"/>
            </a:lvl7pPr>
            <a:lvl8pPr>
              <a:defRPr sz="1777"/>
            </a:lvl8pPr>
            <a:lvl9pPr>
              <a:defRPr sz="177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78929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75435" y="360392"/>
            <a:ext cx="10961965" cy="13083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75436" y="1659370"/>
            <a:ext cx="537672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4" name="Content Placeholder 3"/>
          <p:cNvSpPr>
            <a:spLocks noGrp="1"/>
          </p:cNvSpPr>
          <p:nvPr>
            <p:ph sz="half" idx="2"/>
          </p:nvPr>
        </p:nvSpPr>
        <p:spPr>
          <a:xfrm>
            <a:off x="875436" y="2472602"/>
            <a:ext cx="537672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34197" y="1659370"/>
            <a:ext cx="5403204" cy="813232"/>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en-US"/>
              <a:t>Edit Master text styles</a:t>
            </a:r>
          </a:p>
        </p:txBody>
      </p:sp>
      <p:sp>
        <p:nvSpPr>
          <p:cNvPr id="6" name="Content Placeholder 5"/>
          <p:cNvSpPr>
            <a:spLocks noGrp="1"/>
          </p:cNvSpPr>
          <p:nvPr>
            <p:ph sz="quarter" idx="4"/>
          </p:nvPr>
        </p:nvSpPr>
        <p:spPr>
          <a:xfrm>
            <a:off x="6434197" y="2472602"/>
            <a:ext cx="5403204" cy="36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149542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5477" y="271078"/>
            <a:ext cx="11438573" cy="112818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35476" y="1515213"/>
            <a:ext cx="5615581" cy="631469"/>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zh-CN" altLang="en-US"/>
              <a:t>单击此处编辑母版文本样式</a:t>
            </a:r>
          </a:p>
        </p:txBody>
      </p:sp>
      <p:sp>
        <p:nvSpPr>
          <p:cNvPr id="4" name="内容占位符 3"/>
          <p:cNvSpPr>
            <a:spLocks noGrp="1"/>
          </p:cNvSpPr>
          <p:nvPr>
            <p:ph sz="half" idx="2"/>
          </p:nvPr>
        </p:nvSpPr>
        <p:spPr>
          <a:xfrm>
            <a:off x="635476" y="2146682"/>
            <a:ext cx="5615581" cy="3900068"/>
          </a:xfrm>
        </p:spPr>
        <p:txBody>
          <a:bodyPr/>
          <a:lstStyle>
            <a:lvl1pPr>
              <a:defRPr sz="2369"/>
            </a:lvl1pPr>
            <a:lvl2pPr>
              <a:defRPr sz="1974"/>
            </a:lvl2pPr>
            <a:lvl3pPr>
              <a:defRPr sz="1777"/>
            </a:lvl3pPr>
            <a:lvl4pPr>
              <a:defRPr sz="1579"/>
            </a:lvl4pPr>
            <a:lvl5pPr>
              <a:defRPr sz="1579"/>
            </a:lvl5pPr>
            <a:lvl6pPr>
              <a:defRPr sz="1579"/>
            </a:lvl6pPr>
            <a:lvl7pPr>
              <a:defRPr sz="1579"/>
            </a:lvl7pPr>
            <a:lvl8pPr>
              <a:defRPr sz="1579"/>
            </a:lvl8pPr>
            <a:lvl9pPr>
              <a:defRPr sz="157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456263" y="1515213"/>
            <a:ext cx="5617787" cy="631469"/>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zh-CN" altLang="en-US"/>
              <a:t>单击此处编辑母版文本样式</a:t>
            </a:r>
          </a:p>
        </p:txBody>
      </p:sp>
      <p:sp>
        <p:nvSpPr>
          <p:cNvPr id="6" name="内容占位符 5"/>
          <p:cNvSpPr>
            <a:spLocks noGrp="1"/>
          </p:cNvSpPr>
          <p:nvPr>
            <p:ph sz="quarter" idx="4"/>
          </p:nvPr>
        </p:nvSpPr>
        <p:spPr>
          <a:xfrm>
            <a:off x="6456263" y="2146682"/>
            <a:ext cx="5617787" cy="3900068"/>
          </a:xfrm>
        </p:spPr>
        <p:txBody>
          <a:bodyPr/>
          <a:lstStyle>
            <a:lvl1pPr>
              <a:defRPr sz="2369"/>
            </a:lvl1pPr>
            <a:lvl2pPr>
              <a:defRPr sz="1974"/>
            </a:lvl2pPr>
            <a:lvl3pPr>
              <a:defRPr sz="1777"/>
            </a:lvl3pPr>
            <a:lvl4pPr>
              <a:defRPr sz="1579"/>
            </a:lvl4pPr>
            <a:lvl5pPr>
              <a:defRPr sz="1579"/>
            </a:lvl5pPr>
            <a:lvl6pPr>
              <a:defRPr sz="1579"/>
            </a:lvl6pPr>
            <a:lvl7pPr>
              <a:defRPr sz="1579"/>
            </a:lvl7pPr>
            <a:lvl8pPr>
              <a:defRPr sz="1579"/>
            </a:lvl8pPr>
            <a:lvl9pPr>
              <a:defRPr sz="157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12587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205153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860774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5477" y="269511"/>
            <a:ext cx="4181346" cy="1146986"/>
          </a:xfrm>
        </p:spPr>
        <p:txBody>
          <a:bodyPr anchor="b"/>
          <a:lstStyle>
            <a:lvl1pPr algn="l">
              <a:defRPr sz="1974" b="1"/>
            </a:lvl1pPr>
          </a:lstStyle>
          <a:p>
            <a:r>
              <a:rPr lang="zh-CN" altLang="en-US"/>
              <a:t>单击此处编辑母版标题样式</a:t>
            </a:r>
          </a:p>
        </p:txBody>
      </p:sp>
      <p:sp>
        <p:nvSpPr>
          <p:cNvPr id="3" name="内容占位符 2"/>
          <p:cNvSpPr>
            <a:spLocks noGrp="1"/>
          </p:cNvSpPr>
          <p:nvPr>
            <p:ph idx="1"/>
          </p:nvPr>
        </p:nvSpPr>
        <p:spPr>
          <a:xfrm>
            <a:off x="4969072" y="269512"/>
            <a:ext cx="7104977" cy="5777239"/>
          </a:xfrm>
        </p:spPr>
        <p:txBody>
          <a:bodyPr/>
          <a:lstStyle>
            <a:lvl1pPr>
              <a:defRPr sz="3158"/>
            </a:lvl1pPr>
            <a:lvl2pPr>
              <a:defRPr sz="2764"/>
            </a:lvl2pPr>
            <a:lvl3pPr>
              <a:defRPr sz="2369"/>
            </a:lvl3pPr>
            <a:lvl4pPr>
              <a:defRPr sz="1974"/>
            </a:lvl4pPr>
            <a:lvl5pPr>
              <a:defRPr sz="1974"/>
            </a:lvl5pPr>
            <a:lvl6pPr>
              <a:defRPr sz="1974"/>
            </a:lvl6pPr>
            <a:lvl7pPr>
              <a:defRPr sz="1974"/>
            </a:lvl7pPr>
            <a:lvl8pPr>
              <a:defRPr sz="1974"/>
            </a:lvl8pPr>
            <a:lvl9pPr>
              <a:defRPr sz="197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5477" y="1416498"/>
            <a:ext cx="4181346" cy="4630253"/>
          </a:xfrm>
        </p:spPr>
        <p:txBody>
          <a:bodyPr/>
          <a:lstStyle>
            <a:lvl1pPr marL="0" indent="0">
              <a:buNone/>
              <a:defRPr sz="1382"/>
            </a:lvl1pPr>
            <a:lvl2pPr marL="451256" indent="0">
              <a:buNone/>
              <a:defRPr sz="1184"/>
            </a:lvl2pPr>
            <a:lvl3pPr marL="902513" indent="0">
              <a:buNone/>
              <a:defRPr sz="987"/>
            </a:lvl3pPr>
            <a:lvl4pPr marL="1353769" indent="0">
              <a:buNone/>
              <a:defRPr sz="888"/>
            </a:lvl4pPr>
            <a:lvl5pPr marL="1805026" indent="0">
              <a:buNone/>
              <a:defRPr sz="888"/>
            </a:lvl5pPr>
            <a:lvl6pPr marL="2256282" indent="0">
              <a:buNone/>
              <a:defRPr sz="888"/>
            </a:lvl6pPr>
            <a:lvl7pPr marL="2707538" indent="0">
              <a:buNone/>
              <a:defRPr sz="888"/>
            </a:lvl7pPr>
            <a:lvl8pPr marL="3158795" indent="0">
              <a:buNone/>
              <a:defRPr sz="888"/>
            </a:lvl8pPr>
            <a:lvl9pPr marL="3610051" indent="0">
              <a:buNone/>
              <a:defRPr sz="8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253882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491156" y="4738370"/>
            <a:ext cx="7625715" cy="559391"/>
          </a:xfrm>
        </p:spPr>
        <p:txBody>
          <a:bodyPr anchor="b"/>
          <a:lstStyle>
            <a:lvl1pPr algn="l">
              <a:defRPr sz="1974" b="1"/>
            </a:lvl1pPr>
          </a:lstStyle>
          <a:p>
            <a:r>
              <a:rPr lang="zh-CN" altLang="en-US"/>
              <a:t>单击此处编辑母版标题样式</a:t>
            </a:r>
          </a:p>
        </p:txBody>
      </p:sp>
      <p:sp>
        <p:nvSpPr>
          <p:cNvPr id="3" name="图片占位符 2"/>
          <p:cNvSpPr>
            <a:spLocks noGrp="1"/>
          </p:cNvSpPr>
          <p:nvPr>
            <p:ph type="pic" idx="1"/>
          </p:nvPr>
        </p:nvSpPr>
        <p:spPr>
          <a:xfrm>
            <a:off x="2491156" y="604832"/>
            <a:ext cx="7625715" cy="4061460"/>
          </a:xfrm>
        </p:spPr>
        <p:txBody>
          <a:bodyPr/>
          <a:lstStyle>
            <a:lvl1pPr marL="0" indent="0">
              <a:buNone/>
              <a:defRPr sz="3158"/>
            </a:lvl1pPr>
            <a:lvl2pPr marL="451256" indent="0">
              <a:buNone/>
              <a:defRPr sz="2764"/>
            </a:lvl2pPr>
            <a:lvl3pPr marL="902513" indent="0">
              <a:buNone/>
              <a:defRPr sz="2369"/>
            </a:lvl3pPr>
            <a:lvl4pPr marL="1353769" indent="0">
              <a:buNone/>
              <a:defRPr sz="1974"/>
            </a:lvl4pPr>
            <a:lvl5pPr marL="1805026" indent="0">
              <a:buNone/>
              <a:defRPr sz="1974"/>
            </a:lvl5pPr>
            <a:lvl6pPr marL="2256282" indent="0">
              <a:buNone/>
              <a:defRPr sz="1974"/>
            </a:lvl6pPr>
            <a:lvl7pPr marL="2707538" indent="0">
              <a:buNone/>
              <a:defRPr sz="1974"/>
            </a:lvl7pPr>
            <a:lvl8pPr marL="3158795" indent="0">
              <a:buNone/>
              <a:defRPr sz="1974"/>
            </a:lvl8pPr>
            <a:lvl9pPr marL="3610051" indent="0">
              <a:buNone/>
              <a:defRPr sz="1974"/>
            </a:lvl9pPr>
          </a:lstStyle>
          <a:p>
            <a:endParaRPr lang="zh-CN" altLang="en-US"/>
          </a:p>
        </p:txBody>
      </p:sp>
      <p:sp>
        <p:nvSpPr>
          <p:cNvPr id="4" name="文本占位符 3"/>
          <p:cNvSpPr>
            <a:spLocks noGrp="1"/>
          </p:cNvSpPr>
          <p:nvPr>
            <p:ph type="body" sz="half" idx="2"/>
          </p:nvPr>
        </p:nvSpPr>
        <p:spPr>
          <a:xfrm>
            <a:off x="2491156" y="5297761"/>
            <a:ext cx="7625715" cy="794429"/>
          </a:xfrm>
        </p:spPr>
        <p:txBody>
          <a:bodyPr/>
          <a:lstStyle>
            <a:lvl1pPr marL="0" indent="0">
              <a:buNone/>
              <a:defRPr sz="1382"/>
            </a:lvl1pPr>
            <a:lvl2pPr marL="451256" indent="0">
              <a:buNone/>
              <a:defRPr sz="1184"/>
            </a:lvl2pPr>
            <a:lvl3pPr marL="902513" indent="0">
              <a:buNone/>
              <a:defRPr sz="987"/>
            </a:lvl3pPr>
            <a:lvl4pPr marL="1353769" indent="0">
              <a:buNone/>
              <a:defRPr sz="888"/>
            </a:lvl4pPr>
            <a:lvl5pPr marL="1805026" indent="0">
              <a:buNone/>
              <a:defRPr sz="888"/>
            </a:lvl5pPr>
            <a:lvl6pPr marL="2256282" indent="0">
              <a:buNone/>
              <a:defRPr sz="888"/>
            </a:lvl6pPr>
            <a:lvl7pPr marL="2707538" indent="0">
              <a:buNone/>
              <a:defRPr sz="888"/>
            </a:lvl7pPr>
            <a:lvl8pPr marL="3158795" indent="0">
              <a:buNone/>
              <a:defRPr sz="888"/>
            </a:lvl8pPr>
            <a:lvl9pPr marL="3610051" indent="0">
              <a:buNone/>
              <a:defRPr sz="8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2633810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473813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85876" y="271079"/>
            <a:ext cx="3810651" cy="57756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7301" y="271079"/>
            <a:ext cx="11226747" cy="57756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264714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855787" fontAlgn="base">
              <a:spcBef>
                <a:spcPct val="0"/>
              </a:spcBef>
              <a:spcAft>
                <a:spcPct val="0"/>
              </a:spcAft>
            </a:pPr>
            <a:fld id="{43A93E93-166D-47F5-9EF1-ACEABE24AEEA}" type="datetimeFigureOut">
              <a:rPr lang="zh-CN" altLang="en-US" smtClean="0">
                <a:solidFill>
                  <a:prstClr val="black">
                    <a:tint val="75000"/>
                  </a:prstClr>
                </a:solidFill>
              </a:rPr>
              <a:pPr defTabSz="855787" fontAlgn="base">
                <a:spcBef>
                  <a:spcPct val="0"/>
                </a:spcBef>
                <a:spcAft>
                  <a:spcPct val="0"/>
                </a:spcAft>
              </a:pPr>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855787" fontAlgn="base">
              <a:spcBef>
                <a:spcPct val="0"/>
              </a:spcBef>
              <a:spcAft>
                <a:spcPct val="0"/>
              </a:spcAft>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855787" fontAlgn="base">
              <a:spcBef>
                <a:spcPct val="0"/>
              </a:spcBef>
              <a:spcAft>
                <a:spcPct val="0"/>
              </a:spcAft>
            </a:pPr>
            <a:fld id="{118D5ACA-62CA-46DB-AD6B-12EDD6D51A23}" type="slidenum">
              <a:rPr lang="zh-CN" altLang="en-US" smtClean="0">
                <a:solidFill>
                  <a:prstClr val="black">
                    <a:tint val="75000"/>
                  </a:prstClr>
                </a:solidFill>
              </a:rPr>
              <a:pPr defTabSz="85578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64492529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327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02872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1161852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a:off x="10262858" y="-79970"/>
            <a:ext cx="2381878" cy="2511455"/>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48" y="-119881"/>
            <a:ext cx="1372350" cy="1901906"/>
          </a:xfrm>
          <a:prstGeom prst="rect">
            <a:avLst/>
          </a:prstGeom>
        </p:spPr>
      </p:pic>
    </p:spTree>
    <p:extLst>
      <p:ext uri="{BB962C8B-B14F-4D97-AF65-F5344CB8AC3E}">
        <p14:creationId xmlns:p14="http://schemas.microsoft.com/office/powerpoint/2010/main" val="27642047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2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88692" y="3555353"/>
            <a:ext cx="9532143" cy="1634299"/>
          </a:xfrm>
          <a:prstGeom prst="rect">
            <a:avLst/>
          </a:prstGeom>
        </p:spPr>
        <p:txBody>
          <a:bodyPr/>
          <a:lstStyle>
            <a:lvl1pPr marL="0" indent="0" algn="ctr">
              <a:buNone/>
              <a:defRPr sz="2592"/>
            </a:lvl1pPr>
            <a:lvl2pPr marL="493613" indent="0" algn="ctr">
              <a:buNone/>
              <a:defRPr sz="2159"/>
            </a:lvl2pPr>
            <a:lvl3pPr marL="987227" indent="0" algn="ctr">
              <a:buNone/>
              <a:defRPr sz="1945"/>
            </a:lvl3pPr>
            <a:lvl4pPr marL="1480835" indent="0" algn="ctr">
              <a:buNone/>
              <a:defRPr sz="1728"/>
            </a:lvl4pPr>
            <a:lvl5pPr marL="1974450" indent="0" algn="ctr">
              <a:buNone/>
              <a:defRPr sz="1728"/>
            </a:lvl5pPr>
            <a:lvl6pPr marL="2468060" indent="0" algn="ctr">
              <a:buNone/>
              <a:defRPr sz="1728"/>
            </a:lvl6pPr>
            <a:lvl7pPr marL="2961672" indent="0" algn="ctr">
              <a:buNone/>
              <a:defRPr sz="1728"/>
            </a:lvl7pPr>
            <a:lvl8pPr marL="3455284" indent="0" algn="ctr">
              <a:buNone/>
              <a:defRPr sz="1728"/>
            </a:lvl8pPr>
            <a:lvl9pPr marL="3948898" indent="0" algn="ctr">
              <a:buNone/>
              <a:defRPr sz="1728"/>
            </a:lvl9pPr>
          </a:lstStyle>
          <a:p>
            <a:r>
              <a:rPr lang="en-US"/>
              <a:t>Click to edit Master subtitle style</a:t>
            </a:r>
            <a:endParaRPr lang="id-ID"/>
          </a:p>
        </p:txBody>
      </p:sp>
      <p:sp>
        <p:nvSpPr>
          <p:cNvPr id="4" name="Date Placeholder 3"/>
          <p:cNvSpPr>
            <a:spLocks noGrp="1"/>
          </p:cNvSpPr>
          <p:nvPr>
            <p:ph type="dt" sz="half" idx="10"/>
          </p:nvPr>
        </p:nvSpPr>
        <p:spPr>
          <a:xfrm>
            <a:off x="873782" y="6273980"/>
            <a:ext cx="2859643" cy="360392"/>
          </a:xfrm>
          <a:prstGeom prst="rect">
            <a:avLst/>
          </a:prstGeom>
        </p:spPr>
        <p:txBody>
          <a:bodyPr/>
          <a:lstStyle/>
          <a:p>
            <a:pPr defTabSz="855787" fontAlgn="base">
              <a:spcBef>
                <a:spcPct val="0"/>
              </a:spcBef>
              <a:spcAft>
                <a:spcPct val="0"/>
              </a:spcAft>
            </a:pPr>
            <a:fld id="{EB5C08A1-7713-47CE-97B4-863D833656A0}" type="datetimeFigureOut">
              <a:rPr lang="id-ID" smtClean="0">
                <a:solidFill>
                  <a:prstClr val="black">
                    <a:tint val="75000"/>
                  </a:prstClr>
                </a:solidFill>
                <a:ea typeface="宋体" panose="02010600030101010101" pitchFamily="2" charset="-122"/>
              </a:rPr>
              <a:pPr defTabSz="855787" fontAlgn="base">
                <a:spcBef>
                  <a:spcPct val="0"/>
                </a:spcBef>
                <a:spcAft>
                  <a:spcPct val="0"/>
                </a:spcAft>
              </a:pPr>
              <a:t>26/11/2021</a:t>
            </a:fld>
            <a:endParaRPr lang="id-ID">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a:xfrm>
            <a:off x="4210035" y="6273980"/>
            <a:ext cx="4289465" cy="360392"/>
          </a:xfrm>
          <a:prstGeom prst="rect">
            <a:avLst/>
          </a:prstGeom>
        </p:spPr>
        <p:txBody>
          <a:bodyPr/>
          <a:lstStyle/>
          <a:p>
            <a:pPr defTabSz="855787" fontAlgn="base">
              <a:spcBef>
                <a:spcPct val="0"/>
              </a:spcBef>
              <a:spcAft>
                <a:spcPct val="0"/>
              </a:spcAft>
            </a:pPr>
            <a:endParaRPr lang="id-ID">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a:xfrm>
            <a:off x="11319425" y="6273980"/>
            <a:ext cx="516327" cy="360392"/>
          </a:xfrm>
          <a:prstGeom prst="rect">
            <a:avLst/>
          </a:prstGeom>
        </p:spPr>
        <p:txBody>
          <a:bodyPr/>
          <a:lstStyle/>
          <a:p>
            <a:pPr defTabSz="855787" fontAlgn="base">
              <a:spcBef>
                <a:spcPct val="0"/>
              </a:spcBef>
              <a:spcAft>
                <a:spcPct val="0"/>
              </a:spcAft>
            </a:pPr>
            <a:fld id="{BD3C9449-514E-4F2F-BDF6-E5528CC1E8B5}" type="slidenum">
              <a:rPr lang="id-ID" smtClean="0">
                <a:solidFill>
                  <a:prstClr val="black">
                    <a:tint val="75000"/>
                  </a:prstClr>
                </a:solidFill>
                <a:ea typeface="宋体" panose="02010600030101010101" pitchFamily="2" charset="-122"/>
              </a:rPr>
              <a:pPr defTabSz="855787" fontAlgn="base">
                <a:spcBef>
                  <a:spcPct val="0"/>
                </a:spcBef>
                <a:spcAft>
                  <a:spcPct val="0"/>
                </a:spcAft>
              </a:pPr>
              <a:t>‹#›</a:t>
            </a:fld>
            <a:endParaRPr lang="id-ID">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65007333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74085" y="361039"/>
            <a:ext cx="10961356" cy="1307464"/>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74092" y="6274354"/>
            <a:ext cx="2859212" cy="359553"/>
          </a:xfrm>
          <a:prstGeom prst="rect">
            <a:avLst/>
          </a:prstGeom>
        </p:spPr>
        <p:txBody>
          <a:bodyPr/>
          <a:lstStyle/>
          <a:p>
            <a:pPr defTabSz="855787" fontAlgn="base">
              <a:spcBef>
                <a:spcPct val="0"/>
              </a:spcBef>
              <a:spcAft>
                <a:spcPct val="0"/>
              </a:spcAft>
            </a:pPr>
            <a:fld id="{3BED4874-415F-4462-8CBD-90FA9588F106}" type="datetimeFigureOut">
              <a:rPr lang="zh-CN" altLang="en-US" smtClean="0">
                <a:solidFill>
                  <a:prstClr val="black">
                    <a:tint val="75000"/>
                  </a:prstClr>
                </a:solidFill>
              </a:rPr>
              <a:pPr defTabSz="855787" fontAlgn="base">
                <a:spcBef>
                  <a:spcPct val="0"/>
                </a:spcBef>
                <a:spcAft>
                  <a:spcPct val="0"/>
                </a:spcAft>
              </a:pPr>
              <a:t>2021/11/26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210355" y="6274354"/>
            <a:ext cx="4288817" cy="359553"/>
          </a:xfrm>
          <a:prstGeom prst="rect">
            <a:avLst/>
          </a:prstGeom>
        </p:spPr>
        <p:txBody>
          <a:bodyPr/>
          <a:lstStyle/>
          <a:p>
            <a:pPr defTabSz="855787" fontAlgn="base">
              <a:spcBef>
                <a:spcPct val="0"/>
              </a:spcBef>
              <a:spcAft>
                <a:spcPct val="0"/>
              </a:spcAft>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236" y="6274354"/>
            <a:ext cx="2859212" cy="359553"/>
          </a:xfrm>
          <a:prstGeom prst="rect">
            <a:avLst/>
          </a:prstGeom>
        </p:spPr>
        <p:txBody>
          <a:bodyPr/>
          <a:lstStyle/>
          <a:p>
            <a:pPr defTabSz="855787" fontAlgn="base">
              <a:spcBef>
                <a:spcPct val="0"/>
              </a:spcBef>
              <a:spcAft>
                <a:spcPct val="0"/>
              </a:spcAft>
            </a:pPr>
            <a:fld id="{8C92ADDF-ABC6-4EEC-846D-A1AE2D410679}" type="slidenum">
              <a:rPr lang="zh-CN" altLang="en-US" smtClean="0">
                <a:solidFill>
                  <a:prstClr val="black">
                    <a:tint val="75000"/>
                  </a:prstClr>
                </a:solidFill>
              </a:rPr>
              <a:pPr defTabSz="85578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13396341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953215" y="2102810"/>
            <a:ext cx="10803097" cy="145097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906429" y="3835824"/>
            <a:ext cx="8896668" cy="1729881"/>
          </a:xfrm>
          <a:prstGeom prst="rect">
            <a:avLst/>
          </a:prstGeom>
        </p:spPr>
        <p:txBody>
          <a:bodyPr/>
          <a:lstStyle>
            <a:lvl1pPr marL="0" indent="0" algn="ctr">
              <a:buNone/>
              <a:defRPr>
                <a:solidFill>
                  <a:schemeClr val="tx1">
                    <a:tint val="75000"/>
                  </a:schemeClr>
                </a:solidFill>
              </a:defRPr>
            </a:lvl1pPr>
            <a:lvl2pPr marL="601462" indent="0" algn="ctr">
              <a:buNone/>
              <a:defRPr>
                <a:solidFill>
                  <a:schemeClr val="tx1">
                    <a:tint val="75000"/>
                  </a:schemeClr>
                </a:solidFill>
              </a:defRPr>
            </a:lvl2pPr>
            <a:lvl3pPr marL="1202921" indent="0" algn="ctr">
              <a:buNone/>
              <a:defRPr>
                <a:solidFill>
                  <a:schemeClr val="tx1">
                    <a:tint val="75000"/>
                  </a:schemeClr>
                </a:solidFill>
              </a:defRPr>
            </a:lvl3pPr>
            <a:lvl4pPr marL="1804382" indent="0" algn="ctr">
              <a:buNone/>
              <a:defRPr>
                <a:solidFill>
                  <a:schemeClr val="tx1">
                    <a:tint val="75000"/>
                  </a:schemeClr>
                </a:solidFill>
              </a:defRPr>
            </a:lvl4pPr>
            <a:lvl5pPr marL="2405844" indent="0" algn="ctr">
              <a:buNone/>
              <a:defRPr>
                <a:solidFill>
                  <a:schemeClr val="tx1">
                    <a:tint val="75000"/>
                  </a:schemeClr>
                </a:solidFill>
              </a:defRPr>
            </a:lvl5pPr>
            <a:lvl6pPr marL="3007304" indent="0" algn="ctr">
              <a:buNone/>
              <a:defRPr>
                <a:solidFill>
                  <a:schemeClr val="tx1">
                    <a:tint val="75000"/>
                  </a:schemeClr>
                </a:solidFill>
              </a:defRPr>
            </a:lvl6pPr>
            <a:lvl7pPr marL="3608765" indent="0" algn="ctr">
              <a:buNone/>
              <a:defRPr>
                <a:solidFill>
                  <a:schemeClr val="tx1">
                    <a:tint val="75000"/>
                  </a:schemeClr>
                </a:solidFill>
              </a:defRPr>
            </a:lvl7pPr>
            <a:lvl8pPr marL="4210226" indent="0" algn="ctr">
              <a:buNone/>
              <a:defRPr>
                <a:solidFill>
                  <a:schemeClr val="tx1">
                    <a:tint val="75000"/>
                  </a:schemeClr>
                </a:solidFill>
              </a:defRPr>
            </a:lvl8pPr>
            <a:lvl9pPr marL="481168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35556" y="6274344"/>
            <a:ext cx="2965922" cy="361038"/>
          </a:xfrm>
          <a:prstGeom prst="rect">
            <a:avLst/>
          </a:prstGeom>
        </p:spPr>
        <p:txBody>
          <a:bodyPr/>
          <a:lstStyle>
            <a:lvl1pPr>
              <a:defRPr/>
            </a:lvl1pPr>
          </a:lstStyle>
          <a:p>
            <a:pPr defTabSz="855787" fontAlgn="base">
              <a:spcBef>
                <a:spcPct val="0"/>
              </a:spcBef>
              <a:spcAft>
                <a:spcPct val="0"/>
              </a:spcAft>
              <a:defRPr/>
            </a:pPr>
            <a:fld id="{8B4E67A1-5C53-42BD-AB2C-709FEF61F269}"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defRPr/>
              </a:pPr>
              <a:t>2021/11/26</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11"/>
          </p:nvPr>
        </p:nvSpPr>
        <p:spPr>
          <a:xfrm>
            <a:off x="4342173" y="6274344"/>
            <a:ext cx="4025180" cy="361038"/>
          </a:xfrm>
          <a:prstGeom prst="rect">
            <a:avLst/>
          </a:prstGeom>
        </p:spPr>
        <p:txBody>
          <a:bodyPr/>
          <a:lstStyle>
            <a:lvl1pPr>
              <a:defRPr/>
            </a:lvl1pPr>
          </a:lstStyle>
          <a:p>
            <a:pPr defTabSz="855787" fontAlgn="base">
              <a:spcBef>
                <a:spcPct val="0"/>
              </a:spcBef>
              <a:spcAft>
                <a:spcPct val="0"/>
              </a:spcAft>
              <a:defRPr/>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12"/>
          </p:nvPr>
        </p:nvSpPr>
        <p:spPr>
          <a:xfrm>
            <a:off x="9108049" y="6274344"/>
            <a:ext cx="2965922" cy="361038"/>
          </a:xfrm>
          <a:prstGeom prst="rect">
            <a:avLst/>
          </a:prstGeom>
        </p:spPr>
        <p:txBody>
          <a:bodyPr/>
          <a:lstStyle>
            <a:lvl1pPr>
              <a:defRPr/>
            </a:lvl1pPr>
          </a:lstStyle>
          <a:p>
            <a:pPr defTabSz="855787" fontAlgn="base">
              <a:spcBef>
                <a:spcPct val="0"/>
              </a:spcBef>
              <a:spcAft>
                <a:spcPct val="0"/>
              </a:spcAft>
            </a:pPr>
            <a:fld id="{5A80EFF5-4C64-44AF-903C-4654B01C43E2}" type="slidenum">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9818466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87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632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256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403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635556" y="271893"/>
            <a:ext cx="11438414" cy="1127688"/>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635556" y="6274344"/>
            <a:ext cx="2965922" cy="361038"/>
          </a:xfrm>
          <a:prstGeom prst="rect">
            <a:avLst/>
          </a:prstGeom>
        </p:spPr>
        <p:txBody>
          <a:bodyPr/>
          <a:lstStyle>
            <a:lvl1pPr>
              <a:defRPr/>
            </a:lvl1pPr>
          </a:lstStyle>
          <a:p>
            <a:pPr defTabSz="855787" fontAlgn="base">
              <a:spcBef>
                <a:spcPct val="0"/>
              </a:spcBef>
              <a:spcAft>
                <a:spcPct val="0"/>
              </a:spcAft>
              <a:defRPr/>
            </a:pPr>
            <a:fld id="{9E773E08-A71B-4FDC-B054-E26753AAFF0B}"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defRPr/>
              </a:pPr>
              <a:t>2021/11/26</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4" name="页脚占位符 4"/>
          <p:cNvSpPr>
            <a:spLocks noGrp="1"/>
          </p:cNvSpPr>
          <p:nvPr>
            <p:ph type="ftr" sz="quarter" idx="11"/>
          </p:nvPr>
        </p:nvSpPr>
        <p:spPr>
          <a:xfrm>
            <a:off x="4342173" y="6274344"/>
            <a:ext cx="4025180" cy="361038"/>
          </a:xfrm>
          <a:prstGeom prst="rect">
            <a:avLst/>
          </a:prstGeom>
        </p:spPr>
        <p:txBody>
          <a:bodyPr/>
          <a:lstStyle>
            <a:lvl1pPr>
              <a:defRPr/>
            </a:lvl1pPr>
          </a:lstStyle>
          <a:p>
            <a:pPr defTabSz="855787" fontAlgn="base">
              <a:spcBef>
                <a:spcPct val="0"/>
              </a:spcBef>
              <a:spcAft>
                <a:spcPct val="0"/>
              </a:spcAft>
              <a:defRPr/>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灯片编号占位符 5"/>
          <p:cNvSpPr>
            <a:spLocks noGrp="1"/>
          </p:cNvSpPr>
          <p:nvPr>
            <p:ph type="sldNum" sz="quarter" idx="12"/>
          </p:nvPr>
        </p:nvSpPr>
        <p:spPr>
          <a:xfrm>
            <a:off x="9108049" y="6274344"/>
            <a:ext cx="2965922" cy="361038"/>
          </a:xfrm>
          <a:prstGeom prst="rect">
            <a:avLst/>
          </a:prstGeom>
        </p:spPr>
        <p:txBody>
          <a:bodyPr/>
          <a:lstStyle>
            <a:lvl1pPr>
              <a:defRPr/>
            </a:lvl1pPr>
          </a:lstStyle>
          <a:p>
            <a:pPr defTabSz="855787" fontAlgn="base">
              <a:spcBef>
                <a:spcPct val="0"/>
              </a:spcBef>
              <a:spcAft>
                <a:spcPct val="0"/>
              </a:spcAft>
            </a:pPr>
            <a:fld id="{CC93CDD0-E3EC-4FB5-9135-935862A1CC92}" type="slidenum">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937977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3441206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7854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014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470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022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557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2_仅标题">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635556" y="271893"/>
            <a:ext cx="11438414" cy="1127688"/>
          </a:xfrm>
          <a:prstGeom prst="rect">
            <a:avLst/>
          </a:prstGeom>
        </p:spPr>
        <p:txBody>
          <a:bodyPr/>
          <a:lstStyle/>
          <a:p>
            <a:r>
              <a:rPr lang="zh-CN" altLang="en-US"/>
              <a:t>单击此处编辑母版标题样式</a:t>
            </a:r>
          </a:p>
        </p:txBody>
      </p:sp>
      <p:sp>
        <p:nvSpPr>
          <p:cNvPr id="3" name="日期占位符 3"/>
          <p:cNvSpPr>
            <a:spLocks noGrp="1"/>
          </p:cNvSpPr>
          <p:nvPr>
            <p:ph type="dt" sz="half" idx="10"/>
          </p:nvPr>
        </p:nvSpPr>
        <p:spPr>
          <a:xfrm>
            <a:off x="635556" y="6274344"/>
            <a:ext cx="2965922" cy="361038"/>
          </a:xfrm>
          <a:prstGeom prst="rect">
            <a:avLst/>
          </a:prstGeom>
        </p:spPr>
        <p:txBody>
          <a:bodyPr/>
          <a:lstStyle>
            <a:lvl1pPr>
              <a:defRPr/>
            </a:lvl1pPr>
          </a:lstStyle>
          <a:p>
            <a:pPr defTabSz="855787" fontAlgn="base">
              <a:spcBef>
                <a:spcPct val="0"/>
              </a:spcBef>
              <a:spcAft>
                <a:spcPct val="0"/>
              </a:spcAft>
              <a:defRPr/>
            </a:pPr>
            <a:fld id="{9E773E08-A71B-4FDC-B054-E26753AAFF0B}"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defRPr/>
              </a:pPr>
              <a:t>2021/11/26</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4" name="页脚占位符 4"/>
          <p:cNvSpPr>
            <a:spLocks noGrp="1"/>
          </p:cNvSpPr>
          <p:nvPr>
            <p:ph type="ftr" sz="quarter" idx="11"/>
          </p:nvPr>
        </p:nvSpPr>
        <p:spPr>
          <a:xfrm>
            <a:off x="4342173" y="6274344"/>
            <a:ext cx="4025180" cy="361038"/>
          </a:xfrm>
          <a:prstGeom prst="rect">
            <a:avLst/>
          </a:prstGeom>
        </p:spPr>
        <p:txBody>
          <a:bodyPr/>
          <a:lstStyle>
            <a:lvl1pPr>
              <a:defRPr/>
            </a:lvl1pPr>
          </a:lstStyle>
          <a:p>
            <a:pPr defTabSz="855787" fontAlgn="base">
              <a:spcBef>
                <a:spcPct val="0"/>
              </a:spcBef>
              <a:spcAft>
                <a:spcPct val="0"/>
              </a:spcAft>
              <a:defRPr/>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灯片编号占位符 5"/>
          <p:cNvSpPr>
            <a:spLocks noGrp="1"/>
          </p:cNvSpPr>
          <p:nvPr>
            <p:ph type="sldNum" sz="quarter" idx="12"/>
          </p:nvPr>
        </p:nvSpPr>
        <p:spPr>
          <a:xfrm>
            <a:off x="9108049" y="6274344"/>
            <a:ext cx="2965922" cy="361038"/>
          </a:xfrm>
          <a:prstGeom prst="rect">
            <a:avLst/>
          </a:prstGeom>
        </p:spPr>
        <p:txBody>
          <a:bodyPr/>
          <a:lstStyle>
            <a:lvl1pPr>
              <a:defRPr/>
            </a:lvl1pPr>
          </a:lstStyle>
          <a:p>
            <a:pPr defTabSz="855787" fontAlgn="base">
              <a:spcBef>
                <a:spcPct val="0"/>
              </a:spcBef>
              <a:spcAft>
                <a:spcPct val="0"/>
              </a:spcAft>
            </a:pPr>
            <a:fld id="{CC93CDD0-E3EC-4FB5-9135-935862A1CC92}" type="slidenum">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9917429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53215" y="2102810"/>
            <a:ext cx="10803096" cy="1450969"/>
          </a:xfrm>
        </p:spPr>
        <p:txBody>
          <a:bodyPr/>
          <a:lstStyle/>
          <a:p>
            <a:r>
              <a:rPr lang="zh-CN" altLang="en-US"/>
              <a:t>单击此处编辑母版标题样式</a:t>
            </a:r>
          </a:p>
        </p:txBody>
      </p:sp>
      <p:sp>
        <p:nvSpPr>
          <p:cNvPr id="3" name="副标题 2"/>
          <p:cNvSpPr>
            <a:spLocks noGrp="1"/>
          </p:cNvSpPr>
          <p:nvPr>
            <p:ph type="subTitle" idx="1"/>
          </p:nvPr>
        </p:nvSpPr>
        <p:spPr>
          <a:xfrm>
            <a:off x="1906430" y="3835823"/>
            <a:ext cx="8896667" cy="1729881"/>
          </a:xfrm>
        </p:spPr>
        <p:txBody>
          <a:bodyPr/>
          <a:lstStyle>
            <a:lvl1pPr marL="0" indent="0" algn="ctr">
              <a:buNone/>
              <a:defRPr>
                <a:solidFill>
                  <a:schemeClr val="tx1">
                    <a:tint val="75000"/>
                  </a:schemeClr>
                </a:solidFill>
              </a:defRPr>
            </a:lvl1pPr>
            <a:lvl2pPr marL="451256" indent="0" algn="ctr">
              <a:buNone/>
              <a:defRPr>
                <a:solidFill>
                  <a:schemeClr val="tx1">
                    <a:tint val="75000"/>
                  </a:schemeClr>
                </a:solidFill>
              </a:defRPr>
            </a:lvl2pPr>
            <a:lvl3pPr marL="902513" indent="0" algn="ctr">
              <a:buNone/>
              <a:defRPr>
                <a:solidFill>
                  <a:schemeClr val="tx1">
                    <a:tint val="75000"/>
                  </a:schemeClr>
                </a:solidFill>
              </a:defRPr>
            </a:lvl3pPr>
            <a:lvl4pPr marL="1353769" indent="0" algn="ctr">
              <a:buNone/>
              <a:defRPr>
                <a:solidFill>
                  <a:schemeClr val="tx1">
                    <a:tint val="75000"/>
                  </a:schemeClr>
                </a:solidFill>
              </a:defRPr>
            </a:lvl4pPr>
            <a:lvl5pPr marL="1805026" indent="0" algn="ctr">
              <a:buNone/>
              <a:defRPr>
                <a:solidFill>
                  <a:schemeClr val="tx1">
                    <a:tint val="75000"/>
                  </a:schemeClr>
                </a:solidFill>
              </a:defRPr>
            </a:lvl5pPr>
            <a:lvl6pPr marL="2256282" indent="0" algn="ctr">
              <a:buNone/>
              <a:defRPr>
                <a:solidFill>
                  <a:schemeClr val="tx1">
                    <a:tint val="75000"/>
                  </a:schemeClr>
                </a:solidFill>
              </a:defRPr>
            </a:lvl6pPr>
            <a:lvl7pPr marL="2707538" indent="0" algn="ctr">
              <a:buNone/>
              <a:defRPr>
                <a:solidFill>
                  <a:schemeClr val="tx1">
                    <a:tint val="75000"/>
                  </a:schemeClr>
                </a:solidFill>
              </a:defRPr>
            </a:lvl7pPr>
            <a:lvl8pPr marL="3158795" indent="0" algn="ctr">
              <a:buNone/>
              <a:defRPr>
                <a:solidFill>
                  <a:schemeClr val="tx1">
                    <a:tint val="75000"/>
                  </a:schemeClr>
                </a:solidFill>
              </a:defRPr>
            </a:lvl8pPr>
            <a:lvl9pPr marL="361005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grpSp>
        <p:nvGrpSpPr>
          <p:cNvPr id="7" name="组合 6"/>
          <p:cNvGrpSpPr/>
          <p:nvPr userDrawn="1"/>
        </p:nvGrpSpPr>
        <p:grpSpPr>
          <a:xfrm>
            <a:off x="0" y="-1"/>
            <a:ext cx="12708152" cy="6865456"/>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060918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517373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03966" y="4349775"/>
            <a:ext cx="10803096" cy="1344418"/>
          </a:xfrm>
        </p:spPr>
        <p:txBody>
          <a:bodyPr anchor="t"/>
          <a:lstStyle>
            <a:lvl1pPr algn="l">
              <a:defRPr sz="3948" b="1" cap="all"/>
            </a:lvl1pPr>
          </a:lstStyle>
          <a:p>
            <a:r>
              <a:rPr lang="zh-CN" altLang="en-US"/>
              <a:t>单击此处编辑母版标题样式</a:t>
            </a:r>
          </a:p>
        </p:txBody>
      </p:sp>
      <p:sp>
        <p:nvSpPr>
          <p:cNvPr id="3" name="文本占位符 2"/>
          <p:cNvSpPr>
            <a:spLocks noGrp="1"/>
          </p:cNvSpPr>
          <p:nvPr>
            <p:ph type="body" idx="1"/>
          </p:nvPr>
        </p:nvSpPr>
        <p:spPr>
          <a:xfrm>
            <a:off x="1003966" y="2869034"/>
            <a:ext cx="10803096" cy="1480740"/>
          </a:xfrm>
        </p:spPr>
        <p:txBody>
          <a:bodyPr anchor="b"/>
          <a:lstStyle>
            <a:lvl1pPr marL="0" indent="0">
              <a:buNone/>
              <a:defRPr sz="1974">
                <a:solidFill>
                  <a:schemeClr val="tx1">
                    <a:tint val="75000"/>
                  </a:schemeClr>
                </a:solidFill>
              </a:defRPr>
            </a:lvl1pPr>
            <a:lvl2pPr marL="451256" indent="0">
              <a:buNone/>
              <a:defRPr sz="1777">
                <a:solidFill>
                  <a:schemeClr val="tx1">
                    <a:tint val="75000"/>
                  </a:schemeClr>
                </a:solidFill>
              </a:defRPr>
            </a:lvl2pPr>
            <a:lvl3pPr marL="902513" indent="0">
              <a:buNone/>
              <a:defRPr sz="1579">
                <a:solidFill>
                  <a:schemeClr val="tx1">
                    <a:tint val="75000"/>
                  </a:schemeClr>
                </a:solidFill>
              </a:defRPr>
            </a:lvl3pPr>
            <a:lvl4pPr marL="1353769" indent="0">
              <a:buNone/>
              <a:defRPr sz="1382">
                <a:solidFill>
                  <a:schemeClr val="tx1">
                    <a:tint val="75000"/>
                  </a:schemeClr>
                </a:solidFill>
              </a:defRPr>
            </a:lvl4pPr>
            <a:lvl5pPr marL="1805026" indent="0">
              <a:buNone/>
              <a:defRPr sz="1382">
                <a:solidFill>
                  <a:schemeClr val="tx1">
                    <a:tint val="75000"/>
                  </a:schemeClr>
                </a:solidFill>
              </a:defRPr>
            </a:lvl5pPr>
            <a:lvl6pPr marL="2256282" indent="0">
              <a:buNone/>
              <a:defRPr sz="1382">
                <a:solidFill>
                  <a:schemeClr val="tx1">
                    <a:tint val="75000"/>
                  </a:schemeClr>
                </a:solidFill>
              </a:defRPr>
            </a:lvl6pPr>
            <a:lvl7pPr marL="2707538" indent="0">
              <a:buNone/>
              <a:defRPr sz="1382">
                <a:solidFill>
                  <a:schemeClr val="tx1">
                    <a:tint val="75000"/>
                  </a:schemeClr>
                </a:solidFill>
              </a:defRPr>
            </a:lvl7pPr>
            <a:lvl8pPr marL="3158795" indent="0">
              <a:buNone/>
              <a:defRPr sz="1382">
                <a:solidFill>
                  <a:schemeClr val="tx1">
                    <a:tint val="75000"/>
                  </a:schemeClr>
                </a:solidFill>
              </a:defRPr>
            </a:lvl8pPr>
            <a:lvl9pPr marL="3610051" indent="0">
              <a:buNone/>
              <a:defRPr sz="138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2011836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47303" y="1579458"/>
            <a:ext cx="7517596" cy="4467293"/>
          </a:xfrm>
        </p:spPr>
        <p:txBody>
          <a:bodyPr/>
          <a:lstStyle>
            <a:lvl1pPr>
              <a:defRPr sz="2764"/>
            </a:lvl1pPr>
            <a:lvl2pPr>
              <a:defRPr sz="2369"/>
            </a:lvl2pPr>
            <a:lvl3pPr>
              <a:defRPr sz="1974"/>
            </a:lvl3pPr>
            <a:lvl4pPr>
              <a:defRPr sz="1777"/>
            </a:lvl4pPr>
            <a:lvl5pPr>
              <a:defRPr sz="1777"/>
            </a:lvl5pPr>
            <a:lvl6pPr>
              <a:defRPr sz="1777"/>
            </a:lvl6pPr>
            <a:lvl7pPr>
              <a:defRPr sz="1777"/>
            </a:lvl7pPr>
            <a:lvl8pPr>
              <a:defRPr sz="1777"/>
            </a:lvl8pPr>
            <a:lvl9pPr>
              <a:defRPr sz="177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576724" y="1579458"/>
            <a:ext cx="7519802" cy="4467293"/>
          </a:xfrm>
        </p:spPr>
        <p:txBody>
          <a:bodyPr/>
          <a:lstStyle>
            <a:lvl1pPr>
              <a:defRPr sz="2764"/>
            </a:lvl1pPr>
            <a:lvl2pPr>
              <a:defRPr sz="2369"/>
            </a:lvl2pPr>
            <a:lvl3pPr>
              <a:defRPr sz="1974"/>
            </a:lvl3pPr>
            <a:lvl4pPr>
              <a:defRPr sz="1777"/>
            </a:lvl4pPr>
            <a:lvl5pPr>
              <a:defRPr sz="1777"/>
            </a:lvl5pPr>
            <a:lvl6pPr>
              <a:defRPr sz="1777"/>
            </a:lvl6pPr>
            <a:lvl7pPr>
              <a:defRPr sz="1777"/>
            </a:lvl7pPr>
            <a:lvl8pPr>
              <a:defRPr sz="1777"/>
            </a:lvl8pPr>
            <a:lvl9pPr>
              <a:defRPr sz="177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1419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Content Placeholder 2"/>
          <p:cNvSpPr>
            <a:spLocks noGrp="1"/>
          </p:cNvSpPr>
          <p:nvPr>
            <p:ph idx="1"/>
          </p:nvPr>
        </p:nvSpPr>
        <p:spPr>
          <a:xfrm>
            <a:off x="5403204" y="974626"/>
            <a:ext cx="6434197" cy="4810448"/>
          </a:xfrm>
        </p:spPr>
        <p:txBody>
          <a:bodyPr/>
          <a:lstStyle>
            <a:lvl1pPr>
              <a:defRPr sz="3158"/>
            </a:lvl1pPr>
            <a:lvl2pPr>
              <a:defRPr sz="2764"/>
            </a:lvl2pPr>
            <a:lvl3pPr>
              <a:defRPr sz="2369"/>
            </a:lvl3pPr>
            <a:lvl4pPr>
              <a:defRPr sz="1974"/>
            </a:lvl4pPr>
            <a:lvl5pPr>
              <a:defRPr sz="1974"/>
            </a:lvl5pPr>
            <a:lvl6pPr>
              <a:defRPr sz="1974"/>
            </a:lvl6pPr>
            <a:lvl7pPr>
              <a:defRPr sz="1974"/>
            </a:lvl7pPr>
            <a:lvl8pPr>
              <a:defRPr sz="1974"/>
            </a:lvl8pPr>
            <a:lvl9pPr>
              <a:defRPr sz="197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2620447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5477" y="271078"/>
            <a:ext cx="11438573" cy="112818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35476" y="1515213"/>
            <a:ext cx="5615581" cy="631469"/>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zh-CN" altLang="en-US"/>
              <a:t>单击此处编辑母版文本样式</a:t>
            </a:r>
          </a:p>
        </p:txBody>
      </p:sp>
      <p:sp>
        <p:nvSpPr>
          <p:cNvPr id="4" name="内容占位符 3"/>
          <p:cNvSpPr>
            <a:spLocks noGrp="1"/>
          </p:cNvSpPr>
          <p:nvPr>
            <p:ph sz="half" idx="2"/>
          </p:nvPr>
        </p:nvSpPr>
        <p:spPr>
          <a:xfrm>
            <a:off x="635476" y="2146682"/>
            <a:ext cx="5615581" cy="3900068"/>
          </a:xfrm>
        </p:spPr>
        <p:txBody>
          <a:bodyPr/>
          <a:lstStyle>
            <a:lvl1pPr>
              <a:defRPr sz="2369"/>
            </a:lvl1pPr>
            <a:lvl2pPr>
              <a:defRPr sz="1974"/>
            </a:lvl2pPr>
            <a:lvl3pPr>
              <a:defRPr sz="1777"/>
            </a:lvl3pPr>
            <a:lvl4pPr>
              <a:defRPr sz="1579"/>
            </a:lvl4pPr>
            <a:lvl5pPr>
              <a:defRPr sz="1579"/>
            </a:lvl5pPr>
            <a:lvl6pPr>
              <a:defRPr sz="1579"/>
            </a:lvl6pPr>
            <a:lvl7pPr>
              <a:defRPr sz="1579"/>
            </a:lvl7pPr>
            <a:lvl8pPr>
              <a:defRPr sz="1579"/>
            </a:lvl8pPr>
            <a:lvl9pPr>
              <a:defRPr sz="157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456263" y="1515213"/>
            <a:ext cx="5617787" cy="631469"/>
          </a:xfrm>
        </p:spPr>
        <p:txBody>
          <a:bodyPr anchor="b"/>
          <a:lstStyle>
            <a:lvl1pPr marL="0" indent="0">
              <a:buNone/>
              <a:defRPr sz="2369" b="1"/>
            </a:lvl1pPr>
            <a:lvl2pPr marL="451256" indent="0">
              <a:buNone/>
              <a:defRPr sz="1974" b="1"/>
            </a:lvl2pPr>
            <a:lvl3pPr marL="902513" indent="0">
              <a:buNone/>
              <a:defRPr sz="1777" b="1"/>
            </a:lvl3pPr>
            <a:lvl4pPr marL="1353769" indent="0">
              <a:buNone/>
              <a:defRPr sz="1579" b="1"/>
            </a:lvl4pPr>
            <a:lvl5pPr marL="1805026" indent="0">
              <a:buNone/>
              <a:defRPr sz="1579" b="1"/>
            </a:lvl5pPr>
            <a:lvl6pPr marL="2256282" indent="0">
              <a:buNone/>
              <a:defRPr sz="1579" b="1"/>
            </a:lvl6pPr>
            <a:lvl7pPr marL="2707538" indent="0">
              <a:buNone/>
              <a:defRPr sz="1579" b="1"/>
            </a:lvl7pPr>
            <a:lvl8pPr marL="3158795" indent="0">
              <a:buNone/>
              <a:defRPr sz="1579" b="1"/>
            </a:lvl8pPr>
            <a:lvl9pPr marL="3610051" indent="0">
              <a:buNone/>
              <a:defRPr sz="1579" b="1"/>
            </a:lvl9pPr>
          </a:lstStyle>
          <a:p>
            <a:pPr lvl="0"/>
            <a:r>
              <a:rPr lang="zh-CN" altLang="en-US"/>
              <a:t>单击此处编辑母版文本样式</a:t>
            </a:r>
          </a:p>
        </p:txBody>
      </p:sp>
      <p:sp>
        <p:nvSpPr>
          <p:cNvPr id="6" name="内容占位符 5"/>
          <p:cNvSpPr>
            <a:spLocks noGrp="1"/>
          </p:cNvSpPr>
          <p:nvPr>
            <p:ph sz="quarter" idx="4"/>
          </p:nvPr>
        </p:nvSpPr>
        <p:spPr>
          <a:xfrm>
            <a:off x="6456263" y="2146682"/>
            <a:ext cx="5617787" cy="3900068"/>
          </a:xfrm>
        </p:spPr>
        <p:txBody>
          <a:bodyPr/>
          <a:lstStyle>
            <a:lvl1pPr>
              <a:defRPr sz="2369"/>
            </a:lvl1pPr>
            <a:lvl2pPr>
              <a:defRPr sz="1974"/>
            </a:lvl2pPr>
            <a:lvl3pPr>
              <a:defRPr sz="1777"/>
            </a:lvl3pPr>
            <a:lvl4pPr>
              <a:defRPr sz="1579"/>
            </a:lvl4pPr>
            <a:lvl5pPr>
              <a:defRPr sz="1579"/>
            </a:lvl5pPr>
            <a:lvl6pPr>
              <a:defRPr sz="1579"/>
            </a:lvl6pPr>
            <a:lvl7pPr>
              <a:defRPr sz="1579"/>
            </a:lvl7pPr>
            <a:lvl8pPr>
              <a:defRPr sz="1579"/>
            </a:lvl8pPr>
            <a:lvl9pPr>
              <a:defRPr sz="157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98593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006885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843795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5477" y="269511"/>
            <a:ext cx="4181346" cy="1146986"/>
          </a:xfrm>
        </p:spPr>
        <p:txBody>
          <a:bodyPr anchor="b"/>
          <a:lstStyle>
            <a:lvl1pPr algn="l">
              <a:defRPr sz="1974" b="1"/>
            </a:lvl1pPr>
          </a:lstStyle>
          <a:p>
            <a:r>
              <a:rPr lang="zh-CN" altLang="en-US"/>
              <a:t>单击此处编辑母版标题样式</a:t>
            </a:r>
          </a:p>
        </p:txBody>
      </p:sp>
      <p:sp>
        <p:nvSpPr>
          <p:cNvPr id="3" name="内容占位符 2"/>
          <p:cNvSpPr>
            <a:spLocks noGrp="1"/>
          </p:cNvSpPr>
          <p:nvPr>
            <p:ph idx="1"/>
          </p:nvPr>
        </p:nvSpPr>
        <p:spPr>
          <a:xfrm>
            <a:off x="4969072" y="269512"/>
            <a:ext cx="7104977" cy="5777239"/>
          </a:xfrm>
        </p:spPr>
        <p:txBody>
          <a:bodyPr/>
          <a:lstStyle>
            <a:lvl1pPr>
              <a:defRPr sz="3158"/>
            </a:lvl1pPr>
            <a:lvl2pPr>
              <a:defRPr sz="2764"/>
            </a:lvl2pPr>
            <a:lvl3pPr>
              <a:defRPr sz="2369"/>
            </a:lvl3pPr>
            <a:lvl4pPr>
              <a:defRPr sz="1974"/>
            </a:lvl4pPr>
            <a:lvl5pPr>
              <a:defRPr sz="1974"/>
            </a:lvl5pPr>
            <a:lvl6pPr>
              <a:defRPr sz="1974"/>
            </a:lvl6pPr>
            <a:lvl7pPr>
              <a:defRPr sz="1974"/>
            </a:lvl7pPr>
            <a:lvl8pPr>
              <a:defRPr sz="1974"/>
            </a:lvl8pPr>
            <a:lvl9pPr>
              <a:defRPr sz="197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5477" y="1416498"/>
            <a:ext cx="4181346" cy="4630253"/>
          </a:xfrm>
        </p:spPr>
        <p:txBody>
          <a:bodyPr/>
          <a:lstStyle>
            <a:lvl1pPr marL="0" indent="0">
              <a:buNone/>
              <a:defRPr sz="1382"/>
            </a:lvl1pPr>
            <a:lvl2pPr marL="451256" indent="0">
              <a:buNone/>
              <a:defRPr sz="1184"/>
            </a:lvl2pPr>
            <a:lvl3pPr marL="902513" indent="0">
              <a:buNone/>
              <a:defRPr sz="987"/>
            </a:lvl3pPr>
            <a:lvl4pPr marL="1353769" indent="0">
              <a:buNone/>
              <a:defRPr sz="888"/>
            </a:lvl4pPr>
            <a:lvl5pPr marL="1805026" indent="0">
              <a:buNone/>
              <a:defRPr sz="888"/>
            </a:lvl5pPr>
            <a:lvl6pPr marL="2256282" indent="0">
              <a:buNone/>
              <a:defRPr sz="888"/>
            </a:lvl6pPr>
            <a:lvl7pPr marL="2707538" indent="0">
              <a:buNone/>
              <a:defRPr sz="888"/>
            </a:lvl7pPr>
            <a:lvl8pPr marL="3158795" indent="0">
              <a:buNone/>
              <a:defRPr sz="888"/>
            </a:lvl8pPr>
            <a:lvl9pPr marL="3610051" indent="0">
              <a:buNone/>
              <a:defRPr sz="8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1831667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491156" y="4738370"/>
            <a:ext cx="7625715" cy="559391"/>
          </a:xfrm>
        </p:spPr>
        <p:txBody>
          <a:bodyPr anchor="b"/>
          <a:lstStyle>
            <a:lvl1pPr algn="l">
              <a:defRPr sz="1974" b="1"/>
            </a:lvl1pPr>
          </a:lstStyle>
          <a:p>
            <a:r>
              <a:rPr lang="zh-CN" altLang="en-US"/>
              <a:t>单击此处编辑母版标题样式</a:t>
            </a:r>
          </a:p>
        </p:txBody>
      </p:sp>
      <p:sp>
        <p:nvSpPr>
          <p:cNvPr id="3" name="图片占位符 2"/>
          <p:cNvSpPr>
            <a:spLocks noGrp="1"/>
          </p:cNvSpPr>
          <p:nvPr>
            <p:ph type="pic" idx="1"/>
          </p:nvPr>
        </p:nvSpPr>
        <p:spPr>
          <a:xfrm>
            <a:off x="2491156" y="604832"/>
            <a:ext cx="7625715" cy="4061460"/>
          </a:xfrm>
        </p:spPr>
        <p:txBody>
          <a:bodyPr/>
          <a:lstStyle>
            <a:lvl1pPr marL="0" indent="0">
              <a:buNone/>
              <a:defRPr sz="3158"/>
            </a:lvl1pPr>
            <a:lvl2pPr marL="451256" indent="0">
              <a:buNone/>
              <a:defRPr sz="2764"/>
            </a:lvl2pPr>
            <a:lvl3pPr marL="902513" indent="0">
              <a:buNone/>
              <a:defRPr sz="2369"/>
            </a:lvl3pPr>
            <a:lvl4pPr marL="1353769" indent="0">
              <a:buNone/>
              <a:defRPr sz="1974"/>
            </a:lvl4pPr>
            <a:lvl5pPr marL="1805026" indent="0">
              <a:buNone/>
              <a:defRPr sz="1974"/>
            </a:lvl5pPr>
            <a:lvl6pPr marL="2256282" indent="0">
              <a:buNone/>
              <a:defRPr sz="1974"/>
            </a:lvl6pPr>
            <a:lvl7pPr marL="2707538" indent="0">
              <a:buNone/>
              <a:defRPr sz="1974"/>
            </a:lvl7pPr>
            <a:lvl8pPr marL="3158795" indent="0">
              <a:buNone/>
              <a:defRPr sz="1974"/>
            </a:lvl8pPr>
            <a:lvl9pPr marL="3610051" indent="0">
              <a:buNone/>
              <a:defRPr sz="1974"/>
            </a:lvl9pPr>
          </a:lstStyle>
          <a:p>
            <a:endParaRPr lang="zh-CN" altLang="en-US"/>
          </a:p>
        </p:txBody>
      </p:sp>
      <p:sp>
        <p:nvSpPr>
          <p:cNvPr id="4" name="文本占位符 3"/>
          <p:cNvSpPr>
            <a:spLocks noGrp="1"/>
          </p:cNvSpPr>
          <p:nvPr>
            <p:ph type="body" sz="half" idx="2"/>
          </p:nvPr>
        </p:nvSpPr>
        <p:spPr>
          <a:xfrm>
            <a:off x="2491156" y="5297761"/>
            <a:ext cx="7625715" cy="794429"/>
          </a:xfrm>
        </p:spPr>
        <p:txBody>
          <a:bodyPr/>
          <a:lstStyle>
            <a:lvl1pPr marL="0" indent="0">
              <a:buNone/>
              <a:defRPr sz="1382"/>
            </a:lvl1pPr>
            <a:lvl2pPr marL="451256" indent="0">
              <a:buNone/>
              <a:defRPr sz="1184"/>
            </a:lvl2pPr>
            <a:lvl3pPr marL="902513" indent="0">
              <a:buNone/>
              <a:defRPr sz="987"/>
            </a:lvl3pPr>
            <a:lvl4pPr marL="1353769" indent="0">
              <a:buNone/>
              <a:defRPr sz="888"/>
            </a:lvl4pPr>
            <a:lvl5pPr marL="1805026" indent="0">
              <a:buNone/>
              <a:defRPr sz="888"/>
            </a:lvl5pPr>
            <a:lvl6pPr marL="2256282" indent="0">
              <a:buNone/>
              <a:defRPr sz="888"/>
            </a:lvl6pPr>
            <a:lvl7pPr marL="2707538" indent="0">
              <a:buNone/>
              <a:defRPr sz="888"/>
            </a:lvl7pPr>
            <a:lvl8pPr marL="3158795" indent="0">
              <a:buNone/>
              <a:defRPr sz="888"/>
            </a:lvl8pPr>
            <a:lvl9pPr marL="3610051" indent="0">
              <a:buNone/>
              <a:defRPr sz="888"/>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701036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24603638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85876" y="271079"/>
            <a:ext cx="3810651" cy="57756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7301" y="271079"/>
            <a:ext cx="11226747" cy="57756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02513"/>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4019649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6094" b="35405"/>
          <a:stretch>
            <a:fillRect/>
          </a:stretch>
        </p:blipFill>
        <p:spPr>
          <a:xfrm>
            <a:off x="172109" y="3832093"/>
            <a:ext cx="3714503" cy="2560946"/>
          </a:xfrm>
          <a:prstGeom prst="rect">
            <a:avLst/>
          </a:prstGeom>
          <a:effectLst>
            <a:outerShdw blurRad="50800" dist="38100" dir="16200000" rotWithShape="0">
              <a:prstClr val="black">
                <a:alpha val="40000"/>
              </a:prstClr>
            </a:outerShdw>
          </a:effectLst>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l="26388" t="3455" r="31780" b="7512"/>
          <a:stretch>
            <a:fillRect/>
          </a:stretch>
        </p:blipFill>
        <p:spPr>
          <a:xfrm>
            <a:off x="9598247" y="3010403"/>
            <a:ext cx="2727252" cy="3452304"/>
          </a:xfrm>
          <a:prstGeom prst="rect">
            <a:avLst/>
          </a:prstGeom>
          <a:effectLst>
            <a:outerShdw blurRad="50800" dist="38100" dir="16200000" rotWithShape="0">
              <a:prstClr val="black">
                <a:alpha val="40000"/>
              </a:prstClr>
            </a:outerShdw>
          </a:effectLst>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305" y="305538"/>
            <a:ext cx="2846137" cy="2560946"/>
          </a:xfrm>
          <a:prstGeom prst="rect">
            <a:avLst/>
          </a:prstGeom>
          <a:effectLst>
            <a:outerShdw blurRad="50800" dist="38100" dir="16200000" rotWithShape="0">
              <a:prstClr val="black">
                <a:alpha val="40000"/>
              </a:prstClr>
            </a:outerShdw>
          </a:effectLst>
        </p:spPr>
      </p:pic>
      <p:pic>
        <p:nvPicPr>
          <p:cNvPr id="5" name="图片 4"/>
          <p:cNvPicPr>
            <a:picLocks noChangeAspect="1"/>
          </p:cNvPicPr>
          <p:nvPr userDrawn="1"/>
        </p:nvPicPr>
        <p:blipFill rotWithShape="1">
          <a:blip r:embed="rId5" cstate="screen">
            <a:extLst>
              <a:ext uri="{28A0092B-C50C-407E-A947-70E740481C1C}">
                <a14:useLocalDpi xmlns:a14="http://schemas.microsoft.com/office/drawing/2010/main" val="0"/>
              </a:ext>
            </a:extLst>
          </a:blip>
          <a:srcRect b="71480"/>
          <a:stretch>
            <a:fillRect/>
          </a:stretch>
        </p:blipFill>
        <p:spPr>
          <a:xfrm flipH="1">
            <a:off x="6816220" y="754721"/>
            <a:ext cx="4716937" cy="19305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713978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922" y="2970883"/>
            <a:ext cx="3209155" cy="3798217"/>
          </a:xfrm>
          <a:prstGeom prst="rect">
            <a:avLst/>
          </a:prstGeom>
          <a:effectLst>
            <a:outerShdw blurRad="50800" dist="38100" dir="16200000" rotWithShape="0">
              <a:prstClr val="black">
                <a:alpha val="40000"/>
              </a:prstClr>
            </a:outerShdw>
          </a:effectLst>
        </p:spPr>
      </p:pic>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161450" y="877477"/>
            <a:ext cx="3838315" cy="5335161"/>
          </a:xfrm>
          <a:prstGeom prst="rect">
            <a:avLst/>
          </a:prstGeom>
          <a:effectLst>
            <a:outerShdw blurRad="50800" dist="38100" dir="16200000" rotWithShape="0">
              <a:prstClr val="black">
                <a:alpha val="40000"/>
              </a:prstClr>
            </a:outerShdw>
          </a:effectLst>
        </p:spPr>
      </p:pic>
      <p:pic>
        <p:nvPicPr>
          <p:cNvPr id="4" name="图片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56919" y="877476"/>
            <a:ext cx="2440232" cy="1901408"/>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12155875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65602" y="319883"/>
            <a:ext cx="4429406" cy="5947802"/>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userDrawn="1"/>
        </p:nvPicPr>
        <p:blipFill rotWithShape="1">
          <a:blip r:embed="rId3" cstate="screen">
            <a:extLst>
              <a:ext uri="{28A0092B-C50C-407E-A947-70E740481C1C}">
                <a14:useLocalDpi xmlns:a14="http://schemas.microsoft.com/office/drawing/2010/main" val="0"/>
              </a:ext>
            </a:extLst>
          </a:blip>
          <a:srcRect t="69815"/>
          <a:stretch>
            <a:fillRect/>
          </a:stretch>
        </p:blipFill>
        <p:spPr>
          <a:xfrm>
            <a:off x="7107480" y="4387380"/>
            <a:ext cx="4716937" cy="204326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13453248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436" y="451273"/>
            <a:ext cx="4099152" cy="1579457"/>
          </a:xfrm>
        </p:spPr>
        <p:txBody>
          <a:bodyPr anchor="b"/>
          <a:lstStyle>
            <a:lvl1pPr>
              <a:defRPr sz="3158"/>
            </a:lvl1pPr>
          </a:lstStyle>
          <a:p>
            <a:r>
              <a:rPr lang="en-US"/>
              <a:t>Click to edit Master title style</a:t>
            </a:r>
            <a:endParaRPr lang="en-US" dirty="0"/>
          </a:p>
        </p:txBody>
      </p:sp>
      <p:sp>
        <p:nvSpPr>
          <p:cNvPr id="3" name="Picture Placeholder 2"/>
          <p:cNvSpPr>
            <a:spLocks noGrp="1" noChangeAspect="1"/>
          </p:cNvSpPr>
          <p:nvPr>
            <p:ph type="pic" idx="1"/>
          </p:nvPr>
        </p:nvSpPr>
        <p:spPr>
          <a:xfrm>
            <a:off x="5403204" y="974626"/>
            <a:ext cx="6434197" cy="4810448"/>
          </a:xfrm>
        </p:spPr>
        <p:txBody>
          <a:bodyPr anchor="t"/>
          <a:lstStyle>
            <a:lvl1pPr marL="0" indent="0">
              <a:buNone/>
              <a:defRPr sz="3158"/>
            </a:lvl1pPr>
            <a:lvl2pPr marL="451256" indent="0">
              <a:buNone/>
              <a:defRPr sz="2764"/>
            </a:lvl2pPr>
            <a:lvl3pPr marL="902513" indent="0">
              <a:buNone/>
              <a:defRPr sz="2369"/>
            </a:lvl3pPr>
            <a:lvl4pPr marL="1353769" indent="0">
              <a:buNone/>
              <a:defRPr sz="1974"/>
            </a:lvl4pPr>
            <a:lvl5pPr marL="1805026" indent="0">
              <a:buNone/>
              <a:defRPr sz="1974"/>
            </a:lvl5pPr>
            <a:lvl6pPr marL="2256282" indent="0">
              <a:buNone/>
              <a:defRPr sz="1974"/>
            </a:lvl6pPr>
            <a:lvl7pPr marL="2707538" indent="0">
              <a:buNone/>
              <a:defRPr sz="1974"/>
            </a:lvl7pPr>
            <a:lvl8pPr marL="3158795" indent="0">
              <a:buNone/>
              <a:defRPr sz="1974"/>
            </a:lvl8pPr>
            <a:lvl9pPr marL="3610051" indent="0">
              <a:buNone/>
              <a:defRPr sz="1974"/>
            </a:lvl9pPr>
          </a:lstStyle>
          <a:p>
            <a:r>
              <a:rPr lang="en-US"/>
              <a:t>Click icon to add picture</a:t>
            </a:r>
            <a:endParaRPr lang="en-US" dirty="0"/>
          </a:p>
        </p:txBody>
      </p:sp>
      <p:sp>
        <p:nvSpPr>
          <p:cNvPr id="4" name="Text Placeholder 3"/>
          <p:cNvSpPr>
            <a:spLocks noGrp="1"/>
          </p:cNvSpPr>
          <p:nvPr>
            <p:ph type="body" sz="half" idx="2"/>
          </p:nvPr>
        </p:nvSpPr>
        <p:spPr>
          <a:xfrm>
            <a:off x="875436" y="2030730"/>
            <a:ext cx="4099152" cy="3762179"/>
          </a:xfrm>
        </p:spPr>
        <p:txBody>
          <a:bodyPr/>
          <a:lstStyle>
            <a:lvl1pPr marL="0" indent="0">
              <a:buNone/>
              <a:defRPr sz="1579"/>
            </a:lvl1pPr>
            <a:lvl2pPr marL="451256" indent="0">
              <a:buNone/>
              <a:defRPr sz="1382"/>
            </a:lvl2pPr>
            <a:lvl3pPr marL="902513" indent="0">
              <a:buNone/>
              <a:defRPr sz="1184"/>
            </a:lvl3pPr>
            <a:lvl4pPr marL="1353769" indent="0">
              <a:buNone/>
              <a:defRPr sz="987"/>
            </a:lvl4pPr>
            <a:lvl5pPr marL="1805026" indent="0">
              <a:buNone/>
              <a:defRPr sz="987"/>
            </a:lvl5pPr>
            <a:lvl6pPr marL="2256282" indent="0">
              <a:buNone/>
              <a:defRPr sz="987"/>
            </a:lvl6pPr>
            <a:lvl7pPr marL="2707538" indent="0">
              <a:buNone/>
              <a:defRPr sz="987"/>
            </a:lvl7pPr>
            <a:lvl8pPr marL="3158795" indent="0">
              <a:buNone/>
              <a:defRPr sz="987"/>
            </a:lvl8pPr>
            <a:lvl9pPr marL="3610051" indent="0">
              <a:buNone/>
              <a:defRPr sz="987"/>
            </a:lvl9pPr>
          </a:lstStyle>
          <a:p>
            <a:pPr lvl="0"/>
            <a:r>
              <a:rPr lang="en-US"/>
              <a:t>Edit Master text styles</a:t>
            </a:r>
          </a:p>
        </p:txBody>
      </p:sp>
      <p:sp>
        <p:nvSpPr>
          <p:cNvPr id="5" name="Date Placeholder 4"/>
          <p:cNvSpPr>
            <a:spLocks noGrp="1"/>
          </p:cNvSpPr>
          <p:nvPr>
            <p:ph type="dt" sz="half" idx="10"/>
          </p:nvPr>
        </p:nvSpPr>
        <p:spPr/>
        <p:txBody>
          <a:bodyPr/>
          <a:lstStyle/>
          <a:p>
            <a:pPr defTabSz="953240">
              <a:defRPr/>
            </a:pPr>
            <a:fld id="{F54E2560-4CE1-4C3B-A11E-00DA9CC0CD23}" type="datetimeFigureOut">
              <a:rPr lang="en-US" smtClean="0">
                <a:solidFill>
                  <a:prstClr val="black">
                    <a:tint val="75000"/>
                  </a:prstClr>
                </a:solidFill>
              </a:rPr>
              <a:pPr defTabSz="953240">
                <a:defRPr/>
              </a:p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324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3240">
              <a:defRPr/>
            </a:pPr>
            <a:fld id="{B14E88D1-8C84-474D-A023-95E8D214CB20}" type="slidenum">
              <a:rPr lang="en-US" smtClean="0">
                <a:solidFill>
                  <a:prstClr val="black">
                    <a:tint val="75000"/>
                  </a:prstClr>
                </a:solidFill>
              </a:rPr>
              <a:pPr defTabSz="953240">
                <a:defRPr/>
              </a:pPr>
              <a:t>‹#›</a:t>
            </a:fld>
            <a:endParaRPr lang="en-US">
              <a:solidFill>
                <a:prstClr val="black">
                  <a:tint val="75000"/>
                </a:prstClr>
              </a:solidFill>
            </a:endParaRPr>
          </a:p>
        </p:txBody>
      </p:sp>
    </p:spTree>
    <p:extLst>
      <p:ext uri="{BB962C8B-B14F-4D97-AF65-F5344CB8AC3E}">
        <p14:creationId xmlns:p14="http://schemas.microsoft.com/office/powerpoint/2010/main" val="12823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1"/>
          <p:cNvSpPr/>
          <p:nvPr userDrawn="1"/>
        </p:nvSpPr>
        <p:spPr>
          <a:xfrm>
            <a:off x="4514983" y="476344"/>
            <a:ext cx="4341513" cy="546817"/>
          </a:xfrm>
          <a:prstGeom prst="rect">
            <a:avLst/>
          </a:prstGeom>
        </p:spPr>
        <p:txBody>
          <a:bodyPr wrap="square" lIns="0" tIns="0" rIns="0" bIns="0">
            <a:spAutoFit/>
          </a:bodyPr>
          <a:lstStyle/>
          <a:p>
            <a:pPr marL="0" marR="0" lvl="0" indent="0" algn="l" defTabSz="902513" rtl="0" eaLnBrk="1" fontAlgn="auto" latinLnBrk="0" hangingPunct="1">
              <a:lnSpc>
                <a:spcPct val="100000"/>
              </a:lnSpc>
              <a:spcBef>
                <a:spcPts val="0"/>
              </a:spcBef>
              <a:spcAft>
                <a:spcPts val="0"/>
              </a:spcAft>
              <a:buClrTx/>
              <a:buSzTx/>
              <a:buFontTx/>
              <a:buNone/>
              <a:tabLst/>
              <a:defRPr/>
            </a:pPr>
            <a:r>
              <a:rPr kumimoji="0" lang="zh-CN" altLang="en-US" sz="3553" b="1" i="0" u="none" strike="noStrike" kern="1200" cap="none" spc="0" normalizeH="0" baseline="0" noProof="0" dirty="0">
                <a:ln>
                  <a:noFill/>
                </a:ln>
                <a:solidFill>
                  <a:srgbClr val="000000"/>
                </a:solidFill>
                <a:effectLst/>
                <a:uLnTx/>
                <a:uFillTx/>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396817395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1"/>
          <p:cNvSpPr/>
          <p:nvPr userDrawn="1"/>
        </p:nvSpPr>
        <p:spPr>
          <a:xfrm>
            <a:off x="4514983" y="476344"/>
            <a:ext cx="4341513" cy="546817"/>
          </a:xfrm>
          <a:prstGeom prst="rect">
            <a:avLst/>
          </a:prstGeom>
        </p:spPr>
        <p:txBody>
          <a:bodyPr wrap="square" lIns="0" tIns="0" rIns="0" bIns="0">
            <a:spAutoFit/>
          </a:bodyPr>
          <a:lstStyle/>
          <a:p>
            <a:pPr marL="0" marR="0" lvl="0" indent="0" algn="l" defTabSz="902513" rtl="0" eaLnBrk="1" fontAlgn="auto" latinLnBrk="0" hangingPunct="1">
              <a:lnSpc>
                <a:spcPct val="100000"/>
              </a:lnSpc>
              <a:spcBef>
                <a:spcPts val="0"/>
              </a:spcBef>
              <a:spcAft>
                <a:spcPts val="0"/>
              </a:spcAft>
              <a:buClrTx/>
              <a:buSzTx/>
              <a:buFontTx/>
              <a:buNone/>
              <a:tabLst/>
              <a:defRPr/>
            </a:pPr>
            <a:r>
              <a:rPr kumimoji="0" lang="zh-CN" altLang="en-US" sz="3553" b="1" i="0" u="none" strike="noStrike" kern="1200" cap="none" spc="0" normalizeH="0" baseline="0" noProof="0" dirty="0">
                <a:ln>
                  <a:noFill/>
                </a:ln>
                <a:solidFill>
                  <a:srgbClr val="000000"/>
                </a:solidFill>
                <a:effectLst/>
                <a:uLnTx/>
                <a:uFillTx/>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799723351"/>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1"/>
          <p:cNvSpPr/>
          <p:nvPr userDrawn="1"/>
        </p:nvSpPr>
        <p:spPr>
          <a:xfrm>
            <a:off x="4514983" y="476344"/>
            <a:ext cx="4341513" cy="546817"/>
          </a:xfrm>
          <a:prstGeom prst="rect">
            <a:avLst/>
          </a:prstGeom>
        </p:spPr>
        <p:txBody>
          <a:bodyPr wrap="square" lIns="0" tIns="0" rIns="0" bIns="0">
            <a:spAutoFit/>
          </a:bodyPr>
          <a:lstStyle/>
          <a:p>
            <a:pPr marL="0" marR="0" lvl="0" indent="0" algn="l" defTabSz="902513" rtl="0" eaLnBrk="1" fontAlgn="auto" latinLnBrk="0" hangingPunct="1">
              <a:lnSpc>
                <a:spcPct val="100000"/>
              </a:lnSpc>
              <a:spcBef>
                <a:spcPts val="0"/>
              </a:spcBef>
              <a:spcAft>
                <a:spcPts val="0"/>
              </a:spcAft>
              <a:buClrTx/>
              <a:buSzTx/>
              <a:buFontTx/>
              <a:buNone/>
              <a:tabLst/>
              <a:defRPr/>
            </a:pPr>
            <a:r>
              <a:rPr kumimoji="0" lang="zh-CN" altLang="en-US" sz="3553" b="1" i="0" u="none" strike="noStrike" kern="1200" cap="none" spc="0" normalizeH="0" baseline="0" noProof="0" dirty="0">
                <a:ln>
                  <a:noFill/>
                </a:ln>
                <a:solidFill>
                  <a:srgbClr val="000000"/>
                </a:solidFill>
                <a:effectLst/>
                <a:uLnTx/>
                <a:uFillTx/>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4048404066"/>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1"/>
          <p:cNvSpPr/>
          <p:nvPr userDrawn="1"/>
        </p:nvSpPr>
        <p:spPr>
          <a:xfrm>
            <a:off x="4514983" y="476344"/>
            <a:ext cx="4341513" cy="546817"/>
          </a:xfrm>
          <a:prstGeom prst="rect">
            <a:avLst/>
          </a:prstGeom>
        </p:spPr>
        <p:txBody>
          <a:bodyPr wrap="square" lIns="0" tIns="0" rIns="0" bIns="0">
            <a:spAutoFit/>
          </a:bodyPr>
          <a:lstStyle/>
          <a:p>
            <a:pPr marL="0" marR="0" lvl="0" indent="0" algn="l" defTabSz="902513" rtl="0" eaLnBrk="1" fontAlgn="auto" latinLnBrk="0" hangingPunct="1">
              <a:lnSpc>
                <a:spcPct val="100000"/>
              </a:lnSpc>
              <a:spcBef>
                <a:spcPts val="0"/>
              </a:spcBef>
              <a:spcAft>
                <a:spcPts val="0"/>
              </a:spcAft>
              <a:buClrTx/>
              <a:buSzTx/>
              <a:buFontTx/>
              <a:buNone/>
              <a:tabLst/>
              <a:defRPr/>
            </a:pPr>
            <a:r>
              <a:rPr kumimoji="0" lang="zh-CN" altLang="en-US" sz="3553" b="1" i="0" u="none" strike="noStrike" kern="1200" cap="none" spc="0" normalizeH="0" baseline="0" noProof="0" dirty="0">
                <a:ln>
                  <a:noFill/>
                </a:ln>
                <a:solidFill>
                  <a:srgbClr val="000000"/>
                </a:solidFill>
                <a:effectLst/>
                <a:uLnTx/>
                <a:uFillTx/>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2552812226"/>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36218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53215" y="2102810"/>
            <a:ext cx="10803096" cy="1450969"/>
          </a:xfrm>
        </p:spPr>
        <p:txBody>
          <a:bodyPr/>
          <a:lstStyle/>
          <a:p>
            <a:r>
              <a:rPr lang="en-US"/>
              <a:t>Click to edit Master title style</a:t>
            </a:r>
          </a:p>
        </p:txBody>
      </p:sp>
      <p:sp>
        <p:nvSpPr>
          <p:cNvPr id="3" name="Subtitle 2"/>
          <p:cNvSpPr>
            <a:spLocks noGrp="1"/>
          </p:cNvSpPr>
          <p:nvPr>
            <p:ph type="subTitle" idx="1"/>
          </p:nvPr>
        </p:nvSpPr>
        <p:spPr>
          <a:xfrm>
            <a:off x="1906429" y="3835823"/>
            <a:ext cx="8896668" cy="1729881"/>
          </a:xfrm>
        </p:spPr>
        <p:txBody>
          <a:bodyPr/>
          <a:lstStyle>
            <a:lvl1pPr marL="0" indent="0" algn="ctr">
              <a:buNone/>
              <a:defRPr>
                <a:solidFill>
                  <a:schemeClr val="tx1">
                    <a:tint val="75000"/>
                  </a:schemeClr>
                </a:solidFill>
              </a:defRPr>
            </a:lvl1pPr>
            <a:lvl2pPr marL="601675" indent="0" algn="ctr">
              <a:buNone/>
              <a:defRPr>
                <a:solidFill>
                  <a:schemeClr val="tx1">
                    <a:tint val="75000"/>
                  </a:schemeClr>
                </a:solidFill>
              </a:defRPr>
            </a:lvl2pPr>
            <a:lvl3pPr marL="1203350" indent="0" algn="ctr">
              <a:buNone/>
              <a:defRPr>
                <a:solidFill>
                  <a:schemeClr val="tx1">
                    <a:tint val="75000"/>
                  </a:schemeClr>
                </a:solidFill>
              </a:defRPr>
            </a:lvl3pPr>
            <a:lvl4pPr marL="1805026" indent="0" algn="ctr">
              <a:buNone/>
              <a:defRPr>
                <a:solidFill>
                  <a:schemeClr val="tx1">
                    <a:tint val="75000"/>
                  </a:schemeClr>
                </a:solidFill>
              </a:defRPr>
            </a:lvl4pPr>
            <a:lvl5pPr marL="2406701" indent="0" algn="ctr">
              <a:buNone/>
              <a:defRPr>
                <a:solidFill>
                  <a:schemeClr val="tx1">
                    <a:tint val="75000"/>
                  </a:schemeClr>
                </a:solidFill>
              </a:defRPr>
            </a:lvl5pPr>
            <a:lvl6pPr marL="3008376" indent="0" algn="ctr">
              <a:buNone/>
              <a:defRPr>
                <a:solidFill>
                  <a:schemeClr val="tx1">
                    <a:tint val="75000"/>
                  </a:schemeClr>
                </a:solidFill>
              </a:defRPr>
            </a:lvl6pPr>
            <a:lvl7pPr marL="3610051" indent="0" algn="ctr">
              <a:buNone/>
              <a:defRPr>
                <a:solidFill>
                  <a:schemeClr val="tx1">
                    <a:tint val="75000"/>
                  </a:schemeClr>
                </a:solidFill>
              </a:defRPr>
            </a:lvl7pPr>
            <a:lvl8pPr marL="4211726" indent="0" algn="ctr">
              <a:buNone/>
              <a:defRPr>
                <a:solidFill>
                  <a:schemeClr val="tx1">
                    <a:tint val="75000"/>
                  </a:schemeClr>
                </a:solidFill>
              </a:defRPr>
            </a:lvl8pPr>
            <a:lvl9pPr marL="4813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033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317055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033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28902373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3965" y="4349775"/>
            <a:ext cx="10803096" cy="1344418"/>
          </a:xfrm>
        </p:spPr>
        <p:txBody>
          <a:bodyPr anchor="t"/>
          <a:lstStyle>
            <a:lvl1pPr algn="l">
              <a:defRPr sz="5264" b="1" cap="all"/>
            </a:lvl1pPr>
          </a:lstStyle>
          <a:p>
            <a:r>
              <a:rPr lang="en-US"/>
              <a:t>Click to edit Master title style</a:t>
            </a:r>
          </a:p>
        </p:txBody>
      </p:sp>
      <p:sp>
        <p:nvSpPr>
          <p:cNvPr id="3" name="Text Placeholder 2"/>
          <p:cNvSpPr>
            <a:spLocks noGrp="1"/>
          </p:cNvSpPr>
          <p:nvPr>
            <p:ph type="body" idx="1"/>
          </p:nvPr>
        </p:nvSpPr>
        <p:spPr>
          <a:xfrm>
            <a:off x="1003965" y="2869034"/>
            <a:ext cx="10803096" cy="1480740"/>
          </a:xfrm>
        </p:spPr>
        <p:txBody>
          <a:bodyPr anchor="b"/>
          <a:lstStyle>
            <a:lvl1pPr marL="0" indent="0">
              <a:buNone/>
              <a:defRPr sz="2632">
                <a:solidFill>
                  <a:schemeClr val="tx1">
                    <a:tint val="75000"/>
                  </a:schemeClr>
                </a:solidFill>
              </a:defRPr>
            </a:lvl1pPr>
            <a:lvl2pPr marL="601675" indent="0">
              <a:buNone/>
              <a:defRPr sz="2369">
                <a:solidFill>
                  <a:schemeClr val="tx1">
                    <a:tint val="75000"/>
                  </a:schemeClr>
                </a:solidFill>
              </a:defRPr>
            </a:lvl2pPr>
            <a:lvl3pPr marL="1203350" indent="0">
              <a:buNone/>
              <a:defRPr sz="2106">
                <a:solidFill>
                  <a:schemeClr val="tx1">
                    <a:tint val="75000"/>
                  </a:schemeClr>
                </a:solidFill>
              </a:defRPr>
            </a:lvl3pPr>
            <a:lvl4pPr marL="1805026" indent="0">
              <a:buNone/>
              <a:defRPr sz="1842">
                <a:solidFill>
                  <a:schemeClr val="tx1">
                    <a:tint val="75000"/>
                  </a:schemeClr>
                </a:solidFill>
              </a:defRPr>
            </a:lvl4pPr>
            <a:lvl5pPr marL="2406701" indent="0">
              <a:buNone/>
              <a:defRPr sz="1842">
                <a:solidFill>
                  <a:schemeClr val="tx1">
                    <a:tint val="75000"/>
                  </a:schemeClr>
                </a:solidFill>
              </a:defRPr>
            </a:lvl5pPr>
            <a:lvl6pPr marL="3008376" indent="0">
              <a:buNone/>
              <a:defRPr sz="1842">
                <a:solidFill>
                  <a:schemeClr val="tx1">
                    <a:tint val="75000"/>
                  </a:schemeClr>
                </a:solidFill>
              </a:defRPr>
            </a:lvl6pPr>
            <a:lvl7pPr marL="3610051" indent="0">
              <a:buNone/>
              <a:defRPr sz="1842">
                <a:solidFill>
                  <a:schemeClr val="tx1">
                    <a:tint val="75000"/>
                  </a:schemeClr>
                </a:solidFill>
              </a:defRPr>
            </a:lvl7pPr>
            <a:lvl8pPr marL="4211726" indent="0">
              <a:buNone/>
              <a:defRPr sz="1842">
                <a:solidFill>
                  <a:schemeClr val="tx1">
                    <a:tint val="75000"/>
                  </a:schemeClr>
                </a:solidFill>
              </a:defRPr>
            </a:lvl8pPr>
            <a:lvl9pPr marL="4813402" indent="0">
              <a:buNone/>
              <a:defRPr sz="184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0335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3634641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5476" y="1579458"/>
            <a:ext cx="5613374" cy="4467293"/>
          </a:xfrm>
        </p:spPr>
        <p:txBody>
          <a:bodyPr/>
          <a:lstStyle>
            <a:lvl1pPr>
              <a:defRPr sz="3685"/>
            </a:lvl1pPr>
            <a:lvl2pPr>
              <a:defRPr sz="3158"/>
            </a:lvl2pPr>
            <a:lvl3pPr>
              <a:defRPr sz="2632"/>
            </a:lvl3pPr>
            <a:lvl4pPr>
              <a:defRPr sz="2369"/>
            </a:lvl4pPr>
            <a:lvl5pPr>
              <a:defRPr sz="2369"/>
            </a:lvl5pPr>
            <a:lvl6pPr>
              <a:defRPr sz="2369"/>
            </a:lvl6pPr>
            <a:lvl7pPr>
              <a:defRPr sz="2369"/>
            </a:lvl7pPr>
            <a:lvl8pPr>
              <a:defRPr sz="2369"/>
            </a:lvl8pPr>
            <a:lvl9pPr>
              <a:defRPr sz="23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0675" y="1579458"/>
            <a:ext cx="5613374" cy="4467293"/>
          </a:xfrm>
        </p:spPr>
        <p:txBody>
          <a:bodyPr/>
          <a:lstStyle>
            <a:lvl1pPr>
              <a:defRPr sz="3685"/>
            </a:lvl1pPr>
            <a:lvl2pPr>
              <a:defRPr sz="3158"/>
            </a:lvl2pPr>
            <a:lvl3pPr>
              <a:defRPr sz="2632"/>
            </a:lvl3pPr>
            <a:lvl4pPr>
              <a:defRPr sz="2369"/>
            </a:lvl4pPr>
            <a:lvl5pPr>
              <a:defRPr sz="2369"/>
            </a:lvl5pPr>
            <a:lvl6pPr>
              <a:defRPr sz="2369"/>
            </a:lvl6pPr>
            <a:lvl7pPr>
              <a:defRPr sz="2369"/>
            </a:lvl7pPr>
            <a:lvl8pPr>
              <a:defRPr sz="2369"/>
            </a:lvl8pPr>
            <a:lvl9pPr>
              <a:defRPr sz="23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0335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3208503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5476" y="1515214"/>
            <a:ext cx="5615581" cy="631469"/>
          </a:xfrm>
        </p:spPr>
        <p:txBody>
          <a:bodyPr anchor="b"/>
          <a:lstStyle>
            <a:lvl1pPr marL="0" indent="0">
              <a:buNone/>
              <a:defRPr sz="3158" b="1"/>
            </a:lvl1pPr>
            <a:lvl2pPr marL="601675" indent="0">
              <a:buNone/>
              <a:defRPr sz="2632" b="1"/>
            </a:lvl2pPr>
            <a:lvl3pPr marL="1203350" indent="0">
              <a:buNone/>
              <a:defRPr sz="2369" b="1"/>
            </a:lvl3pPr>
            <a:lvl4pPr marL="1805026" indent="0">
              <a:buNone/>
              <a:defRPr sz="2106" b="1"/>
            </a:lvl4pPr>
            <a:lvl5pPr marL="2406701" indent="0">
              <a:buNone/>
              <a:defRPr sz="2106" b="1"/>
            </a:lvl5pPr>
            <a:lvl6pPr marL="3008376" indent="0">
              <a:buNone/>
              <a:defRPr sz="2106" b="1"/>
            </a:lvl6pPr>
            <a:lvl7pPr marL="3610051" indent="0">
              <a:buNone/>
              <a:defRPr sz="2106" b="1"/>
            </a:lvl7pPr>
            <a:lvl8pPr marL="4211726" indent="0">
              <a:buNone/>
              <a:defRPr sz="2106" b="1"/>
            </a:lvl8pPr>
            <a:lvl9pPr marL="4813402" indent="0">
              <a:buNone/>
              <a:defRPr sz="2106" b="1"/>
            </a:lvl9pPr>
          </a:lstStyle>
          <a:p>
            <a:pPr lvl="0"/>
            <a:r>
              <a:rPr lang="en-US"/>
              <a:t>Click to edit Master text styles</a:t>
            </a:r>
          </a:p>
        </p:txBody>
      </p:sp>
      <p:sp>
        <p:nvSpPr>
          <p:cNvPr id="4" name="Content Placeholder 3"/>
          <p:cNvSpPr>
            <a:spLocks noGrp="1"/>
          </p:cNvSpPr>
          <p:nvPr>
            <p:ph sz="half" idx="2"/>
          </p:nvPr>
        </p:nvSpPr>
        <p:spPr>
          <a:xfrm>
            <a:off x="635476" y="2146682"/>
            <a:ext cx="5615581" cy="3900068"/>
          </a:xfrm>
        </p:spPr>
        <p:txBody>
          <a:bodyPr/>
          <a:lstStyle>
            <a:lvl1pPr>
              <a:defRPr sz="3158"/>
            </a:lvl1pPr>
            <a:lvl2pPr>
              <a:defRPr sz="2632"/>
            </a:lvl2pPr>
            <a:lvl3pPr>
              <a:defRPr sz="2369"/>
            </a:lvl3pPr>
            <a:lvl4pPr>
              <a:defRPr sz="2106"/>
            </a:lvl4pPr>
            <a:lvl5pPr>
              <a:defRPr sz="2106"/>
            </a:lvl5pPr>
            <a:lvl6pPr>
              <a:defRPr sz="2106"/>
            </a:lvl6pPr>
            <a:lvl7pPr>
              <a:defRPr sz="2106"/>
            </a:lvl7pPr>
            <a:lvl8pPr>
              <a:defRPr sz="2106"/>
            </a:lvl8pPr>
            <a:lvl9pPr>
              <a:defRPr sz="21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6264" y="1515214"/>
            <a:ext cx="5617787" cy="631469"/>
          </a:xfrm>
        </p:spPr>
        <p:txBody>
          <a:bodyPr anchor="b"/>
          <a:lstStyle>
            <a:lvl1pPr marL="0" indent="0">
              <a:buNone/>
              <a:defRPr sz="3158" b="1"/>
            </a:lvl1pPr>
            <a:lvl2pPr marL="601675" indent="0">
              <a:buNone/>
              <a:defRPr sz="2632" b="1"/>
            </a:lvl2pPr>
            <a:lvl3pPr marL="1203350" indent="0">
              <a:buNone/>
              <a:defRPr sz="2369" b="1"/>
            </a:lvl3pPr>
            <a:lvl4pPr marL="1805026" indent="0">
              <a:buNone/>
              <a:defRPr sz="2106" b="1"/>
            </a:lvl4pPr>
            <a:lvl5pPr marL="2406701" indent="0">
              <a:buNone/>
              <a:defRPr sz="2106" b="1"/>
            </a:lvl5pPr>
            <a:lvl6pPr marL="3008376" indent="0">
              <a:buNone/>
              <a:defRPr sz="2106" b="1"/>
            </a:lvl6pPr>
            <a:lvl7pPr marL="3610051" indent="0">
              <a:buNone/>
              <a:defRPr sz="2106" b="1"/>
            </a:lvl7pPr>
            <a:lvl8pPr marL="4211726" indent="0">
              <a:buNone/>
              <a:defRPr sz="2106" b="1"/>
            </a:lvl8pPr>
            <a:lvl9pPr marL="4813402" indent="0">
              <a:buNone/>
              <a:defRPr sz="2106" b="1"/>
            </a:lvl9pPr>
          </a:lstStyle>
          <a:p>
            <a:pPr lvl="0"/>
            <a:r>
              <a:rPr lang="en-US"/>
              <a:t>Click to edit Master text styles</a:t>
            </a:r>
          </a:p>
        </p:txBody>
      </p:sp>
      <p:sp>
        <p:nvSpPr>
          <p:cNvPr id="6" name="Content Placeholder 5"/>
          <p:cNvSpPr>
            <a:spLocks noGrp="1"/>
          </p:cNvSpPr>
          <p:nvPr>
            <p:ph sz="quarter" idx="4"/>
          </p:nvPr>
        </p:nvSpPr>
        <p:spPr>
          <a:xfrm>
            <a:off x="6456264" y="2146682"/>
            <a:ext cx="5617787" cy="3900068"/>
          </a:xfrm>
        </p:spPr>
        <p:txBody>
          <a:bodyPr/>
          <a:lstStyle>
            <a:lvl1pPr>
              <a:defRPr sz="3158"/>
            </a:lvl1pPr>
            <a:lvl2pPr>
              <a:defRPr sz="2632"/>
            </a:lvl2pPr>
            <a:lvl3pPr>
              <a:defRPr sz="2369"/>
            </a:lvl3pPr>
            <a:lvl4pPr>
              <a:defRPr sz="2106"/>
            </a:lvl4pPr>
            <a:lvl5pPr>
              <a:defRPr sz="2106"/>
            </a:lvl5pPr>
            <a:lvl6pPr>
              <a:defRPr sz="2106"/>
            </a:lvl6pPr>
            <a:lvl7pPr>
              <a:defRPr sz="2106"/>
            </a:lvl7pPr>
            <a:lvl8pPr>
              <a:defRPr sz="2106"/>
            </a:lvl8pPr>
            <a:lvl9pPr>
              <a:defRPr sz="21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0335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115343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image" Target="../media/image5.png"/><Relationship Id="rId4" Type="http://schemas.openxmlformats.org/officeDocument/2006/relationships/slideLayout" Target="../slideLayouts/slideLayout9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3780" y="360392"/>
            <a:ext cx="10961965" cy="13083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3780" y="1801959"/>
            <a:ext cx="10961965" cy="42949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780" y="6273953"/>
            <a:ext cx="2859643" cy="360392"/>
          </a:xfrm>
          <a:prstGeom prst="rect">
            <a:avLst/>
          </a:prstGeom>
        </p:spPr>
        <p:txBody>
          <a:bodyPr vert="horz" lIns="91440" tIns="45720" rIns="91440" bIns="45720" rtlCol="0" anchor="ctr"/>
          <a:lstStyle>
            <a:lvl1pPr algn="l">
              <a:defRPr sz="1184">
                <a:solidFill>
                  <a:schemeClr val="tx1">
                    <a:tint val="75000"/>
                  </a:schemeClr>
                </a:solidFill>
              </a:defRPr>
            </a:lvl1pPr>
          </a:lstStyle>
          <a:p>
            <a:pPr defTabSz="1009843"/>
            <a:fld id="{057B077D-680E-4F7B-B169-2CB385BA6FD9}" type="datetimeFigureOut">
              <a:rPr lang="en-US" smtClean="0">
                <a:solidFill>
                  <a:prstClr val="black">
                    <a:tint val="75000"/>
                  </a:prstClr>
                </a:solidFill>
              </a:rPr>
              <a:pPr defTabSz="1009843"/>
              <a:t>11/26/2021</a:t>
            </a:fld>
            <a:endParaRPr lang="en-US">
              <a:solidFill>
                <a:prstClr val="black">
                  <a:tint val="75000"/>
                </a:prstClr>
              </a:solidFill>
            </a:endParaRPr>
          </a:p>
        </p:txBody>
      </p:sp>
      <p:sp>
        <p:nvSpPr>
          <p:cNvPr id="5" name="Footer Placeholder 4"/>
          <p:cNvSpPr>
            <a:spLocks noGrp="1"/>
          </p:cNvSpPr>
          <p:nvPr>
            <p:ph type="ftr" sz="quarter" idx="3"/>
          </p:nvPr>
        </p:nvSpPr>
        <p:spPr>
          <a:xfrm>
            <a:off x="4210030" y="6273953"/>
            <a:ext cx="4289465" cy="360392"/>
          </a:xfrm>
          <a:prstGeom prst="rect">
            <a:avLst/>
          </a:prstGeom>
        </p:spPr>
        <p:txBody>
          <a:bodyPr vert="horz" lIns="91440" tIns="45720" rIns="91440" bIns="45720" rtlCol="0" anchor="ctr"/>
          <a:lstStyle>
            <a:lvl1pPr algn="ctr">
              <a:defRPr sz="1184">
                <a:solidFill>
                  <a:schemeClr val="tx1">
                    <a:tint val="75000"/>
                  </a:schemeClr>
                </a:solidFill>
              </a:defRPr>
            </a:lvl1pPr>
          </a:lstStyle>
          <a:p>
            <a:pPr defTabSz="1009843"/>
            <a:endParaRPr lang="en-US">
              <a:solidFill>
                <a:prstClr val="black">
                  <a:tint val="75000"/>
                </a:prstClr>
              </a:solidFill>
            </a:endParaRPr>
          </a:p>
        </p:txBody>
      </p:sp>
      <p:sp>
        <p:nvSpPr>
          <p:cNvPr id="6" name="Slide Number Placeholder 5"/>
          <p:cNvSpPr>
            <a:spLocks noGrp="1"/>
          </p:cNvSpPr>
          <p:nvPr>
            <p:ph type="sldNum" sz="quarter" idx="4"/>
          </p:nvPr>
        </p:nvSpPr>
        <p:spPr>
          <a:xfrm>
            <a:off x="8976102" y="6273953"/>
            <a:ext cx="2859643" cy="360392"/>
          </a:xfrm>
          <a:prstGeom prst="rect">
            <a:avLst/>
          </a:prstGeom>
        </p:spPr>
        <p:txBody>
          <a:bodyPr vert="horz" lIns="91440" tIns="45720" rIns="91440" bIns="45720" rtlCol="0" anchor="ctr"/>
          <a:lstStyle>
            <a:lvl1pPr algn="r">
              <a:defRPr sz="1184">
                <a:solidFill>
                  <a:schemeClr val="tx1">
                    <a:tint val="75000"/>
                  </a:schemeClr>
                </a:solidFill>
              </a:defRPr>
            </a:lvl1pPr>
          </a:lstStyle>
          <a:p>
            <a:pPr defTabSz="1009843"/>
            <a:fld id="{CE0FCA04-DE5B-49D2-BA5F-4F38980E4C56}" type="slidenum">
              <a:rPr lang="en-US" smtClean="0">
                <a:solidFill>
                  <a:prstClr val="black">
                    <a:tint val="75000"/>
                  </a:prstClr>
                </a:solidFill>
              </a:rPr>
              <a:pPr defTabSz="1009843"/>
              <a:t>‹#›</a:t>
            </a:fld>
            <a:endParaRPr lang="en-US">
              <a:solidFill>
                <a:prstClr val="black">
                  <a:tint val="75000"/>
                </a:prstClr>
              </a:solidFill>
            </a:endParaRPr>
          </a:p>
        </p:txBody>
      </p:sp>
    </p:spTree>
    <p:extLst>
      <p:ext uri="{BB962C8B-B14F-4D97-AF65-F5344CB8AC3E}">
        <p14:creationId xmlns:p14="http://schemas.microsoft.com/office/powerpoint/2010/main" val="3500207403"/>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403" r:id="rId12"/>
  </p:sldLayoutIdLst>
  <p:txStyles>
    <p:titleStyle>
      <a:lvl1pPr algn="l" defTabSz="902513" rtl="0" eaLnBrk="1" latinLnBrk="0" hangingPunct="1">
        <a:lnSpc>
          <a:spcPct val="90000"/>
        </a:lnSpc>
        <a:spcBef>
          <a:spcPct val="0"/>
        </a:spcBef>
        <a:buNone/>
        <a:defRPr sz="4343" b="0" i="0" u="none" kern="1200">
          <a:solidFill>
            <a:schemeClr val="tx1"/>
          </a:solidFill>
          <a:latin typeface="+mj-lt"/>
          <a:ea typeface="+mj-ea"/>
          <a:cs typeface="+mj-cs"/>
        </a:defRPr>
      </a:lvl1pPr>
    </p:titleStyle>
    <p:bodyStyle>
      <a:lvl1pPr marL="225628" indent="-225628" algn="l" defTabSz="902513" rtl="0" eaLnBrk="1" latinLnBrk="0" hangingPunct="1">
        <a:lnSpc>
          <a:spcPct val="90000"/>
        </a:lnSpc>
        <a:spcBef>
          <a:spcPts val="987"/>
        </a:spcBef>
        <a:buFont typeface="Arial" panose="020B0604020202020204" pitchFamily="34" charset="0"/>
        <a:buChar char="•"/>
        <a:defRPr sz="2764" kern="1200">
          <a:solidFill>
            <a:schemeClr val="tx1"/>
          </a:solidFill>
          <a:latin typeface="+mn-lt"/>
          <a:ea typeface="+mn-ea"/>
          <a:cs typeface="+mn-cs"/>
        </a:defRPr>
      </a:lvl1pPr>
      <a:lvl2pPr marL="676885" indent="-225628" algn="l" defTabSz="902513" rtl="0" eaLnBrk="1" latinLnBrk="0" hangingPunct="1">
        <a:lnSpc>
          <a:spcPct val="90000"/>
        </a:lnSpc>
        <a:spcBef>
          <a:spcPts val="493"/>
        </a:spcBef>
        <a:buFont typeface="Arial" panose="020B0604020202020204" pitchFamily="34" charset="0"/>
        <a:buChar char="•"/>
        <a:defRPr sz="2369" b="0" i="0" u="none" kern="1200">
          <a:solidFill>
            <a:schemeClr val="tx1"/>
          </a:solidFill>
          <a:latin typeface="+mn-lt"/>
          <a:ea typeface="+mn-ea"/>
          <a:cs typeface="+mn-cs"/>
        </a:defRPr>
      </a:lvl2pPr>
      <a:lvl3pPr marL="1128141" indent="-225628" algn="l" defTabSz="902513" rtl="0" eaLnBrk="1" latinLnBrk="0" hangingPunct="1">
        <a:lnSpc>
          <a:spcPct val="90000"/>
        </a:lnSpc>
        <a:spcBef>
          <a:spcPts val="493"/>
        </a:spcBef>
        <a:buFont typeface="Arial" panose="020B0604020202020204" pitchFamily="34" charset="0"/>
        <a:buChar char="•"/>
        <a:defRPr sz="1974" kern="1200">
          <a:solidFill>
            <a:schemeClr val="tx1"/>
          </a:solidFill>
          <a:latin typeface="+mn-lt"/>
          <a:ea typeface="+mn-ea"/>
          <a:cs typeface="+mn-cs"/>
        </a:defRPr>
      </a:lvl3pPr>
      <a:lvl4pPr marL="157939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4pPr>
      <a:lvl5pPr marL="2030654"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5pPr>
      <a:lvl6pPr marL="2481910"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6pPr>
      <a:lvl7pPr marL="293316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7pPr>
      <a:lvl8pPr marL="3384423"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8pPr>
      <a:lvl9pPr marL="3835679"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9pPr>
    </p:bodyStyle>
    <p:otherStyle>
      <a:defPPr>
        <a:defRPr lang="en-US"/>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0"/>
          <a:stretch>
            <a:fillRect/>
          </a:stretch>
        </p:blipFill>
        <p:spPr>
          <a:xfrm>
            <a:off x="-549" y="-294"/>
            <a:ext cx="12710627" cy="6769686"/>
          </a:xfrm>
          <a:prstGeom prst="rect">
            <a:avLst/>
          </a:prstGeom>
        </p:spPr>
      </p:pic>
    </p:spTree>
    <p:extLst>
      <p:ext uri="{BB962C8B-B14F-4D97-AF65-F5344CB8AC3E}">
        <p14:creationId xmlns:p14="http://schemas.microsoft.com/office/powerpoint/2010/main" val="3018424168"/>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02513" rtl="0" eaLnBrk="1" latinLnBrk="0" hangingPunct="1">
        <a:lnSpc>
          <a:spcPct val="90000"/>
        </a:lnSpc>
        <a:spcBef>
          <a:spcPct val="0"/>
        </a:spcBef>
        <a:buNone/>
        <a:defRPr sz="4343" kern="1200">
          <a:solidFill>
            <a:schemeClr val="tx1"/>
          </a:solidFill>
          <a:latin typeface="+mj-lt"/>
          <a:ea typeface="+mj-ea"/>
          <a:cs typeface="+mj-cs"/>
        </a:defRPr>
      </a:lvl1pPr>
    </p:titleStyle>
    <p:bodyStyle>
      <a:lvl1pPr marL="225628" indent="-225628" algn="l" defTabSz="902513" rtl="0" eaLnBrk="1" latinLnBrk="0" hangingPunct="1">
        <a:lnSpc>
          <a:spcPct val="90000"/>
        </a:lnSpc>
        <a:spcBef>
          <a:spcPts val="987"/>
        </a:spcBef>
        <a:buFont typeface="Arial" panose="020B0604020202020204" pitchFamily="34" charset="0"/>
        <a:buChar char="•"/>
        <a:defRPr sz="2764" kern="1200">
          <a:solidFill>
            <a:schemeClr val="tx1"/>
          </a:solidFill>
          <a:latin typeface="+mn-lt"/>
          <a:ea typeface="+mn-ea"/>
          <a:cs typeface="+mn-cs"/>
        </a:defRPr>
      </a:lvl1pPr>
      <a:lvl2pPr marL="676885" indent="-225628" algn="l" defTabSz="902513" rtl="0" eaLnBrk="1" latinLnBrk="0" hangingPunct="1">
        <a:lnSpc>
          <a:spcPct val="90000"/>
        </a:lnSpc>
        <a:spcBef>
          <a:spcPts val="493"/>
        </a:spcBef>
        <a:buFont typeface="Arial" panose="020B0604020202020204" pitchFamily="34" charset="0"/>
        <a:buChar char="•"/>
        <a:defRPr sz="2369" kern="1200">
          <a:solidFill>
            <a:schemeClr val="tx1"/>
          </a:solidFill>
          <a:latin typeface="+mn-lt"/>
          <a:ea typeface="+mn-ea"/>
          <a:cs typeface="+mn-cs"/>
        </a:defRPr>
      </a:lvl2pPr>
      <a:lvl3pPr marL="1128141" indent="-225628" algn="l" defTabSz="902513" rtl="0" eaLnBrk="1" latinLnBrk="0" hangingPunct="1">
        <a:lnSpc>
          <a:spcPct val="90000"/>
        </a:lnSpc>
        <a:spcBef>
          <a:spcPts val="493"/>
        </a:spcBef>
        <a:buFont typeface="Arial" panose="020B0604020202020204" pitchFamily="34" charset="0"/>
        <a:buChar char="•"/>
        <a:defRPr sz="1974" kern="1200">
          <a:solidFill>
            <a:schemeClr val="tx1"/>
          </a:solidFill>
          <a:latin typeface="+mn-lt"/>
          <a:ea typeface="+mn-ea"/>
          <a:cs typeface="+mn-cs"/>
        </a:defRPr>
      </a:lvl3pPr>
      <a:lvl4pPr marL="157939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4pPr>
      <a:lvl5pPr marL="2030654"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5pPr>
      <a:lvl6pPr marL="2481910"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6pPr>
      <a:lvl7pPr marL="293316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7pPr>
      <a:lvl8pPr marL="3384423"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8pPr>
      <a:lvl9pPr marL="3835679"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9pPr>
    </p:bodyStyle>
    <p:otherStyle>
      <a:defPPr>
        <a:defRPr lang="zh-CN"/>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5476" y="271079"/>
            <a:ext cx="11438573" cy="112818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35476" y="1579458"/>
            <a:ext cx="11438573" cy="44672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476" y="6273954"/>
            <a:ext cx="2965556" cy="360392"/>
          </a:xfrm>
          <a:prstGeom prst="rect">
            <a:avLst/>
          </a:prstGeom>
        </p:spPr>
        <p:txBody>
          <a:bodyPr vert="horz" lIns="91440" tIns="45720" rIns="91440" bIns="45720" rtlCol="0" anchor="ctr"/>
          <a:lstStyle>
            <a:lvl1pPr algn="l">
              <a:defRPr sz="1579">
                <a:solidFill>
                  <a:schemeClr val="tx1">
                    <a:tint val="75000"/>
                  </a:schemeClr>
                </a:solidFill>
              </a:defRPr>
            </a:lvl1pPr>
          </a:lstStyle>
          <a:p>
            <a:pPr defTabSz="1203350"/>
            <a:fld id="{BA150170-5DFD-450A-BE45-E205F09B2ABE}" type="datetimeFigureOut">
              <a:rPr lang="en-US" smtClean="0">
                <a:solidFill>
                  <a:prstClr val="black">
                    <a:tint val="75000"/>
                  </a:prstClr>
                </a:solidFill>
              </a:rPr>
              <a:pPr defTabSz="1203350"/>
              <a:t>11/26/2021</a:t>
            </a:fld>
            <a:endParaRPr lang="en-US">
              <a:solidFill>
                <a:prstClr val="black">
                  <a:tint val="75000"/>
                </a:prstClr>
              </a:solidFill>
            </a:endParaRPr>
          </a:p>
        </p:txBody>
      </p:sp>
      <p:sp>
        <p:nvSpPr>
          <p:cNvPr id="5" name="Footer Placeholder 4"/>
          <p:cNvSpPr>
            <a:spLocks noGrp="1"/>
          </p:cNvSpPr>
          <p:nvPr>
            <p:ph type="ftr" sz="quarter" idx="3"/>
          </p:nvPr>
        </p:nvSpPr>
        <p:spPr>
          <a:xfrm>
            <a:off x="4342421" y="6273954"/>
            <a:ext cx="4024683" cy="360392"/>
          </a:xfrm>
          <a:prstGeom prst="rect">
            <a:avLst/>
          </a:prstGeom>
        </p:spPr>
        <p:txBody>
          <a:bodyPr vert="horz" lIns="91440" tIns="45720" rIns="91440" bIns="45720" rtlCol="0" anchor="ctr"/>
          <a:lstStyle>
            <a:lvl1pPr algn="ctr">
              <a:defRPr sz="1579">
                <a:solidFill>
                  <a:schemeClr val="tx1">
                    <a:tint val="75000"/>
                  </a:schemeClr>
                </a:solidFill>
              </a:defRPr>
            </a:lvl1pPr>
          </a:lstStyle>
          <a:p>
            <a:pPr defTabSz="1203350"/>
            <a:endParaRPr lang="en-US">
              <a:solidFill>
                <a:prstClr val="black">
                  <a:tint val="75000"/>
                </a:prstClr>
              </a:solidFill>
            </a:endParaRPr>
          </a:p>
        </p:txBody>
      </p:sp>
      <p:sp>
        <p:nvSpPr>
          <p:cNvPr id="6" name="Slide Number Placeholder 5"/>
          <p:cNvSpPr>
            <a:spLocks noGrp="1"/>
          </p:cNvSpPr>
          <p:nvPr>
            <p:ph type="sldNum" sz="quarter" idx="4"/>
          </p:nvPr>
        </p:nvSpPr>
        <p:spPr>
          <a:xfrm>
            <a:off x="9108493" y="6273954"/>
            <a:ext cx="2965556" cy="360392"/>
          </a:xfrm>
          <a:prstGeom prst="rect">
            <a:avLst/>
          </a:prstGeom>
        </p:spPr>
        <p:txBody>
          <a:bodyPr vert="horz" lIns="91440" tIns="45720" rIns="91440" bIns="45720" rtlCol="0" anchor="ctr"/>
          <a:lstStyle>
            <a:lvl1pPr algn="r">
              <a:defRPr sz="1579">
                <a:solidFill>
                  <a:schemeClr val="tx1">
                    <a:tint val="75000"/>
                  </a:schemeClr>
                </a:solidFill>
              </a:defRPr>
            </a:lvl1pPr>
          </a:lstStyle>
          <a:p>
            <a:pPr defTabSz="1203350"/>
            <a:fld id="{A0BDCDB8-050D-412A-BE3A-8CF446AB3699}" type="slidenum">
              <a:rPr lang="en-US" smtClean="0">
                <a:solidFill>
                  <a:prstClr val="black">
                    <a:tint val="75000"/>
                  </a:prstClr>
                </a:solidFill>
              </a:rPr>
              <a:pPr defTabSz="1203350"/>
              <a:t>‹#›</a:t>
            </a:fld>
            <a:endParaRPr lang="en-US">
              <a:solidFill>
                <a:prstClr val="black">
                  <a:tint val="75000"/>
                </a:prstClr>
              </a:solidFill>
            </a:endParaRPr>
          </a:p>
        </p:txBody>
      </p:sp>
    </p:spTree>
    <p:extLst>
      <p:ext uri="{BB962C8B-B14F-4D97-AF65-F5344CB8AC3E}">
        <p14:creationId xmlns:p14="http://schemas.microsoft.com/office/powerpoint/2010/main" val="2028009434"/>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defTabSz="1203350" rtl="0" eaLnBrk="1" latinLnBrk="0" hangingPunct="1">
        <a:spcBef>
          <a:spcPct val="0"/>
        </a:spcBef>
        <a:buNone/>
        <a:defRPr sz="5790" kern="1200">
          <a:solidFill>
            <a:schemeClr val="tx1"/>
          </a:solidFill>
          <a:latin typeface="+mj-lt"/>
          <a:ea typeface="+mj-ea"/>
          <a:cs typeface="+mj-cs"/>
        </a:defRPr>
      </a:lvl1pPr>
    </p:titleStyle>
    <p:bodyStyle>
      <a:lvl1pPr marL="451256" indent="-451256" algn="l" defTabSz="1203350" rtl="0" eaLnBrk="1" latinLnBrk="0" hangingPunct="1">
        <a:spcBef>
          <a:spcPct val="20000"/>
        </a:spcBef>
        <a:buFont typeface="Arial" pitchFamily="34" charset="0"/>
        <a:buChar char="•"/>
        <a:defRPr sz="4211" kern="1200">
          <a:solidFill>
            <a:schemeClr val="tx1"/>
          </a:solidFill>
          <a:latin typeface="+mn-lt"/>
          <a:ea typeface="+mn-ea"/>
          <a:cs typeface="+mn-cs"/>
        </a:defRPr>
      </a:lvl1pPr>
      <a:lvl2pPr marL="977722" indent="-376047" algn="l" defTabSz="1203350" rtl="0" eaLnBrk="1" latinLnBrk="0" hangingPunct="1">
        <a:spcBef>
          <a:spcPct val="20000"/>
        </a:spcBef>
        <a:buFont typeface="Arial" pitchFamily="34" charset="0"/>
        <a:buChar char="–"/>
        <a:defRPr sz="3685" kern="1200">
          <a:solidFill>
            <a:schemeClr val="tx1"/>
          </a:solidFill>
          <a:latin typeface="+mn-lt"/>
          <a:ea typeface="+mn-ea"/>
          <a:cs typeface="+mn-cs"/>
        </a:defRPr>
      </a:lvl2pPr>
      <a:lvl3pPr marL="1504188" indent="-300838" algn="l" defTabSz="1203350" rtl="0" eaLnBrk="1" latinLnBrk="0" hangingPunct="1">
        <a:spcBef>
          <a:spcPct val="20000"/>
        </a:spcBef>
        <a:buFont typeface="Arial" pitchFamily="34" charset="0"/>
        <a:buChar char="•"/>
        <a:defRPr sz="3158" kern="1200">
          <a:solidFill>
            <a:schemeClr val="tx1"/>
          </a:solidFill>
          <a:latin typeface="+mn-lt"/>
          <a:ea typeface="+mn-ea"/>
          <a:cs typeface="+mn-cs"/>
        </a:defRPr>
      </a:lvl3pPr>
      <a:lvl4pPr marL="2105863"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4pPr>
      <a:lvl5pPr marL="2707538"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5pPr>
      <a:lvl6pPr marL="3309214"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6pPr>
      <a:lvl7pPr marL="3910889"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7pPr>
      <a:lvl8pPr marL="4512564"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8pPr>
      <a:lvl9pPr marL="5114239" indent="-300838" algn="l" defTabSz="1203350" rtl="0" eaLnBrk="1" latinLnBrk="0" hangingPunct="1">
        <a:spcBef>
          <a:spcPct val="20000"/>
        </a:spcBef>
        <a:buFont typeface="Arial" pitchFamily="34" charset="0"/>
        <a:buChar char="•"/>
        <a:defRPr sz="2632" kern="1200">
          <a:solidFill>
            <a:schemeClr val="tx1"/>
          </a:solidFill>
          <a:latin typeface="+mn-lt"/>
          <a:ea typeface="+mn-ea"/>
          <a:cs typeface="+mn-cs"/>
        </a:defRPr>
      </a:lvl9pPr>
    </p:bodyStyle>
    <p:otherStyle>
      <a:defPPr>
        <a:defRPr lang="en-US"/>
      </a:defPPr>
      <a:lvl1pPr marL="0" algn="l" defTabSz="1203350" rtl="0" eaLnBrk="1" latinLnBrk="0" hangingPunct="1">
        <a:defRPr sz="2369" kern="1200">
          <a:solidFill>
            <a:schemeClr val="tx1"/>
          </a:solidFill>
          <a:latin typeface="+mn-lt"/>
          <a:ea typeface="+mn-ea"/>
          <a:cs typeface="+mn-cs"/>
        </a:defRPr>
      </a:lvl1pPr>
      <a:lvl2pPr marL="601675" algn="l" defTabSz="1203350" rtl="0" eaLnBrk="1" latinLnBrk="0" hangingPunct="1">
        <a:defRPr sz="2369" kern="1200">
          <a:solidFill>
            <a:schemeClr val="tx1"/>
          </a:solidFill>
          <a:latin typeface="+mn-lt"/>
          <a:ea typeface="+mn-ea"/>
          <a:cs typeface="+mn-cs"/>
        </a:defRPr>
      </a:lvl2pPr>
      <a:lvl3pPr marL="1203350" algn="l" defTabSz="1203350" rtl="0" eaLnBrk="1" latinLnBrk="0" hangingPunct="1">
        <a:defRPr sz="2369" kern="1200">
          <a:solidFill>
            <a:schemeClr val="tx1"/>
          </a:solidFill>
          <a:latin typeface="+mn-lt"/>
          <a:ea typeface="+mn-ea"/>
          <a:cs typeface="+mn-cs"/>
        </a:defRPr>
      </a:lvl3pPr>
      <a:lvl4pPr marL="1805026" algn="l" defTabSz="1203350" rtl="0" eaLnBrk="1" latinLnBrk="0" hangingPunct="1">
        <a:defRPr sz="2369" kern="1200">
          <a:solidFill>
            <a:schemeClr val="tx1"/>
          </a:solidFill>
          <a:latin typeface="+mn-lt"/>
          <a:ea typeface="+mn-ea"/>
          <a:cs typeface="+mn-cs"/>
        </a:defRPr>
      </a:lvl4pPr>
      <a:lvl5pPr marL="2406701" algn="l" defTabSz="1203350" rtl="0" eaLnBrk="1" latinLnBrk="0" hangingPunct="1">
        <a:defRPr sz="2369" kern="1200">
          <a:solidFill>
            <a:schemeClr val="tx1"/>
          </a:solidFill>
          <a:latin typeface="+mn-lt"/>
          <a:ea typeface="+mn-ea"/>
          <a:cs typeface="+mn-cs"/>
        </a:defRPr>
      </a:lvl5pPr>
      <a:lvl6pPr marL="3008376" algn="l" defTabSz="1203350" rtl="0" eaLnBrk="1" latinLnBrk="0" hangingPunct="1">
        <a:defRPr sz="2369" kern="1200">
          <a:solidFill>
            <a:schemeClr val="tx1"/>
          </a:solidFill>
          <a:latin typeface="+mn-lt"/>
          <a:ea typeface="+mn-ea"/>
          <a:cs typeface="+mn-cs"/>
        </a:defRPr>
      </a:lvl6pPr>
      <a:lvl7pPr marL="3610051" algn="l" defTabSz="1203350" rtl="0" eaLnBrk="1" latinLnBrk="0" hangingPunct="1">
        <a:defRPr sz="2369" kern="1200">
          <a:solidFill>
            <a:schemeClr val="tx1"/>
          </a:solidFill>
          <a:latin typeface="+mn-lt"/>
          <a:ea typeface="+mn-ea"/>
          <a:cs typeface="+mn-cs"/>
        </a:defRPr>
      </a:lvl7pPr>
      <a:lvl8pPr marL="4211726" algn="l" defTabSz="1203350" rtl="0" eaLnBrk="1" latinLnBrk="0" hangingPunct="1">
        <a:defRPr sz="2369" kern="1200">
          <a:solidFill>
            <a:schemeClr val="tx1"/>
          </a:solidFill>
          <a:latin typeface="+mn-lt"/>
          <a:ea typeface="+mn-ea"/>
          <a:cs typeface="+mn-cs"/>
        </a:defRPr>
      </a:lvl8pPr>
      <a:lvl9pPr marL="4813402" algn="l" defTabSz="1203350" rtl="0" eaLnBrk="1" latinLnBrk="0" hangingPunct="1">
        <a:defRPr sz="236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3780" y="360392"/>
            <a:ext cx="10961965" cy="13083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3780" y="1801959"/>
            <a:ext cx="10961965" cy="42949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780" y="6273953"/>
            <a:ext cx="2859643" cy="360392"/>
          </a:xfrm>
          <a:prstGeom prst="rect">
            <a:avLst/>
          </a:prstGeom>
        </p:spPr>
        <p:txBody>
          <a:bodyPr vert="horz" lIns="91440" tIns="45720" rIns="91440" bIns="45720" rtlCol="0" anchor="ctr"/>
          <a:lstStyle>
            <a:lvl1pPr algn="l">
              <a:defRPr sz="1184">
                <a:solidFill>
                  <a:schemeClr val="tx1">
                    <a:tint val="75000"/>
                  </a:schemeClr>
                </a:solidFill>
              </a:defRPr>
            </a:lvl1pPr>
          </a:lstStyle>
          <a:p>
            <a:pPr defTabSz="1009843"/>
            <a:fld id="{057B077D-680E-4F7B-B169-2CB385BA6FD9}" type="datetimeFigureOut">
              <a:rPr lang="en-US" smtClean="0">
                <a:solidFill>
                  <a:prstClr val="black">
                    <a:tint val="75000"/>
                  </a:prstClr>
                </a:solidFill>
              </a:rPr>
              <a:pPr defTabSz="1009843"/>
              <a:t>11/26/2021</a:t>
            </a:fld>
            <a:endParaRPr lang="en-US">
              <a:solidFill>
                <a:prstClr val="black">
                  <a:tint val="75000"/>
                </a:prstClr>
              </a:solidFill>
            </a:endParaRPr>
          </a:p>
        </p:txBody>
      </p:sp>
      <p:sp>
        <p:nvSpPr>
          <p:cNvPr id="5" name="Footer Placeholder 4"/>
          <p:cNvSpPr>
            <a:spLocks noGrp="1"/>
          </p:cNvSpPr>
          <p:nvPr>
            <p:ph type="ftr" sz="quarter" idx="3"/>
          </p:nvPr>
        </p:nvSpPr>
        <p:spPr>
          <a:xfrm>
            <a:off x="4210030" y="6273953"/>
            <a:ext cx="4289465" cy="360392"/>
          </a:xfrm>
          <a:prstGeom prst="rect">
            <a:avLst/>
          </a:prstGeom>
        </p:spPr>
        <p:txBody>
          <a:bodyPr vert="horz" lIns="91440" tIns="45720" rIns="91440" bIns="45720" rtlCol="0" anchor="ctr"/>
          <a:lstStyle>
            <a:lvl1pPr algn="ctr">
              <a:defRPr sz="1184">
                <a:solidFill>
                  <a:schemeClr val="tx1">
                    <a:tint val="75000"/>
                  </a:schemeClr>
                </a:solidFill>
              </a:defRPr>
            </a:lvl1pPr>
          </a:lstStyle>
          <a:p>
            <a:pPr defTabSz="1009843"/>
            <a:endParaRPr lang="en-US">
              <a:solidFill>
                <a:prstClr val="black">
                  <a:tint val="75000"/>
                </a:prstClr>
              </a:solidFill>
            </a:endParaRPr>
          </a:p>
        </p:txBody>
      </p:sp>
      <p:sp>
        <p:nvSpPr>
          <p:cNvPr id="6" name="Slide Number Placeholder 5"/>
          <p:cNvSpPr>
            <a:spLocks noGrp="1"/>
          </p:cNvSpPr>
          <p:nvPr>
            <p:ph type="sldNum" sz="quarter" idx="4"/>
          </p:nvPr>
        </p:nvSpPr>
        <p:spPr>
          <a:xfrm>
            <a:off x="8976102" y="6273953"/>
            <a:ext cx="2859643" cy="360392"/>
          </a:xfrm>
          <a:prstGeom prst="rect">
            <a:avLst/>
          </a:prstGeom>
        </p:spPr>
        <p:txBody>
          <a:bodyPr vert="horz" lIns="91440" tIns="45720" rIns="91440" bIns="45720" rtlCol="0" anchor="ctr"/>
          <a:lstStyle>
            <a:lvl1pPr algn="r">
              <a:defRPr sz="1184">
                <a:solidFill>
                  <a:schemeClr val="tx1">
                    <a:tint val="75000"/>
                  </a:schemeClr>
                </a:solidFill>
              </a:defRPr>
            </a:lvl1pPr>
          </a:lstStyle>
          <a:p>
            <a:pPr defTabSz="1009843"/>
            <a:fld id="{CE0FCA04-DE5B-49D2-BA5F-4F38980E4C56}" type="slidenum">
              <a:rPr lang="en-US" smtClean="0">
                <a:solidFill>
                  <a:prstClr val="black">
                    <a:tint val="75000"/>
                  </a:prstClr>
                </a:solidFill>
              </a:rPr>
              <a:pPr defTabSz="1009843"/>
              <a:t>‹#›</a:t>
            </a:fld>
            <a:endParaRPr lang="en-US">
              <a:solidFill>
                <a:prstClr val="black">
                  <a:tint val="75000"/>
                </a:prstClr>
              </a:solidFill>
            </a:endParaRPr>
          </a:p>
        </p:txBody>
      </p:sp>
      <p:pic>
        <p:nvPicPr>
          <p:cNvPr id="7" name="图片 1033" descr="PPT素材-02"/>
          <p:cNvPicPr>
            <a:picLocks noChangeAspect="1"/>
          </p:cNvPicPr>
          <p:nvPr userDrawn="1"/>
        </p:nvPicPr>
        <p:blipFill>
          <a:blip r:embed="rId13"/>
          <a:stretch>
            <a:fillRect/>
          </a:stretch>
        </p:blipFill>
        <p:spPr>
          <a:xfrm>
            <a:off x="1206" y="1140"/>
            <a:ext cx="12707119" cy="6766831"/>
          </a:xfrm>
          <a:prstGeom prst="rect">
            <a:avLst/>
          </a:prstGeom>
          <a:noFill/>
          <a:ln w="9525">
            <a:noFill/>
          </a:ln>
        </p:spPr>
      </p:pic>
    </p:spTree>
    <p:extLst>
      <p:ext uri="{BB962C8B-B14F-4D97-AF65-F5344CB8AC3E}">
        <p14:creationId xmlns:p14="http://schemas.microsoft.com/office/powerpoint/2010/main" val="1474298482"/>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ransition>
    <p:random/>
  </p:transition>
  <p:txStyles>
    <p:titleStyle>
      <a:lvl1pPr algn="l" defTabSz="902513" rtl="0" eaLnBrk="1" latinLnBrk="0" hangingPunct="1">
        <a:lnSpc>
          <a:spcPct val="90000"/>
        </a:lnSpc>
        <a:spcBef>
          <a:spcPct val="0"/>
        </a:spcBef>
        <a:buNone/>
        <a:defRPr sz="4343" kern="1200">
          <a:solidFill>
            <a:schemeClr val="tx1"/>
          </a:solidFill>
          <a:latin typeface="+mj-lt"/>
          <a:ea typeface="+mj-ea"/>
          <a:cs typeface="+mj-cs"/>
        </a:defRPr>
      </a:lvl1pPr>
    </p:titleStyle>
    <p:bodyStyle>
      <a:lvl1pPr marL="225628" indent="-225628" algn="l" defTabSz="902513" rtl="0" eaLnBrk="1" latinLnBrk="0" hangingPunct="1">
        <a:lnSpc>
          <a:spcPct val="90000"/>
        </a:lnSpc>
        <a:spcBef>
          <a:spcPts val="987"/>
        </a:spcBef>
        <a:buFont typeface="Arial" panose="020B0604020202020204" pitchFamily="34" charset="0"/>
        <a:buChar char="•"/>
        <a:defRPr sz="2764" kern="1200">
          <a:solidFill>
            <a:schemeClr val="tx1"/>
          </a:solidFill>
          <a:latin typeface="+mn-lt"/>
          <a:ea typeface="+mn-ea"/>
          <a:cs typeface="+mn-cs"/>
        </a:defRPr>
      </a:lvl1pPr>
      <a:lvl2pPr marL="676885" indent="-225628" algn="l" defTabSz="902513" rtl="0" eaLnBrk="1" latinLnBrk="0" hangingPunct="1">
        <a:lnSpc>
          <a:spcPct val="90000"/>
        </a:lnSpc>
        <a:spcBef>
          <a:spcPts val="493"/>
        </a:spcBef>
        <a:buFont typeface="Arial" panose="020B0604020202020204" pitchFamily="34" charset="0"/>
        <a:buChar char="•"/>
        <a:defRPr sz="2369" kern="1200">
          <a:solidFill>
            <a:schemeClr val="tx1"/>
          </a:solidFill>
          <a:latin typeface="+mn-lt"/>
          <a:ea typeface="+mn-ea"/>
          <a:cs typeface="+mn-cs"/>
        </a:defRPr>
      </a:lvl2pPr>
      <a:lvl3pPr marL="1128141" indent="-225628" algn="l" defTabSz="902513" rtl="0" eaLnBrk="1" latinLnBrk="0" hangingPunct="1">
        <a:lnSpc>
          <a:spcPct val="90000"/>
        </a:lnSpc>
        <a:spcBef>
          <a:spcPts val="493"/>
        </a:spcBef>
        <a:buFont typeface="Arial" panose="020B0604020202020204" pitchFamily="34" charset="0"/>
        <a:buChar char="•"/>
        <a:defRPr sz="1974" kern="1200">
          <a:solidFill>
            <a:schemeClr val="tx1"/>
          </a:solidFill>
          <a:latin typeface="+mn-lt"/>
          <a:ea typeface="+mn-ea"/>
          <a:cs typeface="+mn-cs"/>
        </a:defRPr>
      </a:lvl3pPr>
      <a:lvl4pPr marL="157939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4pPr>
      <a:lvl5pPr marL="2030654"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5pPr>
      <a:lvl6pPr marL="2481910"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6pPr>
      <a:lvl7pPr marL="293316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7pPr>
      <a:lvl8pPr marL="3384423"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8pPr>
      <a:lvl9pPr marL="3835679"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9pPr>
    </p:bodyStyle>
    <p:otherStyle>
      <a:defPPr>
        <a:defRPr lang="en-US"/>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3780" y="360392"/>
            <a:ext cx="10961965" cy="13083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73780" y="1801959"/>
            <a:ext cx="10961965" cy="42949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3780" y="6273953"/>
            <a:ext cx="2859643" cy="360392"/>
          </a:xfrm>
          <a:prstGeom prst="rect">
            <a:avLst/>
          </a:prstGeom>
        </p:spPr>
        <p:txBody>
          <a:bodyPr vert="horz" lIns="91440" tIns="45720" rIns="91440" bIns="45720" rtlCol="0" anchor="ctr"/>
          <a:lstStyle>
            <a:lvl1pPr algn="l">
              <a:defRPr sz="1184">
                <a:solidFill>
                  <a:schemeClr val="tx1">
                    <a:tint val="75000"/>
                  </a:schemeClr>
                </a:solidFill>
              </a:defRPr>
            </a:lvl1pPr>
          </a:lstStyle>
          <a:p>
            <a:pPr defTabSz="1009843"/>
            <a:fld id="{057B077D-680E-4F7B-B169-2CB385BA6FD9}" type="datetimeFigureOut">
              <a:rPr lang="en-US" smtClean="0">
                <a:solidFill>
                  <a:prstClr val="black">
                    <a:tint val="75000"/>
                  </a:prstClr>
                </a:solidFill>
              </a:rPr>
              <a:pPr defTabSz="1009843"/>
              <a:t>11/26/2021</a:t>
            </a:fld>
            <a:endParaRPr lang="en-US">
              <a:solidFill>
                <a:prstClr val="black">
                  <a:tint val="75000"/>
                </a:prstClr>
              </a:solidFill>
            </a:endParaRPr>
          </a:p>
        </p:txBody>
      </p:sp>
      <p:sp>
        <p:nvSpPr>
          <p:cNvPr id="5" name="Footer Placeholder 4"/>
          <p:cNvSpPr>
            <a:spLocks noGrp="1"/>
          </p:cNvSpPr>
          <p:nvPr>
            <p:ph type="ftr" sz="quarter" idx="3"/>
          </p:nvPr>
        </p:nvSpPr>
        <p:spPr>
          <a:xfrm>
            <a:off x="4210030" y="6273953"/>
            <a:ext cx="4289465" cy="360392"/>
          </a:xfrm>
          <a:prstGeom prst="rect">
            <a:avLst/>
          </a:prstGeom>
        </p:spPr>
        <p:txBody>
          <a:bodyPr vert="horz" lIns="91440" tIns="45720" rIns="91440" bIns="45720" rtlCol="0" anchor="ctr"/>
          <a:lstStyle>
            <a:lvl1pPr algn="ctr">
              <a:defRPr sz="1184">
                <a:solidFill>
                  <a:schemeClr val="tx1">
                    <a:tint val="75000"/>
                  </a:schemeClr>
                </a:solidFill>
              </a:defRPr>
            </a:lvl1pPr>
          </a:lstStyle>
          <a:p>
            <a:pPr defTabSz="1009843"/>
            <a:endParaRPr lang="en-US">
              <a:solidFill>
                <a:prstClr val="black">
                  <a:tint val="75000"/>
                </a:prstClr>
              </a:solidFill>
            </a:endParaRPr>
          </a:p>
        </p:txBody>
      </p:sp>
      <p:sp>
        <p:nvSpPr>
          <p:cNvPr id="6" name="Slide Number Placeholder 5"/>
          <p:cNvSpPr>
            <a:spLocks noGrp="1"/>
          </p:cNvSpPr>
          <p:nvPr>
            <p:ph type="sldNum" sz="quarter" idx="4"/>
          </p:nvPr>
        </p:nvSpPr>
        <p:spPr>
          <a:xfrm>
            <a:off x="8976102" y="6273953"/>
            <a:ext cx="2859643" cy="360392"/>
          </a:xfrm>
          <a:prstGeom prst="rect">
            <a:avLst/>
          </a:prstGeom>
        </p:spPr>
        <p:txBody>
          <a:bodyPr vert="horz" lIns="91440" tIns="45720" rIns="91440" bIns="45720" rtlCol="0" anchor="ctr"/>
          <a:lstStyle>
            <a:lvl1pPr algn="r">
              <a:defRPr sz="1184">
                <a:solidFill>
                  <a:schemeClr val="tx1">
                    <a:tint val="75000"/>
                  </a:schemeClr>
                </a:solidFill>
              </a:defRPr>
            </a:lvl1pPr>
          </a:lstStyle>
          <a:p>
            <a:pPr defTabSz="1009843"/>
            <a:fld id="{CE0FCA04-DE5B-49D2-BA5F-4F38980E4C56}" type="slidenum">
              <a:rPr lang="en-US" smtClean="0">
                <a:solidFill>
                  <a:prstClr val="black">
                    <a:tint val="75000"/>
                  </a:prstClr>
                </a:solidFill>
              </a:rPr>
              <a:pPr defTabSz="1009843"/>
              <a:t>‹#›</a:t>
            </a:fld>
            <a:endParaRPr lang="en-US">
              <a:solidFill>
                <a:prstClr val="black">
                  <a:tint val="75000"/>
                </a:prstClr>
              </a:solidFill>
            </a:endParaRPr>
          </a:p>
        </p:txBody>
      </p:sp>
    </p:spTree>
    <p:extLst>
      <p:ext uri="{BB962C8B-B14F-4D97-AF65-F5344CB8AC3E}">
        <p14:creationId xmlns:p14="http://schemas.microsoft.com/office/powerpoint/2010/main" val="1886303351"/>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902513" rtl="0" eaLnBrk="1" latinLnBrk="0" hangingPunct="1">
        <a:lnSpc>
          <a:spcPct val="90000"/>
        </a:lnSpc>
        <a:spcBef>
          <a:spcPct val="0"/>
        </a:spcBef>
        <a:buNone/>
        <a:defRPr sz="4343" kern="1200">
          <a:solidFill>
            <a:schemeClr val="tx1"/>
          </a:solidFill>
          <a:latin typeface="+mj-lt"/>
          <a:ea typeface="+mj-ea"/>
          <a:cs typeface="+mj-cs"/>
        </a:defRPr>
      </a:lvl1pPr>
    </p:titleStyle>
    <p:bodyStyle>
      <a:lvl1pPr marL="225628" indent="-225628" algn="l" defTabSz="902513" rtl="0" eaLnBrk="1" latinLnBrk="0" hangingPunct="1">
        <a:lnSpc>
          <a:spcPct val="90000"/>
        </a:lnSpc>
        <a:spcBef>
          <a:spcPts val="987"/>
        </a:spcBef>
        <a:buFont typeface="Arial" panose="020B0604020202020204" pitchFamily="34" charset="0"/>
        <a:buChar char="•"/>
        <a:defRPr sz="2764" kern="1200">
          <a:solidFill>
            <a:schemeClr val="tx1"/>
          </a:solidFill>
          <a:latin typeface="+mn-lt"/>
          <a:ea typeface="+mn-ea"/>
          <a:cs typeface="+mn-cs"/>
        </a:defRPr>
      </a:lvl1pPr>
      <a:lvl2pPr marL="676885" indent="-225628" algn="l" defTabSz="902513" rtl="0" eaLnBrk="1" latinLnBrk="0" hangingPunct="1">
        <a:lnSpc>
          <a:spcPct val="90000"/>
        </a:lnSpc>
        <a:spcBef>
          <a:spcPts val="493"/>
        </a:spcBef>
        <a:buFont typeface="Arial" panose="020B0604020202020204" pitchFamily="34" charset="0"/>
        <a:buChar char="•"/>
        <a:defRPr sz="2369" kern="1200">
          <a:solidFill>
            <a:schemeClr val="tx1"/>
          </a:solidFill>
          <a:latin typeface="+mn-lt"/>
          <a:ea typeface="+mn-ea"/>
          <a:cs typeface="+mn-cs"/>
        </a:defRPr>
      </a:lvl2pPr>
      <a:lvl3pPr marL="1128141" indent="-225628" algn="l" defTabSz="902513" rtl="0" eaLnBrk="1" latinLnBrk="0" hangingPunct="1">
        <a:lnSpc>
          <a:spcPct val="90000"/>
        </a:lnSpc>
        <a:spcBef>
          <a:spcPts val="493"/>
        </a:spcBef>
        <a:buFont typeface="Arial" panose="020B0604020202020204" pitchFamily="34" charset="0"/>
        <a:buChar char="•"/>
        <a:defRPr sz="1974" kern="1200">
          <a:solidFill>
            <a:schemeClr val="tx1"/>
          </a:solidFill>
          <a:latin typeface="+mn-lt"/>
          <a:ea typeface="+mn-ea"/>
          <a:cs typeface="+mn-cs"/>
        </a:defRPr>
      </a:lvl3pPr>
      <a:lvl4pPr marL="157939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4pPr>
      <a:lvl5pPr marL="2030654"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5pPr>
      <a:lvl6pPr marL="2481910"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6pPr>
      <a:lvl7pPr marL="2933167"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7pPr>
      <a:lvl8pPr marL="3384423"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8pPr>
      <a:lvl9pPr marL="3835679" indent="-225628" algn="l" defTabSz="902513" rtl="0" eaLnBrk="1" latinLnBrk="0" hangingPunct="1">
        <a:lnSpc>
          <a:spcPct val="90000"/>
        </a:lnSpc>
        <a:spcBef>
          <a:spcPts val="493"/>
        </a:spcBef>
        <a:buFont typeface="Arial" panose="020B0604020202020204" pitchFamily="34" charset="0"/>
        <a:buChar char="•"/>
        <a:defRPr sz="1777" kern="1200">
          <a:solidFill>
            <a:schemeClr val="tx1"/>
          </a:solidFill>
          <a:latin typeface="+mn-lt"/>
          <a:ea typeface="+mn-ea"/>
          <a:cs typeface="+mn-cs"/>
        </a:defRPr>
      </a:lvl9pPr>
    </p:bodyStyle>
    <p:otherStyle>
      <a:defPPr>
        <a:defRPr lang="en-US"/>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5478" y="271082"/>
            <a:ext cx="11438574" cy="1128183"/>
          </a:xfrm>
          <a:prstGeom prst="rect">
            <a:avLst/>
          </a:prstGeom>
        </p:spPr>
        <p:txBody>
          <a:bodyPr vert="horz" lIns="95628" tIns="47814" rIns="95628" bIns="47814" rtlCol="0" anchor="ctr">
            <a:normAutofit/>
          </a:bodyPr>
          <a:lstStyle/>
          <a:p>
            <a:r>
              <a:rPr lang="en-US"/>
              <a:t>Click to edit Master title style</a:t>
            </a:r>
          </a:p>
        </p:txBody>
      </p:sp>
      <p:sp>
        <p:nvSpPr>
          <p:cNvPr id="3" name="Text Placeholder 2"/>
          <p:cNvSpPr>
            <a:spLocks noGrp="1"/>
          </p:cNvSpPr>
          <p:nvPr>
            <p:ph type="body" idx="1"/>
          </p:nvPr>
        </p:nvSpPr>
        <p:spPr>
          <a:xfrm>
            <a:off x="635478" y="1579462"/>
            <a:ext cx="11438574" cy="4467293"/>
          </a:xfrm>
          <a:prstGeom prst="rect">
            <a:avLst/>
          </a:prstGeom>
        </p:spPr>
        <p:txBody>
          <a:bodyPr vert="horz" lIns="95628" tIns="47814" rIns="95628" bIns="478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477" y="6273956"/>
            <a:ext cx="2965557" cy="360392"/>
          </a:xfrm>
          <a:prstGeom prst="rect">
            <a:avLst/>
          </a:prstGeom>
        </p:spPr>
        <p:txBody>
          <a:bodyPr vert="horz" lIns="95628" tIns="47814" rIns="95628" bIns="47814" rtlCol="0" anchor="ctr"/>
          <a:lstStyle>
            <a:lvl1pPr algn="l">
              <a:defRPr sz="1738">
                <a:solidFill>
                  <a:schemeClr val="tx1">
                    <a:tint val="75000"/>
                  </a:schemeClr>
                </a:solidFill>
              </a:defRPr>
            </a:lvl1pPr>
          </a:lstStyle>
          <a:p>
            <a:fld id="{057B077D-680E-4F7B-B169-2CB385BA6FD9}" type="datetimeFigureOut">
              <a:rPr lang="en-US" smtClean="0">
                <a:solidFill>
                  <a:prstClr val="black">
                    <a:tint val="75000"/>
                  </a:prstClr>
                </a:solidFill>
              </a:rPr>
              <a:pPr/>
              <a:t>11/26/2021</a:t>
            </a:fld>
            <a:endParaRPr lang="en-US">
              <a:solidFill>
                <a:prstClr val="black">
                  <a:tint val="75000"/>
                </a:prstClr>
              </a:solidFill>
            </a:endParaRPr>
          </a:p>
        </p:txBody>
      </p:sp>
      <p:sp>
        <p:nvSpPr>
          <p:cNvPr id="5" name="Footer Placeholder 4"/>
          <p:cNvSpPr>
            <a:spLocks noGrp="1"/>
          </p:cNvSpPr>
          <p:nvPr>
            <p:ph type="ftr" sz="quarter" idx="3"/>
          </p:nvPr>
        </p:nvSpPr>
        <p:spPr>
          <a:xfrm>
            <a:off x="4342423" y="6273956"/>
            <a:ext cx="4024684" cy="360392"/>
          </a:xfrm>
          <a:prstGeom prst="rect">
            <a:avLst/>
          </a:prstGeom>
        </p:spPr>
        <p:txBody>
          <a:bodyPr vert="horz" lIns="95628" tIns="47814" rIns="95628" bIns="47814" rtlCol="0" anchor="ctr"/>
          <a:lstStyle>
            <a:lvl1pPr algn="ctr">
              <a:defRPr sz="1738">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108496" y="6273956"/>
            <a:ext cx="2965557" cy="360392"/>
          </a:xfrm>
          <a:prstGeom prst="rect">
            <a:avLst/>
          </a:prstGeom>
        </p:spPr>
        <p:txBody>
          <a:bodyPr vert="horz" lIns="95628" tIns="47814" rIns="95628" bIns="47814" rtlCol="0" anchor="ctr"/>
          <a:lstStyle>
            <a:lvl1pPr algn="r">
              <a:defRPr sz="1738">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70252"/>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defTabSz="1278451" rtl="0" eaLnBrk="1" latinLnBrk="0" hangingPunct="1">
        <a:spcBef>
          <a:spcPct val="0"/>
        </a:spcBef>
        <a:buNone/>
        <a:defRPr sz="6150" kern="1200">
          <a:solidFill>
            <a:schemeClr val="tx1"/>
          </a:solidFill>
          <a:latin typeface="+mj-lt"/>
          <a:ea typeface="+mj-ea"/>
          <a:cs typeface="+mj-cs"/>
        </a:defRPr>
      </a:lvl1pPr>
    </p:titleStyle>
    <p:bodyStyle>
      <a:lvl1pPr marL="479419" indent="-479419" algn="l" defTabSz="1278451" rtl="0" eaLnBrk="1" latinLnBrk="0" hangingPunct="1">
        <a:spcBef>
          <a:spcPct val="20000"/>
        </a:spcBef>
        <a:buFont typeface="Arial" pitchFamily="34" charset="0"/>
        <a:buChar char="•"/>
        <a:defRPr sz="4412" kern="1200">
          <a:solidFill>
            <a:schemeClr val="tx1"/>
          </a:solidFill>
          <a:latin typeface="+mn-lt"/>
          <a:ea typeface="+mn-ea"/>
          <a:cs typeface="+mn-cs"/>
        </a:defRPr>
      </a:lvl1pPr>
      <a:lvl2pPr marL="1038741" indent="-399515" algn="l" defTabSz="1278451" rtl="0" eaLnBrk="1" latinLnBrk="0" hangingPunct="1">
        <a:spcBef>
          <a:spcPct val="20000"/>
        </a:spcBef>
        <a:buFont typeface="Arial" pitchFamily="34" charset="0"/>
        <a:buChar char="–"/>
        <a:defRPr sz="3877" kern="1200">
          <a:solidFill>
            <a:schemeClr val="tx1"/>
          </a:solidFill>
          <a:latin typeface="+mn-lt"/>
          <a:ea typeface="+mn-ea"/>
          <a:cs typeface="+mn-cs"/>
        </a:defRPr>
      </a:lvl2pPr>
      <a:lvl3pPr marL="1598062" indent="-319613" algn="l" defTabSz="1278451" rtl="0" eaLnBrk="1" latinLnBrk="0" hangingPunct="1">
        <a:spcBef>
          <a:spcPct val="20000"/>
        </a:spcBef>
        <a:buFont typeface="Arial" pitchFamily="34" charset="0"/>
        <a:buChar char="•"/>
        <a:defRPr sz="3342" kern="1200">
          <a:solidFill>
            <a:schemeClr val="tx1"/>
          </a:solidFill>
          <a:latin typeface="+mn-lt"/>
          <a:ea typeface="+mn-ea"/>
          <a:cs typeface="+mn-cs"/>
        </a:defRPr>
      </a:lvl3pPr>
      <a:lvl4pPr marL="2237287"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4pPr>
      <a:lvl5pPr marL="2876513"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5pPr>
      <a:lvl6pPr marL="3515738"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6pPr>
      <a:lvl7pPr marL="4154962"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7pPr>
      <a:lvl8pPr marL="4794188"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8pPr>
      <a:lvl9pPr marL="5433413" indent="-319613" algn="l" defTabSz="1278451" rtl="0" eaLnBrk="1" latinLnBrk="0" hangingPunct="1">
        <a:spcBef>
          <a:spcPct val="20000"/>
        </a:spcBef>
        <a:buFont typeface="Arial" pitchFamily="34" charset="0"/>
        <a:buChar char="•"/>
        <a:defRPr sz="2807" kern="1200">
          <a:solidFill>
            <a:schemeClr val="tx1"/>
          </a:solidFill>
          <a:latin typeface="+mn-lt"/>
          <a:ea typeface="+mn-ea"/>
          <a:cs typeface="+mn-cs"/>
        </a:defRPr>
      </a:lvl9pPr>
    </p:bodyStyle>
    <p:otherStyle>
      <a:defPPr>
        <a:defRPr lang="en-US"/>
      </a:defPPr>
      <a:lvl1pPr marL="0" algn="l" defTabSz="1278451" rtl="0" eaLnBrk="1" latinLnBrk="0" hangingPunct="1">
        <a:defRPr sz="2540" kern="1200">
          <a:solidFill>
            <a:schemeClr val="tx1"/>
          </a:solidFill>
          <a:latin typeface="+mn-lt"/>
          <a:ea typeface="+mn-ea"/>
          <a:cs typeface="+mn-cs"/>
        </a:defRPr>
      </a:lvl1pPr>
      <a:lvl2pPr marL="639225" algn="l" defTabSz="1278451" rtl="0" eaLnBrk="1" latinLnBrk="0" hangingPunct="1">
        <a:defRPr sz="2540" kern="1200">
          <a:solidFill>
            <a:schemeClr val="tx1"/>
          </a:solidFill>
          <a:latin typeface="+mn-lt"/>
          <a:ea typeface="+mn-ea"/>
          <a:cs typeface="+mn-cs"/>
        </a:defRPr>
      </a:lvl2pPr>
      <a:lvl3pPr marL="1278451" algn="l" defTabSz="1278451" rtl="0" eaLnBrk="1" latinLnBrk="0" hangingPunct="1">
        <a:defRPr sz="2540" kern="1200">
          <a:solidFill>
            <a:schemeClr val="tx1"/>
          </a:solidFill>
          <a:latin typeface="+mn-lt"/>
          <a:ea typeface="+mn-ea"/>
          <a:cs typeface="+mn-cs"/>
        </a:defRPr>
      </a:lvl3pPr>
      <a:lvl4pPr marL="1917675" algn="l" defTabSz="1278451" rtl="0" eaLnBrk="1" latinLnBrk="0" hangingPunct="1">
        <a:defRPr sz="2540" kern="1200">
          <a:solidFill>
            <a:schemeClr val="tx1"/>
          </a:solidFill>
          <a:latin typeface="+mn-lt"/>
          <a:ea typeface="+mn-ea"/>
          <a:cs typeface="+mn-cs"/>
        </a:defRPr>
      </a:lvl4pPr>
      <a:lvl5pPr marL="2556900" algn="l" defTabSz="1278451" rtl="0" eaLnBrk="1" latinLnBrk="0" hangingPunct="1">
        <a:defRPr sz="2540" kern="1200">
          <a:solidFill>
            <a:schemeClr val="tx1"/>
          </a:solidFill>
          <a:latin typeface="+mn-lt"/>
          <a:ea typeface="+mn-ea"/>
          <a:cs typeface="+mn-cs"/>
        </a:defRPr>
      </a:lvl5pPr>
      <a:lvl6pPr marL="3196125" algn="l" defTabSz="1278451" rtl="0" eaLnBrk="1" latinLnBrk="0" hangingPunct="1">
        <a:defRPr sz="2540" kern="1200">
          <a:solidFill>
            <a:schemeClr val="tx1"/>
          </a:solidFill>
          <a:latin typeface="+mn-lt"/>
          <a:ea typeface="+mn-ea"/>
          <a:cs typeface="+mn-cs"/>
        </a:defRPr>
      </a:lvl6pPr>
      <a:lvl7pPr marL="3835351" algn="l" defTabSz="1278451" rtl="0" eaLnBrk="1" latinLnBrk="0" hangingPunct="1">
        <a:defRPr sz="2540" kern="1200">
          <a:solidFill>
            <a:schemeClr val="tx1"/>
          </a:solidFill>
          <a:latin typeface="+mn-lt"/>
          <a:ea typeface="+mn-ea"/>
          <a:cs typeface="+mn-cs"/>
        </a:defRPr>
      </a:lvl7pPr>
      <a:lvl8pPr marL="4474575" algn="l" defTabSz="1278451" rtl="0" eaLnBrk="1" latinLnBrk="0" hangingPunct="1">
        <a:defRPr sz="2540" kern="1200">
          <a:solidFill>
            <a:schemeClr val="tx1"/>
          </a:solidFill>
          <a:latin typeface="+mn-lt"/>
          <a:ea typeface="+mn-ea"/>
          <a:cs typeface="+mn-cs"/>
        </a:defRPr>
      </a:lvl8pPr>
      <a:lvl9pPr marL="5113800" algn="l" defTabSz="1278451" rtl="0" eaLnBrk="1" latinLnBrk="0" hangingPunct="1">
        <a:defRPr sz="25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35477" y="271078"/>
            <a:ext cx="11438573" cy="112818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35477" y="1579458"/>
            <a:ext cx="11438573" cy="446729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35477" y="6273954"/>
            <a:ext cx="2965556" cy="360392"/>
          </a:xfrm>
          <a:prstGeom prst="rect">
            <a:avLst/>
          </a:prstGeom>
        </p:spPr>
        <p:txBody>
          <a:bodyPr vert="horz" lIns="91440" tIns="45720" rIns="91440" bIns="45720" rtlCol="0" anchor="ctr"/>
          <a:lstStyle>
            <a:lvl1pPr algn="l">
              <a:defRPr sz="1184">
                <a:solidFill>
                  <a:schemeClr val="tx1">
                    <a:tint val="75000"/>
                  </a:schemeClr>
                </a:solidFill>
              </a:defRPr>
            </a:lvl1p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342422" y="6273954"/>
            <a:ext cx="4024682" cy="360392"/>
          </a:xfrm>
          <a:prstGeom prst="rect">
            <a:avLst/>
          </a:prstGeom>
        </p:spPr>
        <p:txBody>
          <a:bodyPr vert="horz" lIns="91440" tIns="45720" rIns="91440" bIns="45720" rtlCol="0" anchor="ctr"/>
          <a:lstStyle>
            <a:lvl1pPr algn="ctr">
              <a:defRPr sz="1184">
                <a:solidFill>
                  <a:schemeClr val="tx1">
                    <a:tint val="75000"/>
                  </a:schemeClr>
                </a:solidFill>
              </a:defRPr>
            </a:lvl1pPr>
          </a:lstStyle>
          <a:p>
            <a:pPr defTabSz="902513"/>
            <a:endParaRPr lang="zh-CN" altLang="en-US">
              <a:solidFill>
                <a:prstClr val="black">
                  <a:tint val="75000"/>
                </a:prstClr>
              </a:solidFill>
            </a:endParaRPr>
          </a:p>
        </p:txBody>
      </p:sp>
      <p:sp>
        <p:nvSpPr>
          <p:cNvPr id="6" name="灯片编号占位符 5"/>
          <p:cNvSpPr>
            <a:spLocks noGrp="1"/>
          </p:cNvSpPr>
          <p:nvPr>
            <p:ph type="sldNum" sz="quarter" idx="4"/>
          </p:nvPr>
        </p:nvSpPr>
        <p:spPr>
          <a:xfrm>
            <a:off x="9108493" y="6273954"/>
            <a:ext cx="2965556" cy="360392"/>
          </a:xfrm>
          <a:prstGeom prst="rect">
            <a:avLst/>
          </a:prstGeom>
        </p:spPr>
        <p:txBody>
          <a:bodyPr vert="horz" lIns="91440" tIns="45720" rIns="91440" bIns="45720" rtlCol="0" anchor="ctr"/>
          <a:lstStyle>
            <a:lvl1pPr algn="r">
              <a:defRPr sz="1184">
                <a:solidFill>
                  <a:schemeClr val="tx1">
                    <a:tint val="75000"/>
                  </a:schemeClr>
                </a:solidFill>
              </a:defRPr>
            </a:lvl1p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65060018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defTabSz="902513" rtl="0" eaLnBrk="1" latinLnBrk="0" hangingPunct="1">
        <a:spcBef>
          <a:spcPct val="0"/>
        </a:spcBef>
        <a:buNone/>
        <a:defRPr sz="4343" kern="1200">
          <a:solidFill>
            <a:schemeClr val="tx1"/>
          </a:solidFill>
          <a:latin typeface="+mj-lt"/>
          <a:ea typeface="+mj-ea"/>
          <a:cs typeface="+mj-cs"/>
        </a:defRPr>
      </a:lvl1pPr>
    </p:titleStyle>
    <p:bodyStyle>
      <a:lvl1pPr marL="338442" indent="-338442" algn="l" defTabSz="902513" rtl="0" eaLnBrk="1" latinLnBrk="0" hangingPunct="1">
        <a:spcBef>
          <a:spcPct val="20000"/>
        </a:spcBef>
        <a:buFont typeface="Arial" panose="020B0604020202020204" pitchFamily="34" charset="0"/>
        <a:buChar char="•"/>
        <a:defRPr sz="3158" kern="1200">
          <a:solidFill>
            <a:schemeClr val="tx1"/>
          </a:solidFill>
          <a:latin typeface="+mn-lt"/>
          <a:ea typeface="+mn-ea"/>
          <a:cs typeface="+mn-cs"/>
        </a:defRPr>
      </a:lvl1pPr>
      <a:lvl2pPr marL="733292" indent="-282035" algn="l" defTabSz="902513" rtl="0" eaLnBrk="1" latinLnBrk="0" hangingPunct="1">
        <a:spcBef>
          <a:spcPct val="20000"/>
        </a:spcBef>
        <a:buFont typeface="Arial" panose="020B0604020202020204" pitchFamily="34" charset="0"/>
        <a:buChar char="–"/>
        <a:defRPr sz="2764" kern="1200">
          <a:solidFill>
            <a:schemeClr val="tx1"/>
          </a:solidFill>
          <a:latin typeface="+mn-lt"/>
          <a:ea typeface="+mn-ea"/>
          <a:cs typeface="+mn-cs"/>
        </a:defRPr>
      </a:lvl2pPr>
      <a:lvl3pPr marL="1128141" indent="-225628" algn="l" defTabSz="902513" rtl="0" eaLnBrk="1" latinLnBrk="0" hangingPunct="1">
        <a:spcBef>
          <a:spcPct val="20000"/>
        </a:spcBef>
        <a:buFont typeface="Arial" panose="020B0604020202020204" pitchFamily="34" charset="0"/>
        <a:buChar char="•"/>
        <a:defRPr sz="2369" kern="1200">
          <a:solidFill>
            <a:schemeClr val="tx1"/>
          </a:solidFill>
          <a:latin typeface="+mn-lt"/>
          <a:ea typeface="+mn-ea"/>
          <a:cs typeface="+mn-cs"/>
        </a:defRPr>
      </a:lvl3pPr>
      <a:lvl4pPr marL="1579397"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4pPr>
      <a:lvl5pPr marL="2030654"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5pPr>
      <a:lvl6pPr marL="2481910"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6pPr>
      <a:lvl7pPr marL="2933167"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7pPr>
      <a:lvl8pPr marL="3384423"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8pPr>
      <a:lvl9pPr marL="3835679"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9pPr>
    </p:bodyStyle>
    <p:otherStyle>
      <a:defPPr>
        <a:defRPr lang="zh-CN"/>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73977" y="361039"/>
            <a:ext cx="10961573" cy="130746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73977" y="1802222"/>
            <a:ext cx="10961573" cy="429531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73977" y="6274344"/>
            <a:ext cx="2858859" cy="359553"/>
          </a:xfrm>
          <a:prstGeom prst="rect">
            <a:avLst/>
          </a:prstGeom>
        </p:spPr>
        <p:txBody>
          <a:bodyPr vert="horz" lIns="91440" tIns="45720" rIns="91440" bIns="45720" rtlCol="0" anchor="ctr"/>
          <a:lstStyle>
            <a:lvl1pPr algn="l">
              <a:defRPr sz="1123">
                <a:solidFill>
                  <a:schemeClr val="tx1">
                    <a:tint val="75000"/>
                  </a:schemeClr>
                </a:solidFill>
              </a:defRPr>
            </a:lvl1pPr>
          </a:lstStyle>
          <a:p>
            <a:pPr defTabSz="855787" fontAlgn="base">
              <a:spcBef>
                <a:spcPct val="0"/>
              </a:spcBef>
              <a:spcAft>
                <a:spcPct val="0"/>
              </a:spcAft>
            </a:pPr>
            <a:fld id="{43A93E93-166D-47F5-9EF1-ACEABE24AEEA}" type="datetimeFigureOut">
              <a:rPr lang="zh-CN" altLang="en-US" smtClean="0">
                <a:solidFill>
                  <a:prstClr val="black">
                    <a:tint val="75000"/>
                  </a:prstClr>
                </a:solidFill>
              </a:rPr>
              <a:pPr defTabSz="855787" fontAlgn="base">
                <a:spcBef>
                  <a:spcPct val="0"/>
                </a:spcBef>
                <a:spcAft>
                  <a:spcPct val="0"/>
                </a:spcAft>
              </a:pPr>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209835" y="6274344"/>
            <a:ext cx="4289857" cy="359553"/>
          </a:xfrm>
          <a:prstGeom prst="rect">
            <a:avLst/>
          </a:prstGeom>
        </p:spPr>
        <p:txBody>
          <a:bodyPr vert="horz" lIns="91440" tIns="45720" rIns="91440" bIns="45720" rtlCol="0" anchor="ctr"/>
          <a:lstStyle>
            <a:lvl1pPr algn="ctr">
              <a:defRPr sz="1123">
                <a:solidFill>
                  <a:schemeClr val="tx1">
                    <a:tint val="75000"/>
                  </a:schemeClr>
                </a:solidFill>
              </a:defRPr>
            </a:lvl1pPr>
          </a:lstStyle>
          <a:p>
            <a:pPr defTabSz="85578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691" y="6274344"/>
            <a:ext cx="2858859" cy="359553"/>
          </a:xfrm>
          <a:prstGeom prst="rect">
            <a:avLst/>
          </a:prstGeom>
        </p:spPr>
        <p:txBody>
          <a:bodyPr vert="horz" lIns="91440" tIns="45720" rIns="91440" bIns="45720" rtlCol="0" anchor="ctr"/>
          <a:lstStyle>
            <a:lvl1pPr algn="r">
              <a:defRPr sz="1123">
                <a:solidFill>
                  <a:schemeClr val="tx1">
                    <a:tint val="75000"/>
                  </a:schemeClr>
                </a:solidFill>
              </a:defRPr>
            </a:lvl1pPr>
          </a:lstStyle>
          <a:p>
            <a:pPr defTabSz="855787" fontAlgn="base">
              <a:spcBef>
                <a:spcPct val="0"/>
              </a:spcBef>
              <a:spcAft>
                <a:spcPct val="0"/>
              </a:spcAft>
            </a:pPr>
            <a:fld id="{118D5ACA-62CA-46DB-AD6B-12EDD6D51A23}" type="slidenum">
              <a:rPr lang="zh-CN" altLang="en-US" smtClean="0">
                <a:solidFill>
                  <a:prstClr val="black">
                    <a:tint val="75000"/>
                  </a:prstClr>
                </a:solidFill>
              </a:rPr>
              <a:pPr defTabSz="85578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102360734"/>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7" r:id="rId3"/>
    <p:sldLayoutId id="2147484390" r:id="rId4"/>
    <p:sldLayoutId id="2147484391" r:id="rId5"/>
    <p:sldLayoutId id="2147484392" r:id="rId6"/>
    <p:sldLayoutId id="2147484393" r:id="rId7"/>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855787" rtl="0" eaLnBrk="1" latinLnBrk="0" hangingPunct="1">
        <a:lnSpc>
          <a:spcPct val="90000"/>
        </a:lnSpc>
        <a:spcBef>
          <a:spcPct val="0"/>
        </a:spcBef>
        <a:buNone/>
        <a:defRPr sz="4118" kern="1200">
          <a:solidFill>
            <a:schemeClr val="tx1"/>
          </a:solidFill>
          <a:latin typeface="+mj-lt"/>
          <a:ea typeface="+mj-ea"/>
          <a:cs typeface="+mj-cs"/>
        </a:defRPr>
      </a:lvl1pPr>
    </p:titleStyle>
    <p:bodyStyle>
      <a:lvl1pPr marL="213947" indent="-213947" algn="l" defTabSz="855787" rtl="0" eaLnBrk="1" latinLnBrk="0" hangingPunct="1">
        <a:lnSpc>
          <a:spcPct val="90000"/>
        </a:lnSpc>
        <a:spcBef>
          <a:spcPts val="936"/>
        </a:spcBef>
        <a:buFont typeface="Arial" panose="020B0604020202020204" pitchFamily="34" charset="0"/>
        <a:buChar char="•"/>
        <a:defRPr sz="2621" kern="1200">
          <a:solidFill>
            <a:schemeClr val="tx1"/>
          </a:solidFill>
          <a:latin typeface="+mn-lt"/>
          <a:ea typeface="+mn-ea"/>
          <a:cs typeface="+mn-cs"/>
        </a:defRPr>
      </a:lvl1pPr>
      <a:lvl2pPr marL="641840" indent="-213947" algn="l" defTabSz="855787" rtl="0" eaLnBrk="1" latinLnBrk="0" hangingPunct="1">
        <a:lnSpc>
          <a:spcPct val="90000"/>
        </a:lnSpc>
        <a:spcBef>
          <a:spcPts val="468"/>
        </a:spcBef>
        <a:buFont typeface="Arial" panose="020B0604020202020204" pitchFamily="34" charset="0"/>
        <a:buChar char="•"/>
        <a:defRPr sz="2246" kern="1200">
          <a:solidFill>
            <a:schemeClr val="tx1"/>
          </a:solidFill>
          <a:latin typeface="+mn-lt"/>
          <a:ea typeface="+mn-ea"/>
          <a:cs typeface="+mn-cs"/>
        </a:defRPr>
      </a:lvl2pPr>
      <a:lvl3pPr marL="1069734" indent="-213947" algn="l" defTabSz="855787" rtl="0" eaLnBrk="1" latinLnBrk="0" hangingPunct="1">
        <a:lnSpc>
          <a:spcPct val="90000"/>
        </a:lnSpc>
        <a:spcBef>
          <a:spcPts val="468"/>
        </a:spcBef>
        <a:buFont typeface="Arial" panose="020B0604020202020204" pitchFamily="34" charset="0"/>
        <a:buChar char="•"/>
        <a:defRPr sz="1872" kern="1200">
          <a:solidFill>
            <a:schemeClr val="tx1"/>
          </a:solidFill>
          <a:latin typeface="+mn-lt"/>
          <a:ea typeface="+mn-ea"/>
          <a:cs typeface="+mn-cs"/>
        </a:defRPr>
      </a:lvl3pPr>
      <a:lvl4pPr marL="1497627"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4pPr>
      <a:lvl5pPr marL="192552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5pPr>
      <a:lvl6pPr marL="2353414"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6pPr>
      <a:lvl7pPr marL="2781308"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7pPr>
      <a:lvl8pPr marL="320920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8pPr>
      <a:lvl9pPr marL="3637095"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9pPr>
    </p:bodyStyle>
    <p:otherStyle>
      <a:defPPr>
        <a:defRPr lang="zh-CN"/>
      </a:defPPr>
      <a:lvl1pPr marL="0" algn="l" defTabSz="855787" rtl="0" eaLnBrk="1" latinLnBrk="0" hangingPunct="1">
        <a:defRPr sz="1685" kern="1200">
          <a:solidFill>
            <a:schemeClr val="tx1"/>
          </a:solidFill>
          <a:latin typeface="+mn-lt"/>
          <a:ea typeface="+mn-ea"/>
          <a:cs typeface="+mn-cs"/>
        </a:defRPr>
      </a:lvl1pPr>
      <a:lvl2pPr marL="427893" algn="l" defTabSz="855787" rtl="0" eaLnBrk="1" latinLnBrk="0" hangingPunct="1">
        <a:defRPr sz="1685" kern="1200">
          <a:solidFill>
            <a:schemeClr val="tx1"/>
          </a:solidFill>
          <a:latin typeface="+mn-lt"/>
          <a:ea typeface="+mn-ea"/>
          <a:cs typeface="+mn-cs"/>
        </a:defRPr>
      </a:lvl2pPr>
      <a:lvl3pPr marL="855787" algn="l" defTabSz="855787" rtl="0" eaLnBrk="1" latinLnBrk="0" hangingPunct="1">
        <a:defRPr sz="1685" kern="1200">
          <a:solidFill>
            <a:schemeClr val="tx1"/>
          </a:solidFill>
          <a:latin typeface="+mn-lt"/>
          <a:ea typeface="+mn-ea"/>
          <a:cs typeface="+mn-cs"/>
        </a:defRPr>
      </a:lvl3pPr>
      <a:lvl4pPr marL="1283680" algn="l" defTabSz="855787" rtl="0" eaLnBrk="1" latinLnBrk="0" hangingPunct="1">
        <a:defRPr sz="1685" kern="1200">
          <a:solidFill>
            <a:schemeClr val="tx1"/>
          </a:solidFill>
          <a:latin typeface="+mn-lt"/>
          <a:ea typeface="+mn-ea"/>
          <a:cs typeface="+mn-cs"/>
        </a:defRPr>
      </a:lvl4pPr>
      <a:lvl5pPr marL="1711574" algn="l" defTabSz="855787" rtl="0" eaLnBrk="1" latinLnBrk="0" hangingPunct="1">
        <a:defRPr sz="1685" kern="1200">
          <a:solidFill>
            <a:schemeClr val="tx1"/>
          </a:solidFill>
          <a:latin typeface="+mn-lt"/>
          <a:ea typeface="+mn-ea"/>
          <a:cs typeface="+mn-cs"/>
        </a:defRPr>
      </a:lvl5pPr>
      <a:lvl6pPr marL="2139467" algn="l" defTabSz="855787" rtl="0" eaLnBrk="1" latinLnBrk="0" hangingPunct="1">
        <a:defRPr sz="1685" kern="1200">
          <a:solidFill>
            <a:schemeClr val="tx1"/>
          </a:solidFill>
          <a:latin typeface="+mn-lt"/>
          <a:ea typeface="+mn-ea"/>
          <a:cs typeface="+mn-cs"/>
        </a:defRPr>
      </a:lvl6pPr>
      <a:lvl7pPr marL="2567361" algn="l" defTabSz="855787" rtl="0" eaLnBrk="1" latinLnBrk="0" hangingPunct="1">
        <a:defRPr sz="1685" kern="1200">
          <a:solidFill>
            <a:schemeClr val="tx1"/>
          </a:solidFill>
          <a:latin typeface="+mn-lt"/>
          <a:ea typeface="+mn-ea"/>
          <a:cs typeface="+mn-cs"/>
        </a:defRPr>
      </a:lvl7pPr>
      <a:lvl8pPr marL="2995254" algn="l" defTabSz="855787" rtl="0" eaLnBrk="1" latinLnBrk="0" hangingPunct="1">
        <a:defRPr sz="1685" kern="1200">
          <a:solidFill>
            <a:schemeClr val="tx1"/>
          </a:solidFill>
          <a:latin typeface="+mn-lt"/>
          <a:ea typeface="+mn-ea"/>
          <a:cs typeface="+mn-cs"/>
        </a:defRPr>
      </a:lvl8pPr>
      <a:lvl9pPr marL="3423148" algn="l" defTabSz="855787" rtl="0" eaLnBrk="1" latinLnBrk="0" hangingPunct="1">
        <a:defRPr sz="168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73977" y="361039"/>
            <a:ext cx="10961573" cy="130746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73977" y="1802222"/>
            <a:ext cx="10961573" cy="429531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73977" y="6274344"/>
            <a:ext cx="2858859" cy="359553"/>
          </a:xfrm>
          <a:prstGeom prst="rect">
            <a:avLst/>
          </a:prstGeom>
        </p:spPr>
        <p:txBody>
          <a:bodyPr vert="horz" lIns="91440" tIns="45720" rIns="91440" bIns="45720" rtlCol="0" anchor="ctr"/>
          <a:lstStyle>
            <a:lvl1pPr algn="l">
              <a:defRPr sz="1123">
                <a:solidFill>
                  <a:schemeClr val="tx1">
                    <a:tint val="75000"/>
                  </a:schemeClr>
                </a:solidFill>
              </a:defRPr>
            </a:lvl1pPr>
          </a:lstStyle>
          <a:p>
            <a:pPr defTabSz="855787"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2021/11/26</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209835" y="6274344"/>
            <a:ext cx="4289857" cy="359553"/>
          </a:xfrm>
          <a:prstGeom prst="rect">
            <a:avLst/>
          </a:prstGeom>
        </p:spPr>
        <p:txBody>
          <a:bodyPr vert="horz" lIns="91440" tIns="45720" rIns="91440" bIns="45720" rtlCol="0" anchor="ctr"/>
          <a:lstStyle>
            <a:lvl1pPr algn="ctr">
              <a:defRPr sz="1123">
                <a:solidFill>
                  <a:schemeClr val="tx1">
                    <a:tint val="75000"/>
                  </a:schemeClr>
                </a:solidFill>
              </a:defRPr>
            </a:lvl1pPr>
          </a:lstStyle>
          <a:p>
            <a:pPr defTabSz="855787"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976691" y="6274344"/>
            <a:ext cx="2858859" cy="359553"/>
          </a:xfrm>
          <a:prstGeom prst="rect">
            <a:avLst/>
          </a:prstGeom>
        </p:spPr>
        <p:txBody>
          <a:bodyPr vert="horz" lIns="91440" tIns="45720" rIns="91440" bIns="45720" rtlCol="0" anchor="ctr"/>
          <a:lstStyle>
            <a:lvl1pPr algn="r">
              <a:defRPr sz="1123">
                <a:solidFill>
                  <a:schemeClr val="tx1">
                    <a:tint val="75000"/>
                  </a:schemeClr>
                </a:solidFill>
              </a:defRPr>
            </a:lvl1pPr>
          </a:lstStyle>
          <a:p>
            <a:pPr defTabSz="855787"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93586522"/>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Lst>
  <p:txStyles>
    <p:titleStyle>
      <a:lvl1pPr algn="l" defTabSz="855787" rtl="0" eaLnBrk="1" latinLnBrk="0" hangingPunct="1">
        <a:lnSpc>
          <a:spcPct val="90000"/>
        </a:lnSpc>
        <a:spcBef>
          <a:spcPct val="0"/>
        </a:spcBef>
        <a:buNone/>
        <a:defRPr sz="4118" kern="1200">
          <a:solidFill>
            <a:schemeClr val="tx1"/>
          </a:solidFill>
          <a:latin typeface="+mj-lt"/>
          <a:ea typeface="+mj-ea"/>
          <a:cs typeface="+mj-cs"/>
        </a:defRPr>
      </a:lvl1pPr>
    </p:titleStyle>
    <p:bodyStyle>
      <a:lvl1pPr marL="213947" indent="-213947" algn="l" defTabSz="855787" rtl="0" eaLnBrk="1" latinLnBrk="0" hangingPunct="1">
        <a:lnSpc>
          <a:spcPct val="90000"/>
        </a:lnSpc>
        <a:spcBef>
          <a:spcPts val="936"/>
        </a:spcBef>
        <a:buFont typeface="Arial" panose="020B0604020202020204" pitchFamily="34" charset="0"/>
        <a:buChar char="•"/>
        <a:defRPr sz="2621" kern="1200">
          <a:solidFill>
            <a:schemeClr val="tx1"/>
          </a:solidFill>
          <a:latin typeface="+mn-lt"/>
          <a:ea typeface="+mn-ea"/>
          <a:cs typeface="+mn-cs"/>
        </a:defRPr>
      </a:lvl1pPr>
      <a:lvl2pPr marL="641840" indent="-213947" algn="l" defTabSz="855787" rtl="0" eaLnBrk="1" latinLnBrk="0" hangingPunct="1">
        <a:lnSpc>
          <a:spcPct val="90000"/>
        </a:lnSpc>
        <a:spcBef>
          <a:spcPts val="468"/>
        </a:spcBef>
        <a:buFont typeface="Arial" panose="020B0604020202020204" pitchFamily="34" charset="0"/>
        <a:buChar char="•"/>
        <a:defRPr sz="2246" kern="1200">
          <a:solidFill>
            <a:schemeClr val="tx1"/>
          </a:solidFill>
          <a:latin typeface="+mn-lt"/>
          <a:ea typeface="+mn-ea"/>
          <a:cs typeface="+mn-cs"/>
        </a:defRPr>
      </a:lvl2pPr>
      <a:lvl3pPr marL="1069734" indent="-213947" algn="l" defTabSz="855787" rtl="0" eaLnBrk="1" latinLnBrk="0" hangingPunct="1">
        <a:lnSpc>
          <a:spcPct val="90000"/>
        </a:lnSpc>
        <a:spcBef>
          <a:spcPts val="468"/>
        </a:spcBef>
        <a:buFont typeface="Arial" panose="020B0604020202020204" pitchFamily="34" charset="0"/>
        <a:buChar char="•"/>
        <a:defRPr sz="1872" kern="1200">
          <a:solidFill>
            <a:schemeClr val="tx1"/>
          </a:solidFill>
          <a:latin typeface="+mn-lt"/>
          <a:ea typeface="+mn-ea"/>
          <a:cs typeface="+mn-cs"/>
        </a:defRPr>
      </a:lvl3pPr>
      <a:lvl4pPr marL="1497627"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4pPr>
      <a:lvl5pPr marL="192552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5pPr>
      <a:lvl6pPr marL="2353414"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6pPr>
      <a:lvl7pPr marL="2781308"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7pPr>
      <a:lvl8pPr marL="320920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8pPr>
      <a:lvl9pPr marL="3637095"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9pPr>
    </p:bodyStyle>
    <p:otherStyle>
      <a:defPPr>
        <a:defRPr lang="zh-CN"/>
      </a:defPPr>
      <a:lvl1pPr marL="0" algn="l" defTabSz="855787" rtl="0" eaLnBrk="1" latinLnBrk="0" hangingPunct="1">
        <a:defRPr sz="1685" kern="1200">
          <a:solidFill>
            <a:schemeClr val="tx1"/>
          </a:solidFill>
          <a:latin typeface="+mn-lt"/>
          <a:ea typeface="+mn-ea"/>
          <a:cs typeface="+mn-cs"/>
        </a:defRPr>
      </a:lvl1pPr>
      <a:lvl2pPr marL="427893" algn="l" defTabSz="855787" rtl="0" eaLnBrk="1" latinLnBrk="0" hangingPunct="1">
        <a:defRPr sz="1685" kern="1200">
          <a:solidFill>
            <a:schemeClr val="tx1"/>
          </a:solidFill>
          <a:latin typeface="+mn-lt"/>
          <a:ea typeface="+mn-ea"/>
          <a:cs typeface="+mn-cs"/>
        </a:defRPr>
      </a:lvl2pPr>
      <a:lvl3pPr marL="855787" algn="l" defTabSz="855787" rtl="0" eaLnBrk="1" latinLnBrk="0" hangingPunct="1">
        <a:defRPr sz="1685" kern="1200">
          <a:solidFill>
            <a:schemeClr val="tx1"/>
          </a:solidFill>
          <a:latin typeface="+mn-lt"/>
          <a:ea typeface="+mn-ea"/>
          <a:cs typeface="+mn-cs"/>
        </a:defRPr>
      </a:lvl3pPr>
      <a:lvl4pPr marL="1283680" algn="l" defTabSz="855787" rtl="0" eaLnBrk="1" latinLnBrk="0" hangingPunct="1">
        <a:defRPr sz="1685" kern="1200">
          <a:solidFill>
            <a:schemeClr val="tx1"/>
          </a:solidFill>
          <a:latin typeface="+mn-lt"/>
          <a:ea typeface="+mn-ea"/>
          <a:cs typeface="+mn-cs"/>
        </a:defRPr>
      </a:lvl4pPr>
      <a:lvl5pPr marL="1711574" algn="l" defTabSz="855787" rtl="0" eaLnBrk="1" latinLnBrk="0" hangingPunct="1">
        <a:defRPr sz="1685" kern="1200">
          <a:solidFill>
            <a:schemeClr val="tx1"/>
          </a:solidFill>
          <a:latin typeface="+mn-lt"/>
          <a:ea typeface="+mn-ea"/>
          <a:cs typeface="+mn-cs"/>
        </a:defRPr>
      </a:lvl5pPr>
      <a:lvl6pPr marL="2139467" algn="l" defTabSz="855787" rtl="0" eaLnBrk="1" latinLnBrk="0" hangingPunct="1">
        <a:defRPr sz="1685" kern="1200">
          <a:solidFill>
            <a:schemeClr val="tx1"/>
          </a:solidFill>
          <a:latin typeface="+mn-lt"/>
          <a:ea typeface="+mn-ea"/>
          <a:cs typeface="+mn-cs"/>
        </a:defRPr>
      </a:lvl6pPr>
      <a:lvl7pPr marL="2567361" algn="l" defTabSz="855787" rtl="0" eaLnBrk="1" latinLnBrk="0" hangingPunct="1">
        <a:defRPr sz="1685" kern="1200">
          <a:solidFill>
            <a:schemeClr val="tx1"/>
          </a:solidFill>
          <a:latin typeface="+mn-lt"/>
          <a:ea typeface="+mn-ea"/>
          <a:cs typeface="+mn-cs"/>
        </a:defRPr>
      </a:lvl7pPr>
      <a:lvl8pPr marL="2995254" algn="l" defTabSz="855787" rtl="0" eaLnBrk="1" latinLnBrk="0" hangingPunct="1">
        <a:defRPr sz="1685" kern="1200">
          <a:solidFill>
            <a:schemeClr val="tx1"/>
          </a:solidFill>
          <a:latin typeface="+mn-lt"/>
          <a:ea typeface="+mn-ea"/>
          <a:cs typeface="+mn-cs"/>
        </a:defRPr>
      </a:lvl8pPr>
      <a:lvl9pPr marL="3423148" algn="l" defTabSz="855787" rtl="0" eaLnBrk="1" latinLnBrk="0" hangingPunct="1">
        <a:defRPr sz="168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73977" y="361039"/>
            <a:ext cx="10961573" cy="130746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73977" y="1802222"/>
            <a:ext cx="10961573" cy="429531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73977" y="6274344"/>
            <a:ext cx="2858859" cy="359553"/>
          </a:xfrm>
          <a:prstGeom prst="rect">
            <a:avLst/>
          </a:prstGeom>
        </p:spPr>
        <p:txBody>
          <a:bodyPr vert="horz" lIns="91440" tIns="45720" rIns="91440" bIns="45720" rtlCol="0" anchor="ctr"/>
          <a:lstStyle>
            <a:lvl1pPr algn="l">
              <a:defRPr sz="1123">
                <a:solidFill>
                  <a:schemeClr val="tx1">
                    <a:tint val="75000"/>
                  </a:schemeClr>
                </a:solidFill>
              </a:defRPr>
            </a:lvl1pPr>
          </a:lstStyle>
          <a:p>
            <a:pPr defTabSz="855787"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2021/11/26</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209835" y="6274344"/>
            <a:ext cx="4289857" cy="359553"/>
          </a:xfrm>
          <a:prstGeom prst="rect">
            <a:avLst/>
          </a:prstGeom>
        </p:spPr>
        <p:txBody>
          <a:bodyPr vert="horz" lIns="91440" tIns="45720" rIns="91440" bIns="45720" rtlCol="0" anchor="ctr"/>
          <a:lstStyle>
            <a:lvl1pPr algn="ctr">
              <a:defRPr sz="1123">
                <a:solidFill>
                  <a:schemeClr val="tx1">
                    <a:tint val="75000"/>
                  </a:schemeClr>
                </a:solidFill>
              </a:defRPr>
            </a:lvl1pPr>
          </a:lstStyle>
          <a:p>
            <a:pPr defTabSz="855787"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976691" y="6274344"/>
            <a:ext cx="2858859" cy="359553"/>
          </a:xfrm>
          <a:prstGeom prst="rect">
            <a:avLst/>
          </a:prstGeom>
        </p:spPr>
        <p:txBody>
          <a:bodyPr vert="horz" lIns="91440" tIns="45720" rIns="91440" bIns="45720" rtlCol="0" anchor="ctr"/>
          <a:lstStyle>
            <a:lvl1pPr algn="r">
              <a:defRPr sz="1123">
                <a:solidFill>
                  <a:schemeClr val="tx1">
                    <a:tint val="75000"/>
                  </a:schemeClr>
                </a:solidFill>
              </a:defRPr>
            </a:lvl1pPr>
          </a:lstStyle>
          <a:p>
            <a:pPr defTabSz="855787"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defTabSz="855787"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52573699"/>
      </p:ext>
    </p:extLst>
  </p:cSld>
  <p:clrMap bg1="lt1" tx1="dk1" bg2="lt2" tx2="dk2" accent1="accent1" accent2="accent2" accent3="accent3" accent4="accent4" accent5="accent5" accent6="accent6" hlink="hlink" folHlink="folHlink"/>
  <p:sldLayoutIdLst>
    <p:sldLayoutId id="2147484417" r:id="rId1"/>
    <p:sldLayoutId id="2147484419" r:id="rId2"/>
    <p:sldLayoutId id="2147484420" r:id="rId3"/>
    <p:sldLayoutId id="2147484421" r:id="rId4"/>
    <p:sldLayoutId id="2147484422" r:id="rId5"/>
    <p:sldLayoutId id="2147484423" r:id="rId6"/>
  </p:sldLayoutIdLst>
  <p:txStyles>
    <p:titleStyle>
      <a:lvl1pPr algn="l" defTabSz="855787" rtl="0" eaLnBrk="1" latinLnBrk="0" hangingPunct="1">
        <a:lnSpc>
          <a:spcPct val="90000"/>
        </a:lnSpc>
        <a:spcBef>
          <a:spcPct val="0"/>
        </a:spcBef>
        <a:buNone/>
        <a:defRPr sz="4118" kern="1200">
          <a:solidFill>
            <a:schemeClr val="tx1"/>
          </a:solidFill>
          <a:latin typeface="+mj-lt"/>
          <a:ea typeface="+mj-ea"/>
          <a:cs typeface="+mj-cs"/>
        </a:defRPr>
      </a:lvl1pPr>
    </p:titleStyle>
    <p:bodyStyle>
      <a:lvl1pPr marL="213947" indent="-213947" algn="l" defTabSz="855787" rtl="0" eaLnBrk="1" latinLnBrk="0" hangingPunct="1">
        <a:lnSpc>
          <a:spcPct val="90000"/>
        </a:lnSpc>
        <a:spcBef>
          <a:spcPts val="936"/>
        </a:spcBef>
        <a:buFont typeface="Arial" panose="020B0604020202020204" pitchFamily="34" charset="0"/>
        <a:buChar char="•"/>
        <a:defRPr sz="2621" kern="1200">
          <a:solidFill>
            <a:schemeClr val="tx1"/>
          </a:solidFill>
          <a:latin typeface="+mn-lt"/>
          <a:ea typeface="+mn-ea"/>
          <a:cs typeface="+mn-cs"/>
        </a:defRPr>
      </a:lvl1pPr>
      <a:lvl2pPr marL="641840" indent="-213947" algn="l" defTabSz="855787" rtl="0" eaLnBrk="1" latinLnBrk="0" hangingPunct="1">
        <a:lnSpc>
          <a:spcPct val="90000"/>
        </a:lnSpc>
        <a:spcBef>
          <a:spcPts val="468"/>
        </a:spcBef>
        <a:buFont typeface="Arial" panose="020B0604020202020204" pitchFamily="34" charset="0"/>
        <a:buChar char="•"/>
        <a:defRPr sz="2246" kern="1200">
          <a:solidFill>
            <a:schemeClr val="tx1"/>
          </a:solidFill>
          <a:latin typeface="+mn-lt"/>
          <a:ea typeface="+mn-ea"/>
          <a:cs typeface="+mn-cs"/>
        </a:defRPr>
      </a:lvl2pPr>
      <a:lvl3pPr marL="1069734" indent="-213947" algn="l" defTabSz="855787" rtl="0" eaLnBrk="1" latinLnBrk="0" hangingPunct="1">
        <a:lnSpc>
          <a:spcPct val="90000"/>
        </a:lnSpc>
        <a:spcBef>
          <a:spcPts val="468"/>
        </a:spcBef>
        <a:buFont typeface="Arial" panose="020B0604020202020204" pitchFamily="34" charset="0"/>
        <a:buChar char="•"/>
        <a:defRPr sz="1872" kern="1200">
          <a:solidFill>
            <a:schemeClr val="tx1"/>
          </a:solidFill>
          <a:latin typeface="+mn-lt"/>
          <a:ea typeface="+mn-ea"/>
          <a:cs typeface="+mn-cs"/>
        </a:defRPr>
      </a:lvl3pPr>
      <a:lvl4pPr marL="1497627"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4pPr>
      <a:lvl5pPr marL="192552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5pPr>
      <a:lvl6pPr marL="2353414"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6pPr>
      <a:lvl7pPr marL="2781308"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7pPr>
      <a:lvl8pPr marL="3209201"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8pPr>
      <a:lvl9pPr marL="3637095" indent="-213947" algn="l" defTabSz="855787" rtl="0" eaLnBrk="1" latinLnBrk="0" hangingPunct="1">
        <a:lnSpc>
          <a:spcPct val="90000"/>
        </a:lnSpc>
        <a:spcBef>
          <a:spcPts val="468"/>
        </a:spcBef>
        <a:buFont typeface="Arial" panose="020B0604020202020204" pitchFamily="34" charset="0"/>
        <a:buChar char="•"/>
        <a:defRPr sz="1685" kern="1200">
          <a:solidFill>
            <a:schemeClr val="tx1"/>
          </a:solidFill>
          <a:latin typeface="+mn-lt"/>
          <a:ea typeface="+mn-ea"/>
          <a:cs typeface="+mn-cs"/>
        </a:defRPr>
      </a:lvl9pPr>
    </p:bodyStyle>
    <p:otherStyle>
      <a:defPPr>
        <a:defRPr lang="zh-CN"/>
      </a:defPPr>
      <a:lvl1pPr marL="0" algn="l" defTabSz="855787" rtl="0" eaLnBrk="1" latinLnBrk="0" hangingPunct="1">
        <a:defRPr sz="1685" kern="1200">
          <a:solidFill>
            <a:schemeClr val="tx1"/>
          </a:solidFill>
          <a:latin typeface="+mn-lt"/>
          <a:ea typeface="+mn-ea"/>
          <a:cs typeface="+mn-cs"/>
        </a:defRPr>
      </a:lvl1pPr>
      <a:lvl2pPr marL="427893" algn="l" defTabSz="855787" rtl="0" eaLnBrk="1" latinLnBrk="0" hangingPunct="1">
        <a:defRPr sz="1685" kern="1200">
          <a:solidFill>
            <a:schemeClr val="tx1"/>
          </a:solidFill>
          <a:latin typeface="+mn-lt"/>
          <a:ea typeface="+mn-ea"/>
          <a:cs typeface="+mn-cs"/>
        </a:defRPr>
      </a:lvl2pPr>
      <a:lvl3pPr marL="855787" algn="l" defTabSz="855787" rtl="0" eaLnBrk="1" latinLnBrk="0" hangingPunct="1">
        <a:defRPr sz="1685" kern="1200">
          <a:solidFill>
            <a:schemeClr val="tx1"/>
          </a:solidFill>
          <a:latin typeface="+mn-lt"/>
          <a:ea typeface="+mn-ea"/>
          <a:cs typeface="+mn-cs"/>
        </a:defRPr>
      </a:lvl3pPr>
      <a:lvl4pPr marL="1283680" algn="l" defTabSz="855787" rtl="0" eaLnBrk="1" latinLnBrk="0" hangingPunct="1">
        <a:defRPr sz="1685" kern="1200">
          <a:solidFill>
            <a:schemeClr val="tx1"/>
          </a:solidFill>
          <a:latin typeface="+mn-lt"/>
          <a:ea typeface="+mn-ea"/>
          <a:cs typeface="+mn-cs"/>
        </a:defRPr>
      </a:lvl4pPr>
      <a:lvl5pPr marL="1711574" algn="l" defTabSz="855787" rtl="0" eaLnBrk="1" latinLnBrk="0" hangingPunct="1">
        <a:defRPr sz="1685" kern="1200">
          <a:solidFill>
            <a:schemeClr val="tx1"/>
          </a:solidFill>
          <a:latin typeface="+mn-lt"/>
          <a:ea typeface="+mn-ea"/>
          <a:cs typeface="+mn-cs"/>
        </a:defRPr>
      </a:lvl5pPr>
      <a:lvl6pPr marL="2139467" algn="l" defTabSz="855787" rtl="0" eaLnBrk="1" latinLnBrk="0" hangingPunct="1">
        <a:defRPr sz="1685" kern="1200">
          <a:solidFill>
            <a:schemeClr val="tx1"/>
          </a:solidFill>
          <a:latin typeface="+mn-lt"/>
          <a:ea typeface="+mn-ea"/>
          <a:cs typeface="+mn-cs"/>
        </a:defRPr>
      </a:lvl6pPr>
      <a:lvl7pPr marL="2567361" algn="l" defTabSz="855787" rtl="0" eaLnBrk="1" latinLnBrk="0" hangingPunct="1">
        <a:defRPr sz="1685" kern="1200">
          <a:solidFill>
            <a:schemeClr val="tx1"/>
          </a:solidFill>
          <a:latin typeface="+mn-lt"/>
          <a:ea typeface="+mn-ea"/>
          <a:cs typeface="+mn-cs"/>
        </a:defRPr>
      </a:lvl7pPr>
      <a:lvl8pPr marL="2995254" algn="l" defTabSz="855787" rtl="0" eaLnBrk="1" latinLnBrk="0" hangingPunct="1">
        <a:defRPr sz="1685" kern="1200">
          <a:solidFill>
            <a:schemeClr val="tx1"/>
          </a:solidFill>
          <a:latin typeface="+mn-lt"/>
          <a:ea typeface="+mn-ea"/>
          <a:cs typeface="+mn-cs"/>
        </a:defRPr>
      </a:lvl8pPr>
      <a:lvl9pPr marL="3423148" algn="l" defTabSz="855787" rtl="0" eaLnBrk="1" latinLnBrk="0" hangingPunct="1">
        <a:defRPr sz="168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35477" y="271078"/>
            <a:ext cx="11438573" cy="112818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35477" y="1579458"/>
            <a:ext cx="11438573" cy="446729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35477" y="6273954"/>
            <a:ext cx="2965556" cy="360392"/>
          </a:xfrm>
          <a:prstGeom prst="rect">
            <a:avLst/>
          </a:prstGeom>
        </p:spPr>
        <p:txBody>
          <a:bodyPr vert="horz" lIns="91440" tIns="45720" rIns="91440" bIns="45720" rtlCol="0" anchor="ctr"/>
          <a:lstStyle>
            <a:lvl1pPr algn="l">
              <a:defRPr sz="1184">
                <a:solidFill>
                  <a:schemeClr val="tx1">
                    <a:tint val="75000"/>
                  </a:schemeClr>
                </a:solidFill>
              </a:defRPr>
            </a:lvl1pPr>
          </a:lstStyle>
          <a:p>
            <a:pPr defTabSz="902513"/>
            <a:fld id="{D6B3FE28-CD12-435F-8B1C-DC80822E7864}" type="datetimeFigureOut">
              <a:rPr lang="zh-CN" altLang="en-US" smtClean="0">
                <a:solidFill>
                  <a:prstClr val="black">
                    <a:tint val="75000"/>
                  </a:prstClr>
                </a:solidFill>
              </a:rPr>
              <a:pPr defTabSz="902513"/>
              <a:t>2021/11/26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4342422" y="6273954"/>
            <a:ext cx="4024682" cy="360392"/>
          </a:xfrm>
          <a:prstGeom prst="rect">
            <a:avLst/>
          </a:prstGeom>
        </p:spPr>
        <p:txBody>
          <a:bodyPr vert="horz" lIns="91440" tIns="45720" rIns="91440" bIns="45720" rtlCol="0" anchor="ctr"/>
          <a:lstStyle>
            <a:lvl1pPr algn="ctr">
              <a:defRPr sz="1184">
                <a:solidFill>
                  <a:schemeClr val="tx1">
                    <a:tint val="75000"/>
                  </a:schemeClr>
                </a:solidFill>
              </a:defRPr>
            </a:lvl1pPr>
          </a:lstStyle>
          <a:p>
            <a:pPr defTabSz="902513"/>
            <a:endParaRPr lang="zh-CN" altLang="en-US">
              <a:solidFill>
                <a:prstClr val="black">
                  <a:tint val="75000"/>
                </a:prstClr>
              </a:solidFill>
            </a:endParaRPr>
          </a:p>
        </p:txBody>
      </p:sp>
      <p:sp>
        <p:nvSpPr>
          <p:cNvPr id="6" name="灯片编号占位符 5"/>
          <p:cNvSpPr>
            <a:spLocks noGrp="1"/>
          </p:cNvSpPr>
          <p:nvPr>
            <p:ph type="sldNum" sz="quarter" idx="4"/>
          </p:nvPr>
        </p:nvSpPr>
        <p:spPr>
          <a:xfrm>
            <a:off x="9108493" y="6273954"/>
            <a:ext cx="2965556" cy="360392"/>
          </a:xfrm>
          <a:prstGeom prst="rect">
            <a:avLst/>
          </a:prstGeom>
        </p:spPr>
        <p:txBody>
          <a:bodyPr vert="horz" lIns="91440" tIns="45720" rIns="91440" bIns="45720" rtlCol="0" anchor="ctr"/>
          <a:lstStyle>
            <a:lvl1pPr algn="r">
              <a:defRPr sz="1184">
                <a:solidFill>
                  <a:schemeClr val="tx1">
                    <a:tint val="75000"/>
                  </a:schemeClr>
                </a:solidFill>
              </a:defRPr>
            </a:lvl1pPr>
          </a:lstStyle>
          <a:p>
            <a:pPr defTabSz="902513"/>
            <a:fld id="{DA1BC343-4D68-416E-976A-23105D1DB276}" type="slidenum">
              <a:rPr lang="zh-CN" altLang="en-US" smtClean="0">
                <a:solidFill>
                  <a:prstClr val="black">
                    <a:tint val="75000"/>
                  </a:prstClr>
                </a:solidFill>
              </a:rPr>
              <a:pPr defTabSz="902513"/>
              <a:t>‹#›</a:t>
            </a:fld>
            <a:endParaRPr lang="zh-CN" altLang="en-US">
              <a:solidFill>
                <a:prstClr val="black">
                  <a:tint val="75000"/>
                </a:prstClr>
              </a:solidFill>
            </a:endParaRPr>
          </a:p>
        </p:txBody>
      </p:sp>
    </p:spTree>
    <p:extLst>
      <p:ext uri="{BB962C8B-B14F-4D97-AF65-F5344CB8AC3E}">
        <p14:creationId xmlns:p14="http://schemas.microsoft.com/office/powerpoint/2010/main" val="3303166639"/>
      </p:ext>
    </p:extLst>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defTabSz="902513" rtl="0" eaLnBrk="1" latinLnBrk="0" hangingPunct="1">
        <a:spcBef>
          <a:spcPct val="0"/>
        </a:spcBef>
        <a:buNone/>
        <a:defRPr sz="4343" kern="1200">
          <a:solidFill>
            <a:schemeClr val="tx1"/>
          </a:solidFill>
          <a:latin typeface="+mj-lt"/>
          <a:ea typeface="+mj-ea"/>
          <a:cs typeface="+mj-cs"/>
        </a:defRPr>
      </a:lvl1pPr>
    </p:titleStyle>
    <p:bodyStyle>
      <a:lvl1pPr marL="338442" indent="-338442" algn="l" defTabSz="902513" rtl="0" eaLnBrk="1" latinLnBrk="0" hangingPunct="1">
        <a:spcBef>
          <a:spcPct val="20000"/>
        </a:spcBef>
        <a:buFont typeface="Arial" panose="020B0604020202020204" pitchFamily="34" charset="0"/>
        <a:buChar char="•"/>
        <a:defRPr sz="3158" kern="1200">
          <a:solidFill>
            <a:schemeClr val="tx1"/>
          </a:solidFill>
          <a:latin typeface="+mn-lt"/>
          <a:ea typeface="+mn-ea"/>
          <a:cs typeface="+mn-cs"/>
        </a:defRPr>
      </a:lvl1pPr>
      <a:lvl2pPr marL="733292" indent="-282035" algn="l" defTabSz="902513" rtl="0" eaLnBrk="1" latinLnBrk="0" hangingPunct="1">
        <a:spcBef>
          <a:spcPct val="20000"/>
        </a:spcBef>
        <a:buFont typeface="Arial" panose="020B0604020202020204" pitchFamily="34" charset="0"/>
        <a:buChar char="–"/>
        <a:defRPr sz="2764" kern="1200">
          <a:solidFill>
            <a:schemeClr val="tx1"/>
          </a:solidFill>
          <a:latin typeface="+mn-lt"/>
          <a:ea typeface="+mn-ea"/>
          <a:cs typeface="+mn-cs"/>
        </a:defRPr>
      </a:lvl2pPr>
      <a:lvl3pPr marL="1128141" indent="-225628" algn="l" defTabSz="902513" rtl="0" eaLnBrk="1" latinLnBrk="0" hangingPunct="1">
        <a:spcBef>
          <a:spcPct val="20000"/>
        </a:spcBef>
        <a:buFont typeface="Arial" panose="020B0604020202020204" pitchFamily="34" charset="0"/>
        <a:buChar char="•"/>
        <a:defRPr sz="2369" kern="1200">
          <a:solidFill>
            <a:schemeClr val="tx1"/>
          </a:solidFill>
          <a:latin typeface="+mn-lt"/>
          <a:ea typeface="+mn-ea"/>
          <a:cs typeface="+mn-cs"/>
        </a:defRPr>
      </a:lvl3pPr>
      <a:lvl4pPr marL="1579397"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4pPr>
      <a:lvl5pPr marL="2030654"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5pPr>
      <a:lvl6pPr marL="2481910"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6pPr>
      <a:lvl7pPr marL="2933167"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7pPr>
      <a:lvl8pPr marL="3384423"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8pPr>
      <a:lvl9pPr marL="3835679" indent="-225628" algn="l" defTabSz="902513" rtl="0" eaLnBrk="1" latinLnBrk="0" hangingPunct="1">
        <a:spcBef>
          <a:spcPct val="20000"/>
        </a:spcBef>
        <a:buFont typeface="Arial" panose="020B0604020202020204" pitchFamily="34" charset="0"/>
        <a:buChar char="•"/>
        <a:defRPr sz="1974" kern="1200">
          <a:solidFill>
            <a:schemeClr val="tx1"/>
          </a:solidFill>
          <a:latin typeface="+mn-lt"/>
          <a:ea typeface="+mn-ea"/>
          <a:cs typeface="+mn-cs"/>
        </a:defRPr>
      </a:lvl9pPr>
    </p:bodyStyle>
    <p:otherStyle>
      <a:defPPr>
        <a:defRPr lang="zh-CN"/>
      </a:defPPr>
      <a:lvl1pPr marL="0" algn="l" defTabSz="902513" rtl="0" eaLnBrk="1" latinLnBrk="0" hangingPunct="1">
        <a:defRPr sz="1777" kern="1200">
          <a:solidFill>
            <a:schemeClr val="tx1"/>
          </a:solidFill>
          <a:latin typeface="+mn-lt"/>
          <a:ea typeface="+mn-ea"/>
          <a:cs typeface="+mn-cs"/>
        </a:defRPr>
      </a:lvl1pPr>
      <a:lvl2pPr marL="451256" algn="l" defTabSz="902513" rtl="0" eaLnBrk="1" latinLnBrk="0" hangingPunct="1">
        <a:defRPr sz="1777" kern="1200">
          <a:solidFill>
            <a:schemeClr val="tx1"/>
          </a:solidFill>
          <a:latin typeface="+mn-lt"/>
          <a:ea typeface="+mn-ea"/>
          <a:cs typeface="+mn-cs"/>
        </a:defRPr>
      </a:lvl2pPr>
      <a:lvl3pPr marL="902513" algn="l" defTabSz="902513" rtl="0" eaLnBrk="1" latinLnBrk="0" hangingPunct="1">
        <a:defRPr sz="1777" kern="1200">
          <a:solidFill>
            <a:schemeClr val="tx1"/>
          </a:solidFill>
          <a:latin typeface="+mn-lt"/>
          <a:ea typeface="+mn-ea"/>
          <a:cs typeface="+mn-cs"/>
        </a:defRPr>
      </a:lvl3pPr>
      <a:lvl4pPr marL="1353769" algn="l" defTabSz="902513" rtl="0" eaLnBrk="1" latinLnBrk="0" hangingPunct="1">
        <a:defRPr sz="1777" kern="1200">
          <a:solidFill>
            <a:schemeClr val="tx1"/>
          </a:solidFill>
          <a:latin typeface="+mn-lt"/>
          <a:ea typeface="+mn-ea"/>
          <a:cs typeface="+mn-cs"/>
        </a:defRPr>
      </a:lvl4pPr>
      <a:lvl5pPr marL="1805026" algn="l" defTabSz="902513" rtl="0" eaLnBrk="1" latinLnBrk="0" hangingPunct="1">
        <a:defRPr sz="1777" kern="1200">
          <a:solidFill>
            <a:schemeClr val="tx1"/>
          </a:solidFill>
          <a:latin typeface="+mn-lt"/>
          <a:ea typeface="+mn-ea"/>
          <a:cs typeface="+mn-cs"/>
        </a:defRPr>
      </a:lvl5pPr>
      <a:lvl6pPr marL="2256282" algn="l" defTabSz="902513" rtl="0" eaLnBrk="1" latinLnBrk="0" hangingPunct="1">
        <a:defRPr sz="1777" kern="1200">
          <a:solidFill>
            <a:schemeClr val="tx1"/>
          </a:solidFill>
          <a:latin typeface="+mn-lt"/>
          <a:ea typeface="+mn-ea"/>
          <a:cs typeface="+mn-cs"/>
        </a:defRPr>
      </a:lvl6pPr>
      <a:lvl7pPr marL="2707538" algn="l" defTabSz="902513" rtl="0" eaLnBrk="1" latinLnBrk="0" hangingPunct="1">
        <a:defRPr sz="1777" kern="1200">
          <a:solidFill>
            <a:schemeClr val="tx1"/>
          </a:solidFill>
          <a:latin typeface="+mn-lt"/>
          <a:ea typeface="+mn-ea"/>
          <a:cs typeface="+mn-cs"/>
        </a:defRPr>
      </a:lvl7pPr>
      <a:lvl8pPr marL="3158795" algn="l" defTabSz="902513" rtl="0" eaLnBrk="1" latinLnBrk="0" hangingPunct="1">
        <a:defRPr sz="1777" kern="1200">
          <a:solidFill>
            <a:schemeClr val="tx1"/>
          </a:solidFill>
          <a:latin typeface="+mn-lt"/>
          <a:ea typeface="+mn-ea"/>
          <a:cs typeface="+mn-cs"/>
        </a:defRPr>
      </a:lvl8pPr>
      <a:lvl9pPr marL="3610051" algn="l" defTabSz="902513" rtl="0" eaLnBrk="1" latinLnBrk="0" hangingPunct="1">
        <a:defRPr sz="17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image" Target="../media/image41.gif"/><Relationship Id="rId5" Type="http://schemas.openxmlformats.org/officeDocument/2006/relationships/image" Target="../media/image40.png"/><Relationship Id="rId4" Type="http://schemas.microsoft.com/office/2007/relationships/hdphoto" Target="../media/hdphoto12.wdp"/><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0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10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8.xml"/><Relationship Id="rId1" Type="http://schemas.openxmlformats.org/officeDocument/2006/relationships/slideLayout" Target="../slideLayouts/slideLayout10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9.xml"/><Relationship Id="rId1" Type="http://schemas.openxmlformats.org/officeDocument/2006/relationships/slideLayout" Target="../slideLayouts/slideLayout10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18" Type="http://schemas.openxmlformats.org/officeDocument/2006/relationships/image" Target="../media/image32.png"/><Relationship Id="rId3" Type="http://schemas.openxmlformats.org/officeDocument/2006/relationships/image" Target="../media/image24.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9.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png"/><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28.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30.pn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2055"/>
          <p:cNvSpPr txBox="1"/>
          <p:nvPr/>
        </p:nvSpPr>
        <p:spPr>
          <a:xfrm>
            <a:off x="2501087" y="792262"/>
            <a:ext cx="7707350" cy="4516621"/>
          </a:xfrm>
          <a:prstGeom prst="rect">
            <a:avLst/>
          </a:prstGeom>
          <a:noFill/>
          <a:ln w="9525">
            <a:noFill/>
          </a:ln>
        </p:spPr>
        <p:txBody>
          <a:bodyPr wrap="square">
            <a:spAutoFit/>
          </a:bodyPr>
          <a:lstStyle/>
          <a:p>
            <a:pPr algn="ctr" defTabSz="1132172">
              <a:spcBef>
                <a:spcPct val="50000"/>
              </a:spcBef>
            </a:pPr>
            <a:r>
              <a:rPr lang="en-US" altLang="zh-CN" sz="115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Baøi</a:t>
            </a:r>
            <a:r>
              <a:rPr lang="en-US" altLang="zh-CN" sz="115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 5: </a:t>
            </a:r>
          </a:p>
          <a:p>
            <a:pPr algn="ctr" defTabSz="1132172">
              <a:spcBef>
                <a:spcPct val="50000"/>
              </a:spcBef>
            </a:pPr>
            <a:r>
              <a:rPr lang="en-US" altLang="zh-CN" sz="115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OÂn</a:t>
            </a:r>
            <a:r>
              <a:rPr lang="en-US" altLang="zh-CN" sz="115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 </a:t>
            </a:r>
            <a:r>
              <a:rPr lang="en-US" altLang="zh-CN" sz="11500" b="1" dirty="0" err="1">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rPr>
              <a:t>taäp</a:t>
            </a:r>
            <a:endParaRPr lang="en-US" altLang="zh-CN" sz="11500" b="1" dirty="0">
              <a:solidFill>
                <a:srgbClr val="FF0000"/>
              </a:solidFill>
              <a:effectLst>
                <a:outerShdw blurRad="38100" dist="38100" dir="2700000" algn="tl">
                  <a:srgbClr val="000000">
                    <a:alpha val="43137"/>
                  </a:srgbClr>
                </a:outerShdw>
              </a:effectLst>
              <a:latin typeface="VNI-Avo" pitchFamily="2" charset="0"/>
              <a:ea typeface="黑体" panose="02010609060101010101" pitchFamily="2" charset="-122"/>
            </a:endParaRPr>
          </a:p>
        </p:txBody>
      </p:sp>
    </p:spTree>
    <p:extLst>
      <p:ext uri="{BB962C8B-B14F-4D97-AF65-F5344CB8AC3E}">
        <p14:creationId xmlns:p14="http://schemas.microsoft.com/office/powerpoint/2010/main" val="21126265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50996"/>
          <a:stretch/>
        </p:blipFill>
        <p:spPr>
          <a:xfrm>
            <a:off x="-1" y="3047405"/>
            <a:ext cx="12709525" cy="3721695"/>
          </a:xfrm>
          <a:prstGeom prst="rect">
            <a:avLst/>
          </a:prstGeom>
        </p:spPr>
      </p:pic>
      <p:cxnSp>
        <p:nvCxnSpPr>
          <p:cNvPr id="30" name="直接连接符 29"/>
          <p:cNvCxnSpPr/>
          <p:nvPr/>
        </p:nvCxnSpPr>
        <p:spPr>
          <a:xfrm flipV="1">
            <a:off x="1323599" y="-803627"/>
            <a:ext cx="1458938" cy="47712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72283" y="1031326"/>
            <a:ext cx="1462697" cy="457343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51211" y="-10885"/>
            <a:ext cx="1955276" cy="195527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787" fontAlgn="base">
              <a:spcBef>
                <a:spcPct val="0"/>
              </a:spcBef>
              <a:spcAft>
                <a:spcPct val="0"/>
              </a:spcAft>
            </a:pPr>
            <a:endParaRPr lang="zh-CN" altLang="en-US" sz="1685">
              <a:solidFill>
                <a:prstClr val="white"/>
              </a:solidFill>
              <a:latin typeface="Arial" panose="020F0502020204030204"/>
              <a:ea typeface="微软雅黑"/>
            </a:endParaRPr>
          </a:p>
        </p:txBody>
      </p:sp>
      <p:pic>
        <p:nvPicPr>
          <p:cNvPr id="20"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2939" y="347400"/>
            <a:ext cx="1254679" cy="1234610"/>
          </a:xfrm>
          <a:prstGeom prst="rect">
            <a:avLst/>
          </a:prstGeom>
        </p:spPr>
      </p:pic>
      <p:sp>
        <p:nvSpPr>
          <p:cNvPr id="21" name="Rectangle 20"/>
          <p:cNvSpPr/>
          <p:nvPr/>
        </p:nvSpPr>
        <p:spPr>
          <a:xfrm>
            <a:off x="2237105" y="1327491"/>
            <a:ext cx="9506861" cy="2205219"/>
          </a:xfrm>
          <a:prstGeom prst="rect">
            <a:avLst/>
          </a:prstGeom>
        </p:spPr>
        <p:txBody>
          <a:bodyPr wrap="square">
            <a:spAutoFit/>
          </a:bodyPr>
          <a:lstStyle/>
          <a:p>
            <a:pPr algn="ctr" defTabSz="965760"/>
            <a:r>
              <a:rPr lang="en-US" sz="13730" b="1" dirty="0" err="1">
                <a:ln w="12700">
                  <a:solidFill>
                    <a:srgbClr val="4472C4"/>
                  </a:solidFill>
                  <a:prstDash val="solid"/>
                </a:ln>
                <a:solidFill>
                  <a:srgbClr val="FF0000"/>
                </a:solidFill>
                <a:latin typeface="VNI-Avo" pitchFamily="2" charset="0"/>
              </a:rPr>
              <a:t>Luyeän</a:t>
            </a:r>
            <a:r>
              <a:rPr lang="en-US" sz="13730" b="1" dirty="0">
                <a:ln w="12700">
                  <a:solidFill>
                    <a:srgbClr val="4472C4"/>
                  </a:solidFill>
                  <a:prstDash val="solid"/>
                </a:ln>
                <a:solidFill>
                  <a:srgbClr val="FF0000"/>
                </a:solidFill>
                <a:latin typeface="VNI-Avo" pitchFamily="2" charset="0"/>
              </a:rPr>
              <a:t> </a:t>
            </a:r>
            <a:r>
              <a:rPr lang="en-US" sz="13730" b="1" dirty="0" err="1">
                <a:ln w="12700">
                  <a:solidFill>
                    <a:srgbClr val="4472C4"/>
                  </a:solidFill>
                  <a:prstDash val="solid"/>
                </a:ln>
                <a:solidFill>
                  <a:srgbClr val="FF0000"/>
                </a:solidFill>
                <a:latin typeface="VNI-Avo" pitchFamily="2" charset="0"/>
              </a:rPr>
              <a:t>ñoïc</a:t>
            </a:r>
            <a:endParaRPr lang="en-US" sz="13730" b="1" dirty="0">
              <a:ln w="12700">
                <a:solidFill>
                  <a:srgbClr val="4472C4"/>
                </a:solidFill>
                <a:prstDash val="solid"/>
              </a:ln>
              <a:solidFill>
                <a:srgbClr val="FF0000"/>
              </a:solidFill>
              <a:latin typeface="VNI-Avo" pitchFamily="2" charset="0"/>
            </a:endParaRPr>
          </a:p>
        </p:txBody>
      </p:sp>
    </p:spTree>
    <p:extLst>
      <p:ext uri="{BB962C8B-B14F-4D97-AF65-F5344CB8AC3E}">
        <p14:creationId xmlns:p14="http://schemas.microsoft.com/office/powerpoint/2010/main" val="399200682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ool building Royalty Free Vector Image - Vector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0415"/>
          <a:stretch/>
        </p:blipFill>
        <p:spPr bwMode="auto">
          <a:xfrm>
            <a:off x="1" y="-30816"/>
            <a:ext cx="12709524" cy="687175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p:cNvGrpSpPr/>
          <p:nvPr/>
        </p:nvGrpSpPr>
        <p:grpSpPr>
          <a:xfrm>
            <a:off x="2034282" y="504230"/>
            <a:ext cx="11593288" cy="1755487"/>
            <a:chOff x="2063153" y="660762"/>
            <a:chExt cx="11593288" cy="1755487"/>
          </a:xfrm>
        </p:grpSpPr>
        <p:pic>
          <p:nvPicPr>
            <p:cNvPr id="76"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153" y="834315"/>
              <a:ext cx="1264676" cy="1264461"/>
            </a:xfrm>
            <a:prstGeom prst="rect">
              <a:avLst/>
            </a:prstGeom>
          </p:spPr>
        </p:pic>
        <p:sp>
          <p:nvSpPr>
            <p:cNvPr id="77" name="TextBox 76"/>
            <p:cNvSpPr txBox="1"/>
            <p:nvPr/>
          </p:nvSpPr>
          <p:spPr>
            <a:xfrm>
              <a:off x="3215281" y="1092810"/>
              <a:ext cx="10441160" cy="1323439"/>
            </a:xfrm>
            <a:prstGeom prst="rect">
              <a:avLst/>
            </a:prstGeom>
            <a:noFill/>
          </p:spPr>
          <p:txBody>
            <a:bodyPr wrap="square" rtlCol="0">
              <a:spAutoFit/>
            </a:bodyPr>
            <a:lstStyle/>
            <a:p>
              <a:r>
                <a:rPr lang="en-US" sz="8000" b="1" dirty="0" err="1">
                  <a:solidFill>
                    <a:srgbClr val="FF0000"/>
                  </a:solidFill>
                  <a:latin typeface="VNI-Avo" pitchFamily="2" charset="0"/>
                  <a:ea typeface="微软雅黑"/>
                </a:rPr>
                <a:t>Cuùn</a:t>
              </a:r>
              <a:r>
                <a:rPr lang="en-US" sz="8000" b="1" dirty="0">
                  <a:solidFill>
                    <a:srgbClr val="FF0000"/>
                  </a:solidFill>
                  <a:latin typeface="VNI-Avo" pitchFamily="2" charset="0"/>
                  <a:ea typeface="微软雅黑"/>
                </a:rPr>
                <a:t> </a:t>
              </a:r>
              <a:r>
                <a:rPr lang="en-US" sz="8000" b="1" dirty="0" err="1">
                  <a:solidFill>
                    <a:srgbClr val="FF0000"/>
                  </a:solidFill>
                  <a:latin typeface="VNI-Avo" pitchFamily="2" charset="0"/>
                  <a:ea typeface="微软雅黑"/>
                </a:rPr>
                <a:t>vaø</a:t>
              </a:r>
              <a:r>
                <a:rPr lang="en-US" sz="8000" b="1" dirty="0">
                  <a:solidFill>
                    <a:srgbClr val="FF0000"/>
                  </a:solidFill>
                  <a:latin typeface="VNI-Avo" pitchFamily="2" charset="0"/>
                  <a:ea typeface="微软雅黑"/>
                </a:rPr>
                <a:t> </a:t>
              </a:r>
              <a:r>
                <a:rPr lang="en-US" sz="8000" b="1" dirty="0" err="1">
                  <a:solidFill>
                    <a:srgbClr val="FF0000"/>
                  </a:solidFill>
                  <a:latin typeface="VNI-Avo" pitchFamily="2" charset="0"/>
                  <a:ea typeface="微软雅黑"/>
                </a:rPr>
                <a:t>meøo</a:t>
              </a:r>
              <a:endParaRPr lang="en-US" sz="8000" b="1" dirty="0">
                <a:solidFill>
                  <a:srgbClr val="FF0000"/>
                </a:solidFill>
                <a:latin typeface="VNI-Avo" pitchFamily="2" charset="0"/>
                <a:ea typeface="微软雅黑"/>
              </a:endParaRPr>
            </a:p>
          </p:txBody>
        </p:sp>
        <p:pic>
          <p:nvPicPr>
            <p:cNvPr id="78"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5961" y="660762"/>
              <a:ext cx="1253007" cy="1252794"/>
            </a:xfrm>
            <a:prstGeom prst="rect">
              <a:avLst/>
            </a:prstGeom>
          </p:spPr>
        </p:pic>
      </p:grpSp>
      <p:pic>
        <p:nvPicPr>
          <p:cNvPr id="2052" name="Picture 4" descr="12 Single cartoon cat emoji gifs free download | Cute love gif, Cat emoji,  Carto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98958" y="3056973"/>
            <a:ext cx="4104456" cy="41044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34059" y="3067723"/>
            <a:ext cx="4093708" cy="4093708"/>
            <a:chOff x="334059" y="3067723"/>
            <a:chExt cx="4093708" cy="4093708"/>
          </a:xfrm>
        </p:grpSpPr>
        <p:pic>
          <p:nvPicPr>
            <p:cNvPr id="2054" name="Picture 6" descr="Mad Shiba Inu Sticker by dazz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4059" y="3067723"/>
              <a:ext cx="4093708" cy="40937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Phim Hoạt Hình Túi đeo Chéo Vẽ Tay Phim Hoạt Hình Màu Hồng, Vẽ,  Sách, Túi Hoạt Hình miễn phí tải tập tin PNG PSDComment và Vecto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7500" l="10000" r="91917">
                          <a14:foregroundMark x1="61917" y1="65583" x2="60583" y2="66250"/>
                          <a14:foregroundMark x1="61583" y1="65250" x2="65667" y2="72083"/>
                          <a14:backgroundMark x1="37750" y1="64750" x2="68083" y2="4667"/>
                        </a14:backgroundRemoval>
                      </a14:imgEffect>
                    </a14:imgLayer>
                  </a14:imgProps>
                </a:ext>
                <a:ext uri="{28A0092B-C50C-407E-A947-70E740481C1C}">
                  <a14:useLocalDpi xmlns:a14="http://schemas.microsoft.com/office/drawing/2010/main" val="0"/>
                </a:ext>
              </a:extLst>
            </a:blip>
            <a:srcRect l="6675" t="3793" r="16587" b="2921"/>
            <a:stretch/>
          </p:blipFill>
          <p:spPr bwMode="auto">
            <a:xfrm rot="1343676">
              <a:off x="1268644" y="5030674"/>
              <a:ext cx="1531277" cy="15780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3612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3"/>
          <p:cNvGrpSpPr/>
          <p:nvPr/>
        </p:nvGrpSpPr>
        <p:grpSpPr bwMode="auto">
          <a:xfrm>
            <a:off x="266178" y="6527371"/>
            <a:ext cx="2360570" cy="360179"/>
            <a:chOff x="368" y="2813"/>
            <a:chExt cx="3229" cy="1067"/>
          </a:xfrm>
        </p:grpSpPr>
        <p:sp>
          <p:nvSpPr>
            <p:cNvPr id="45" name="Freeform 4"/>
            <p:cNvSpPr/>
            <p:nvPr/>
          </p:nvSpPr>
          <p:spPr bwMode="auto">
            <a:xfrm>
              <a:off x="369" y="2813"/>
              <a:ext cx="3167" cy="552"/>
            </a:xfrm>
            <a:custGeom>
              <a:avLst/>
              <a:gdLst>
                <a:gd name="T0" fmla="*/ 3630 w 2763"/>
                <a:gd name="T1" fmla="*/ 314 h 450"/>
                <a:gd name="T2" fmla="*/ 2714 w 2763"/>
                <a:gd name="T3" fmla="*/ 0 h 450"/>
                <a:gd name="T4" fmla="*/ 0 w 2763"/>
                <a:gd name="T5" fmla="*/ 278 h 450"/>
                <a:gd name="T6" fmla="*/ 862 w 2763"/>
                <a:gd name="T7" fmla="*/ 677 h 450"/>
                <a:gd name="T8" fmla="*/ 871 w 2763"/>
                <a:gd name="T9" fmla="*/ 666 h 450"/>
                <a:gd name="T10" fmla="*/ 3630 w 2763"/>
                <a:gd name="T11" fmla="*/ 314 h 450"/>
                <a:gd name="T12" fmla="*/ 0 60000 65536"/>
                <a:gd name="T13" fmla="*/ 0 60000 65536"/>
                <a:gd name="T14" fmla="*/ 0 60000 65536"/>
                <a:gd name="T15" fmla="*/ 0 60000 65536"/>
                <a:gd name="T16" fmla="*/ 0 60000 65536"/>
                <a:gd name="T17" fmla="*/ 0 60000 65536"/>
                <a:gd name="T18" fmla="*/ 0 w 2763"/>
                <a:gd name="T19" fmla="*/ 0 h 450"/>
                <a:gd name="T20" fmla="*/ 2763 w 2763"/>
                <a:gd name="T21" fmla="*/ 450 h 450"/>
              </a:gdLst>
              <a:ahLst/>
              <a:cxnLst>
                <a:cxn ang="T12">
                  <a:pos x="T0" y="T1"/>
                </a:cxn>
                <a:cxn ang="T13">
                  <a:pos x="T2" y="T3"/>
                </a:cxn>
                <a:cxn ang="T14">
                  <a:pos x="T4" y="T5"/>
                </a:cxn>
                <a:cxn ang="T15">
                  <a:pos x="T6" y="T7"/>
                </a:cxn>
                <a:cxn ang="T16">
                  <a:pos x="T8" y="T9"/>
                </a:cxn>
                <a:cxn ang="T17">
                  <a:pos x="T10" y="T11"/>
                </a:cxn>
              </a:cxnLst>
              <a:rect l="T18" t="T19" r="T20" b="T21"/>
              <a:pathLst>
                <a:path w="2763" h="450">
                  <a:moveTo>
                    <a:pt x="2763" y="209"/>
                  </a:moveTo>
                  <a:lnTo>
                    <a:pt x="2066" y="0"/>
                  </a:lnTo>
                  <a:lnTo>
                    <a:pt x="0" y="185"/>
                  </a:lnTo>
                  <a:lnTo>
                    <a:pt x="656" y="450"/>
                  </a:lnTo>
                  <a:lnTo>
                    <a:pt x="663" y="443"/>
                  </a:lnTo>
                  <a:lnTo>
                    <a:pt x="2763" y="209"/>
                  </a:lnTo>
                  <a:close/>
                </a:path>
              </a:pathLst>
            </a:custGeom>
            <a:solidFill>
              <a:schemeClr val="accent3">
                <a:lumMod val="75000"/>
              </a:schemeClr>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nvGrpSpPr>
            <p:cNvPr id="46" name="Group 5"/>
            <p:cNvGrpSpPr/>
            <p:nvPr/>
          </p:nvGrpSpPr>
          <p:grpSpPr bwMode="auto">
            <a:xfrm>
              <a:off x="368" y="3040"/>
              <a:ext cx="3229" cy="840"/>
              <a:chOff x="368" y="3040"/>
              <a:chExt cx="3229" cy="840"/>
            </a:xfrm>
          </p:grpSpPr>
          <p:sp>
            <p:nvSpPr>
              <p:cNvPr id="47" name="Freeform 6"/>
              <p:cNvSpPr/>
              <p:nvPr/>
            </p:nvSpPr>
            <p:spPr bwMode="auto">
              <a:xfrm>
                <a:off x="381" y="3459"/>
                <a:ext cx="900" cy="403"/>
              </a:xfrm>
              <a:custGeom>
                <a:avLst/>
                <a:gdLst>
                  <a:gd name="T0" fmla="*/ 245 w 785"/>
                  <a:gd name="T1" fmla="*/ 0 h 328"/>
                  <a:gd name="T2" fmla="*/ 0 w 785"/>
                  <a:gd name="T3" fmla="*/ 14 h 328"/>
                  <a:gd name="T4" fmla="*/ 844 w 785"/>
                  <a:gd name="T5" fmla="*/ 495 h 328"/>
                  <a:gd name="T6" fmla="*/ 1032 w 785"/>
                  <a:gd name="T7" fmla="*/ 469 h 328"/>
                  <a:gd name="T8" fmla="*/ 245 w 785"/>
                  <a:gd name="T9" fmla="*/ 0 h 328"/>
                  <a:gd name="T10" fmla="*/ 0 60000 65536"/>
                  <a:gd name="T11" fmla="*/ 0 60000 65536"/>
                  <a:gd name="T12" fmla="*/ 0 60000 65536"/>
                  <a:gd name="T13" fmla="*/ 0 60000 65536"/>
                  <a:gd name="T14" fmla="*/ 0 60000 65536"/>
                  <a:gd name="T15" fmla="*/ 0 w 785"/>
                  <a:gd name="T16" fmla="*/ 0 h 328"/>
                  <a:gd name="T17" fmla="*/ 785 w 785"/>
                  <a:gd name="T18" fmla="*/ 328 h 328"/>
                </a:gdLst>
                <a:ahLst/>
                <a:cxnLst>
                  <a:cxn ang="T10">
                    <a:pos x="T0" y="T1"/>
                  </a:cxn>
                  <a:cxn ang="T11">
                    <a:pos x="T2" y="T3"/>
                  </a:cxn>
                  <a:cxn ang="T12">
                    <a:pos x="T4" y="T5"/>
                  </a:cxn>
                  <a:cxn ang="T13">
                    <a:pos x="T6" y="T7"/>
                  </a:cxn>
                  <a:cxn ang="T14">
                    <a:pos x="T8" y="T9"/>
                  </a:cxn>
                </a:cxnLst>
                <a:rect l="T15" t="T16" r="T17" b="T18"/>
                <a:pathLst>
                  <a:path w="785" h="328">
                    <a:moveTo>
                      <a:pt x="187" y="0"/>
                    </a:moveTo>
                    <a:lnTo>
                      <a:pt x="0" y="9"/>
                    </a:lnTo>
                    <a:lnTo>
                      <a:pt x="642" y="328"/>
                    </a:lnTo>
                    <a:lnTo>
                      <a:pt x="785" y="311"/>
                    </a:lnTo>
                    <a:lnTo>
                      <a:pt x="187" y="0"/>
                    </a:lnTo>
                    <a:close/>
                  </a:path>
                </a:pathLst>
              </a:custGeom>
              <a:gradFill rotWithShape="1">
                <a:gsLst>
                  <a:gs pos="0">
                    <a:srgbClr val="969696"/>
                  </a:gs>
                  <a:gs pos="100000">
                    <a:srgbClr val="4D4D4D"/>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8" name="Freeform 7"/>
              <p:cNvSpPr/>
              <p:nvPr/>
            </p:nvSpPr>
            <p:spPr bwMode="auto">
              <a:xfrm>
                <a:off x="456" y="3085"/>
                <a:ext cx="718" cy="764"/>
              </a:xfrm>
              <a:custGeom>
                <a:avLst/>
                <a:gdLst>
                  <a:gd name="T0" fmla="*/ 0 w 593"/>
                  <a:gd name="T1" fmla="*/ 0 h 590"/>
                  <a:gd name="T2" fmla="*/ 0 w 593"/>
                  <a:gd name="T3" fmla="*/ 506 h 590"/>
                  <a:gd name="T4" fmla="*/ 869 w 593"/>
                  <a:gd name="T5" fmla="*/ 989 h 590"/>
                  <a:gd name="T6" fmla="*/ 869 w 593"/>
                  <a:gd name="T7" fmla="*/ 392 h 590"/>
                  <a:gd name="T8" fmla="*/ 0 w 593"/>
                  <a:gd name="T9" fmla="*/ 0 h 590"/>
                  <a:gd name="T10" fmla="*/ 0 60000 65536"/>
                  <a:gd name="T11" fmla="*/ 0 60000 65536"/>
                  <a:gd name="T12" fmla="*/ 0 60000 65536"/>
                  <a:gd name="T13" fmla="*/ 0 60000 65536"/>
                  <a:gd name="T14" fmla="*/ 0 60000 65536"/>
                  <a:gd name="T15" fmla="*/ 0 w 593"/>
                  <a:gd name="T16" fmla="*/ 0 h 590"/>
                  <a:gd name="T17" fmla="*/ 593 w 593"/>
                  <a:gd name="T18" fmla="*/ 590 h 590"/>
                </a:gdLst>
                <a:ahLst/>
                <a:cxnLst>
                  <a:cxn ang="T10">
                    <a:pos x="T0" y="T1"/>
                  </a:cxn>
                  <a:cxn ang="T11">
                    <a:pos x="T2" y="T3"/>
                  </a:cxn>
                  <a:cxn ang="T12">
                    <a:pos x="T4" y="T5"/>
                  </a:cxn>
                  <a:cxn ang="T13">
                    <a:pos x="T6" y="T7"/>
                  </a:cxn>
                  <a:cxn ang="T14">
                    <a:pos x="T8" y="T9"/>
                  </a:cxn>
                </a:cxnLst>
                <a:rect l="T15" t="T16" r="T17" b="T18"/>
                <a:pathLst>
                  <a:path w="593" h="590">
                    <a:moveTo>
                      <a:pt x="0" y="0"/>
                    </a:moveTo>
                    <a:cubicBezTo>
                      <a:pt x="0" y="0"/>
                      <a:pt x="11" y="143"/>
                      <a:pt x="0" y="302"/>
                    </a:cubicBezTo>
                    <a:cubicBezTo>
                      <a:pt x="593" y="590"/>
                      <a:pt x="593" y="590"/>
                      <a:pt x="593" y="590"/>
                    </a:cubicBezTo>
                    <a:cubicBezTo>
                      <a:pt x="593" y="234"/>
                      <a:pt x="593" y="234"/>
                      <a:pt x="593" y="234"/>
                    </a:cubicBezTo>
                    <a:lnTo>
                      <a:pt x="0" y="0"/>
                    </a:lnTo>
                    <a:close/>
                  </a:path>
                </a:pathLst>
              </a:custGeom>
              <a:gradFill rotWithShape="1">
                <a:gsLst>
                  <a:gs pos="0">
                    <a:srgbClr val="EAEAEA"/>
                  </a:gs>
                  <a:gs pos="100000">
                    <a:srgbClr val="FFFFFF"/>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49" name="Freeform 8"/>
              <p:cNvSpPr/>
              <p:nvPr/>
            </p:nvSpPr>
            <p:spPr bwMode="auto">
              <a:xfrm>
                <a:off x="368" y="3040"/>
                <a:ext cx="778" cy="840"/>
              </a:xfrm>
              <a:custGeom>
                <a:avLst/>
                <a:gdLst>
                  <a:gd name="T0" fmla="*/ 912 w 643"/>
                  <a:gd name="T1" fmla="*/ 420 h 648"/>
                  <a:gd name="T2" fmla="*/ 1 w 643"/>
                  <a:gd name="T3" fmla="*/ 0 h 648"/>
                  <a:gd name="T4" fmla="*/ 0 w 643"/>
                  <a:gd name="T5" fmla="*/ 22 h 648"/>
                  <a:gd name="T6" fmla="*/ 892 w 643"/>
                  <a:gd name="T7" fmla="*/ 442 h 648"/>
                  <a:gd name="T8" fmla="*/ 901 w 643"/>
                  <a:gd name="T9" fmla="*/ 1064 h 648"/>
                  <a:gd name="T10" fmla="*/ 15 w 643"/>
                  <a:gd name="T11" fmla="*/ 557 h 648"/>
                  <a:gd name="T12" fmla="*/ 16 w 643"/>
                  <a:gd name="T13" fmla="*/ 577 h 648"/>
                  <a:gd name="T14" fmla="*/ 899 w 643"/>
                  <a:gd name="T15" fmla="*/ 1089 h 648"/>
                  <a:gd name="T16" fmla="*/ 921 w 643"/>
                  <a:gd name="T17" fmla="*/ 1089 h 648"/>
                  <a:gd name="T18" fmla="*/ 912 w 643"/>
                  <a:gd name="T19" fmla="*/ 420 h 6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3"/>
                  <a:gd name="T31" fmla="*/ 0 h 648"/>
                  <a:gd name="T32" fmla="*/ 643 w 643"/>
                  <a:gd name="T33" fmla="*/ 648 h 6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3" h="648">
                    <a:moveTo>
                      <a:pt x="623" y="250"/>
                    </a:moveTo>
                    <a:cubicBezTo>
                      <a:pt x="1" y="0"/>
                      <a:pt x="1" y="0"/>
                      <a:pt x="1" y="0"/>
                    </a:cubicBezTo>
                    <a:cubicBezTo>
                      <a:pt x="0" y="13"/>
                      <a:pt x="0" y="13"/>
                      <a:pt x="0" y="13"/>
                    </a:cubicBezTo>
                    <a:cubicBezTo>
                      <a:pt x="609" y="263"/>
                      <a:pt x="609" y="263"/>
                      <a:pt x="609" y="263"/>
                    </a:cubicBezTo>
                    <a:cubicBezTo>
                      <a:pt x="609" y="263"/>
                      <a:pt x="631" y="330"/>
                      <a:pt x="616" y="633"/>
                    </a:cubicBezTo>
                    <a:cubicBezTo>
                      <a:pt x="10" y="332"/>
                      <a:pt x="10" y="332"/>
                      <a:pt x="10" y="332"/>
                    </a:cubicBezTo>
                    <a:cubicBezTo>
                      <a:pt x="11" y="343"/>
                      <a:pt x="11" y="343"/>
                      <a:pt x="11" y="343"/>
                    </a:cubicBezTo>
                    <a:cubicBezTo>
                      <a:pt x="614" y="648"/>
                      <a:pt x="614" y="648"/>
                      <a:pt x="614" y="648"/>
                    </a:cubicBezTo>
                    <a:cubicBezTo>
                      <a:pt x="629" y="648"/>
                      <a:pt x="629" y="648"/>
                      <a:pt x="629" y="648"/>
                    </a:cubicBezTo>
                    <a:cubicBezTo>
                      <a:pt x="643" y="363"/>
                      <a:pt x="623" y="250"/>
                      <a:pt x="623" y="250"/>
                    </a:cubicBezTo>
                    <a:close/>
                  </a:path>
                </a:pathLst>
              </a:custGeom>
              <a:solidFill>
                <a:srgbClr val="B7B8B8"/>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0" name="Freeform 9"/>
              <p:cNvSpPr/>
              <p:nvPr/>
            </p:nvSpPr>
            <p:spPr bwMode="auto">
              <a:xfrm>
                <a:off x="1121" y="3069"/>
                <a:ext cx="2476" cy="811"/>
              </a:xfrm>
              <a:custGeom>
                <a:avLst/>
                <a:gdLst/>
                <a:ahLst/>
                <a:cxnLst>
                  <a:cxn ang="0">
                    <a:pos x="7" y="221"/>
                  </a:cxn>
                  <a:cxn ang="0">
                    <a:pos x="0" y="228"/>
                  </a:cxn>
                  <a:cxn ang="0">
                    <a:pos x="7" y="625"/>
                  </a:cxn>
                  <a:cxn ang="0">
                    <a:pos x="2014" y="328"/>
                  </a:cxn>
                  <a:cxn ang="0">
                    <a:pos x="1997" y="0"/>
                  </a:cxn>
                  <a:cxn ang="0">
                    <a:pos x="7" y="221"/>
                  </a:cxn>
                </a:cxnLst>
                <a:rect l="0" t="0" r="r" b="b"/>
                <a:pathLst>
                  <a:path w="2047" h="625">
                    <a:moveTo>
                      <a:pt x="7" y="221"/>
                    </a:moveTo>
                    <a:cubicBezTo>
                      <a:pt x="0" y="228"/>
                      <a:pt x="0" y="228"/>
                      <a:pt x="0" y="228"/>
                    </a:cubicBezTo>
                    <a:cubicBezTo>
                      <a:pt x="0" y="228"/>
                      <a:pt x="21" y="340"/>
                      <a:pt x="7" y="625"/>
                    </a:cubicBezTo>
                    <a:cubicBezTo>
                      <a:pt x="2014" y="328"/>
                      <a:pt x="2014" y="328"/>
                      <a:pt x="2014" y="328"/>
                    </a:cubicBezTo>
                    <a:cubicBezTo>
                      <a:pt x="2014" y="328"/>
                      <a:pt x="2047" y="125"/>
                      <a:pt x="1997" y="0"/>
                    </a:cubicBezTo>
                    <a:lnTo>
                      <a:pt x="7" y="221"/>
                    </a:lnTo>
                    <a:close/>
                  </a:path>
                </a:pathLst>
              </a:custGeom>
              <a:solidFill>
                <a:schemeClr val="accent3"/>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grpSp>
        <p:nvGrpSpPr>
          <p:cNvPr id="51" name="Group 10"/>
          <p:cNvGrpSpPr/>
          <p:nvPr/>
        </p:nvGrpSpPr>
        <p:grpSpPr bwMode="auto">
          <a:xfrm>
            <a:off x="68904" y="6369744"/>
            <a:ext cx="2513250" cy="358427"/>
            <a:chOff x="340" y="2581"/>
            <a:chExt cx="2887" cy="733"/>
          </a:xfrm>
        </p:grpSpPr>
        <p:sp>
          <p:nvSpPr>
            <p:cNvPr id="52" name="Freeform 11"/>
            <p:cNvSpPr/>
            <p:nvPr/>
          </p:nvSpPr>
          <p:spPr bwMode="auto">
            <a:xfrm>
              <a:off x="340" y="3024"/>
              <a:ext cx="1331" cy="273"/>
            </a:xfrm>
            <a:custGeom>
              <a:avLst/>
              <a:gdLst>
                <a:gd name="T0" fmla="*/ 242 w 1162"/>
                <a:gd name="T1" fmla="*/ 0 h 223"/>
                <a:gd name="T2" fmla="*/ 0 w 1162"/>
                <a:gd name="T3" fmla="*/ 27 h 223"/>
                <a:gd name="T4" fmla="*/ 1363 w 1162"/>
                <a:gd name="T5" fmla="*/ 334 h 223"/>
                <a:gd name="T6" fmla="*/ 1525 w 1162"/>
                <a:gd name="T7" fmla="*/ 295 h 223"/>
                <a:gd name="T8" fmla="*/ 242 w 1162"/>
                <a:gd name="T9" fmla="*/ 0 h 223"/>
                <a:gd name="T10" fmla="*/ 0 60000 65536"/>
                <a:gd name="T11" fmla="*/ 0 60000 65536"/>
                <a:gd name="T12" fmla="*/ 0 60000 65536"/>
                <a:gd name="T13" fmla="*/ 0 60000 65536"/>
                <a:gd name="T14" fmla="*/ 0 60000 65536"/>
                <a:gd name="T15" fmla="*/ 0 w 1162"/>
                <a:gd name="T16" fmla="*/ 0 h 223"/>
                <a:gd name="T17" fmla="*/ 1162 w 1162"/>
                <a:gd name="T18" fmla="*/ 223 h 223"/>
              </a:gdLst>
              <a:ahLst/>
              <a:cxnLst>
                <a:cxn ang="T10">
                  <a:pos x="T0" y="T1"/>
                </a:cxn>
                <a:cxn ang="T11">
                  <a:pos x="T2" y="T3"/>
                </a:cxn>
                <a:cxn ang="T12">
                  <a:pos x="T4" y="T5"/>
                </a:cxn>
                <a:cxn ang="T13">
                  <a:pos x="T6" y="T7"/>
                </a:cxn>
                <a:cxn ang="T14">
                  <a:pos x="T8" y="T9"/>
                </a:cxn>
              </a:cxnLst>
              <a:rect l="T15" t="T16" r="T17" b="T18"/>
              <a:pathLst>
                <a:path w="1162" h="223">
                  <a:moveTo>
                    <a:pt x="184" y="0"/>
                  </a:moveTo>
                  <a:lnTo>
                    <a:pt x="0" y="18"/>
                  </a:lnTo>
                  <a:lnTo>
                    <a:pt x="1039" y="223"/>
                  </a:lnTo>
                  <a:lnTo>
                    <a:pt x="1162" y="197"/>
                  </a:lnTo>
                  <a:lnTo>
                    <a:pt x="184" y="0"/>
                  </a:lnTo>
                  <a:close/>
                </a:path>
              </a:pathLst>
            </a:custGeom>
            <a:gradFill rotWithShape="1">
              <a:gsLst>
                <a:gs pos="0">
                  <a:srgbClr val="4D4D4D"/>
                </a:gs>
                <a:gs pos="100000">
                  <a:srgbClr val="242424"/>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3" name="Freeform 12"/>
            <p:cNvSpPr/>
            <p:nvPr/>
          </p:nvSpPr>
          <p:spPr bwMode="auto">
            <a:xfrm>
              <a:off x="426" y="2752"/>
              <a:ext cx="1129" cy="537"/>
            </a:xfrm>
            <a:custGeom>
              <a:avLst/>
              <a:gdLst>
                <a:gd name="T0" fmla="*/ 0 w 933"/>
                <a:gd name="T1" fmla="*/ 0 h 413"/>
                <a:gd name="T2" fmla="*/ 0 w 933"/>
                <a:gd name="T3" fmla="*/ 381 h 413"/>
                <a:gd name="T4" fmla="*/ 1365 w 933"/>
                <a:gd name="T5" fmla="*/ 698 h 413"/>
                <a:gd name="T6" fmla="*/ 1366 w 933"/>
                <a:gd name="T7" fmla="*/ 207 h 413"/>
                <a:gd name="T8" fmla="*/ 0 w 933"/>
                <a:gd name="T9" fmla="*/ 0 h 413"/>
                <a:gd name="T10" fmla="*/ 0 60000 65536"/>
                <a:gd name="T11" fmla="*/ 0 60000 65536"/>
                <a:gd name="T12" fmla="*/ 0 60000 65536"/>
                <a:gd name="T13" fmla="*/ 0 60000 65536"/>
                <a:gd name="T14" fmla="*/ 0 60000 65536"/>
                <a:gd name="T15" fmla="*/ 0 w 933"/>
                <a:gd name="T16" fmla="*/ 0 h 413"/>
                <a:gd name="T17" fmla="*/ 933 w 933"/>
                <a:gd name="T18" fmla="*/ 413 h 413"/>
              </a:gdLst>
              <a:ahLst/>
              <a:cxnLst>
                <a:cxn ang="T10">
                  <a:pos x="T0" y="T1"/>
                </a:cxn>
                <a:cxn ang="T11">
                  <a:pos x="T2" y="T3"/>
                </a:cxn>
                <a:cxn ang="T12">
                  <a:pos x="T4" y="T5"/>
                </a:cxn>
                <a:cxn ang="T13">
                  <a:pos x="T6" y="T7"/>
                </a:cxn>
                <a:cxn ang="T14">
                  <a:pos x="T8" y="T9"/>
                </a:cxn>
              </a:cxnLst>
              <a:rect l="T15" t="T16" r="T17" b="T18"/>
              <a:pathLst>
                <a:path w="933" h="413">
                  <a:moveTo>
                    <a:pt x="0" y="0"/>
                  </a:moveTo>
                  <a:cubicBezTo>
                    <a:pt x="0" y="0"/>
                    <a:pt x="11" y="66"/>
                    <a:pt x="0" y="225"/>
                  </a:cubicBezTo>
                  <a:cubicBezTo>
                    <a:pt x="932" y="413"/>
                    <a:pt x="932" y="413"/>
                    <a:pt x="932" y="413"/>
                  </a:cubicBezTo>
                  <a:cubicBezTo>
                    <a:pt x="933" y="122"/>
                    <a:pt x="933" y="122"/>
                    <a:pt x="933" y="122"/>
                  </a:cubicBezTo>
                  <a:lnTo>
                    <a:pt x="0" y="0"/>
                  </a:lnTo>
                  <a:close/>
                </a:path>
              </a:pathLst>
            </a:custGeom>
            <a:gradFill rotWithShape="1">
              <a:gsLst>
                <a:gs pos="0">
                  <a:srgbClr val="EAEAEA"/>
                </a:gs>
                <a:gs pos="100000">
                  <a:srgbClr val="FFFFFF"/>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4" name="Freeform 13"/>
            <p:cNvSpPr/>
            <p:nvPr/>
          </p:nvSpPr>
          <p:spPr bwMode="auto">
            <a:xfrm>
              <a:off x="340" y="2581"/>
              <a:ext cx="2849" cy="314"/>
            </a:xfrm>
            <a:custGeom>
              <a:avLst/>
              <a:gdLst>
                <a:gd name="T0" fmla="*/ 1424 w 2355"/>
                <a:gd name="T1" fmla="*/ 407 h 242"/>
                <a:gd name="T2" fmla="*/ 3447 w 2355"/>
                <a:gd name="T3" fmla="*/ 101 h 242"/>
                <a:gd name="T4" fmla="*/ 2729 w 2355"/>
                <a:gd name="T5" fmla="*/ 0 h 242"/>
                <a:gd name="T6" fmla="*/ 0 w 2355"/>
                <a:gd name="T7" fmla="*/ 202 h 242"/>
                <a:gd name="T8" fmla="*/ 1424 w 2355"/>
                <a:gd name="T9" fmla="*/ 407 h 242"/>
                <a:gd name="T10" fmla="*/ 1424 w 2355"/>
                <a:gd name="T11" fmla="*/ 407 h 242"/>
                <a:gd name="T12" fmla="*/ 0 60000 65536"/>
                <a:gd name="T13" fmla="*/ 0 60000 65536"/>
                <a:gd name="T14" fmla="*/ 0 60000 65536"/>
                <a:gd name="T15" fmla="*/ 0 60000 65536"/>
                <a:gd name="T16" fmla="*/ 0 60000 65536"/>
                <a:gd name="T17" fmla="*/ 0 60000 65536"/>
                <a:gd name="T18" fmla="*/ 0 w 2355"/>
                <a:gd name="T19" fmla="*/ 0 h 242"/>
                <a:gd name="T20" fmla="*/ 2355 w 2355"/>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355" h="242">
                  <a:moveTo>
                    <a:pt x="973" y="242"/>
                  </a:moveTo>
                  <a:cubicBezTo>
                    <a:pt x="2355" y="60"/>
                    <a:pt x="2355" y="60"/>
                    <a:pt x="2355" y="60"/>
                  </a:cubicBezTo>
                  <a:cubicBezTo>
                    <a:pt x="1865" y="0"/>
                    <a:pt x="1865" y="0"/>
                    <a:pt x="1865" y="0"/>
                  </a:cubicBezTo>
                  <a:cubicBezTo>
                    <a:pt x="0" y="120"/>
                    <a:pt x="0" y="120"/>
                    <a:pt x="0" y="120"/>
                  </a:cubicBezTo>
                  <a:cubicBezTo>
                    <a:pt x="973" y="242"/>
                    <a:pt x="973" y="242"/>
                    <a:pt x="973" y="242"/>
                  </a:cubicBezTo>
                  <a:cubicBezTo>
                    <a:pt x="973" y="242"/>
                    <a:pt x="973" y="242"/>
                    <a:pt x="973" y="242"/>
                  </a:cubicBezTo>
                  <a:close/>
                </a:path>
              </a:pathLst>
            </a:custGeom>
            <a:solidFill>
              <a:srgbClr val="727172"/>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5" name="Freeform 14"/>
            <p:cNvSpPr/>
            <p:nvPr/>
          </p:nvSpPr>
          <p:spPr bwMode="auto">
            <a:xfrm>
              <a:off x="340" y="2737"/>
              <a:ext cx="1226" cy="577"/>
            </a:xfrm>
            <a:custGeom>
              <a:avLst/>
              <a:gdLst>
                <a:gd name="T0" fmla="*/ 1424 w 1014"/>
                <a:gd name="T1" fmla="*/ 204 h 446"/>
                <a:gd name="T2" fmla="*/ 1424 w 1014"/>
                <a:gd name="T3" fmla="*/ 204 h 446"/>
                <a:gd name="T4" fmla="*/ 1424 w 1014"/>
                <a:gd name="T5" fmla="*/ 204 h 446"/>
                <a:gd name="T6" fmla="*/ 0 w 1014"/>
                <a:gd name="T7" fmla="*/ 0 h 446"/>
                <a:gd name="T8" fmla="*/ 0 w 1014"/>
                <a:gd name="T9" fmla="*/ 21 h 446"/>
                <a:gd name="T10" fmla="*/ 1412 w 1014"/>
                <a:gd name="T11" fmla="*/ 224 h 446"/>
                <a:gd name="T12" fmla="*/ 1433 w 1014"/>
                <a:gd name="T13" fmla="*/ 724 h 446"/>
                <a:gd name="T14" fmla="*/ 0 w 1014"/>
                <a:gd name="T15" fmla="*/ 400 h 446"/>
                <a:gd name="T16" fmla="*/ 0 w 1014"/>
                <a:gd name="T17" fmla="*/ 420 h 446"/>
                <a:gd name="T18" fmla="*/ 1433 w 1014"/>
                <a:gd name="T19" fmla="*/ 746 h 446"/>
                <a:gd name="T20" fmla="*/ 1448 w 1014"/>
                <a:gd name="T21" fmla="*/ 736 h 446"/>
                <a:gd name="T22" fmla="*/ 1424 w 1014"/>
                <a:gd name="T23" fmla="*/ 204 h 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4"/>
                <a:gd name="T37" fmla="*/ 0 h 446"/>
                <a:gd name="T38" fmla="*/ 1014 w 1014"/>
                <a:gd name="T39" fmla="*/ 446 h 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4" h="446">
                  <a:moveTo>
                    <a:pt x="974" y="122"/>
                  </a:moveTo>
                  <a:cubicBezTo>
                    <a:pt x="974" y="122"/>
                    <a:pt x="974" y="122"/>
                    <a:pt x="974" y="122"/>
                  </a:cubicBezTo>
                  <a:cubicBezTo>
                    <a:pt x="974" y="122"/>
                    <a:pt x="974" y="122"/>
                    <a:pt x="974" y="122"/>
                  </a:cubicBezTo>
                  <a:cubicBezTo>
                    <a:pt x="0" y="0"/>
                    <a:pt x="0" y="0"/>
                    <a:pt x="0" y="0"/>
                  </a:cubicBezTo>
                  <a:cubicBezTo>
                    <a:pt x="0" y="12"/>
                    <a:pt x="0" y="12"/>
                    <a:pt x="0" y="12"/>
                  </a:cubicBezTo>
                  <a:cubicBezTo>
                    <a:pt x="966" y="134"/>
                    <a:pt x="966" y="134"/>
                    <a:pt x="966" y="134"/>
                  </a:cubicBezTo>
                  <a:cubicBezTo>
                    <a:pt x="966" y="134"/>
                    <a:pt x="1005" y="189"/>
                    <a:pt x="980" y="433"/>
                  </a:cubicBezTo>
                  <a:cubicBezTo>
                    <a:pt x="0" y="239"/>
                    <a:pt x="0" y="239"/>
                    <a:pt x="0" y="239"/>
                  </a:cubicBezTo>
                  <a:cubicBezTo>
                    <a:pt x="0" y="251"/>
                    <a:pt x="0" y="251"/>
                    <a:pt x="0" y="251"/>
                  </a:cubicBezTo>
                  <a:cubicBezTo>
                    <a:pt x="980" y="446"/>
                    <a:pt x="980" y="446"/>
                    <a:pt x="980" y="446"/>
                  </a:cubicBezTo>
                  <a:cubicBezTo>
                    <a:pt x="991" y="440"/>
                    <a:pt x="991" y="440"/>
                    <a:pt x="991" y="440"/>
                  </a:cubicBezTo>
                  <a:cubicBezTo>
                    <a:pt x="1014" y="190"/>
                    <a:pt x="975" y="125"/>
                    <a:pt x="974" y="122"/>
                  </a:cubicBezTo>
                  <a:close/>
                </a:path>
              </a:pathLst>
            </a:custGeom>
            <a:gradFill rotWithShape="1">
              <a:gsLst>
                <a:gs pos="0">
                  <a:srgbClr val="969696"/>
                </a:gs>
                <a:gs pos="100000">
                  <a:srgbClr val="C0C0C0"/>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6" name="Freeform 15"/>
            <p:cNvSpPr/>
            <p:nvPr/>
          </p:nvSpPr>
          <p:spPr bwMode="auto">
            <a:xfrm>
              <a:off x="1517" y="2658"/>
              <a:ext cx="1710" cy="649"/>
            </a:xfrm>
            <a:custGeom>
              <a:avLst/>
              <a:gdLst>
                <a:gd name="T0" fmla="*/ 2021 w 1414"/>
                <a:gd name="T1" fmla="*/ 0 h 500"/>
                <a:gd name="T2" fmla="*/ 0 w 1414"/>
                <a:gd name="T3" fmla="*/ 306 h 500"/>
                <a:gd name="T4" fmla="*/ 27 w 1414"/>
                <a:gd name="T5" fmla="*/ 842 h 500"/>
                <a:gd name="T6" fmla="*/ 2033 w 1414"/>
                <a:gd name="T7" fmla="*/ 288 h 500"/>
                <a:gd name="T8" fmla="*/ 2021 w 1414"/>
                <a:gd name="T9" fmla="*/ 0 h 500"/>
                <a:gd name="T10" fmla="*/ 0 60000 65536"/>
                <a:gd name="T11" fmla="*/ 0 60000 65536"/>
                <a:gd name="T12" fmla="*/ 0 60000 65536"/>
                <a:gd name="T13" fmla="*/ 0 60000 65536"/>
                <a:gd name="T14" fmla="*/ 0 60000 65536"/>
                <a:gd name="T15" fmla="*/ 0 w 1414"/>
                <a:gd name="T16" fmla="*/ 0 h 500"/>
                <a:gd name="T17" fmla="*/ 1414 w 1414"/>
                <a:gd name="T18" fmla="*/ 500 h 500"/>
              </a:gdLst>
              <a:ahLst/>
              <a:cxnLst>
                <a:cxn ang="T10">
                  <a:pos x="T0" y="T1"/>
                </a:cxn>
                <a:cxn ang="T11">
                  <a:pos x="T2" y="T3"/>
                </a:cxn>
                <a:cxn ang="T12">
                  <a:pos x="T4" y="T5"/>
                </a:cxn>
                <a:cxn ang="T13">
                  <a:pos x="T6" y="T7"/>
                </a:cxn>
                <a:cxn ang="T14">
                  <a:pos x="T8" y="T9"/>
                </a:cxn>
              </a:cxnLst>
              <a:rect l="T15" t="T16" r="T17" b="T18"/>
              <a:pathLst>
                <a:path w="1414" h="500">
                  <a:moveTo>
                    <a:pt x="1382" y="0"/>
                  </a:moveTo>
                  <a:cubicBezTo>
                    <a:pt x="0" y="182"/>
                    <a:pt x="0" y="182"/>
                    <a:pt x="0" y="182"/>
                  </a:cubicBezTo>
                  <a:cubicBezTo>
                    <a:pt x="1" y="185"/>
                    <a:pt x="41" y="236"/>
                    <a:pt x="18" y="500"/>
                  </a:cubicBezTo>
                  <a:cubicBezTo>
                    <a:pt x="1390" y="171"/>
                    <a:pt x="1390" y="171"/>
                    <a:pt x="1390" y="171"/>
                  </a:cubicBezTo>
                  <a:cubicBezTo>
                    <a:pt x="1390" y="171"/>
                    <a:pt x="1414" y="78"/>
                    <a:pt x="1382" y="0"/>
                  </a:cubicBezTo>
                  <a:close/>
                </a:path>
              </a:pathLst>
            </a:custGeom>
            <a:solidFill>
              <a:schemeClr val="accent4">
                <a:lumMod val="60000"/>
                <a:lumOff val="40000"/>
              </a:schemeClr>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57" name="Group 16"/>
          <p:cNvGrpSpPr/>
          <p:nvPr/>
        </p:nvGrpSpPr>
        <p:grpSpPr bwMode="auto">
          <a:xfrm>
            <a:off x="-75815" y="6196658"/>
            <a:ext cx="2606816" cy="299173"/>
            <a:chOff x="249" y="2215"/>
            <a:chExt cx="3239" cy="683"/>
          </a:xfrm>
        </p:grpSpPr>
        <p:sp>
          <p:nvSpPr>
            <p:cNvPr id="58" name="Freeform 17"/>
            <p:cNvSpPr/>
            <p:nvPr/>
          </p:nvSpPr>
          <p:spPr bwMode="auto">
            <a:xfrm>
              <a:off x="249" y="2605"/>
              <a:ext cx="777" cy="273"/>
            </a:xfrm>
            <a:custGeom>
              <a:avLst/>
              <a:gdLst>
                <a:gd name="T0" fmla="*/ 235 w 678"/>
                <a:gd name="T1" fmla="*/ 0 h 222"/>
                <a:gd name="T2" fmla="*/ 0 w 678"/>
                <a:gd name="T3" fmla="*/ 5 h 222"/>
                <a:gd name="T4" fmla="*/ 766 w 678"/>
                <a:gd name="T5" fmla="*/ 336 h 222"/>
                <a:gd name="T6" fmla="*/ 890 w 678"/>
                <a:gd name="T7" fmla="*/ 321 h 222"/>
                <a:gd name="T8" fmla="*/ 235 w 678"/>
                <a:gd name="T9" fmla="*/ 0 h 222"/>
                <a:gd name="T10" fmla="*/ 0 60000 65536"/>
                <a:gd name="T11" fmla="*/ 0 60000 65536"/>
                <a:gd name="T12" fmla="*/ 0 60000 65536"/>
                <a:gd name="T13" fmla="*/ 0 60000 65536"/>
                <a:gd name="T14" fmla="*/ 0 60000 65536"/>
                <a:gd name="T15" fmla="*/ 0 w 678"/>
                <a:gd name="T16" fmla="*/ 0 h 222"/>
                <a:gd name="T17" fmla="*/ 678 w 678"/>
                <a:gd name="T18" fmla="*/ 222 h 222"/>
              </a:gdLst>
              <a:ahLst/>
              <a:cxnLst>
                <a:cxn ang="T10">
                  <a:pos x="T0" y="T1"/>
                </a:cxn>
                <a:cxn ang="T11">
                  <a:pos x="T2" y="T3"/>
                </a:cxn>
                <a:cxn ang="T12">
                  <a:pos x="T4" y="T5"/>
                </a:cxn>
                <a:cxn ang="T13">
                  <a:pos x="T6" y="T7"/>
                </a:cxn>
                <a:cxn ang="T14">
                  <a:pos x="T8" y="T9"/>
                </a:cxn>
              </a:cxnLst>
              <a:rect l="T15" t="T16" r="T17" b="T18"/>
              <a:pathLst>
                <a:path w="678" h="222">
                  <a:moveTo>
                    <a:pt x="179" y="0"/>
                  </a:moveTo>
                  <a:lnTo>
                    <a:pt x="0" y="3"/>
                  </a:lnTo>
                  <a:lnTo>
                    <a:pt x="583" y="222"/>
                  </a:lnTo>
                  <a:lnTo>
                    <a:pt x="678" y="212"/>
                  </a:lnTo>
                  <a:lnTo>
                    <a:pt x="179" y="0"/>
                  </a:lnTo>
                  <a:close/>
                </a:path>
              </a:pathLst>
            </a:custGeom>
            <a:solidFill>
              <a:srgbClr val="E66400"/>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59" name="Freeform 18"/>
            <p:cNvSpPr/>
            <p:nvPr/>
          </p:nvSpPr>
          <p:spPr bwMode="auto">
            <a:xfrm>
              <a:off x="348" y="2318"/>
              <a:ext cx="598" cy="541"/>
            </a:xfrm>
            <a:custGeom>
              <a:avLst/>
              <a:gdLst>
                <a:gd name="T0" fmla="*/ 1 w 494"/>
                <a:gd name="T1" fmla="*/ 0 h 417"/>
                <a:gd name="T2" fmla="*/ 0 w 494"/>
                <a:gd name="T3" fmla="*/ 392 h 417"/>
                <a:gd name="T4" fmla="*/ 724 w 494"/>
                <a:gd name="T5" fmla="*/ 702 h 417"/>
                <a:gd name="T6" fmla="*/ 724 w 494"/>
                <a:gd name="T7" fmla="*/ 257 h 417"/>
                <a:gd name="T8" fmla="*/ 1 w 494"/>
                <a:gd name="T9" fmla="*/ 0 h 417"/>
                <a:gd name="T10" fmla="*/ 0 60000 65536"/>
                <a:gd name="T11" fmla="*/ 0 60000 65536"/>
                <a:gd name="T12" fmla="*/ 0 60000 65536"/>
                <a:gd name="T13" fmla="*/ 0 60000 65536"/>
                <a:gd name="T14" fmla="*/ 0 60000 65536"/>
                <a:gd name="T15" fmla="*/ 0 w 494"/>
                <a:gd name="T16" fmla="*/ 0 h 417"/>
                <a:gd name="T17" fmla="*/ 494 w 494"/>
                <a:gd name="T18" fmla="*/ 417 h 417"/>
              </a:gdLst>
              <a:ahLst/>
              <a:cxnLst>
                <a:cxn ang="T10">
                  <a:pos x="T0" y="T1"/>
                </a:cxn>
                <a:cxn ang="T11">
                  <a:pos x="T2" y="T3"/>
                </a:cxn>
                <a:cxn ang="T12">
                  <a:pos x="T4" y="T5"/>
                </a:cxn>
                <a:cxn ang="T13">
                  <a:pos x="T6" y="T7"/>
                </a:cxn>
                <a:cxn ang="T14">
                  <a:pos x="T8" y="T9"/>
                </a:cxn>
              </a:cxnLst>
              <a:rect l="T15" t="T16" r="T17" b="T18"/>
              <a:pathLst>
                <a:path w="494" h="417">
                  <a:moveTo>
                    <a:pt x="1" y="0"/>
                  </a:moveTo>
                  <a:cubicBezTo>
                    <a:pt x="1" y="0"/>
                    <a:pt x="11" y="74"/>
                    <a:pt x="0" y="233"/>
                  </a:cubicBezTo>
                  <a:cubicBezTo>
                    <a:pt x="494" y="417"/>
                    <a:pt x="494" y="417"/>
                    <a:pt x="494" y="417"/>
                  </a:cubicBezTo>
                  <a:cubicBezTo>
                    <a:pt x="494" y="153"/>
                    <a:pt x="494" y="153"/>
                    <a:pt x="494" y="153"/>
                  </a:cubicBezTo>
                  <a:lnTo>
                    <a:pt x="1" y="0"/>
                  </a:lnTo>
                  <a:close/>
                </a:path>
              </a:pathLst>
            </a:custGeom>
            <a:gradFill rotWithShape="1">
              <a:gsLst>
                <a:gs pos="0">
                  <a:srgbClr val="EAEAEA"/>
                </a:gs>
                <a:gs pos="100000">
                  <a:srgbClr val="FFFFFF"/>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0" name="Freeform 19"/>
            <p:cNvSpPr/>
            <p:nvPr/>
          </p:nvSpPr>
          <p:spPr bwMode="auto">
            <a:xfrm>
              <a:off x="255" y="2215"/>
              <a:ext cx="3185" cy="291"/>
            </a:xfrm>
            <a:custGeom>
              <a:avLst/>
              <a:gdLst>
                <a:gd name="T0" fmla="*/ 832 w 2633"/>
                <a:gd name="T1" fmla="*/ 378 h 224"/>
                <a:gd name="T2" fmla="*/ 3853 w 2633"/>
                <a:gd name="T3" fmla="*/ 122 h 224"/>
                <a:gd name="T4" fmla="*/ 2793 w 2633"/>
                <a:gd name="T5" fmla="*/ 0 h 224"/>
                <a:gd name="T6" fmla="*/ 0 w 2633"/>
                <a:gd name="T7" fmla="*/ 83 h 224"/>
                <a:gd name="T8" fmla="*/ 0 w 2633"/>
                <a:gd name="T9" fmla="*/ 84 h 224"/>
                <a:gd name="T10" fmla="*/ 832 w 2633"/>
                <a:gd name="T11" fmla="*/ 378 h 224"/>
                <a:gd name="T12" fmla="*/ 832 w 2633"/>
                <a:gd name="T13" fmla="*/ 378 h 224"/>
                <a:gd name="T14" fmla="*/ 0 60000 65536"/>
                <a:gd name="T15" fmla="*/ 0 60000 65536"/>
                <a:gd name="T16" fmla="*/ 0 60000 65536"/>
                <a:gd name="T17" fmla="*/ 0 60000 65536"/>
                <a:gd name="T18" fmla="*/ 0 60000 65536"/>
                <a:gd name="T19" fmla="*/ 0 60000 65536"/>
                <a:gd name="T20" fmla="*/ 0 60000 65536"/>
                <a:gd name="T21" fmla="*/ 0 w 2633"/>
                <a:gd name="T22" fmla="*/ 0 h 224"/>
                <a:gd name="T23" fmla="*/ 2633 w 2633"/>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3" h="224">
                  <a:moveTo>
                    <a:pt x="569" y="224"/>
                  </a:moveTo>
                  <a:cubicBezTo>
                    <a:pt x="2633" y="72"/>
                    <a:pt x="2633" y="72"/>
                    <a:pt x="2633" y="72"/>
                  </a:cubicBezTo>
                  <a:cubicBezTo>
                    <a:pt x="1909" y="0"/>
                    <a:pt x="1909" y="0"/>
                    <a:pt x="1909" y="0"/>
                  </a:cubicBezTo>
                  <a:cubicBezTo>
                    <a:pt x="0" y="49"/>
                    <a:pt x="0" y="49"/>
                    <a:pt x="0" y="49"/>
                  </a:cubicBezTo>
                  <a:cubicBezTo>
                    <a:pt x="0" y="50"/>
                    <a:pt x="0" y="50"/>
                    <a:pt x="0" y="50"/>
                  </a:cubicBezTo>
                  <a:cubicBezTo>
                    <a:pt x="569" y="224"/>
                    <a:pt x="569" y="224"/>
                    <a:pt x="569" y="224"/>
                  </a:cubicBezTo>
                  <a:cubicBezTo>
                    <a:pt x="569" y="224"/>
                    <a:pt x="569" y="224"/>
                    <a:pt x="569" y="224"/>
                  </a:cubicBezTo>
                  <a:close/>
                </a:path>
              </a:pathLst>
            </a:custGeom>
            <a:gradFill rotWithShape="1">
              <a:gsLst>
                <a:gs pos="0">
                  <a:srgbClr val="E66400"/>
                </a:gs>
                <a:gs pos="100000">
                  <a:srgbClr val="E66400"/>
                </a:gs>
              </a:gsLst>
              <a:lin ang="54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1" name="Freeform 20"/>
            <p:cNvSpPr/>
            <p:nvPr/>
          </p:nvSpPr>
          <p:spPr bwMode="auto">
            <a:xfrm>
              <a:off x="249" y="2280"/>
              <a:ext cx="736" cy="618"/>
            </a:xfrm>
            <a:custGeom>
              <a:avLst/>
              <a:gdLst>
                <a:gd name="T0" fmla="*/ 841 w 608"/>
                <a:gd name="T1" fmla="*/ 292 h 477"/>
                <a:gd name="T2" fmla="*/ 841 w 608"/>
                <a:gd name="T3" fmla="*/ 292 h 477"/>
                <a:gd name="T4" fmla="*/ 841 w 608"/>
                <a:gd name="T5" fmla="*/ 292 h 477"/>
                <a:gd name="T6" fmla="*/ 7 w 608"/>
                <a:gd name="T7" fmla="*/ 0 h 477"/>
                <a:gd name="T8" fmla="*/ 7 w 608"/>
                <a:gd name="T9" fmla="*/ 21 h 477"/>
                <a:gd name="T10" fmla="*/ 828 w 608"/>
                <a:gd name="T11" fmla="*/ 312 h 477"/>
                <a:gd name="T12" fmla="*/ 809 w 608"/>
                <a:gd name="T13" fmla="*/ 773 h 477"/>
                <a:gd name="T14" fmla="*/ 0 w 608"/>
                <a:gd name="T15" fmla="*/ 426 h 477"/>
                <a:gd name="T16" fmla="*/ 0 w 608"/>
                <a:gd name="T17" fmla="*/ 456 h 477"/>
                <a:gd name="T18" fmla="*/ 806 w 608"/>
                <a:gd name="T19" fmla="*/ 801 h 477"/>
                <a:gd name="T20" fmla="*/ 820 w 608"/>
                <a:gd name="T21" fmla="*/ 799 h 477"/>
                <a:gd name="T22" fmla="*/ 841 w 608"/>
                <a:gd name="T23" fmla="*/ 292 h 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8"/>
                <a:gd name="T37" fmla="*/ 0 h 477"/>
                <a:gd name="T38" fmla="*/ 608 w 608"/>
                <a:gd name="T39" fmla="*/ 477 h 4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8" h="477">
                  <a:moveTo>
                    <a:pt x="574" y="174"/>
                  </a:moveTo>
                  <a:cubicBezTo>
                    <a:pt x="574" y="174"/>
                    <a:pt x="574" y="174"/>
                    <a:pt x="574" y="174"/>
                  </a:cubicBezTo>
                  <a:cubicBezTo>
                    <a:pt x="574" y="174"/>
                    <a:pt x="574" y="174"/>
                    <a:pt x="574" y="174"/>
                  </a:cubicBezTo>
                  <a:cubicBezTo>
                    <a:pt x="5" y="0"/>
                    <a:pt x="5" y="0"/>
                    <a:pt x="5" y="0"/>
                  </a:cubicBezTo>
                  <a:cubicBezTo>
                    <a:pt x="5" y="12"/>
                    <a:pt x="5" y="12"/>
                    <a:pt x="5" y="12"/>
                  </a:cubicBezTo>
                  <a:cubicBezTo>
                    <a:pt x="565" y="186"/>
                    <a:pt x="565" y="186"/>
                    <a:pt x="565" y="186"/>
                  </a:cubicBezTo>
                  <a:cubicBezTo>
                    <a:pt x="565" y="186"/>
                    <a:pt x="594" y="324"/>
                    <a:pt x="552" y="461"/>
                  </a:cubicBezTo>
                  <a:cubicBezTo>
                    <a:pt x="0" y="254"/>
                    <a:pt x="0" y="254"/>
                    <a:pt x="0" y="254"/>
                  </a:cubicBezTo>
                  <a:cubicBezTo>
                    <a:pt x="0" y="272"/>
                    <a:pt x="0" y="272"/>
                    <a:pt x="0" y="272"/>
                  </a:cubicBezTo>
                  <a:cubicBezTo>
                    <a:pt x="550" y="477"/>
                    <a:pt x="550" y="477"/>
                    <a:pt x="550" y="477"/>
                  </a:cubicBezTo>
                  <a:cubicBezTo>
                    <a:pt x="559" y="476"/>
                    <a:pt x="559" y="476"/>
                    <a:pt x="559" y="476"/>
                  </a:cubicBezTo>
                  <a:cubicBezTo>
                    <a:pt x="608" y="346"/>
                    <a:pt x="574" y="177"/>
                    <a:pt x="574" y="174"/>
                  </a:cubicBezTo>
                  <a:close/>
                </a:path>
              </a:pathLst>
            </a:custGeom>
            <a:solidFill>
              <a:srgbClr val="BFBFBF"/>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2" name="Freeform 21"/>
            <p:cNvSpPr/>
            <p:nvPr/>
          </p:nvSpPr>
          <p:spPr bwMode="auto">
            <a:xfrm>
              <a:off x="924" y="2308"/>
              <a:ext cx="2564" cy="587"/>
            </a:xfrm>
            <a:custGeom>
              <a:avLst/>
              <a:gdLst/>
              <a:ahLst/>
              <a:cxnLst>
                <a:cxn ang="0">
                  <a:pos x="2077" y="0"/>
                </a:cxn>
                <a:cxn ang="0">
                  <a:pos x="15" y="152"/>
                </a:cxn>
                <a:cxn ang="0">
                  <a:pos x="0" y="454"/>
                </a:cxn>
                <a:cxn ang="0">
                  <a:pos x="2100" y="242"/>
                </a:cxn>
                <a:cxn ang="0">
                  <a:pos x="2077" y="0"/>
                </a:cxn>
              </a:cxnLst>
              <a:rect l="0" t="0" r="r" b="b"/>
              <a:pathLst>
                <a:path w="2119" h="454">
                  <a:moveTo>
                    <a:pt x="2077" y="0"/>
                  </a:moveTo>
                  <a:cubicBezTo>
                    <a:pt x="15" y="152"/>
                    <a:pt x="15" y="152"/>
                    <a:pt x="15" y="152"/>
                  </a:cubicBezTo>
                  <a:cubicBezTo>
                    <a:pt x="15" y="155"/>
                    <a:pt x="49" y="324"/>
                    <a:pt x="0" y="454"/>
                  </a:cubicBezTo>
                  <a:cubicBezTo>
                    <a:pt x="2100" y="242"/>
                    <a:pt x="2100" y="242"/>
                    <a:pt x="2100" y="242"/>
                  </a:cubicBezTo>
                  <a:cubicBezTo>
                    <a:pt x="2100" y="242"/>
                    <a:pt x="2119" y="52"/>
                    <a:pt x="2077" y="0"/>
                  </a:cubicBezTo>
                  <a:close/>
                </a:path>
              </a:pathLst>
            </a:custGeom>
            <a:gradFill flip="none" rotWithShape="1">
              <a:gsLst>
                <a:gs pos="0">
                  <a:srgbClr val="C00000">
                    <a:shade val="30000"/>
                    <a:satMod val="115000"/>
                  </a:srgbClr>
                </a:gs>
                <a:gs pos="50000">
                  <a:srgbClr val="E66400"/>
                </a:gs>
                <a:gs pos="100000">
                  <a:srgbClr val="C00000">
                    <a:shade val="100000"/>
                    <a:satMod val="115000"/>
                  </a:srgbClr>
                </a:gs>
              </a:gsLst>
              <a:lin ang="13500000" scaled="1"/>
              <a:tileRect/>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63" name="Group 22"/>
          <p:cNvGrpSpPr/>
          <p:nvPr/>
        </p:nvGrpSpPr>
        <p:grpSpPr bwMode="auto">
          <a:xfrm>
            <a:off x="140223" y="6040694"/>
            <a:ext cx="2337529" cy="211986"/>
            <a:chOff x="503" y="1705"/>
            <a:chExt cx="2870" cy="715"/>
          </a:xfrm>
        </p:grpSpPr>
        <p:sp>
          <p:nvSpPr>
            <p:cNvPr id="64" name="Freeform 23"/>
            <p:cNvSpPr/>
            <p:nvPr/>
          </p:nvSpPr>
          <p:spPr bwMode="auto">
            <a:xfrm>
              <a:off x="505" y="2215"/>
              <a:ext cx="699" cy="191"/>
            </a:xfrm>
            <a:custGeom>
              <a:avLst/>
              <a:gdLst>
                <a:gd name="T0" fmla="*/ 256 w 610"/>
                <a:gd name="T1" fmla="*/ 0 h 156"/>
                <a:gd name="T2" fmla="*/ 0 w 610"/>
                <a:gd name="T3" fmla="*/ 21 h 156"/>
                <a:gd name="T4" fmla="*/ 650 w 610"/>
                <a:gd name="T5" fmla="*/ 234 h 156"/>
                <a:gd name="T6" fmla="*/ 801 w 610"/>
                <a:gd name="T7" fmla="*/ 228 h 156"/>
                <a:gd name="T8" fmla="*/ 256 w 610"/>
                <a:gd name="T9" fmla="*/ 0 h 156"/>
                <a:gd name="T10" fmla="*/ 0 60000 65536"/>
                <a:gd name="T11" fmla="*/ 0 60000 65536"/>
                <a:gd name="T12" fmla="*/ 0 60000 65536"/>
                <a:gd name="T13" fmla="*/ 0 60000 65536"/>
                <a:gd name="T14" fmla="*/ 0 60000 65536"/>
                <a:gd name="T15" fmla="*/ 0 w 610"/>
                <a:gd name="T16" fmla="*/ 0 h 156"/>
                <a:gd name="T17" fmla="*/ 610 w 610"/>
                <a:gd name="T18" fmla="*/ 156 h 156"/>
              </a:gdLst>
              <a:ahLst/>
              <a:cxnLst>
                <a:cxn ang="T10">
                  <a:pos x="T0" y="T1"/>
                </a:cxn>
                <a:cxn ang="T11">
                  <a:pos x="T2" y="T3"/>
                </a:cxn>
                <a:cxn ang="T12">
                  <a:pos x="T4" y="T5"/>
                </a:cxn>
                <a:cxn ang="T13">
                  <a:pos x="T6" y="T7"/>
                </a:cxn>
                <a:cxn ang="T14">
                  <a:pos x="T8" y="T9"/>
                </a:cxn>
              </a:cxnLst>
              <a:rect l="T15" t="T16" r="T17" b="T18"/>
              <a:pathLst>
                <a:path w="610" h="156">
                  <a:moveTo>
                    <a:pt x="195" y="0"/>
                  </a:moveTo>
                  <a:lnTo>
                    <a:pt x="0" y="14"/>
                  </a:lnTo>
                  <a:lnTo>
                    <a:pt x="495" y="156"/>
                  </a:lnTo>
                  <a:lnTo>
                    <a:pt x="610" y="152"/>
                  </a:lnTo>
                  <a:lnTo>
                    <a:pt x="195" y="0"/>
                  </a:lnTo>
                  <a:close/>
                </a:path>
              </a:pathLst>
            </a:custGeom>
            <a:gradFill rotWithShape="1">
              <a:gsLst>
                <a:gs pos="0">
                  <a:srgbClr val="4D4D4D"/>
                </a:gs>
                <a:gs pos="100000">
                  <a:srgbClr val="242424"/>
                </a:gs>
              </a:gsLst>
              <a:lin ang="54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5" name="Freeform 24"/>
            <p:cNvSpPr/>
            <p:nvPr/>
          </p:nvSpPr>
          <p:spPr bwMode="auto">
            <a:xfrm>
              <a:off x="592" y="1757"/>
              <a:ext cx="503" cy="637"/>
            </a:xfrm>
            <a:custGeom>
              <a:avLst/>
              <a:gdLst>
                <a:gd name="T0" fmla="*/ 8 w 416"/>
                <a:gd name="T1" fmla="*/ 0 h 491"/>
                <a:gd name="T2" fmla="*/ 0 w 416"/>
                <a:gd name="T3" fmla="*/ 619 h 491"/>
                <a:gd name="T4" fmla="*/ 608 w 416"/>
                <a:gd name="T5" fmla="*/ 826 h 491"/>
                <a:gd name="T6" fmla="*/ 608 w 416"/>
                <a:gd name="T7" fmla="*/ 160 h 491"/>
                <a:gd name="T8" fmla="*/ 8 w 416"/>
                <a:gd name="T9" fmla="*/ 0 h 491"/>
                <a:gd name="T10" fmla="*/ 0 60000 65536"/>
                <a:gd name="T11" fmla="*/ 0 60000 65536"/>
                <a:gd name="T12" fmla="*/ 0 60000 65536"/>
                <a:gd name="T13" fmla="*/ 0 60000 65536"/>
                <a:gd name="T14" fmla="*/ 0 60000 65536"/>
                <a:gd name="T15" fmla="*/ 0 w 416"/>
                <a:gd name="T16" fmla="*/ 0 h 491"/>
                <a:gd name="T17" fmla="*/ 416 w 416"/>
                <a:gd name="T18" fmla="*/ 491 h 491"/>
              </a:gdLst>
              <a:ahLst/>
              <a:cxnLst>
                <a:cxn ang="T10">
                  <a:pos x="T0" y="T1"/>
                </a:cxn>
                <a:cxn ang="T11">
                  <a:pos x="T2" y="T3"/>
                </a:cxn>
                <a:cxn ang="T12">
                  <a:pos x="T4" y="T5"/>
                </a:cxn>
                <a:cxn ang="T13">
                  <a:pos x="T6" y="T7"/>
                </a:cxn>
                <a:cxn ang="T14">
                  <a:pos x="T8" y="T9"/>
                </a:cxn>
              </a:cxnLst>
              <a:rect l="T15" t="T16" r="T17" b="T18"/>
              <a:pathLst>
                <a:path w="416" h="491">
                  <a:moveTo>
                    <a:pt x="6" y="0"/>
                  </a:moveTo>
                  <a:cubicBezTo>
                    <a:pt x="6" y="0"/>
                    <a:pt x="28" y="138"/>
                    <a:pt x="0" y="368"/>
                  </a:cubicBezTo>
                  <a:cubicBezTo>
                    <a:pt x="416" y="491"/>
                    <a:pt x="416" y="491"/>
                    <a:pt x="416" y="491"/>
                  </a:cubicBezTo>
                  <a:cubicBezTo>
                    <a:pt x="416" y="95"/>
                    <a:pt x="416" y="95"/>
                    <a:pt x="416" y="95"/>
                  </a:cubicBezTo>
                  <a:lnTo>
                    <a:pt x="6" y="0"/>
                  </a:lnTo>
                  <a:close/>
                </a:path>
              </a:pathLst>
            </a:custGeom>
            <a:gradFill rotWithShape="1">
              <a:gsLst>
                <a:gs pos="0">
                  <a:srgbClr val="C0C0C0"/>
                </a:gs>
                <a:gs pos="100000">
                  <a:srgbClr val="FFFFFF"/>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6" name="Freeform 25"/>
            <p:cNvSpPr/>
            <p:nvPr/>
          </p:nvSpPr>
          <p:spPr bwMode="auto">
            <a:xfrm>
              <a:off x="503" y="1726"/>
              <a:ext cx="595" cy="694"/>
            </a:xfrm>
            <a:custGeom>
              <a:avLst/>
              <a:gdLst>
                <a:gd name="T0" fmla="*/ 693 w 492"/>
                <a:gd name="T1" fmla="*/ 183 h 536"/>
                <a:gd name="T2" fmla="*/ 1 w 492"/>
                <a:gd name="T3" fmla="*/ 0 h 536"/>
                <a:gd name="T4" fmla="*/ 1 w 492"/>
                <a:gd name="T5" fmla="*/ 34 h 536"/>
                <a:gd name="T6" fmla="*/ 671 w 492"/>
                <a:gd name="T7" fmla="*/ 205 h 536"/>
                <a:gd name="T8" fmla="*/ 686 w 492"/>
                <a:gd name="T9" fmla="*/ 871 h 536"/>
                <a:gd name="T10" fmla="*/ 0 w 492"/>
                <a:gd name="T11" fmla="*/ 654 h 536"/>
                <a:gd name="T12" fmla="*/ 1 w 492"/>
                <a:gd name="T13" fmla="*/ 677 h 536"/>
                <a:gd name="T14" fmla="*/ 686 w 492"/>
                <a:gd name="T15" fmla="*/ 899 h 536"/>
                <a:gd name="T16" fmla="*/ 705 w 492"/>
                <a:gd name="T17" fmla="*/ 899 h 536"/>
                <a:gd name="T18" fmla="*/ 693 w 492"/>
                <a:gd name="T19" fmla="*/ 183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36"/>
                <a:gd name="T32" fmla="*/ 492 w 492"/>
                <a:gd name="T33" fmla="*/ 536 h 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36">
                  <a:moveTo>
                    <a:pt x="474" y="109"/>
                  </a:moveTo>
                  <a:cubicBezTo>
                    <a:pt x="1" y="0"/>
                    <a:pt x="1" y="0"/>
                    <a:pt x="1" y="0"/>
                  </a:cubicBezTo>
                  <a:cubicBezTo>
                    <a:pt x="1" y="20"/>
                    <a:pt x="1" y="20"/>
                    <a:pt x="1" y="20"/>
                  </a:cubicBezTo>
                  <a:cubicBezTo>
                    <a:pt x="459" y="122"/>
                    <a:pt x="459" y="122"/>
                    <a:pt x="459" y="122"/>
                  </a:cubicBezTo>
                  <a:cubicBezTo>
                    <a:pt x="459" y="122"/>
                    <a:pt x="478" y="207"/>
                    <a:pt x="469" y="520"/>
                  </a:cubicBezTo>
                  <a:cubicBezTo>
                    <a:pt x="0" y="390"/>
                    <a:pt x="0" y="390"/>
                    <a:pt x="0" y="390"/>
                  </a:cubicBezTo>
                  <a:cubicBezTo>
                    <a:pt x="1" y="404"/>
                    <a:pt x="1" y="404"/>
                    <a:pt x="1" y="404"/>
                  </a:cubicBezTo>
                  <a:cubicBezTo>
                    <a:pt x="469" y="536"/>
                    <a:pt x="469" y="536"/>
                    <a:pt x="469" y="536"/>
                  </a:cubicBezTo>
                  <a:cubicBezTo>
                    <a:pt x="482" y="536"/>
                    <a:pt x="482" y="536"/>
                    <a:pt x="482" y="536"/>
                  </a:cubicBezTo>
                  <a:cubicBezTo>
                    <a:pt x="492" y="243"/>
                    <a:pt x="474" y="109"/>
                    <a:pt x="474" y="109"/>
                  </a:cubicBezTo>
                  <a:close/>
                </a:path>
              </a:pathLst>
            </a:custGeom>
            <a:solidFill>
              <a:srgbClr val="FFC000"/>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7" name="Freeform 26"/>
            <p:cNvSpPr/>
            <p:nvPr/>
          </p:nvSpPr>
          <p:spPr bwMode="auto">
            <a:xfrm>
              <a:off x="505" y="1705"/>
              <a:ext cx="2778" cy="160"/>
            </a:xfrm>
            <a:custGeom>
              <a:avLst/>
              <a:gdLst>
                <a:gd name="T0" fmla="*/ 3184 w 2424"/>
                <a:gd name="T1" fmla="*/ 137 h 131"/>
                <a:gd name="T2" fmla="*/ 2753 w 2424"/>
                <a:gd name="T3" fmla="*/ 0 h 131"/>
                <a:gd name="T4" fmla="*/ 0 w 2424"/>
                <a:gd name="T5" fmla="*/ 26 h 131"/>
                <a:gd name="T6" fmla="*/ 653 w 2424"/>
                <a:gd name="T7" fmla="*/ 195 h 131"/>
                <a:gd name="T8" fmla="*/ 662 w 2424"/>
                <a:gd name="T9" fmla="*/ 183 h 131"/>
                <a:gd name="T10" fmla="*/ 3184 w 2424"/>
                <a:gd name="T11" fmla="*/ 137 h 131"/>
                <a:gd name="T12" fmla="*/ 0 60000 65536"/>
                <a:gd name="T13" fmla="*/ 0 60000 65536"/>
                <a:gd name="T14" fmla="*/ 0 60000 65536"/>
                <a:gd name="T15" fmla="*/ 0 60000 65536"/>
                <a:gd name="T16" fmla="*/ 0 60000 65536"/>
                <a:gd name="T17" fmla="*/ 0 60000 65536"/>
                <a:gd name="T18" fmla="*/ 0 w 2424"/>
                <a:gd name="T19" fmla="*/ 0 h 131"/>
                <a:gd name="T20" fmla="*/ 2424 w 242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2424" h="131">
                  <a:moveTo>
                    <a:pt x="2424" y="92"/>
                  </a:moveTo>
                  <a:lnTo>
                    <a:pt x="2096" y="0"/>
                  </a:lnTo>
                  <a:lnTo>
                    <a:pt x="0" y="17"/>
                  </a:lnTo>
                  <a:lnTo>
                    <a:pt x="497" y="131"/>
                  </a:lnTo>
                  <a:lnTo>
                    <a:pt x="504" y="123"/>
                  </a:lnTo>
                  <a:lnTo>
                    <a:pt x="2424" y="92"/>
                  </a:lnTo>
                  <a:close/>
                </a:path>
              </a:pathLst>
            </a:custGeom>
            <a:gradFill rotWithShape="1">
              <a:gsLst>
                <a:gs pos="0">
                  <a:srgbClr val="5F5F5F"/>
                </a:gs>
                <a:gs pos="100000">
                  <a:srgbClr val="969696"/>
                </a:gs>
              </a:gsLst>
              <a:lin ang="189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68" name="Freeform 27"/>
            <p:cNvSpPr/>
            <p:nvPr/>
          </p:nvSpPr>
          <p:spPr bwMode="auto">
            <a:xfrm>
              <a:off x="1074" y="1818"/>
              <a:ext cx="2299" cy="602"/>
            </a:xfrm>
            <a:custGeom>
              <a:avLst/>
              <a:gdLst>
                <a:gd name="T0" fmla="*/ 2670 w 1901"/>
                <a:gd name="T1" fmla="*/ 0 h 465"/>
                <a:gd name="T2" fmla="*/ 10 w 1901"/>
                <a:gd name="T3" fmla="*/ 50 h 465"/>
                <a:gd name="T4" fmla="*/ 0 w 1901"/>
                <a:gd name="T5" fmla="*/ 62 h 465"/>
                <a:gd name="T6" fmla="*/ 15 w 1901"/>
                <a:gd name="T7" fmla="*/ 779 h 465"/>
                <a:gd name="T8" fmla="*/ 2703 w 1901"/>
                <a:gd name="T9" fmla="*/ 641 h 465"/>
                <a:gd name="T10" fmla="*/ 2692 w 1901"/>
                <a:gd name="T11" fmla="*/ 8 h 465"/>
                <a:gd name="T12" fmla="*/ 2670 w 1901"/>
                <a:gd name="T13" fmla="*/ 0 h 465"/>
                <a:gd name="T14" fmla="*/ 0 60000 65536"/>
                <a:gd name="T15" fmla="*/ 0 60000 65536"/>
                <a:gd name="T16" fmla="*/ 0 60000 65536"/>
                <a:gd name="T17" fmla="*/ 0 60000 65536"/>
                <a:gd name="T18" fmla="*/ 0 60000 65536"/>
                <a:gd name="T19" fmla="*/ 0 60000 65536"/>
                <a:gd name="T20" fmla="*/ 0 60000 65536"/>
                <a:gd name="T21" fmla="*/ 0 w 1901"/>
                <a:gd name="T22" fmla="*/ 0 h 465"/>
                <a:gd name="T23" fmla="*/ 1901 w 1901"/>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1" h="465">
                  <a:moveTo>
                    <a:pt x="1826" y="0"/>
                  </a:moveTo>
                  <a:cubicBezTo>
                    <a:pt x="7" y="30"/>
                    <a:pt x="7" y="30"/>
                    <a:pt x="7" y="30"/>
                  </a:cubicBezTo>
                  <a:cubicBezTo>
                    <a:pt x="0" y="37"/>
                    <a:pt x="0" y="37"/>
                    <a:pt x="0" y="37"/>
                  </a:cubicBezTo>
                  <a:cubicBezTo>
                    <a:pt x="0" y="37"/>
                    <a:pt x="19" y="175"/>
                    <a:pt x="10" y="465"/>
                  </a:cubicBezTo>
                  <a:cubicBezTo>
                    <a:pt x="1848" y="382"/>
                    <a:pt x="1848" y="382"/>
                    <a:pt x="1848" y="382"/>
                  </a:cubicBezTo>
                  <a:cubicBezTo>
                    <a:pt x="1848" y="382"/>
                    <a:pt x="1901" y="194"/>
                    <a:pt x="1841" y="5"/>
                  </a:cubicBezTo>
                  <a:lnTo>
                    <a:pt x="1826" y="0"/>
                  </a:lnTo>
                  <a:close/>
                </a:path>
              </a:pathLst>
            </a:custGeom>
            <a:solidFill>
              <a:srgbClr val="FFC000"/>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69" name="Group 28"/>
          <p:cNvGrpSpPr/>
          <p:nvPr/>
        </p:nvGrpSpPr>
        <p:grpSpPr bwMode="auto">
          <a:xfrm>
            <a:off x="127234" y="5828981"/>
            <a:ext cx="2232296" cy="275334"/>
            <a:chOff x="688" y="542"/>
            <a:chExt cx="2841" cy="719"/>
          </a:xfrm>
        </p:grpSpPr>
        <p:sp>
          <p:nvSpPr>
            <p:cNvPr id="70" name="Freeform 29"/>
            <p:cNvSpPr/>
            <p:nvPr/>
          </p:nvSpPr>
          <p:spPr bwMode="auto">
            <a:xfrm>
              <a:off x="688" y="1079"/>
              <a:ext cx="654" cy="182"/>
            </a:xfrm>
            <a:custGeom>
              <a:avLst/>
              <a:gdLst>
                <a:gd name="T0" fmla="*/ 245 w 571"/>
                <a:gd name="T1" fmla="*/ 0 h 148"/>
                <a:gd name="T2" fmla="*/ 0 w 571"/>
                <a:gd name="T3" fmla="*/ 15 h 148"/>
                <a:gd name="T4" fmla="*/ 584 w 571"/>
                <a:gd name="T5" fmla="*/ 224 h 148"/>
                <a:gd name="T6" fmla="*/ 749 w 571"/>
                <a:gd name="T7" fmla="*/ 216 h 148"/>
                <a:gd name="T8" fmla="*/ 245 w 571"/>
                <a:gd name="T9" fmla="*/ 0 h 148"/>
                <a:gd name="T10" fmla="*/ 0 60000 65536"/>
                <a:gd name="T11" fmla="*/ 0 60000 65536"/>
                <a:gd name="T12" fmla="*/ 0 60000 65536"/>
                <a:gd name="T13" fmla="*/ 0 60000 65536"/>
                <a:gd name="T14" fmla="*/ 0 60000 65536"/>
                <a:gd name="T15" fmla="*/ 0 w 571"/>
                <a:gd name="T16" fmla="*/ 0 h 148"/>
                <a:gd name="T17" fmla="*/ 571 w 571"/>
                <a:gd name="T18" fmla="*/ 148 h 148"/>
              </a:gdLst>
              <a:ahLst/>
              <a:cxnLst>
                <a:cxn ang="T10">
                  <a:pos x="T0" y="T1"/>
                </a:cxn>
                <a:cxn ang="T11">
                  <a:pos x="T2" y="T3"/>
                </a:cxn>
                <a:cxn ang="T12">
                  <a:pos x="T4" y="T5"/>
                </a:cxn>
                <a:cxn ang="T13">
                  <a:pos x="T6" y="T7"/>
                </a:cxn>
                <a:cxn ang="T14">
                  <a:pos x="T8" y="T9"/>
                </a:cxn>
              </a:cxnLst>
              <a:rect l="T15" t="T16" r="T17" b="T18"/>
              <a:pathLst>
                <a:path w="571" h="148">
                  <a:moveTo>
                    <a:pt x="187" y="0"/>
                  </a:moveTo>
                  <a:lnTo>
                    <a:pt x="0" y="10"/>
                  </a:lnTo>
                  <a:lnTo>
                    <a:pt x="445" y="148"/>
                  </a:lnTo>
                  <a:lnTo>
                    <a:pt x="571" y="143"/>
                  </a:lnTo>
                  <a:lnTo>
                    <a:pt x="187" y="0"/>
                  </a:lnTo>
                  <a:close/>
                </a:path>
              </a:pathLst>
            </a:custGeom>
            <a:gradFill rotWithShape="1">
              <a:gsLst>
                <a:gs pos="0">
                  <a:srgbClr val="4D4D4D"/>
                </a:gs>
                <a:gs pos="100000">
                  <a:srgbClr val="242424"/>
                </a:gs>
              </a:gsLst>
              <a:lin ang="54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71" name="Freeform 30"/>
            <p:cNvSpPr/>
            <p:nvPr/>
          </p:nvSpPr>
          <p:spPr bwMode="auto">
            <a:xfrm>
              <a:off x="813" y="598"/>
              <a:ext cx="393" cy="632"/>
            </a:xfrm>
            <a:custGeom>
              <a:avLst/>
              <a:gdLst>
                <a:gd name="T0" fmla="*/ 23 w 325"/>
                <a:gd name="T1" fmla="*/ 0 h 487"/>
                <a:gd name="T2" fmla="*/ 0 w 325"/>
                <a:gd name="T3" fmla="*/ 644 h 487"/>
                <a:gd name="T4" fmla="*/ 475 w 325"/>
                <a:gd name="T5" fmla="*/ 820 h 487"/>
                <a:gd name="T6" fmla="*/ 475 w 325"/>
                <a:gd name="T7" fmla="*/ 152 h 487"/>
                <a:gd name="T8" fmla="*/ 23 w 325"/>
                <a:gd name="T9" fmla="*/ 0 h 487"/>
                <a:gd name="T10" fmla="*/ 0 60000 65536"/>
                <a:gd name="T11" fmla="*/ 0 60000 65536"/>
                <a:gd name="T12" fmla="*/ 0 60000 65536"/>
                <a:gd name="T13" fmla="*/ 0 60000 65536"/>
                <a:gd name="T14" fmla="*/ 0 60000 65536"/>
                <a:gd name="T15" fmla="*/ 0 w 325"/>
                <a:gd name="T16" fmla="*/ 0 h 487"/>
                <a:gd name="T17" fmla="*/ 325 w 325"/>
                <a:gd name="T18" fmla="*/ 487 h 487"/>
              </a:gdLst>
              <a:ahLst/>
              <a:cxnLst>
                <a:cxn ang="T10">
                  <a:pos x="T0" y="T1"/>
                </a:cxn>
                <a:cxn ang="T11">
                  <a:pos x="T2" y="T3"/>
                </a:cxn>
                <a:cxn ang="T12">
                  <a:pos x="T4" y="T5"/>
                </a:cxn>
                <a:cxn ang="T13">
                  <a:pos x="T6" y="T7"/>
                </a:cxn>
                <a:cxn ang="T14">
                  <a:pos x="T8" y="T9"/>
                </a:cxn>
              </a:cxnLst>
              <a:rect l="T15" t="T16" r="T17" b="T18"/>
              <a:pathLst>
                <a:path w="325" h="487">
                  <a:moveTo>
                    <a:pt x="16" y="0"/>
                  </a:moveTo>
                  <a:cubicBezTo>
                    <a:pt x="16" y="0"/>
                    <a:pt x="37" y="218"/>
                    <a:pt x="0" y="382"/>
                  </a:cubicBezTo>
                  <a:cubicBezTo>
                    <a:pt x="325" y="487"/>
                    <a:pt x="325" y="487"/>
                    <a:pt x="325" y="487"/>
                  </a:cubicBezTo>
                  <a:cubicBezTo>
                    <a:pt x="325" y="90"/>
                    <a:pt x="325" y="90"/>
                    <a:pt x="325" y="90"/>
                  </a:cubicBezTo>
                  <a:lnTo>
                    <a:pt x="16" y="0"/>
                  </a:lnTo>
                  <a:close/>
                </a:path>
              </a:pathLst>
            </a:custGeom>
            <a:gradFill rotWithShape="1">
              <a:gsLst>
                <a:gs pos="0">
                  <a:srgbClr val="E9EAEA"/>
                </a:gs>
                <a:gs pos="100000">
                  <a:srgbClr val="FFFFFF"/>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72" name="Freeform 31"/>
            <p:cNvSpPr/>
            <p:nvPr/>
          </p:nvSpPr>
          <p:spPr bwMode="auto">
            <a:xfrm>
              <a:off x="688" y="542"/>
              <a:ext cx="533" cy="719"/>
            </a:xfrm>
            <a:custGeom>
              <a:avLst/>
              <a:gdLst>
                <a:gd name="T0" fmla="*/ 622 w 441"/>
                <a:gd name="T1" fmla="*/ 225 h 555"/>
                <a:gd name="T2" fmla="*/ 25 w 441"/>
                <a:gd name="T3" fmla="*/ 0 h 555"/>
                <a:gd name="T4" fmla="*/ 21 w 441"/>
                <a:gd name="T5" fmla="*/ 0 h 555"/>
                <a:gd name="T6" fmla="*/ 22 w 441"/>
                <a:gd name="T7" fmla="*/ 27 h 555"/>
                <a:gd name="T8" fmla="*/ 601 w 441"/>
                <a:gd name="T9" fmla="*/ 246 h 555"/>
                <a:gd name="T10" fmla="*/ 602 w 441"/>
                <a:gd name="T11" fmla="*/ 904 h 555"/>
                <a:gd name="T12" fmla="*/ 0 w 441"/>
                <a:gd name="T13" fmla="*/ 711 h 555"/>
                <a:gd name="T14" fmla="*/ 0 w 441"/>
                <a:gd name="T15" fmla="*/ 732 h 555"/>
                <a:gd name="T16" fmla="*/ 602 w 441"/>
                <a:gd name="T17" fmla="*/ 931 h 555"/>
                <a:gd name="T18" fmla="*/ 624 w 441"/>
                <a:gd name="T19" fmla="*/ 931 h 555"/>
                <a:gd name="T20" fmla="*/ 622 w 441"/>
                <a:gd name="T21" fmla="*/ 225 h 5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1"/>
                <a:gd name="T34" fmla="*/ 0 h 555"/>
                <a:gd name="T35" fmla="*/ 441 w 441"/>
                <a:gd name="T36" fmla="*/ 555 h 5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1" h="555">
                  <a:moveTo>
                    <a:pt x="426" y="134"/>
                  </a:moveTo>
                  <a:cubicBezTo>
                    <a:pt x="17" y="0"/>
                    <a:pt x="17" y="0"/>
                    <a:pt x="17" y="0"/>
                  </a:cubicBezTo>
                  <a:cubicBezTo>
                    <a:pt x="14" y="0"/>
                    <a:pt x="14" y="0"/>
                    <a:pt x="14" y="0"/>
                  </a:cubicBezTo>
                  <a:cubicBezTo>
                    <a:pt x="15" y="16"/>
                    <a:pt x="15" y="16"/>
                    <a:pt x="15" y="16"/>
                  </a:cubicBezTo>
                  <a:cubicBezTo>
                    <a:pt x="411" y="147"/>
                    <a:pt x="411" y="147"/>
                    <a:pt x="411" y="147"/>
                  </a:cubicBezTo>
                  <a:cubicBezTo>
                    <a:pt x="411" y="147"/>
                    <a:pt x="427" y="235"/>
                    <a:pt x="412" y="539"/>
                  </a:cubicBezTo>
                  <a:cubicBezTo>
                    <a:pt x="0" y="424"/>
                    <a:pt x="0" y="424"/>
                    <a:pt x="0" y="424"/>
                  </a:cubicBezTo>
                  <a:cubicBezTo>
                    <a:pt x="0" y="436"/>
                    <a:pt x="0" y="436"/>
                    <a:pt x="0" y="436"/>
                  </a:cubicBezTo>
                  <a:cubicBezTo>
                    <a:pt x="412" y="555"/>
                    <a:pt x="412" y="555"/>
                    <a:pt x="412" y="555"/>
                  </a:cubicBezTo>
                  <a:cubicBezTo>
                    <a:pt x="427" y="555"/>
                    <a:pt x="427" y="555"/>
                    <a:pt x="427" y="555"/>
                  </a:cubicBezTo>
                  <a:cubicBezTo>
                    <a:pt x="441" y="270"/>
                    <a:pt x="426" y="134"/>
                    <a:pt x="426" y="134"/>
                  </a:cubicBezTo>
                  <a:close/>
                </a:path>
              </a:pathLst>
            </a:custGeom>
            <a:gradFill rotWithShape="1">
              <a:gsLst>
                <a:gs pos="0">
                  <a:srgbClr val="C0C0C0"/>
                </a:gs>
                <a:gs pos="100000">
                  <a:srgbClr val="C00000"/>
                </a:gs>
              </a:gsLst>
              <a:lin ang="2700000" scaled="1"/>
            </a:gra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73" name="Freeform 32"/>
            <p:cNvSpPr/>
            <p:nvPr/>
          </p:nvSpPr>
          <p:spPr bwMode="auto">
            <a:xfrm>
              <a:off x="708" y="542"/>
              <a:ext cx="2735" cy="174"/>
            </a:xfrm>
            <a:custGeom>
              <a:avLst/>
              <a:gdLst>
                <a:gd name="T0" fmla="*/ 3135 w 2386"/>
                <a:gd name="T1" fmla="*/ 207 h 142"/>
                <a:gd name="T2" fmla="*/ 2698 w 2386"/>
                <a:gd name="T3" fmla="*/ 61 h 142"/>
                <a:gd name="T4" fmla="*/ 0 w 2386"/>
                <a:gd name="T5" fmla="*/ 0 h 142"/>
                <a:gd name="T6" fmla="*/ 566 w 2386"/>
                <a:gd name="T7" fmla="*/ 213 h 142"/>
                <a:gd name="T8" fmla="*/ 575 w 2386"/>
                <a:gd name="T9" fmla="*/ 202 h 142"/>
                <a:gd name="T10" fmla="*/ 3135 w 2386"/>
                <a:gd name="T11" fmla="*/ 207 h 142"/>
                <a:gd name="T12" fmla="*/ 0 60000 65536"/>
                <a:gd name="T13" fmla="*/ 0 60000 65536"/>
                <a:gd name="T14" fmla="*/ 0 60000 65536"/>
                <a:gd name="T15" fmla="*/ 0 60000 65536"/>
                <a:gd name="T16" fmla="*/ 0 60000 65536"/>
                <a:gd name="T17" fmla="*/ 0 60000 65536"/>
                <a:gd name="T18" fmla="*/ 0 w 2386"/>
                <a:gd name="T19" fmla="*/ 0 h 142"/>
                <a:gd name="T20" fmla="*/ 2386 w 238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386" h="142">
                  <a:moveTo>
                    <a:pt x="2386" y="138"/>
                  </a:moveTo>
                  <a:lnTo>
                    <a:pt x="2054" y="41"/>
                  </a:lnTo>
                  <a:lnTo>
                    <a:pt x="0" y="0"/>
                  </a:lnTo>
                  <a:lnTo>
                    <a:pt x="431" y="142"/>
                  </a:lnTo>
                  <a:lnTo>
                    <a:pt x="438" y="135"/>
                  </a:lnTo>
                  <a:lnTo>
                    <a:pt x="2386" y="138"/>
                  </a:lnTo>
                  <a:close/>
                </a:path>
              </a:pathLst>
            </a:custGeom>
            <a:solidFill>
              <a:srgbClr val="00B0F0"/>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sp>
          <p:nvSpPr>
            <p:cNvPr id="74" name="Freeform 33"/>
            <p:cNvSpPr/>
            <p:nvPr/>
          </p:nvSpPr>
          <p:spPr bwMode="auto">
            <a:xfrm>
              <a:off x="1202" y="708"/>
              <a:ext cx="2327" cy="553"/>
            </a:xfrm>
            <a:custGeom>
              <a:avLst/>
              <a:gdLst>
                <a:gd name="T0" fmla="*/ 2710 w 1924"/>
                <a:gd name="T1" fmla="*/ 5 h 427"/>
                <a:gd name="T2" fmla="*/ 10 w 1924"/>
                <a:gd name="T3" fmla="*/ 0 h 427"/>
                <a:gd name="T4" fmla="*/ 0 w 1924"/>
                <a:gd name="T5" fmla="*/ 10 h 427"/>
                <a:gd name="T6" fmla="*/ 2 w 1924"/>
                <a:gd name="T7" fmla="*/ 716 h 427"/>
                <a:gd name="T8" fmla="*/ 2731 w 1924"/>
                <a:gd name="T9" fmla="*/ 635 h 427"/>
                <a:gd name="T10" fmla="*/ 2731 w 1924"/>
                <a:gd name="T11" fmla="*/ 12 h 427"/>
                <a:gd name="T12" fmla="*/ 2710 w 1924"/>
                <a:gd name="T13" fmla="*/ 5 h 427"/>
                <a:gd name="T14" fmla="*/ 0 60000 65536"/>
                <a:gd name="T15" fmla="*/ 0 60000 65536"/>
                <a:gd name="T16" fmla="*/ 0 60000 65536"/>
                <a:gd name="T17" fmla="*/ 0 60000 65536"/>
                <a:gd name="T18" fmla="*/ 0 60000 65536"/>
                <a:gd name="T19" fmla="*/ 0 60000 65536"/>
                <a:gd name="T20" fmla="*/ 0 60000 65536"/>
                <a:gd name="T21" fmla="*/ 0 w 1924"/>
                <a:gd name="T22" fmla="*/ 0 h 427"/>
                <a:gd name="T23" fmla="*/ 1924 w 1924"/>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4" h="427">
                  <a:moveTo>
                    <a:pt x="1853" y="3"/>
                  </a:moveTo>
                  <a:cubicBezTo>
                    <a:pt x="7" y="0"/>
                    <a:pt x="7" y="0"/>
                    <a:pt x="7" y="0"/>
                  </a:cubicBezTo>
                  <a:cubicBezTo>
                    <a:pt x="0" y="6"/>
                    <a:pt x="0" y="6"/>
                    <a:pt x="0" y="6"/>
                  </a:cubicBezTo>
                  <a:cubicBezTo>
                    <a:pt x="0" y="6"/>
                    <a:pt x="16" y="142"/>
                    <a:pt x="2" y="427"/>
                  </a:cubicBezTo>
                  <a:cubicBezTo>
                    <a:pt x="1867" y="378"/>
                    <a:pt x="1867" y="378"/>
                    <a:pt x="1867" y="378"/>
                  </a:cubicBezTo>
                  <a:cubicBezTo>
                    <a:pt x="1867" y="378"/>
                    <a:pt x="1924" y="194"/>
                    <a:pt x="1867" y="7"/>
                  </a:cubicBezTo>
                  <a:lnTo>
                    <a:pt x="1853" y="3"/>
                  </a:lnTo>
                  <a:close/>
                </a:path>
              </a:pathLst>
            </a:custGeom>
            <a:solidFill>
              <a:srgbClr val="0070C0"/>
            </a:solidFill>
            <a:ln w="9525">
              <a:noFill/>
              <a:round/>
            </a:ln>
          </p:spPr>
          <p:txBody>
            <a:bodyPr/>
            <a:lstStyle/>
            <a:p>
              <a:pPr marL="0" marR="0" lvl="0" indent="0" algn="l" defTabSz="902513" rtl="0" eaLnBrk="1" fontAlgn="auto" latinLnBrk="0" hangingPunct="1">
                <a:lnSpc>
                  <a:spcPct val="100000"/>
                </a:lnSpc>
                <a:spcBef>
                  <a:spcPts val="0"/>
                </a:spcBef>
                <a:spcAft>
                  <a:spcPts val="0"/>
                </a:spcAft>
                <a:buClrTx/>
                <a:buSzTx/>
                <a:buFontTx/>
                <a:buNone/>
                <a:tabLst/>
                <a:defRPr/>
              </a:pPr>
              <a:endParaRPr kumimoji="0" lang="zh-CN" altLang="en-US" sz="1777"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endParaRPr>
            </a:p>
          </p:txBody>
        </p:sp>
      </p:grpSp>
      <p:grpSp>
        <p:nvGrpSpPr>
          <p:cNvPr id="4" name="Group 3"/>
          <p:cNvGrpSpPr/>
          <p:nvPr/>
        </p:nvGrpSpPr>
        <p:grpSpPr>
          <a:xfrm>
            <a:off x="3682182" y="58908"/>
            <a:ext cx="5276537" cy="714583"/>
            <a:chOff x="3711053" y="215440"/>
            <a:chExt cx="5276537" cy="714583"/>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053" y="241528"/>
              <a:ext cx="688612" cy="688495"/>
            </a:xfrm>
            <a:prstGeom prst="rect">
              <a:avLst/>
            </a:prstGeom>
          </p:spPr>
        </p:pic>
        <p:pic>
          <p:nvPicPr>
            <p:cNvPr id="8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978" y="215440"/>
              <a:ext cx="688612" cy="688495"/>
            </a:xfrm>
            <a:prstGeom prst="rect">
              <a:avLst/>
            </a:prstGeom>
          </p:spPr>
        </p:pic>
      </p:grpSp>
      <p:grpSp>
        <p:nvGrpSpPr>
          <p:cNvPr id="76" name="Group 75"/>
          <p:cNvGrpSpPr/>
          <p:nvPr/>
        </p:nvGrpSpPr>
        <p:grpSpPr>
          <a:xfrm>
            <a:off x="3682182" y="83654"/>
            <a:ext cx="5268253" cy="830997"/>
            <a:chOff x="3719337" y="150639"/>
            <a:chExt cx="5268253" cy="830997"/>
          </a:xfrm>
        </p:grpSpPr>
        <p:pic>
          <p:nvPicPr>
            <p:cNvPr id="77"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337" y="241528"/>
              <a:ext cx="688612" cy="688495"/>
            </a:xfrm>
            <a:prstGeom prst="rect">
              <a:avLst/>
            </a:prstGeom>
          </p:spPr>
        </p:pic>
        <p:sp>
          <p:nvSpPr>
            <p:cNvPr id="78" name="TextBox 77"/>
            <p:cNvSpPr txBox="1"/>
            <p:nvPr/>
          </p:nvSpPr>
          <p:spPr>
            <a:xfrm>
              <a:off x="4361679" y="150639"/>
              <a:ext cx="4320480" cy="830997"/>
            </a:xfrm>
            <a:prstGeom prst="rect">
              <a:avLst/>
            </a:prstGeom>
            <a:noFill/>
          </p:spPr>
          <p:txBody>
            <a:bodyPr wrap="square" rtlCol="0">
              <a:spAutoFit/>
            </a:bodyPr>
            <a:lstStyle/>
            <a:p>
              <a:r>
                <a:rPr lang="en-US" sz="4800" b="1" dirty="0" err="1">
                  <a:solidFill>
                    <a:srgbClr val="FF0000"/>
                  </a:solidFill>
                  <a:latin typeface="VNI-Avo" pitchFamily="2" charset="0"/>
                  <a:ea typeface="微软雅黑"/>
                </a:rPr>
                <a:t>Cuùn</a:t>
              </a:r>
              <a:r>
                <a:rPr lang="en-US" sz="4800" b="1" dirty="0">
                  <a:solidFill>
                    <a:srgbClr val="FF0000"/>
                  </a:solidFill>
                  <a:latin typeface="VNI-Avo" pitchFamily="2" charset="0"/>
                  <a:ea typeface="微软雅黑"/>
                </a:rPr>
                <a:t> </a:t>
              </a:r>
              <a:r>
                <a:rPr lang="en-US" sz="4800" b="1" dirty="0" err="1">
                  <a:solidFill>
                    <a:srgbClr val="FF0000"/>
                  </a:solidFill>
                  <a:latin typeface="VNI-Avo" pitchFamily="2" charset="0"/>
                  <a:ea typeface="微软雅黑"/>
                </a:rPr>
                <a:t>vaø</a:t>
              </a:r>
              <a:r>
                <a:rPr lang="en-US" sz="4800" b="1" dirty="0">
                  <a:solidFill>
                    <a:srgbClr val="FF0000"/>
                  </a:solidFill>
                  <a:latin typeface="VNI-Avo" pitchFamily="2" charset="0"/>
                  <a:ea typeface="微软雅黑"/>
                </a:rPr>
                <a:t> </a:t>
              </a:r>
              <a:r>
                <a:rPr lang="en-US" sz="4800" b="1" dirty="0" err="1">
                  <a:solidFill>
                    <a:srgbClr val="FF0000"/>
                  </a:solidFill>
                  <a:latin typeface="VNI-Avo" pitchFamily="2" charset="0"/>
                  <a:ea typeface="微软雅黑"/>
                </a:rPr>
                <a:t>meøo</a:t>
              </a:r>
              <a:endParaRPr lang="en-US" sz="4800" b="1" dirty="0">
                <a:solidFill>
                  <a:srgbClr val="FF0000"/>
                </a:solidFill>
                <a:latin typeface="VNI-Avo" pitchFamily="2" charset="0"/>
                <a:ea typeface="微软雅黑"/>
              </a:endParaRPr>
            </a:p>
          </p:txBody>
        </p:sp>
        <p:pic>
          <p:nvPicPr>
            <p:cNvPr id="7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978" y="215440"/>
              <a:ext cx="688612" cy="688495"/>
            </a:xfrm>
            <a:prstGeom prst="rect">
              <a:avLst/>
            </a:prstGeom>
          </p:spPr>
        </p:pic>
      </p:grpSp>
      <p:sp>
        <p:nvSpPr>
          <p:cNvPr id="80" name="TextBox 79"/>
          <p:cNvSpPr txBox="1"/>
          <p:nvPr/>
        </p:nvSpPr>
        <p:spPr>
          <a:xfrm>
            <a:off x="8487411" y="3020953"/>
            <a:ext cx="5126531" cy="3785652"/>
          </a:xfrm>
          <a:prstGeom prst="rect">
            <a:avLst/>
          </a:prstGeom>
          <a:noFill/>
        </p:spPr>
        <p:txBody>
          <a:bodyPr wrap="square" rtlCol="0">
            <a:spAutoFit/>
          </a:bodyPr>
          <a:lstStyle/>
          <a:p>
            <a:endParaRPr lang="en-US" sz="4000" b="1" dirty="0">
              <a:latin typeface="VNI-Avo" pitchFamily="2" charset="0"/>
            </a:endParaRPr>
          </a:p>
          <a:p>
            <a:r>
              <a:rPr lang="en-US" sz="4000" b="1" dirty="0" err="1">
                <a:latin typeface="VNI-Avo" pitchFamily="2" charset="0"/>
              </a:rPr>
              <a:t>Coâ</a:t>
            </a:r>
            <a:r>
              <a:rPr lang="en-US" sz="4000" b="1" dirty="0">
                <a:latin typeface="VNI-Avo" pitchFamily="2" charset="0"/>
              </a:rPr>
              <a:t> </a:t>
            </a:r>
            <a:r>
              <a:rPr lang="en-US" sz="4000" b="1" dirty="0" err="1">
                <a:latin typeface="VNI-Avo" pitchFamily="2" charset="0"/>
              </a:rPr>
              <a:t>vui</a:t>
            </a:r>
            <a:r>
              <a:rPr lang="en-US" sz="4000" b="1" dirty="0">
                <a:latin typeface="VNI-Avo" pitchFamily="2" charset="0"/>
              </a:rPr>
              <a:t> </a:t>
            </a:r>
            <a:r>
              <a:rPr lang="en-US" sz="4000" b="1" dirty="0" err="1">
                <a:latin typeface="VNI-Avo" pitchFamily="2" charset="0"/>
              </a:rPr>
              <a:t>veû</a:t>
            </a:r>
            <a:endParaRPr lang="en-US" sz="4000" b="1" dirty="0">
              <a:latin typeface="VNI-Avo" pitchFamily="2" charset="0"/>
            </a:endParaRPr>
          </a:p>
          <a:p>
            <a:r>
              <a:rPr lang="en-US" sz="4000" b="1" dirty="0" err="1">
                <a:latin typeface="VNI-Avo" pitchFamily="2" charset="0"/>
              </a:rPr>
              <a:t>Khen</a:t>
            </a:r>
            <a:r>
              <a:rPr lang="en-US" sz="4000" b="1" dirty="0">
                <a:latin typeface="VNI-Avo" pitchFamily="2" charset="0"/>
              </a:rPr>
              <a:t> </a:t>
            </a:r>
            <a:r>
              <a:rPr lang="en-US" sz="4000" b="1" dirty="0" err="1">
                <a:latin typeface="VNI-Avo" pitchFamily="2" charset="0"/>
              </a:rPr>
              <a:t>cuùn</a:t>
            </a:r>
            <a:r>
              <a:rPr lang="en-US" sz="4000" b="1" dirty="0">
                <a:latin typeface="VNI-Avo" pitchFamily="2" charset="0"/>
              </a:rPr>
              <a:t> con</a:t>
            </a:r>
          </a:p>
          <a:p>
            <a:r>
              <a:rPr lang="en-US" sz="4000" b="1" dirty="0" err="1">
                <a:latin typeface="VNI-Avo" pitchFamily="2" charset="0"/>
              </a:rPr>
              <a:t>Ñaõ</a:t>
            </a:r>
            <a:r>
              <a:rPr lang="en-US" sz="4000" b="1" dirty="0">
                <a:latin typeface="VNI-Avo" pitchFamily="2" charset="0"/>
              </a:rPr>
              <a:t> </a:t>
            </a:r>
            <a:r>
              <a:rPr lang="en-US" sz="4000" b="1" dirty="0" err="1">
                <a:latin typeface="VNI-Avo" pitchFamily="2" charset="0"/>
              </a:rPr>
              <a:t>lôùn</a:t>
            </a:r>
            <a:r>
              <a:rPr lang="en-US" sz="4000" b="1" dirty="0">
                <a:latin typeface="VNI-Avo" pitchFamily="2" charset="0"/>
              </a:rPr>
              <a:t> </a:t>
            </a:r>
            <a:r>
              <a:rPr lang="en-US" sz="4000" b="1" dirty="0" err="1">
                <a:latin typeface="VNI-Avo" pitchFamily="2" charset="0"/>
              </a:rPr>
              <a:t>khoân</a:t>
            </a:r>
            <a:endParaRPr lang="en-US" sz="4000" b="1" dirty="0">
              <a:latin typeface="VNI-Avo" pitchFamily="2" charset="0"/>
            </a:endParaRPr>
          </a:p>
          <a:p>
            <a:r>
              <a:rPr lang="en-US" sz="4000" b="1" dirty="0" err="1">
                <a:latin typeface="VNI-Avo" pitchFamily="2" charset="0"/>
              </a:rPr>
              <a:t>Nhôø</a:t>
            </a:r>
            <a:r>
              <a:rPr lang="en-US" sz="4000" b="1" dirty="0">
                <a:latin typeface="VNI-Avo" pitchFamily="2" charset="0"/>
              </a:rPr>
              <a:t> chia </a:t>
            </a:r>
            <a:r>
              <a:rPr lang="en-US" sz="4000" b="1" dirty="0" err="1">
                <a:latin typeface="VNI-Avo" pitchFamily="2" charset="0"/>
              </a:rPr>
              <a:t>seû</a:t>
            </a:r>
            <a:r>
              <a:rPr lang="en-US" sz="4000" b="1" dirty="0">
                <a:latin typeface="VNI-Avo" pitchFamily="2" charset="0"/>
              </a:rPr>
              <a:t>...</a:t>
            </a:r>
          </a:p>
          <a:p>
            <a:r>
              <a:rPr lang="en-US" sz="4000" b="1" i="1" dirty="0">
                <a:latin typeface="VNI-Avo" pitchFamily="2" charset="0"/>
              </a:rPr>
              <a:t>         </a:t>
            </a:r>
            <a:r>
              <a:rPr lang="en-US" sz="3600" b="1" i="1" dirty="0" err="1">
                <a:solidFill>
                  <a:srgbClr val="00FF00"/>
                </a:solidFill>
                <a:latin typeface="VNI-Avo" pitchFamily="2" charset="0"/>
              </a:rPr>
              <a:t>Haûi</a:t>
            </a:r>
            <a:r>
              <a:rPr lang="en-US" sz="3600" b="1" i="1" dirty="0">
                <a:solidFill>
                  <a:srgbClr val="00FF00"/>
                </a:solidFill>
                <a:latin typeface="VNI-Avo" pitchFamily="2" charset="0"/>
              </a:rPr>
              <a:t> An</a:t>
            </a:r>
          </a:p>
        </p:txBody>
      </p:sp>
      <p:sp>
        <p:nvSpPr>
          <p:cNvPr id="81" name="Rectangle 80"/>
          <p:cNvSpPr/>
          <p:nvPr/>
        </p:nvSpPr>
        <p:spPr>
          <a:xfrm>
            <a:off x="428034" y="722266"/>
            <a:ext cx="4501709" cy="3170099"/>
          </a:xfrm>
          <a:prstGeom prst="rect">
            <a:avLst/>
          </a:prstGeom>
        </p:spPr>
        <p:txBody>
          <a:bodyPr wrap="square">
            <a:spAutoFit/>
          </a:bodyPr>
          <a:lstStyle/>
          <a:p>
            <a:pPr lvl="0"/>
            <a:r>
              <a:rPr lang="en-US" sz="4000" b="1" dirty="0" err="1">
                <a:latin typeface="VNI-Avo" pitchFamily="2" charset="0"/>
              </a:rPr>
              <a:t>Meøo</a:t>
            </a:r>
            <a:r>
              <a:rPr lang="en-US" sz="4000" b="1" dirty="0">
                <a:latin typeface="VNI-Avo" pitchFamily="2" charset="0"/>
              </a:rPr>
              <a:t> </a:t>
            </a:r>
            <a:r>
              <a:rPr lang="en-US" sz="4000" b="1" dirty="0" err="1">
                <a:latin typeface="VNI-Avo" pitchFamily="2" charset="0"/>
              </a:rPr>
              <a:t>ñi</a:t>
            </a:r>
            <a:r>
              <a:rPr lang="en-US" sz="4000" b="1" dirty="0">
                <a:latin typeface="VNI-Avo" pitchFamily="2" charset="0"/>
              </a:rPr>
              <a:t> </a:t>
            </a:r>
            <a:r>
              <a:rPr lang="en-US" sz="4000" b="1" dirty="0" err="1">
                <a:latin typeface="VNI-Avo" pitchFamily="2" charset="0"/>
              </a:rPr>
              <a:t>hoïc</a:t>
            </a:r>
            <a:endParaRPr lang="en-US" sz="4000" b="1" dirty="0">
              <a:latin typeface="VNI-Avo" pitchFamily="2" charset="0"/>
            </a:endParaRPr>
          </a:p>
          <a:p>
            <a:pPr lvl="0"/>
            <a:r>
              <a:rPr lang="en-US" sz="4000" b="1" dirty="0" err="1">
                <a:latin typeface="VNI-Avo" pitchFamily="2" charset="0"/>
              </a:rPr>
              <a:t>Queân</a:t>
            </a:r>
            <a:r>
              <a:rPr lang="en-US" sz="4000" b="1" dirty="0">
                <a:latin typeface="VNI-Avo" pitchFamily="2" charset="0"/>
              </a:rPr>
              <a:t> </a:t>
            </a:r>
            <a:r>
              <a:rPr lang="en-US" sz="4000" b="1" dirty="0" err="1">
                <a:latin typeface="VNI-Avo" pitchFamily="2" charset="0"/>
              </a:rPr>
              <a:t>buùt</a:t>
            </a:r>
            <a:r>
              <a:rPr lang="en-US" sz="4000" b="1" dirty="0">
                <a:latin typeface="VNI-Avo" pitchFamily="2" charset="0"/>
              </a:rPr>
              <a:t> </a:t>
            </a:r>
            <a:r>
              <a:rPr lang="en-US" sz="4000" b="1" dirty="0" err="1">
                <a:latin typeface="VNI-Avo" pitchFamily="2" charset="0"/>
              </a:rPr>
              <a:t>chì</a:t>
            </a:r>
            <a:endParaRPr lang="en-US" sz="4000" b="1" dirty="0">
              <a:latin typeface="VNI-Avo" pitchFamily="2" charset="0"/>
            </a:endParaRPr>
          </a:p>
          <a:p>
            <a:pPr lvl="0"/>
            <a:r>
              <a:rPr lang="en-US" sz="4000" b="1" dirty="0" err="1">
                <a:latin typeface="VNI-Avo" pitchFamily="2" charset="0"/>
              </a:rPr>
              <a:t>Laáy</a:t>
            </a:r>
            <a:r>
              <a:rPr lang="en-US" sz="4000" b="1" dirty="0">
                <a:latin typeface="VNI-Avo" pitchFamily="2" charset="0"/>
              </a:rPr>
              <a:t> </a:t>
            </a:r>
            <a:r>
              <a:rPr lang="en-US" sz="4000" b="1" dirty="0" err="1">
                <a:latin typeface="VNI-Avo" pitchFamily="2" charset="0"/>
              </a:rPr>
              <a:t>gì</a:t>
            </a:r>
            <a:r>
              <a:rPr lang="en-US" sz="4000" b="1" dirty="0">
                <a:latin typeface="VNI-Avo" pitchFamily="2" charset="0"/>
              </a:rPr>
              <a:t> </a:t>
            </a:r>
            <a:r>
              <a:rPr lang="en-US" sz="4000" b="1" dirty="0" err="1">
                <a:latin typeface="VNI-Avo" pitchFamily="2" charset="0"/>
              </a:rPr>
              <a:t>ghi</a:t>
            </a:r>
            <a:endParaRPr lang="en-US" sz="4000" b="1" dirty="0">
              <a:latin typeface="VNI-Avo" pitchFamily="2" charset="0"/>
            </a:endParaRPr>
          </a:p>
          <a:p>
            <a:pPr lvl="0"/>
            <a:r>
              <a:rPr lang="en-US" sz="4000" b="1" dirty="0" err="1">
                <a:latin typeface="VNI-Avo" pitchFamily="2" charset="0"/>
              </a:rPr>
              <a:t>Meøo</a:t>
            </a:r>
            <a:r>
              <a:rPr lang="en-US" sz="4000" b="1" dirty="0">
                <a:latin typeface="VNI-Avo" pitchFamily="2" charset="0"/>
              </a:rPr>
              <a:t> </a:t>
            </a:r>
            <a:r>
              <a:rPr lang="en-US" sz="4000" b="1" dirty="0" err="1">
                <a:latin typeface="VNI-Avo" pitchFamily="2" charset="0"/>
              </a:rPr>
              <a:t>nhaên</a:t>
            </a:r>
            <a:r>
              <a:rPr lang="en-US" sz="4000" b="1" dirty="0">
                <a:latin typeface="VNI-Avo" pitchFamily="2" charset="0"/>
              </a:rPr>
              <a:t> </a:t>
            </a:r>
            <a:r>
              <a:rPr lang="en-US" sz="4000" b="1" dirty="0" err="1">
                <a:latin typeface="VNI-Avo" pitchFamily="2" charset="0"/>
              </a:rPr>
              <a:t>nhoù</a:t>
            </a:r>
            <a:r>
              <a:rPr lang="en-US" sz="4000" b="1" dirty="0">
                <a:latin typeface="VNI-Avo" pitchFamily="2" charset="0"/>
              </a:rPr>
              <a:t>.</a:t>
            </a:r>
          </a:p>
          <a:p>
            <a:pPr lvl="0"/>
            <a:endParaRPr lang="en-US" sz="4000" b="1" dirty="0">
              <a:latin typeface="VNI-Avo" pitchFamily="2" charset="0"/>
            </a:endParaRPr>
          </a:p>
        </p:txBody>
      </p:sp>
      <p:sp>
        <p:nvSpPr>
          <p:cNvPr id="94" name="Rectangle 93"/>
          <p:cNvSpPr/>
          <p:nvPr/>
        </p:nvSpPr>
        <p:spPr>
          <a:xfrm>
            <a:off x="4831062" y="2070872"/>
            <a:ext cx="4632551" cy="2554545"/>
          </a:xfrm>
          <a:prstGeom prst="rect">
            <a:avLst/>
          </a:prstGeom>
        </p:spPr>
        <p:txBody>
          <a:bodyPr wrap="square">
            <a:spAutoFit/>
          </a:bodyPr>
          <a:lstStyle/>
          <a:p>
            <a:pPr lvl="0"/>
            <a:r>
              <a:rPr lang="en-US" sz="4000" b="1" dirty="0" err="1">
                <a:latin typeface="VNI-Avo" pitchFamily="2" charset="0"/>
              </a:rPr>
              <a:t>Cuùn</a:t>
            </a:r>
            <a:r>
              <a:rPr lang="en-US" sz="4000" b="1" dirty="0">
                <a:latin typeface="VNI-Avo" pitchFamily="2" charset="0"/>
              </a:rPr>
              <a:t> </a:t>
            </a:r>
            <a:r>
              <a:rPr lang="en-US" sz="4000" b="1" dirty="0" err="1">
                <a:latin typeface="VNI-Avo" pitchFamily="2" charset="0"/>
              </a:rPr>
              <a:t>thaáy</a:t>
            </a:r>
            <a:r>
              <a:rPr lang="en-US" sz="4000" b="1" dirty="0">
                <a:latin typeface="VNI-Avo" pitchFamily="2" charset="0"/>
              </a:rPr>
              <a:t> </a:t>
            </a:r>
            <a:r>
              <a:rPr lang="en-US" sz="4000" b="1" dirty="0" err="1">
                <a:latin typeface="VNI-Avo" pitchFamily="2" charset="0"/>
              </a:rPr>
              <a:t>theá</a:t>
            </a:r>
            <a:endParaRPr lang="en-US" sz="4000" b="1" dirty="0">
              <a:latin typeface="VNI-Avo" pitchFamily="2" charset="0"/>
            </a:endParaRPr>
          </a:p>
          <a:p>
            <a:pPr lvl="0"/>
            <a:r>
              <a:rPr lang="en-US" sz="4000" b="1" dirty="0" err="1">
                <a:latin typeface="VNI-Avo" pitchFamily="2" charset="0"/>
              </a:rPr>
              <a:t>Beøn</a:t>
            </a:r>
            <a:r>
              <a:rPr lang="en-US" sz="4000" b="1" dirty="0">
                <a:latin typeface="VNI-Avo" pitchFamily="2" charset="0"/>
              </a:rPr>
              <a:t> </a:t>
            </a:r>
            <a:r>
              <a:rPr lang="en-US" sz="4000" b="1" dirty="0" err="1">
                <a:latin typeface="VNI-Avo" pitchFamily="2" charset="0"/>
              </a:rPr>
              <a:t>laïi</a:t>
            </a:r>
            <a:r>
              <a:rPr lang="en-US" sz="4000" b="1" dirty="0">
                <a:latin typeface="VNI-Avo" pitchFamily="2" charset="0"/>
              </a:rPr>
              <a:t> </a:t>
            </a:r>
            <a:r>
              <a:rPr lang="en-US" sz="4000" b="1" dirty="0" err="1">
                <a:latin typeface="VNI-Avo" pitchFamily="2" charset="0"/>
              </a:rPr>
              <a:t>gaàn</a:t>
            </a:r>
            <a:endParaRPr lang="en-US" sz="4000" b="1" dirty="0">
              <a:latin typeface="VNI-Avo" pitchFamily="2" charset="0"/>
            </a:endParaRPr>
          </a:p>
          <a:p>
            <a:pPr lvl="0"/>
            <a:r>
              <a:rPr lang="en-US" sz="4000" b="1" dirty="0" err="1">
                <a:latin typeface="VNI-Avo" pitchFamily="2" charset="0"/>
              </a:rPr>
              <a:t>Vaø</a:t>
            </a:r>
            <a:r>
              <a:rPr lang="en-US" sz="4000" b="1" dirty="0">
                <a:latin typeface="VNI-Avo" pitchFamily="2" charset="0"/>
              </a:rPr>
              <a:t> </a:t>
            </a:r>
            <a:r>
              <a:rPr lang="en-US" sz="4000" b="1" dirty="0" err="1">
                <a:latin typeface="VNI-Avo" pitchFamily="2" charset="0"/>
              </a:rPr>
              <a:t>aân</a:t>
            </a:r>
            <a:r>
              <a:rPr lang="en-US" sz="4000" b="1" dirty="0">
                <a:latin typeface="VNI-Avo" pitchFamily="2" charset="0"/>
              </a:rPr>
              <a:t> </a:t>
            </a:r>
            <a:r>
              <a:rPr lang="en-US" sz="4000" b="1" dirty="0" err="1">
                <a:latin typeface="VNI-Avo" pitchFamily="2" charset="0"/>
              </a:rPr>
              <a:t>caàn</a:t>
            </a:r>
            <a:endParaRPr lang="en-US" sz="4000" b="1" dirty="0">
              <a:latin typeface="VNI-Avo" pitchFamily="2" charset="0"/>
            </a:endParaRPr>
          </a:p>
          <a:p>
            <a:pPr lvl="0"/>
            <a:r>
              <a:rPr lang="en-US" sz="4000" b="1" dirty="0" err="1">
                <a:latin typeface="VNI-Avo" pitchFamily="2" charset="0"/>
              </a:rPr>
              <a:t>Buùt</a:t>
            </a:r>
            <a:r>
              <a:rPr lang="en-US" sz="4000" b="1" dirty="0">
                <a:latin typeface="VNI-Avo" pitchFamily="2" charset="0"/>
              </a:rPr>
              <a:t> </a:t>
            </a:r>
            <a:r>
              <a:rPr lang="en-US" sz="4000" b="1" dirty="0" err="1">
                <a:latin typeface="VNI-Avo" pitchFamily="2" charset="0"/>
              </a:rPr>
              <a:t>ñaây</a:t>
            </a:r>
            <a:r>
              <a:rPr lang="en-US" sz="4000" b="1" dirty="0">
                <a:latin typeface="VNI-Avo" pitchFamily="2" charset="0"/>
              </a:rPr>
              <a:t> </a:t>
            </a:r>
            <a:r>
              <a:rPr lang="en-US" sz="4000" b="1" dirty="0" err="1">
                <a:latin typeface="VNI-Avo" pitchFamily="2" charset="0"/>
              </a:rPr>
              <a:t>baïn</a:t>
            </a:r>
            <a:r>
              <a:rPr lang="en-US" sz="4000" b="1" dirty="0">
                <a:latin typeface="VNI-Avo" pitchFamily="2" charset="0"/>
              </a:rPr>
              <a:t>.</a:t>
            </a:r>
          </a:p>
        </p:txBody>
      </p:sp>
      <p:sp>
        <p:nvSpPr>
          <p:cNvPr id="82" name="Rectangle 81"/>
          <p:cNvSpPr/>
          <p:nvPr/>
        </p:nvSpPr>
        <p:spPr>
          <a:xfrm>
            <a:off x="399793" y="1308512"/>
            <a:ext cx="1706497" cy="707886"/>
          </a:xfrm>
          <a:prstGeom prst="rect">
            <a:avLst/>
          </a:prstGeom>
        </p:spPr>
        <p:txBody>
          <a:bodyPr wrap="square">
            <a:spAutoFit/>
          </a:bodyPr>
          <a:lstStyle/>
          <a:p>
            <a:pPr lvl="0"/>
            <a:r>
              <a:rPr lang="en-US" sz="4000" b="1" dirty="0" err="1">
                <a:solidFill>
                  <a:srgbClr val="FF0000"/>
                </a:solidFill>
                <a:latin typeface="VNI-Avo" pitchFamily="2" charset="0"/>
              </a:rPr>
              <a:t>Queân</a:t>
            </a:r>
            <a:endParaRPr lang="en-US" sz="4000" b="1" dirty="0">
              <a:solidFill>
                <a:srgbClr val="FF0000"/>
              </a:solidFill>
              <a:latin typeface="VNI-Avo" pitchFamily="2" charset="0"/>
            </a:endParaRPr>
          </a:p>
        </p:txBody>
      </p:sp>
      <p:sp>
        <p:nvSpPr>
          <p:cNvPr id="84" name="Rectangle 83"/>
          <p:cNvSpPr/>
          <p:nvPr/>
        </p:nvSpPr>
        <p:spPr>
          <a:xfrm>
            <a:off x="1674242" y="2532648"/>
            <a:ext cx="1872468" cy="707886"/>
          </a:xfrm>
          <a:prstGeom prst="rect">
            <a:avLst/>
          </a:prstGeom>
        </p:spPr>
        <p:txBody>
          <a:bodyPr wrap="square">
            <a:spAutoFit/>
          </a:bodyPr>
          <a:lstStyle/>
          <a:p>
            <a:pPr lvl="0"/>
            <a:r>
              <a:rPr lang="en-US" sz="4000" b="1" dirty="0" err="1">
                <a:solidFill>
                  <a:srgbClr val="FF0000"/>
                </a:solidFill>
                <a:latin typeface="VNI-Avo" pitchFamily="2" charset="0"/>
              </a:rPr>
              <a:t>nhaên</a:t>
            </a:r>
            <a:endParaRPr lang="en-US" sz="4000" b="1" dirty="0">
              <a:solidFill>
                <a:srgbClr val="FF0000"/>
              </a:solidFill>
              <a:latin typeface="VNI-Avo" pitchFamily="2" charset="0"/>
            </a:endParaRPr>
          </a:p>
        </p:txBody>
      </p:sp>
      <p:sp>
        <p:nvSpPr>
          <p:cNvPr id="85" name="Rectangle 84"/>
          <p:cNvSpPr/>
          <p:nvPr/>
        </p:nvSpPr>
        <p:spPr>
          <a:xfrm>
            <a:off x="4837524" y="2056260"/>
            <a:ext cx="1316601" cy="707886"/>
          </a:xfrm>
          <a:prstGeom prst="rect">
            <a:avLst/>
          </a:prstGeom>
        </p:spPr>
        <p:txBody>
          <a:bodyPr wrap="square">
            <a:spAutoFit/>
          </a:bodyPr>
          <a:lstStyle/>
          <a:p>
            <a:pPr lvl="0"/>
            <a:r>
              <a:rPr lang="en-US" sz="4000" b="1" dirty="0" err="1">
                <a:solidFill>
                  <a:srgbClr val="FF0000"/>
                </a:solidFill>
                <a:latin typeface="VNI-Avo" pitchFamily="2" charset="0"/>
              </a:rPr>
              <a:t>Cuùn</a:t>
            </a:r>
            <a:endParaRPr lang="en-US" sz="4000" b="1" dirty="0">
              <a:solidFill>
                <a:srgbClr val="FF0000"/>
              </a:solidFill>
              <a:latin typeface="VNI-Avo" pitchFamily="2" charset="0"/>
            </a:endParaRPr>
          </a:p>
        </p:txBody>
      </p:sp>
      <p:sp>
        <p:nvSpPr>
          <p:cNvPr id="86" name="Rectangle 85"/>
          <p:cNvSpPr/>
          <p:nvPr/>
        </p:nvSpPr>
        <p:spPr>
          <a:xfrm>
            <a:off x="4824047" y="2667010"/>
            <a:ext cx="1268741" cy="707886"/>
          </a:xfrm>
          <a:prstGeom prst="rect">
            <a:avLst/>
          </a:prstGeom>
        </p:spPr>
        <p:txBody>
          <a:bodyPr wrap="square">
            <a:spAutoFit/>
          </a:bodyPr>
          <a:lstStyle/>
          <a:p>
            <a:pPr lvl="0"/>
            <a:r>
              <a:rPr lang="en-US" sz="4000" b="1" dirty="0" err="1">
                <a:solidFill>
                  <a:srgbClr val="FF0000"/>
                </a:solidFill>
                <a:latin typeface="VNI-Avo" pitchFamily="2" charset="0"/>
              </a:rPr>
              <a:t>Beøn</a:t>
            </a:r>
            <a:endParaRPr lang="en-US" sz="4000" b="1" dirty="0">
              <a:solidFill>
                <a:srgbClr val="FF0000"/>
              </a:solidFill>
              <a:latin typeface="VNI-Avo" pitchFamily="2" charset="0"/>
            </a:endParaRPr>
          </a:p>
        </p:txBody>
      </p:sp>
      <p:sp>
        <p:nvSpPr>
          <p:cNvPr id="87" name="Rectangle 86"/>
          <p:cNvSpPr/>
          <p:nvPr/>
        </p:nvSpPr>
        <p:spPr>
          <a:xfrm>
            <a:off x="6678236" y="2691090"/>
            <a:ext cx="1357888" cy="707886"/>
          </a:xfrm>
          <a:prstGeom prst="rect">
            <a:avLst/>
          </a:prstGeom>
        </p:spPr>
        <p:txBody>
          <a:bodyPr wrap="square">
            <a:spAutoFit/>
          </a:bodyPr>
          <a:lstStyle/>
          <a:p>
            <a:pPr lvl="0"/>
            <a:r>
              <a:rPr lang="en-US" sz="4000" b="1" dirty="0" err="1">
                <a:solidFill>
                  <a:srgbClr val="FF0000"/>
                </a:solidFill>
                <a:latin typeface="VNI-Avo" pitchFamily="2" charset="0"/>
              </a:rPr>
              <a:t>gaàn</a:t>
            </a:r>
            <a:endParaRPr lang="en-US" sz="4000" b="1" dirty="0">
              <a:solidFill>
                <a:srgbClr val="FF0000"/>
              </a:solidFill>
              <a:latin typeface="VNI-Avo" pitchFamily="2" charset="0"/>
            </a:endParaRPr>
          </a:p>
        </p:txBody>
      </p:sp>
      <p:sp>
        <p:nvSpPr>
          <p:cNvPr id="88" name="Rectangle 87"/>
          <p:cNvSpPr/>
          <p:nvPr/>
        </p:nvSpPr>
        <p:spPr>
          <a:xfrm>
            <a:off x="5677969" y="3287228"/>
            <a:ext cx="2007463" cy="707886"/>
          </a:xfrm>
          <a:prstGeom prst="rect">
            <a:avLst/>
          </a:prstGeom>
        </p:spPr>
        <p:txBody>
          <a:bodyPr wrap="square">
            <a:spAutoFit/>
          </a:bodyPr>
          <a:lstStyle/>
          <a:p>
            <a:pPr lvl="0"/>
            <a:r>
              <a:rPr lang="en-US" sz="4000" b="1" dirty="0" err="1">
                <a:solidFill>
                  <a:srgbClr val="FF0000"/>
                </a:solidFill>
                <a:latin typeface="VNI-Avo" pitchFamily="2" charset="0"/>
              </a:rPr>
              <a:t>aân</a:t>
            </a:r>
            <a:r>
              <a:rPr lang="en-US" sz="4000" b="1" dirty="0">
                <a:solidFill>
                  <a:srgbClr val="FF0000"/>
                </a:solidFill>
                <a:latin typeface="VNI-Avo" pitchFamily="2" charset="0"/>
              </a:rPr>
              <a:t> </a:t>
            </a:r>
            <a:r>
              <a:rPr lang="en-US" sz="4000" b="1" dirty="0" err="1">
                <a:solidFill>
                  <a:srgbClr val="FF0000"/>
                </a:solidFill>
                <a:latin typeface="VNI-Avo" pitchFamily="2" charset="0"/>
              </a:rPr>
              <a:t>caàn</a:t>
            </a:r>
            <a:endParaRPr lang="en-US" sz="4000" b="1" dirty="0">
              <a:solidFill>
                <a:srgbClr val="FF0000"/>
              </a:solidFill>
              <a:latin typeface="VNI-Avo" pitchFamily="2" charset="0"/>
            </a:endParaRPr>
          </a:p>
        </p:txBody>
      </p:sp>
      <p:sp>
        <p:nvSpPr>
          <p:cNvPr id="89" name="Rectangle 88"/>
          <p:cNvSpPr/>
          <p:nvPr/>
        </p:nvSpPr>
        <p:spPr>
          <a:xfrm>
            <a:off x="6930826" y="3900800"/>
            <a:ext cx="1279942" cy="707886"/>
          </a:xfrm>
          <a:prstGeom prst="rect">
            <a:avLst/>
          </a:prstGeom>
        </p:spPr>
        <p:txBody>
          <a:bodyPr wrap="square">
            <a:spAutoFit/>
          </a:bodyPr>
          <a:lstStyle/>
          <a:p>
            <a:pPr lvl="0"/>
            <a:r>
              <a:rPr lang="en-US" sz="4000" b="1" dirty="0" err="1">
                <a:solidFill>
                  <a:srgbClr val="FF0000"/>
                </a:solidFill>
                <a:latin typeface="VNI-Avo" pitchFamily="2" charset="0"/>
              </a:rPr>
              <a:t>baïn</a:t>
            </a:r>
            <a:endParaRPr lang="en-US" sz="4000" b="1" dirty="0">
              <a:solidFill>
                <a:srgbClr val="FF0000"/>
              </a:solidFill>
              <a:latin typeface="VNI-Avo" pitchFamily="2" charset="0"/>
            </a:endParaRPr>
          </a:p>
        </p:txBody>
      </p:sp>
      <p:sp>
        <p:nvSpPr>
          <p:cNvPr id="90" name="Rectangle 89"/>
          <p:cNvSpPr/>
          <p:nvPr/>
        </p:nvSpPr>
        <p:spPr>
          <a:xfrm>
            <a:off x="8501775" y="4238256"/>
            <a:ext cx="3707520" cy="707886"/>
          </a:xfrm>
          <a:prstGeom prst="rect">
            <a:avLst/>
          </a:prstGeom>
        </p:spPr>
        <p:txBody>
          <a:bodyPr wrap="square">
            <a:spAutoFit/>
          </a:bodyPr>
          <a:lstStyle/>
          <a:p>
            <a:pPr lvl="0"/>
            <a:r>
              <a:rPr lang="en-US" sz="4000" b="1" dirty="0" err="1">
                <a:solidFill>
                  <a:srgbClr val="FF0000"/>
                </a:solidFill>
                <a:latin typeface="VNI-Avo" pitchFamily="2" charset="0"/>
              </a:rPr>
              <a:t>Khen</a:t>
            </a:r>
            <a:r>
              <a:rPr lang="en-US" sz="4000" b="1" dirty="0">
                <a:solidFill>
                  <a:srgbClr val="FF0000"/>
                </a:solidFill>
                <a:latin typeface="VNI-Avo" pitchFamily="2" charset="0"/>
              </a:rPr>
              <a:t> </a:t>
            </a:r>
            <a:r>
              <a:rPr lang="en-US" sz="4000" b="1" dirty="0" err="1">
                <a:solidFill>
                  <a:srgbClr val="FF0000"/>
                </a:solidFill>
                <a:latin typeface="VNI-Avo" pitchFamily="2" charset="0"/>
              </a:rPr>
              <a:t>cuùn</a:t>
            </a:r>
            <a:r>
              <a:rPr lang="en-US" sz="4000" b="1" dirty="0">
                <a:solidFill>
                  <a:srgbClr val="FF0000"/>
                </a:solidFill>
                <a:latin typeface="VNI-Avo" pitchFamily="2" charset="0"/>
              </a:rPr>
              <a:t> con</a:t>
            </a:r>
          </a:p>
        </p:txBody>
      </p:sp>
      <p:sp>
        <p:nvSpPr>
          <p:cNvPr id="91" name="Rectangle 90"/>
          <p:cNvSpPr/>
          <p:nvPr/>
        </p:nvSpPr>
        <p:spPr>
          <a:xfrm>
            <a:off x="9364239" y="4841813"/>
            <a:ext cx="2757564" cy="707886"/>
          </a:xfrm>
          <a:prstGeom prst="rect">
            <a:avLst/>
          </a:prstGeom>
        </p:spPr>
        <p:txBody>
          <a:bodyPr wrap="square">
            <a:spAutoFit/>
          </a:bodyPr>
          <a:lstStyle/>
          <a:p>
            <a:pPr lvl="0"/>
            <a:r>
              <a:rPr lang="en-US" sz="4000" b="1" dirty="0" err="1">
                <a:solidFill>
                  <a:srgbClr val="FF0000"/>
                </a:solidFill>
                <a:latin typeface="VNI-Avo" pitchFamily="2" charset="0"/>
              </a:rPr>
              <a:t>lôùn</a:t>
            </a:r>
            <a:r>
              <a:rPr lang="en-US" sz="4000" b="1" dirty="0">
                <a:solidFill>
                  <a:srgbClr val="FF0000"/>
                </a:solidFill>
                <a:latin typeface="VNI-Avo" pitchFamily="2" charset="0"/>
              </a:rPr>
              <a:t> </a:t>
            </a:r>
            <a:r>
              <a:rPr lang="en-US" sz="4000" b="1" dirty="0" err="1">
                <a:solidFill>
                  <a:srgbClr val="FF0000"/>
                </a:solidFill>
                <a:latin typeface="VNI-Avo" pitchFamily="2" charset="0"/>
              </a:rPr>
              <a:t>khoân</a:t>
            </a:r>
            <a:endParaRPr lang="en-US" sz="4000" b="1" dirty="0">
              <a:solidFill>
                <a:srgbClr val="FF0000"/>
              </a:solidFill>
              <a:latin typeface="VNI-Avo" pitchFamily="2" charset="0"/>
            </a:endParaRPr>
          </a:p>
        </p:txBody>
      </p:sp>
    </p:spTree>
    <p:extLst>
      <p:ext uri="{BB962C8B-B14F-4D97-AF65-F5344CB8AC3E}">
        <p14:creationId xmlns:p14="http://schemas.microsoft.com/office/powerpoint/2010/main" val="2653972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500"/>
                                        <p:tgtEl>
                                          <p:spTgt spid="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4" grpId="0"/>
      <p:bldP spid="85" grpId="0"/>
      <p:bldP spid="86" grpId="0"/>
      <p:bldP spid="87" grpId="0"/>
      <p:bldP spid="88" grpId="0"/>
      <p:bldP spid="89"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512"/>
          <a:stretch/>
        </p:blipFill>
        <p:spPr>
          <a:xfrm>
            <a:off x="1" y="-190213"/>
            <a:ext cx="12709523" cy="7167875"/>
          </a:xfrm>
          <a:prstGeom prst="rect">
            <a:avLst/>
          </a:prstGeom>
        </p:spPr>
      </p:pic>
      <p:sp>
        <p:nvSpPr>
          <p:cNvPr id="3" name="Rectangle 2"/>
          <p:cNvSpPr/>
          <p:nvPr/>
        </p:nvSpPr>
        <p:spPr>
          <a:xfrm>
            <a:off x="1030920" y="2450205"/>
            <a:ext cx="9829819" cy="2568398"/>
          </a:xfrm>
          <a:prstGeom prst="rect">
            <a:avLst/>
          </a:prstGeom>
          <a:noFill/>
        </p:spPr>
        <p:txBody>
          <a:bodyPr wrap="square" lIns="129098" tIns="64549" rIns="129098" bIns="64549">
            <a:spAutoFit/>
          </a:bodyPr>
          <a:lstStyle/>
          <a:p>
            <a:pPr algn="ctr" defTabSz="1009881"/>
            <a:r>
              <a:rPr lang="en-US" sz="15843" b="1" dirty="0" err="1">
                <a:ln w="12700">
                  <a:solidFill>
                    <a:srgbClr val="4BACC6"/>
                  </a:solidFill>
                  <a:prstDash val="solid"/>
                </a:ln>
                <a:solidFill>
                  <a:srgbClr val="FF0000"/>
                </a:solidFill>
                <a:latin typeface="HP001 4 hàng" panose="020B0603050302020204" pitchFamily="34" charset="0"/>
                <a:ea typeface="HP001" panose="020B0603050302020204" pitchFamily="34" charset="0"/>
              </a:rPr>
              <a:t>Tập</a:t>
            </a:r>
            <a:r>
              <a:rPr lang="en-US" sz="15843" b="1" dirty="0">
                <a:ln w="12700">
                  <a:solidFill>
                    <a:srgbClr val="4BACC6"/>
                  </a:solidFill>
                  <a:prstDash val="solid"/>
                </a:ln>
                <a:solidFill>
                  <a:srgbClr val="FF0000"/>
                </a:solidFill>
                <a:latin typeface="HP001 4 hàng" panose="020B0603050302020204" pitchFamily="34" charset="0"/>
                <a:ea typeface="HP001" panose="020B0603050302020204" pitchFamily="34" charset="0"/>
              </a:rPr>
              <a:t> </a:t>
            </a:r>
            <a:r>
              <a:rPr lang="en-US" sz="15843" b="1" dirty="0" err="1">
                <a:ln w="12700">
                  <a:solidFill>
                    <a:srgbClr val="4BACC6"/>
                  </a:solidFill>
                  <a:prstDash val="solid"/>
                </a:ln>
                <a:solidFill>
                  <a:srgbClr val="FF0000"/>
                </a:solidFill>
                <a:latin typeface="HP001 4 hàng" panose="020B0603050302020204" pitchFamily="34" charset="0"/>
                <a:ea typeface="HP001" panose="020B0603050302020204" pitchFamily="34" charset="0"/>
              </a:rPr>
              <a:t>viết</a:t>
            </a:r>
            <a:endParaRPr lang="en-US" sz="15843" b="1" dirty="0">
              <a:ln w="12700">
                <a:solidFill>
                  <a:srgbClr val="4BACC6"/>
                </a:solidFill>
                <a:prstDash val="solid"/>
              </a:ln>
              <a:solidFill>
                <a:srgbClr val="FF0000"/>
              </a:solidFill>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1875863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F623A2-E035-4E28-B4D9-25C10E0B27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042" y="-4469"/>
            <a:ext cx="995521" cy="115230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13"/>
          <a:stretch/>
        </p:blipFill>
        <p:spPr>
          <a:xfrm>
            <a:off x="22042" y="1440334"/>
            <a:ext cx="12597416" cy="3744416"/>
          </a:xfrm>
          <a:prstGeom prst="rect">
            <a:avLst/>
          </a:prstGeom>
        </p:spPr>
      </p:pic>
    </p:spTree>
    <p:extLst>
      <p:ext uri="{BB962C8B-B14F-4D97-AF65-F5344CB8AC3E}">
        <p14:creationId xmlns:p14="http://schemas.microsoft.com/office/powerpoint/2010/main" val="3078821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512"/>
          <a:stretch/>
        </p:blipFill>
        <p:spPr>
          <a:xfrm>
            <a:off x="810146" y="0"/>
            <a:ext cx="11233248" cy="6769100"/>
          </a:xfrm>
          <a:prstGeom prst="rect">
            <a:avLst/>
          </a:prstGeom>
        </p:spPr>
      </p:pic>
      <p:sp>
        <p:nvSpPr>
          <p:cNvPr id="6" name="Rectangle 5"/>
          <p:cNvSpPr/>
          <p:nvPr/>
        </p:nvSpPr>
        <p:spPr>
          <a:xfrm>
            <a:off x="3717600" y="3923208"/>
            <a:ext cx="5418341" cy="1477653"/>
          </a:xfrm>
          <a:prstGeom prst="rect">
            <a:avLst/>
          </a:prstGeom>
          <a:noFill/>
        </p:spPr>
        <p:txBody>
          <a:bodyPr wrap="square" lIns="122243" tIns="61121" rIns="122243" bIns="61121">
            <a:spAutoFit/>
          </a:bodyPr>
          <a:lstStyle/>
          <a:p>
            <a:pPr algn="ctr" defTabSz="1278451">
              <a:defRPr/>
            </a:pPr>
            <a:r>
              <a:rPr lang="en-US" sz="8800" b="1" dirty="0" err="1">
                <a:ln w="12700">
                  <a:solidFill>
                    <a:srgbClr val="4BACC6"/>
                  </a:solidFill>
                  <a:prstDash val="solid"/>
                </a:ln>
                <a:solidFill>
                  <a:srgbClr val="FF0000"/>
                </a:solidFill>
                <a:latin typeface="VNI-Avo" pitchFamily="2" charset="0"/>
              </a:rPr>
              <a:t>Thö</a:t>
            </a:r>
            <a:r>
              <a:rPr lang="en-US" sz="8800" b="1" dirty="0">
                <a:ln w="12700">
                  <a:solidFill>
                    <a:srgbClr val="4BACC6"/>
                  </a:solidFill>
                  <a:prstDash val="solid"/>
                </a:ln>
                <a:solidFill>
                  <a:srgbClr val="FF0000"/>
                </a:solidFill>
                <a:latin typeface="VNI-Avo" pitchFamily="2" charset="0"/>
              </a:rPr>
              <a:t> </a:t>
            </a:r>
            <a:r>
              <a:rPr lang="en-US" sz="8800" b="1" dirty="0" err="1">
                <a:ln w="12700">
                  <a:solidFill>
                    <a:srgbClr val="4BACC6"/>
                  </a:solidFill>
                  <a:prstDash val="solid"/>
                </a:ln>
                <a:solidFill>
                  <a:srgbClr val="FF0000"/>
                </a:solidFill>
                <a:latin typeface="VNI-Avo" pitchFamily="2" charset="0"/>
              </a:rPr>
              <a:t>giaõn</a:t>
            </a:r>
            <a:endParaRPr lang="en-US" sz="8800" b="1" dirty="0">
              <a:ln w="12700">
                <a:solidFill>
                  <a:srgbClr val="4BACC6"/>
                </a:solidFill>
                <a:prstDash val="solid"/>
              </a:ln>
              <a:solidFill>
                <a:srgbClr val="FF0000"/>
              </a:solidFill>
              <a:latin typeface="VNI-Avo" pitchFamily="2" charset="0"/>
            </a:endParaRPr>
          </a:p>
        </p:txBody>
      </p:sp>
    </p:spTree>
    <p:extLst>
      <p:ext uri="{BB962C8B-B14F-4D97-AF65-F5344CB8AC3E}">
        <p14:creationId xmlns:p14="http://schemas.microsoft.com/office/powerpoint/2010/main" val="190729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Bái Hát Tiếng Việt Bé Yêu Thích 8 - Gà Trống, Mèo Con và Cún C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709525" cy="6769100"/>
          </a:xfrm>
          <a:prstGeom prst="rect">
            <a:avLst/>
          </a:prstGeom>
        </p:spPr>
      </p:pic>
    </p:spTree>
    <p:extLst>
      <p:ext uri="{BB962C8B-B14F-4D97-AF65-F5344CB8AC3E}">
        <p14:creationId xmlns:p14="http://schemas.microsoft.com/office/powerpoint/2010/main" val="4268469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335835-9A16-4801-B879-6555C6F39E7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1A643A72-D198-4710-BFCD-DDEF39B5DD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949" y="4888"/>
            <a:ext cx="12685970" cy="6668188"/>
          </a:xfrm>
        </p:spPr>
      </p:pic>
      <p:sp>
        <p:nvSpPr>
          <p:cNvPr id="6" name="TextBox 5">
            <a:extLst>
              <a:ext uri="{FF2B5EF4-FFF2-40B4-BE49-F238E27FC236}">
                <a16:creationId xmlns:a16="http://schemas.microsoft.com/office/drawing/2014/main" xmlns="" id="{490DCE4F-A6EC-4641-9512-67E99E0D6A2C}"/>
              </a:ext>
            </a:extLst>
          </p:cNvPr>
          <p:cNvSpPr txBox="1"/>
          <p:nvPr/>
        </p:nvSpPr>
        <p:spPr>
          <a:xfrm>
            <a:off x="1246512" y="693273"/>
            <a:ext cx="1247166" cy="1032249"/>
          </a:xfrm>
          <a:prstGeom prst="rect">
            <a:avLst/>
          </a:prstGeom>
          <a:noFill/>
        </p:spPr>
        <p:txBody>
          <a:bodyPr wrap="square" lIns="92626" tIns="46313" rIns="92626" bIns="46313" rtlCol="0">
            <a:spAutoFit/>
          </a:bodyPr>
          <a:lstStyle/>
          <a:p>
            <a:r>
              <a:rPr lang="en-US" sz="6100" b="1" dirty="0" smtClean="0">
                <a:solidFill>
                  <a:schemeClr val="bg1"/>
                </a:solidFill>
                <a:latin typeface="HP001 4 hàng" panose="020B0603050302020204" pitchFamily="34" charset="0"/>
              </a:rPr>
              <a:t>an</a:t>
            </a:r>
            <a:endParaRPr lang="en-US" sz="6100" b="1" dirty="0">
              <a:solidFill>
                <a:schemeClr val="bg1"/>
              </a:solidFill>
              <a:latin typeface="HP001 4 hàng" panose="020B0603050302020204" pitchFamily="34" charset="0"/>
            </a:endParaRPr>
          </a:p>
        </p:txBody>
      </p:sp>
      <p:sp>
        <p:nvSpPr>
          <p:cNvPr id="10" name="TextBox 9">
            <a:extLst>
              <a:ext uri="{FF2B5EF4-FFF2-40B4-BE49-F238E27FC236}">
                <a16:creationId xmlns:a16="http://schemas.microsoft.com/office/drawing/2014/main" xmlns="" id="{71D3A4B6-ECFA-419B-882A-E2E6E531AAA5}"/>
              </a:ext>
            </a:extLst>
          </p:cNvPr>
          <p:cNvSpPr txBox="1"/>
          <p:nvPr/>
        </p:nvSpPr>
        <p:spPr>
          <a:xfrm>
            <a:off x="1962596" y="693273"/>
            <a:ext cx="11007280" cy="1032249"/>
          </a:xfrm>
          <a:prstGeom prst="rect">
            <a:avLst/>
          </a:prstGeom>
          <a:noFill/>
        </p:spPr>
        <p:txBody>
          <a:bodyPr wrap="square" lIns="92626" tIns="46313" rIns="92626" bIns="46313" rtlCol="0">
            <a:spAutoFit/>
          </a:bodyPr>
          <a:lstStyle/>
          <a:p>
            <a:r>
              <a:rPr lang="en-US" sz="6100" b="1" dirty="0">
                <a:solidFill>
                  <a:schemeClr val="bg1"/>
                </a:solidFill>
                <a:latin typeface="HP001 4 hàng" panose="020B0603050302020204" pitchFamily="34" charset="0"/>
              </a:rPr>
              <a:t> </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ăn</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ân</a:t>
            </a:r>
            <a:r>
              <a:rPr lang="en-US" sz="6100" b="1" dirty="0" smtClean="0">
                <a:solidFill>
                  <a:schemeClr val="bg1"/>
                </a:solidFill>
                <a:latin typeface="HP001 4 hàng" panose="020B0603050302020204" pitchFamily="34" charset="0"/>
              </a:rPr>
              <a:t>, en, </a:t>
            </a:r>
            <a:r>
              <a:rPr lang="en-US" sz="6100" b="1" dirty="0" err="1" smtClean="0">
                <a:solidFill>
                  <a:schemeClr val="bg1"/>
                </a:solidFill>
                <a:latin typeface="HP001 4 hàng" panose="020B0603050302020204" pitchFamily="34" charset="0"/>
              </a:rPr>
              <a:t>ên</a:t>
            </a:r>
            <a:r>
              <a:rPr lang="en-US" sz="6100" b="1" dirty="0" smtClean="0">
                <a:solidFill>
                  <a:schemeClr val="bg1"/>
                </a:solidFill>
                <a:latin typeface="HP001 4 hàng" panose="020B0603050302020204" pitchFamily="34" charset="0"/>
              </a:rPr>
              <a:t>, in, on, </a:t>
            </a:r>
            <a:r>
              <a:rPr lang="en-US" sz="6100" b="1" dirty="0" err="1" smtClean="0">
                <a:solidFill>
                  <a:schemeClr val="bg1"/>
                </a:solidFill>
                <a:latin typeface="HP001 4 hàng" panose="020B0603050302020204" pitchFamily="34" charset="0"/>
              </a:rPr>
              <a:t>ôn</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ơn</a:t>
            </a:r>
            <a:endParaRPr lang="en-US" sz="6100" b="1" dirty="0">
              <a:solidFill>
                <a:schemeClr val="bg1"/>
              </a:solidFill>
              <a:latin typeface="HP001 4 hàng" panose="020B0603050302020204" pitchFamily="34" charset="0"/>
            </a:endParaRPr>
          </a:p>
        </p:txBody>
      </p:sp>
      <p:sp>
        <p:nvSpPr>
          <p:cNvPr id="24" name="TextBox 23">
            <a:extLst>
              <a:ext uri="{FF2B5EF4-FFF2-40B4-BE49-F238E27FC236}">
                <a16:creationId xmlns:a16="http://schemas.microsoft.com/office/drawing/2014/main" xmlns="" id="{6B4FE8BD-F451-43FC-A763-C5CEDDC385EC}"/>
              </a:ext>
            </a:extLst>
          </p:cNvPr>
          <p:cNvSpPr txBox="1"/>
          <p:nvPr/>
        </p:nvSpPr>
        <p:spPr>
          <a:xfrm>
            <a:off x="9317252" y="5574988"/>
            <a:ext cx="3073057" cy="523220"/>
          </a:xfrm>
          <a:prstGeom prst="rect">
            <a:avLst/>
          </a:prstGeom>
          <a:noFill/>
        </p:spPr>
        <p:txBody>
          <a:bodyPr wrap="square" lIns="92626" tIns="46313" rIns="92626" bIns="46313" rtlCol="0">
            <a:spAutoFit/>
          </a:bodyPr>
          <a:lstStyle/>
          <a:p>
            <a:endParaRPr lang="en-US" sz="2800" dirty="0">
              <a:solidFill>
                <a:schemeClr val="bg1"/>
              </a:solidFill>
              <a:latin typeface="HP001 4 hàng" panose="020B0603050302020204" pitchFamily="34" charset="0"/>
            </a:endParaRPr>
          </a:p>
        </p:txBody>
      </p:sp>
      <p:sp>
        <p:nvSpPr>
          <p:cNvPr id="14" name="TextBox 13">
            <a:extLst>
              <a:ext uri="{FF2B5EF4-FFF2-40B4-BE49-F238E27FC236}">
                <a16:creationId xmlns="" xmlns:a16="http://schemas.microsoft.com/office/drawing/2014/main" id="{CFA319AC-F1EF-4F68-A53C-4308DBE2A3BF}"/>
              </a:ext>
            </a:extLst>
          </p:cNvPr>
          <p:cNvSpPr txBox="1"/>
          <p:nvPr/>
        </p:nvSpPr>
        <p:spPr>
          <a:xfrm>
            <a:off x="1160967" y="5301426"/>
            <a:ext cx="11229342" cy="1078416"/>
          </a:xfrm>
          <a:prstGeom prst="rect">
            <a:avLst/>
          </a:prstGeom>
          <a:noFill/>
        </p:spPr>
        <p:txBody>
          <a:bodyPr wrap="square" lIns="92626" tIns="46313" rIns="92626" bIns="46313" rtlCol="0">
            <a:spAutoFit/>
          </a:bodyPr>
          <a:lstStyle/>
          <a:p>
            <a:endParaRPr lang="en-US" sz="6400" dirty="0">
              <a:solidFill>
                <a:schemeClr val="bg1"/>
              </a:solidFill>
              <a:latin typeface="HP001 4H" panose="020B0603050302020204" pitchFamily="34" charset="0"/>
            </a:endParaRPr>
          </a:p>
        </p:txBody>
      </p:sp>
      <p:sp>
        <p:nvSpPr>
          <p:cNvPr id="18" name="TextBox 17">
            <a:extLst>
              <a:ext uri="{FF2B5EF4-FFF2-40B4-BE49-F238E27FC236}">
                <a16:creationId xmlns="" xmlns:a16="http://schemas.microsoft.com/office/drawing/2014/main" id="{CFA319AC-F1EF-4F68-A53C-4308DBE2A3BF}"/>
              </a:ext>
            </a:extLst>
          </p:cNvPr>
          <p:cNvSpPr txBox="1"/>
          <p:nvPr/>
        </p:nvSpPr>
        <p:spPr>
          <a:xfrm>
            <a:off x="3280716" y="5301426"/>
            <a:ext cx="2805191" cy="1078416"/>
          </a:xfrm>
          <a:prstGeom prst="rect">
            <a:avLst/>
          </a:prstGeom>
          <a:noFill/>
        </p:spPr>
        <p:txBody>
          <a:bodyPr wrap="square" lIns="92626" tIns="46313" rIns="92626" bIns="46313" rtlCol="0">
            <a:spAutoFit/>
          </a:bodyPr>
          <a:lstStyle/>
          <a:p>
            <a:endParaRPr lang="en-US" sz="6400" dirty="0">
              <a:solidFill>
                <a:schemeClr val="bg1"/>
              </a:solidFill>
              <a:latin typeface="HP001 4H" panose="020B0603050302020204" pitchFamily="34" charset="0"/>
            </a:endParaRPr>
          </a:p>
        </p:txBody>
      </p:sp>
      <p:sp>
        <p:nvSpPr>
          <p:cNvPr id="20" name="TextBox 19">
            <a:extLst>
              <a:ext uri="{FF2B5EF4-FFF2-40B4-BE49-F238E27FC236}">
                <a16:creationId xmlns="" xmlns:a16="http://schemas.microsoft.com/office/drawing/2014/main" id="{CFA319AC-F1EF-4F68-A53C-4308DBE2A3BF}"/>
              </a:ext>
            </a:extLst>
          </p:cNvPr>
          <p:cNvSpPr txBox="1"/>
          <p:nvPr/>
        </p:nvSpPr>
        <p:spPr>
          <a:xfrm>
            <a:off x="5425986" y="5301426"/>
            <a:ext cx="2319147" cy="1078416"/>
          </a:xfrm>
          <a:prstGeom prst="rect">
            <a:avLst/>
          </a:prstGeom>
          <a:noFill/>
        </p:spPr>
        <p:txBody>
          <a:bodyPr wrap="square" lIns="92626" tIns="46313" rIns="92626" bIns="46313" rtlCol="0">
            <a:spAutoFit/>
          </a:bodyPr>
          <a:lstStyle/>
          <a:p>
            <a:endParaRPr lang="en-US" sz="6400" dirty="0">
              <a:solidFill>
                <a:schemeClr val="bg1"/>
              </a:solidFill>
              <a:latin typeface="HP001 4H" panose="020B0603050302020204" pitchFamily="34" charset="0"/>
            </a:endParaRPr>
          </a:p>
        </p:txBody>
      </p:sp>
      <p:sp>
        <p:nvSpPr>
          <p:cNvPr id="22" name="TextBox 21">
            <a:extLst>
              <a:ext uri="{FF2B5EF4-FFF2-40B4-BE49-F238E27FC236}">
                <a16:creationId xmlns="" xmlns:a16="http://schemas.microsoft.com/office/drawing/2014/main" id="{CFA319AC-F1EF-4F68-A53C-4308DBE2A3BF}"/>
              </a:ext>
            </a:extLst>
          </p:cNvPr>
          <p:cNvSpPr txBox="1"/>
          <p:nvPr/>
        </p:nvSpPr>
        <p:spPr>
          <a:xfrm>
            <a:off x="7466236" y="5301426"/>
            <a:ext cx="2319147" cy="1078416"/>
          </a:xfrm>
          <a:prstGeom prst="rect">
            <a:avLst/>
          </a:prstGeom>
          <a:noFill/>
        </p:spPr>
        <p:txBody>
          <a:bodyPr wrap="square" lIns="92626" tIns="46313" rIns="92626" bIns="46313" rtlCol="0">
            <a:spAutoFit/>
          </a:bodyPr>
          <a:lstStyle/>
          <a:p>
            <a:endParaRPr lang="en-US" sz="6400" dirty="0">
              <a:solidFill>
                <a:schemeClr val="bg1"/>
              </a:solidFill>
              <a:latin typeface="HP001 4H" panose="020B0603050302020204" pitchFamily="34" charset="0"/>
            </a:endParaRPr>
          </a:p>
        </p:txBody>
      </p:sp>
      <p:sp>
        <p:nvSpPr>
          <p:cNvPr id="23" name="TextBox 22">
            <a:extLst>
              <a:ext uri="{FF2B5EF4-FFF2-40B4-BE49-F238E27FC236}">
                <a16:creationId xmlns="" xmlns:a16="http://schemas.microsoft.com/office/drawing/2014/main" id="{CFA319AC-F1EF-4F68-A53C-4308DBE2A3BF}"/>
              </a:ext>
            </a:extLst>
          </p:cNvPr>
          <p:cNvSpPr txBox="1"/>
          <p:nvPr/>
        </p:nvSpPr>
        <p:spPr>
          <a:xfrm>
            <a:off x="9170603" y="5303292"/>
            <a:ext cx="4117252" cy="1078416"/>
          </a:xfrm>
          <a:prstGeom prst="rect">
            <a:avLst/>
          </a:prstGeom>
          <a:noFill/>
        </p:spPr>
        <p:txBody>
          <a:bodyPr wrap="square" lIns="92626" tIns="46313" rIns="92626" bIns="46313" rtlCol="0">
            <a:spAutoFit/>
          </a:bodyPr>
          <a:lstStyle/>
          <a:p>
            <a:r>
              <a:rPr lang="en-US" sz="6400" dirty="0" smtClean="0">
                <a:solidFill>
                  <a:schemeClr val="bg1"/>
                </a:solidFill>
                <a:latin typeface="HP001 4H" panose="020B0603050302020204" pitchFamily="34" charset="0"/>
              </a:rPr>
              <a:t>     </a:t>
            </a:r>
            <a:endParaRPr lang="en-US" sz="6400" dirty="0">
              <a:solidFill>
                <a:schemeClr val="bg1"/>
              </a:solidFill>
              <a:latin typeface="HP001 4H" panose="020B0603050302020204" pitchFamily="34" charset="0"/>
            </a:endParaRPr>
          </a:p>
        </p:txBody>
      </p:sp>
      <p:sp>
        <p:nvSpPr>
          <p:cNvPr id="3" name="Rectangle 2"/>
          <p:cNvSpPr/>
          <p:nvPr/>
        </p:nvSpPr>
        <p:spPr>
          <a:xfrm>
            <a:off x="2272666" y="2837735"/>
            <a:ext cx="442024" cy="1015657"/>
          </a:xfrm>
          <a:prstGeom prst="rect">
            <a:avLst/>
          </a:prstGeom>
        </p:spPr>
        <p:txBody>
          <a:bodyPr wrap="square" lIns="91433" tIns="45717" rIns="91433" bIns="45717">
            <a:spAutoFit/>
          </a:bodyPr>
          <a:lstStyle/>
          <a:p>
            <a:endParaRPr lang="en-US" sz="6000" dirty="0"/>
          </a:p>
        </p:txBody>
      </p:sp>
      <p:sp>
        <p:nvSpPr>
          <p:cNvPr id="7" name="Rectangle 6"/>
          <p:cNvSpPr/>
          <p:nvPr/>
        </p:nvSpPr>
        <p:spPr>
          <a:xfrm>
            <a:off x="647698" y="3960615"/>
            <a:ext cx="12930164" cy="1032261"/>
          </a:xfrm>
          <a:prstGeom prst="rect">
            <a:avLst/>
          </a:prstGeom>
        </p:spPr>
        <p:txBody>
          <a:bodyPr wrap="square" lIns="92638" tIns="46319" rIns="92638" bIns="46319">
            <a:spAutoFit/>
          </a:bodyPr>
          <a:lstStyle/>
          <a:p>
            <a:r>
              <a:rPr lang="en-US" sz="6100" b="1" dirty="0" smtClean="0">
                <a:solidFill>
                  <a:schemeClr val="bg1"/>
                </a:solidFill>
                <a:latin typeface="HP001 4 hàng" panose="020B0603050302020204" pitchFamily="34" charset="0"/>
              </a:rPr>
              <a:t> </a:t>
            </a:r>
            <a:endParaRPr lang="en-US" sz="5500" dirty="0"/>
          </a:p>
        </p:txBody>
      </p:sp>
      <p:sp>
        <p:nvSpPr>
          <p:cNvPr id="21" name="TextBox 20">
            <a:extLst>
              <a:ext uri="{FF2B5EF4-FFF2-40B4-BE49-F238E27FC236}">
                <a16:creationId xmlns="" xmlns:a16="http://schemas.microsoft.com/office/drawing/2014/main" id="{CFA319AC-F1EF-4F68-A53C-4308DBE2A3BF}"/>
              </a:ext>
            </a:extLst>
          </p:cNvPr>
          <p:cNvSpPr txBox="1"/>
          <p:nvPr/>
        </p:nvSpPr>
        <p:spPr>
          <a:xfrm>
            <a:off x="589338" y="3314184"/>
            <a:ext cx="12894216" cy="1078416"/>
          </a:xfrm>
          <a:prstGeom prst="rect">
            <a:avLst/>
          </a:prstGeom>
          <a:noFill/>
        </p:spPr>
        <p:txBody>
          <a:bodyPr wrap="square" lIns="92626" tIns="46313" rIns="92626" bIns="46313" rtlCol="0">
            <a:spAutoFit/>
          </a:bodyPr>
          <a:lstStyle/>
          <a:p>
            <a:r>
              <a:rPr lang="en-US" sz="6400" dirty="0" err="1" smtClean="0">
                <a:solidFill>
                  <a:schemeClr val="bg1"/>
                </a:solidFill>
                <a:latin typeface="HP001 4H" panose="020B0603050302020204" pitchFamily="34" charset="0"/>
              </a:rPr>
              <a:t>đèn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ngủ</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trên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cao</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xin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lỗi</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món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ăn</a:t>
            </a:r>
            <a:r>
              <a:rPr lang="en-US" sz="6400" dirty="0" smtClean="0">
                <a:solidFill>
                  <a:schemeClr val="bg1"/>
                </a:solidFill>
                <a:latin typeface="HP001 4H" panose="020B0603050302020204" pitchFamily="34" charset="0"/>
              </a:rPr>
              <a:t> </a:t>
            </a:r>
            <a:endParaRPr lang="en-US" sz="6400" dirty="0">
              <a:solidFill>
                <a:schemeClr val="bg1"/>
              </a:solidFill>
              <a:latin typeface="HP001 4H" panose="020B0603050302020204" pitchFamily="34" charset="0"/>
            </a:endParaRPr>
          </a:p>
        </p:txBody>
      </p:sp>
      <p:sp>
        <p:nvSpPr>
          <p:cNvPr id="26" name="TextBox 25">
            <a:extLst>
              <a:ext uri="{FF2B5EF4-FFF2-40B4-BE49-F238E27FC236}">
                <a16:creationId xmlns:a16="http://schemas.microsoft.com/office/drawing/2014/main" xmlns="" id="{490DCE4F-A6EC-4641-9512-67E99E0D6A2C}"/>
              </a:ext>
            </a:extLst>
          </p:cNvPr>
          <p:cNvSpPr txBox="1"/>
          <p:nvPr/>
        </p:nvSpPr>
        <p:spPr>
          <a:xfrm>
            <a:off x="589339" y="2016398"/>
            <a:ext cx="12698515" cy="1032249"/>
          </a:xfrm>
          <a:prstGeom prst="rect">
            <a:avLst/>
          </a:prstGeom>
          <a:noFill/>
        </p:spPr>
        <p:txBody>
          <a:bodyPr wrap="square" lIns="92626" tIns="46313" rIns="92626" bIns="46313" rtlCol="0">
            <a:spAutoFit/>
          </a:bodyPr>
          <a:lstStyle/>
          <a:p>
            <a:r>
              <a:rPr lang="en-US" sz="6100" b="1" dirty="0">
                <a:solidFill>
                  <a:schemeClr val="bg1"/>
                </a:solidFill>
                <a:latin typeface="HP001 4 hàng" panose="020B0603050302020204" pitchFamily="34" charset="0"/>
              </a:rPr>
              <a:t>u</a:t>
            </a:r>
            <a:r>
              <a:rPr lang="en-US" sz="6100" b="1" dirty="0" smtClean="0">
                <a:solidFill>
                  <a:schemeClr val="bg1"/>
                </a:solidFill>
                <a:latin typeface="HP001 4 hàng" panose="020B0603050302020204" pitchFamily="34" charset="0"/>
              </a:rPr>
              <a:t>n, </a:t>
            </a:r>
            <a:r>
              <a:rPr lang="en-US" sz="6100" b="1" dirty="0" err="1" smtClean="0">
                <a:solidFill>
                  <a:schemeClr val="bg1"/>
                </a:solidFill>
                <a:latin typeface="HP001 4 hàng" panose="020B0603050302020204" pitchFamily="34" charset="0"/>
              </a:rPr>
              <a:t>tán</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lá</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chắn</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gió</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đôi</a:t>
            </a:r>
            <a:r>
              <a:rPr lang="en-US" sz="6100" b="1" dirty="0" smtClean="0">
                <a:solidFill>
                  <a:schemeClr val="bg1"/>
                </a:solidFill>
                <a:latin typeface="HP001 4 hàng" panose="020B0603050302020204" pitchFamily="34" charset="0"/>
              </a:rPr>
              <a:t> </a:t>
            </a:r>
            <a:r>
              <a:rPr lang="en-US" sz="6100" b="1" dirty="0" err="1" smtClean="0">
                <a:solidFill>
                  <a:schemeClr val="bg1"/>
                </a:solidFill>
                <a:latin typeface="HP001 4 hàng" panose="020B0603050302020204" pitchFamily="34" charset="0"/>
              </a:rPr>
              <a:t>chân</a:t>
            </a:r>
            <a:r>
              <a:rPr lang="en-US" sz="6100" b="1" dirty="0" smtClean="0">
                <a:solidFill>
                  <a:schemeClr val="bg1"/>
                </a:solidFill>
                <a:latin typeface="HP001 4 hàng" panose="020B0603050302020204" pitchFamily="34" charset="0"/>
              </a:rPr>
              <a:t>,</a:t>
            </a:r>
          </a:p>
        </p:txBody>
      </p:sp>
      <p:sp>
        <p:nvSpPr>
          <p:cNvPr id="27" name="TextBox 26">
            <a:extLst>
              <a:ext uri="{FF2B5EF4-FFF2-40B4-BE49-F238E27FC236}">
                <a16:creationId xmlns="" xmlns:a16="http://schemas.microsoft.com/office/drawing/2014/main" id="{CFA319AC-F1EF-4F68-A53C-4308DBE2A3BF}"/>
              </a:ext>
            </a:extLst>
          </p:cNvPr>
          <p:cNvSpPr txBox="1"/>
          <p:nvPr/>
        </p:nvSpPr>
        <p:spPr>
          <a:xfrm>
            <a:off x="589339" y="4638917"/>
            <a:ext cx="11811921" cy="1078416"/>
          </a:xfrm>
          <a:prstGeom prst="rect">
            <a:avLst/>
          </a:prstGeom>
          <a:noFill/>
        </p:spPr>
        <p:txBody>
          <a:bodyPr wrap="square" lIns="92626" tIns="46313" rIns="92626" bIns="46313" rtlCol="0">
            <a:spAutoFit/>
          </a:bodyPr>
          <a:lstStyle/>
          <a:p>
            <a:r>
              <a:rPr lang="en-US" sz="6400" dirty="0" err="1" smtClean="0">
                <a:solidFill>
                  <a:schemeClr val="bg1"/>
                </a:solidFill>
                <a:latin typeface="HP001 4H" panose="020B0603050302020204" pitchFamily="34" charset="0"/>
              </a:rPr>
              <a:t>nơi</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chốn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cá</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thờn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bơn</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tô</a:t>
            </a:r>
            <a:r>
              <a:rPr lang="en-US" sz="6400" dirty="0" smtClean="0">
                <a:solidFill>
                  <a:schemeClr val="bg1"/>
                </a:solidFill>
                <a:latin typeface="HP001 4H" panose="020B0603050302020204" pitchFamily="34" charset="0"/>
              </a:rPr>
              <a:t> </a:t>
            </a:r>
            <a:r>
              <a:rPr lang="en-US" sz="6400" dirty="0" err="1" smtClean="0">
                <a:solidFill>
                  <a:schemeClr val="bg1"/>
                </a:solidFill>
                <a:latin typeface="HP001 4H" panose="020B0603050302020204" pitchFamily="34" charset="0"/>
              </a:rPr>
              <a:t>bún</a:t>
            </a:r>
            <a:r>
              <a:rPr lang="en-US" sz="6400" dirty="0" smtClean="0">
                <a:solidFill>
                  <a:schemeClr val="bg1"/>
                </a:solidFill>
                <a:latin typeface="HP001 4H" panose="020B0603050302020204" pitchFamily="34" charset="0"/>
              </a:rPr>
              <a:t> </a:t>
            </a:r>
            <a:r>
              <a:rPr lang="en-US" sz="6400" smtClean="0">
                <a:solidFill>
                  <a:schemeClr val="bg1"/>
                </a:solidFill>
                <a:latin typeface="HP001 4H" panose="020B0603050302020204" pitchFamily="34" charset="0"/>
              </a:rPr>
              <a:t>chả</a:t>
            </a:r>
            <a:endParaRPr lang="en-US" sz="6400" dirty="0">
              <a:solidFill>
                <a:schemeClr val="bg1"/>
              </a:solidFill>
              <a:latin typeface="HP001 4H" panose="020B0603050302020204" pitchFamily="34" charset="0"/>
            </a:endParaRPr>
          </a:p>
        </p:txBody>
      </p:sp>
    </p:spTree>
    <p:extLst>
      <p:ext uri="{BB962C8B-B14F-4D97-AF65-F5344CB8AC3E}">
        <p14:creationId xmlns:p14="http://schemas.microsoft.com/office/powerpoint/2010/main" val="3837542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5346650" y="-78210"/>
            <a:ext cx="7077845" cy="7037525"/>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306090" y="3672582"/>
            <a:ext cx="5832113" cy="2863427"/>
          </a:xfrm>
          <a:prstGeom prst="rect">
            <a:avLst/>
          </a:prstGeom>
          <a:noFill/>
          <a:ln w="9525">
            <a:noFill/>
          </a:ln>
        </p:spPr>
      </p:pic>
      <p:sp>
        <p:nvSpPr>
          <p:cNvPr id="6" name="Rectangle 5"/>
          <p:cNvSpPr/>
          <p:nvPr/>
        </p:nvSpPr>
        <p:spPr>
          <a:xfrm>
            <a:off x="5976398" y="3840882"/>
            <a:ext cx="5781490" cy="1434128"/>
          </a:xfrm>
          <a:prstGeom prst="rect">
            <a:avLst/>
          </a:prstGeom>
          <a:noFill/>
        </p:spPr>
        <p:txBody>
          <a:bodyPr wrap="none" lIns="129113" tIns="64556" rIns="129113" bIns="64556">
            <a:spAutoFit/>
            <a:scene3d>
              <a:camera prst="orthographicFront"/>
              <a:lightRig rig="soft" dir="t">
                <a:rot lat="0" lon="0" rev="15600000"/>
              </a:lightRig>
            </a:scene3d>
            <a:sp3d extrusionH="57150" prstMaterial="softEdge">
              <a:bevelT w="25400" h="38100"/>
            </a:sp3d>
          </a:bodyPr>
          <a:lstStyle/>
          <a:p>
            <a:pPr algn="ctr"/>
            <a:r>
              <a:rPr lang="en-US" sz="8472" b="1" dirty="0" err="1">
                <a:ln/>
                <a:solidFill>
                  <a:srgbClr val="FF0000"/>
                </a:solidFill>
                <a:latin typeface="VNI-Avo" pitchFamily="2" charset="0"/>
              </a:rPr>
              <a:t>Khôûi</a:t>
            </a:r>
            <a:r>
              <a:rPr lang="en-US" sz="8472" b="1" dirty="0">
                <a:ln/>
                <a:solidFill>
                  <a:srgbClr val="FF0000"/>
                </a:solidFill>
                <a:latin typeface="VNI-Avo" pitchFamily="2" charset="0"/>
              </a:rPr>
              <a:t> </a:t>
            </a:r>
            <a:r>
              <a:rPr lang="en-US" sz="8472" b="1" dirty="0" err="1">
                <a:ln/>
                <a:solidFill>
                  <a:srgbClr val="FF0000"/>
                </a:solidFill>
                <a:latin typeface="VNI-Avo" pitchFamily="2" charset="0"/>
              </a:rPr>
              <a:t>ñoäng</a:t>
            </a:r>
            <a:endParaRPr lang="en-US" sz="8472" b="1" dirty="0">
              <a:ln/>
              <a:solidFill>
                <a:srgbClr val="FF0000"/>
              </a:solidFill>
              <a:latin typeface="VNI-Avo" pitchFamily="2" charset="0"/>
            </a:endParaRPr>
          </a:p>
        </p:txBody>
      </p:sp>
    </p:spTree>
    <p:extLst>
      <p:ext uri="{BB962C8B-B14F-4D97-AF65-F5344CB8AC3E}">
        <p14:creationId xmlns:p14="http://schemas.microsoft.com/office/powerpoint/2010/main" val="1737451282"/>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sp>
        <p:nvSpPr>
          <p:cNvPr id="4" name="Plaque 3"/>
          <p:cNvSpPr/>
          <p:nvPr/>
        </p:nvSpPr>
        <p:spPr>
          <a:xfrm>
            <a:off x="1024504" y="576238"/>
            <a:ext cx="10838313" cy="4857199"/>
          </a:xfrm>
          <a:prstGeom prst="plaque">
            <a:avLst/>
          </a:prstGeom>
          <a:solidFill>
            <a:srgbClr val="FFFFC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3350">
              <a:lnSpc>
                <a:spcPct val="150000"/>
              </a:lnSpc>
            </a:pPr>
            <a:r>
              <a:rPr lang="en-US" sz="12000" b="1" dirty="0" err="1">
                <a:solidFill>
                  <a:srgbClr val="0070C0"/>
                </a:solidFill>
                <a:latin typeface="VNI-Avo" pitchFamily="2" charset="0"/>
              </a:rPr>
              <a:t>chaïy</a:t>
            </a:r>
            <a:r>
              <a:rPr lang="en-US" sz="12000" b="1" dirty="0">
                <a:solidFill>
                  <a:srgbClr val="0070C0"/>
                </a:solidFill>
                <a:latin typeface="VNI-Avo" pitchFamily="2" charset="0"/>
              </a:rPr>
              <a:t> </a:t>
            </a:r>
            <a:r>
              <a:rPr lang="en-US" sz="12000" b="1" dirty="0" err="1">
                <a:solidFill>
                  <a:srgbClr val="0070C0"/>
                </a:solidFill>
                <a:latin typeface="VNI-Avo" pitchFamily="2" charset="0"/>
              </a:rPr>
              <a:t>lon</a:t>
            </a:r>
            <a:r>
              <a:rPr lang="en-US" sz="12000" b="1" dirty="0">
                <a:solidFill>
                  <a:srgbClr val="0070C0"/>
                </a:solidFill>
                <a:latin typeface="VNI-Avo" pitchFamily="2" charset="0"/>
              </a:rPr>
              <a:t> </a:t>
            </a:r>
            <a:r>
              <a:rPr lang="en-US" sz="12000" b="1" dirty="0" smtClean="0">
                <a:solidFill>
                  <a:srgbClr val="0070C0"/>
                </a:solidFill>
                <a:latin typeface="VNI-Avo" pitchFamily="2" charset="0"/>
              </a:rPr>
              <a:t>ton</a:t>
            </a:r>
            <a:endParaRPr lang="en-US" sz="12000" b="1" dirty="0">
              <a:solidFill>
                <a:srgbClr val="0070C0"/>
              </a:solidFill>
              <a:latin typeface="VNI-Avo" pitchFamily="2" charset="0"/>
            </a:endParaRPr>
          </a:p>
        </p:txBody>
      </p:sp>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5407" y="5336686"/>
            <a:ext cx="2182726" cy="1432414"/>
          </a:xfrm>
          <a:prstGeom prst="rect">
            <a:avLst/>
          </a:prstGeom>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784" y="1"/>
            <a:ext cx="1373440" cy="137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90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sp>
        <p:nvSpPr>
          <p:cNvPr id="4" name="Plaque 3"/>
          <p:cNvSpPr/>
          <p:nvPr/>
        </p:nvSpPr>
        <p:spPr>
          <a:xfrm>
            <a:off x="1133073" y="612642"/>
            <a:ext cx="11195060" cy="4644116"/>
          </a:xfrm>
          <a:prstGeom prst="plaque">
            <a:avLst/>
          </a:prstGeom>
          <a:solidFill>
            <a:srgbClr val="FFFFC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3350"/>
            <a:r>
              <a:rPr lang="en-US" sz="16600" b="1" dirty="0" err="1">
                <a:solidFill>
                  <a:srgbClr val="0070C0"/>
                </a:solidFill>
                <a:latin typeface="Times New Roman" pitchFamily="18" charset="0"/>
                <a:cs typeface="Times New Roman" pitchFamily="18" charset="0"/>
              </a:rPr>
              <a:t>t</a:t>
            </a:r>
            <a:r>
              <a:rPr lang="en-US" sz="16600" b="1" dirty="0" err="1" smtClean="0">
                <a:solidFill>
                  <a:srgbClr val="0070C0"/>
                </a:solidFill>
                <a:latin typeface="Times New Roman" pitchFamily="18" charset="0"/>
                <a:cs typeface="Times New Roman" pitchFamily="18" charset="0"/>
              </a:rPr>
              <a:t>hủ</a:t>
            </a:r>
            <a:r>
              <a:rPr lang="en-US" sz="16600" b="1" dirty="0" smtClean="0">
                <a:solidFill>
                  <a:srgbClr val="0070C0"/>
                </a:solidFill>
                <a:latin typeface="Times New Roman" pitchFamily="18" charset="0"/>
                <a:cs typeface="Times New Roman" pitchFamily="18" charset="0"/>
              </a:rPr>
              <a:t> </a:t>
            </a:r>
            <a:r>
              <a:rPr lang="en-US" sz="16600" b="1" dirty="0" err="1" smtClean="0">
                <a:solidFill>
                  <a:srgbClr val="0070C0"/>
                </a:solidFill>
                <a:latin typeface="Times New Roman" pitchFamily="18" charset="0"/>
                <a:cs typeface="Times New Roman" pitchFamily="18" charset="0"/>
              </a:rPr>
              <a:t>môn</a:t>
            </a:r>
            <a:endParaRPr lang="en-US" sz="16600" b="1" dirty="0">
              <a:solidFill>
                <a:prstClr val="white"/>
              </a:solidFill>
              <a:latin typeface="Times New Roman" pitchFamily="18" charset="0"/>
              <a:cs typeface="Times New Roman" pitchFamily="18" charset="0"/>
            </a:endParaRP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5407" y="5336686"/>
            <a:ext cx="2182726" cy="1432414"/>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84" y="1"/>
            <a:ext cx="1373440" cy="137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860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sp>
        <p:nvSpPr>
          <p:cNvPr id="4" name="Plaque 3"/>
          <p:cNvSpPr/>
          <p:nvPr/>
        </p:nvSpPr>
        <p:spPr>
          <a:xfrm>
            <a:off x="899685" y="687590"/>
            <a:ext cx="11417579" cy="4353143"/>
          </a:xfrm>
          <a:prstGeom prst="plaque">
            <a:avLst/>
          </a:prstGeom>
          <a:solidFill>
            <a:srgbClr val="FFFFC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3350"/>
            <a:r>
              <a:rPr lang="en-US" sz="8800" b="1" dirty="0" err="1">
                <a:solidFill>
                  <a:srgbClr val="FF0000"/>
                </a:solidFill>
                <a:latin typeface="VNI-Avo" pitchFamily="2" charset="0"/>
              </a:rPr>
              <a:t>Meï</a:t>
            </a:r>
            <a:r>
              <a:rPr lang="en-US" sz="8800" b="1" dirty="0">
                <a:solidFill>
                  <a:srgbClr val="FF0000"/>
                </a:solidFill>
                <a:latin typeface="VNI-Avo" pitchFamily="2" charset="0"/>
              </a:rPr>
              <a:t> </a:t>
            </a:r>
            <a:r>
              <a:rPr lang="en-US" sz="8800" b="1" dirty="0" err="1">
                <a:solidFill>
                  <a:srgbClr val="FF0000"/>
                </a:solidFill>
                <a:latin typeface="VNI-Avo" pitchFamily="2" charset="0"/>
              </a:rPr>
              <a:t>mua</a:t>
            </a:r>
            <a:r>
              <a:rPr lang="en-US" sz="8800" b="1" dirty="0">
                <a:solidFill>
                  <a:srgbClr val="FF0000"/>
                </a:solidFill>
                <a:latin typeface="VNI-Avo" pitchFamily="2" charset="0"/>
              </a:rPr>
              <a:t> </a:t>
            </a:r>
            <a:r>
              <a:rPr lang="en-US" sz="8800" b="1" dirty="0" err="1">
                <a:solidFill>
                  <a:srgbClr val="FF0000"/>
                </a:solidFill>
                <a:latin typeface="VNI-Avo" pitchFamily="2" charset="0"/>
              </a:rPr>
              <a:t>traùi</a:t>
            </a:r>
            <a:r>
              <a:rPr lang="en-US" sz="8800" b="1" dirty="0">
                <a:solidFill>
                  <a:srgbClr val="FF0000"/>
                </a:solidFill>
                <a:latin typeface="VNI-Avo" pitchFamily="2" charset="0"/>
              </a:rPr>
              <a:t> </a:t>
            </a:r>
          </a:p>
          <a:p>
            <a:pPr algn="ctr" defTabSz="1203350"/>
            <a:r>
              <a:rPr lang="en-US" sz="8800" b="1" dirty="0" err="1">
                <a:solidFill>
                  <a:srgbClr val="FF0000"/>
                </a:solidFill>
                <a:latin typeface="VNI-Avo" pitchFamily="2" charset="0"/>
              </a:rPr>
              <a:t>boøn</a:t>
            </a:r>
            <a:r>
              <a:rPr lang="en-US" sz="8800" b="1" dirty="0">
                <a:solidFill>
                  <a:srgbClr val="FF0000"/>
                </a:solidFill>
                <a:latin typeface="VNI-Avo" pitchFamily="2" charset="0"/>
              </a:rPr>
              <a:t> bon </a:t>
            </a:r>
            <a:r>
              <a:rPr lang="en-US" sz="8800" b="1" dirty="0" err="1">
                <a:solidFill>
                  <a:srgbClr val="FF0000"/>
                </a:solidFill>
                <a:latin typeface="VNI-Avo" pitchFamily="2" charset="0"/>
              </a:rPr>
              <a:t>cho</a:t>
            </a:r>
            <a:r>
              <a:rPr lang="en-US" sz="8800" b="1" dirty="0">
                <a:solidFill>
                  <a:srgbClr val="FF0000"/>
                </a:solidFill>
                <a:latin typeface="VNI-Avo" pitchFamily="2" charset="0"/>
              </a:rPr>
              <a:t> </a:t>
            </a:r>
            <a:r>
              <a:rPr lang="en-US" sz="8800" b="1" dirty="0" err="1">
                <a:solidFill>
                  <a:srgbClr val="FF0000"/>
                </a:solidFill>
                <a:latin typeface="VNI-Avo" pitchFamily="2" charset="0"/>
              </a:rPr>
              <a:t>beù</a:t>
            </a:r>
            <a:r>
              <a:rPr lang="en-US" sz="8800" b="1" dirty="0">
                <a:solidFill>
                  <a:srgbClr val="FF0000"/>
                </a:solidFill>
                <a:latin typeface="VNI-Avo" pitchFamily="2" charset="0"/>
              </a:rPr>
              <a:t>.</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5407" y="5336686"/>
            <a:ext cx="2182726" cy="1432414"/>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84" y="1"/>
            <a:ext cx="1373440" cy="137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30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sp>
        <p:nvSpPr>
          <p:cNvPr id="4" name="Plaque 3"/>
          <p:cNvSpPr/>
          <p:nvPr/>
        </p:nvSpPr>
        <p:spPr>
          <a:xfrm>
            <a:off x="1133073" y="612642"/>
            <a:ext cx="11414377" cy="4724044"/>
          </a:xfrm>
          <a:prstGeom prst="plaque">
            <a:avLst/>
          </a:prstGeom>
          <a:solidFill>
            <a:srgbClr val="FFFFC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3350"/>
            <a:r>
              <a:rPr lang="en-US" sz="9600" b="1" dirty="0" err="1">
                <a:solidFill>
                  <a:srgbClr val="0070C0"/>
                </a:solidFill>
                <a:latin typeface="VNI-Avo" pitchFamily="2" charset="0"/>
              </a:rPr>
              <a:t>Nhaø</a:t>
            </a:r>
            <a:r>
              <a:rPr lang="en-US" sz="9600" b="1" dirty="0">
                <a:solidFill>
                  <a:srgbClr val="0070C0"/>
                </a:solidFill>
                <a:latin typeface="VNI-Avo" pitchFamily="2" charset="0"/>
              </a:rPr>
              <a:t> </a:t>
            </a:r>
            <a:r>
              <a:rPr lang="en-US" sz="9600" b="1" dirty="0" err="1">
                <a:solidFill>
                  <a:srgbClr val="0070C0"/>
                </a:solidFill>
                <a:latin typeface="VNI-Avo" pitchFamily="2" charset="0"/>
              </a:rPr>
              <a:t>baø</a:t>
            </a:r>
            <a:r>
              <a:rPr lang="en-US" sz="9600" b="1" dirty="0">
                <a:solidFill>
                  <a:srgbClr val="0070C0"/>
                </a:solidFill>
                <a:latin typeface="VNI-Avo" pitchFamily="2" charset="0"/>
              </a:rPr>
              <a:t> </a:t>
            </a:r>
            <a:r>
              <a:rPr lang="en-US" sz="9600" b="1" dirty="0" err="1">
                <a:solidFill>
                  <a:srgbClr val="0070C0"/>
                </a:solidFill>
                <a:latin typeface="VNI-Avo" pitchFamily="2" charset="0"/>
              </a:rPr>
              <a:t>coù</a:t>
            </a:r>
            <a:r>
              <a:rPr lang="en-US" sz="9600" b="1" dirty="0">
                <a:solidFill>
                  <a:srgbClr val="0070C0"/>
                </a:solidFill>
                <a:latin typeface="VNI-Avo" pitchFamily="2" charset="0"/>
              </a:rPr>
              <a:t> </a:t>
            </a:r>
            <a:r>
              <a:rPr lang="en-US" sz="9600" b="1" dirty="0" err="1">
                <a:solidFill>
                  <a:srgbClr val="0070C0"/>
                </a:solidFill>
                <a:latin typeface="VNI-Avo" pitchFamily="2" charset="0"/>
              </a:rPr>
              <a:t>chuù</a:t>
            </a:r>
            <a:r>
              <a:rPr lang="en-US" sz="9600" b="1" dirty="0">
                <a:solidFill>
                  <a:srgbClr val="0070C0"/>
                </a:solidFill>
                <a:latin typeface="VNI-Avo" pitchFamily="2" charset="0"/>
              </a:rPr>
              <a:t> </a:t>
            </a:r>
            <a:r>
              <a:rPr lang="en-US" sz="9600" b="1" dirty="0" err="1">
                <a:solidFill>
                  <a:srgbClr val="0070C0"/>
                </a:solidFill>
                <a:latin typeface="VNI-Avo" pitchFamily="2" charset="0"/>
              </a:rPr>
              <a:t>meøo</a:t>
            </a:r>
            <a:r>
              <a:rPr lang="en-US" sz="9600" b="1" dirty="0">
                <a:solidFill>
                  <a:srgbClr val="0070C0"/>
                </a:solidFill>
                <a:latin typeface="VNI-Avo" pitchFamily="2" charset="0"/>
              </a:rPr>
              <a:t> </a:t>
            </a:r>
            <a:r>
              <a:rPr lang="en-US" sz="9600" b="1" dirty="0" err="1">
                <a:solidFill>
                  <a:srgbClr val="0070C0"/>
                </a:solidFill>
                <a:latin typeface="VNI-Avo" pitchFamily="2" charset="0"/>
              </a:rPr>
              <a:t>mun</a:t>
            </a:r>
            <a:r>
              <a:rPr lang="en-US" sz="9600" b="1" dirty="0">
                <a:solidFill>
                  <a:srgbClr val="0070C0"/>
                </a:solidFill>
                <a:latin typeface="VNI-Avo" pitchFamily="2" charset="0"/>
              </a:rPr>
              <a:t>.</a:t>
            </a:r>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5407" y="5336686"/>
            <a:ext cx="2182726" cy="1432414"/>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84" y="1"/>
            <a:ext cx="1373440" cy="1375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055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AEAE8CC4-58F4-4BC5-8E7D-CA46D1A0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676" y="432222"/>
            <a:ext cx="8399401" cy="5445848"/>
          </a:xfrm>
          <a:prstGeom prst="rect">
            <a:avLst/>
          </a:prstGeom>
          <a:effectLst>
            <a:outerShdw blurRad="50800" dist="38100" dir="2700000" algn="tl" rotWithShape="0">
              <a:prstClr val="black">
                <a:alpha val="40000"/>
              </a:prstClr>
            </a:outerShdw>
          </a:effectLst>
        </p:spPr>
      </p:pic>
      <p:grpSp>
        <p:nvGrpSpPr>
          <p:cNvPr id="10" name="组合 9">
            <a:extLst>
              <a:ext uri="{FF2B5EF4-FFF2-40B4-BE49-F238E27FC236}">
                <a16:creationId xmlns="" xmlns:a16="http://schemas.microsoft.com/office/drawing/2014/main" id="{399EB77C-6505-44CF-B666-6024363FD756}"/>
              </a:ext>
            </a:extLst>
          </p:cNvPr>
          <p:cNvGrpSpPr/>
          <p:nvPr/>
        </p:nvGrpSpPr>
        <p:grpSpPr>
          <a:xfrm>
            <a:off x="0" y="-2547"/>
            <a:ext cx="12709525" cy="6771647"/>
            <a:chOff x="0" y="-1936"/>
            <a:chExt cx="9291669" cy="5145436"/>
          </a:xfrm>
        </p:grpSpPr>
        <p:pic>
          <p:nvPicPr>
            <p:cNvPr id="55" name="图片 54">
              <a:extLst>
                <a:ext uri="{FF2B5EF4-FFF2-40B4-BE49-F238E27FC236}">
                  <a16:creationId xmlns="" xmlns:a16="http://schemas.microsoft.com/office/drawing/2014/main" id="{BE3C4967-E637-4D54-86A6-381709160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05320">
              <a:off x="4845356" y="218966"/>
              <a:ext cx="2846597" cy="2017609"/>
            </a:xfrm>
            <a:prstGeom prst="rect">
              <a:avLst/>
            </a:prstGeom>
          </p:spPr>
        </p:pic>
        <p:grpSp>
          <p:nvGrpSpPr>
            <p:cNvPr id="8" name="组合 7">
              <a:extLst>
                <a:ext uri="{FF2B5EF4-FFF2-40B4-BE49-F238E27FC236}">
                  <a16:creationId xmlns="" xmlns:a16="http://schemas.microsoft.com/office/drawing/2014/main" id="{886381B6-3092-4833-8918-8131DC627990}"/>
                </a:ext>
              </a:extLst>
            </p:cNvPr>
            <p:cNvGrpSpPr/>
            <p:nvPr/>
          </p:nvGrpSpPr>
          <p:grpSpPr>
            <a:xfrm>
              <a:off x="0" y="-1936"/>
              <a:ext cx="9291669" cy="5145436"/>
              <a:chOff x="0" y="-1936"/>
              <a:chExt cx="9291669" cy="5145436"/>
            </a:xfrm>
          </p:grpSpPr>
          <p:pic>
            <p:nvPicPr>
              <p:cNvPr id="48" name="图片 47">
                <a:extLst>
                  <a:ext uri="{FF2B5EF4-FFF2-40B4-BE49-F238E27FC236}">
                    <a16:creationId xmlns="" xmlns:a16="http://schemas.microsoft.com/office/drawing/2014/main" id="{21EFB39B-8DB4-4625-AB5D-5C8B21242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61497"/>
                <a:ext cx="9133239" cy="2982003"/>
              </a:xfrm>
              <a:prstGeom prst="rect">
                <a:avLst/>
              </a:prstGeom>
            </p:spPr>
          </p:pic>
          <p:pic>
            <p:nvPicPr>
              <p:cNvPr id="51" name="图片 50">
                <a:extLst>
                  <a:ext uri="{FF2B5EF4-FFF2-40B4-BE49-F238E27FC236}">
                    <a16:creationId xmlns="" xmlns:a16="http://schemas.microsoft.com/office/drawing/2014/main" id="{18A64129-ADB2-4F8B-A96F-EFEAEC0EE4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3460"/>
                <a:ext cx="2393319" cy="2546084"/>
              </a:xfrm>
              <a:prstGeom prst="rect">
                <a:avLst/>
              </a:prstGeom>
            </p:spPr>
          </p:pic>
          <p:pic>
            <p:nvPicPr>
              <p:cNvPr id="56" name="图片 55">
                <a:extLst>
                  <a:ext uri="{FF2B5EF4-FFF2-40B4-BE49-F238E27FC236}">
                    <a16:creationId xmlns="" xmlns:a16="http://schemas.microsoft.com/office/drawing/2014/main" id="{7CBC3F28-9FA3-40A0-B76F-48E57F202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770" y="-1936"/>
                <a:ext cx="1600899" cy="1656103"/>
              </a:xfrm>
              <a:prstGeom prst="rect">
                <a:avLst/>
              </a:prstGeom>
            </p:spPr>
          </p:pic>
          <p:pic>
            <p:nvPicPr>
              <p:cNvPr id="57" name="图片 56">
                <a:extLst>
                  <a:ext uri="{FF2B5EF4-FFF2-40B4-BE49-F238E27FC236}">
                    <a16:creationId xmlns="" xmlns:a16="http://schemas.microsoft.com/office/drawing/2014/main" id="{34CD878B-557E-4F6E-A451-BEA5948848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63" y="1356502"/>
                <a:ext cx="572977" cy="871656"/>
              </a:xfrm>
              <a:prstGeom prst="rect">
                <a:avLst/>
              </a:prstGeom>
            </p:spPr>
          </p:pic>
        </p:grpSp>
      </p:grpSp>
      <p:sp>
        <p:nvSpPr>
          <p:cNvPr id="23" name="Rectangle 22"/>
          <p:cNvSpPr/>
          <p:nvPr/>
        </p:nvSpPr>
        <p:spPr>
          <a:xfrm>
            <a:off x="2770137" y="1542790"/>
            <a:ext cx="6952544" cy="3785652"/>
          </a:xfrm>
          <a:prstGeom prst="rect">
            <a:avLst/>
          </a:prstGeom>
        </p:spPr>
        <p:txBody>
          <a:bodyPr wrap="none">
            <a:spAutoFit/>
          </a:bodyPr>
          <a:lstStyle/>
          <a:p>
            <a:pPr lvl="0" algn="ctr"/>
            <a:r>
              <a:rPr lang="en-US" sz="12000" b="1" dirty="0">
                <a:solidFill>
                  <a:srgbClr val="FF0000"/>
                </a:solidFill>
                <a:latin typeface="VNI-Avo" pitchFamily="2" charset="0"/>
              </a:rPr>
              <a:t>Bay </a:t>
            </a:r>
            <a:r>
              <a:rPr lang="en-US" sz="12000" b="1" dirty="0" err="1">
                <a:solidFill>
                  <a:srgbClr val="002060"/>
                </a:solidFill>
                <a:latin typeface="VNI-Avo" pitchFamily="2" charset="0"/>
              </a:rPr>
              <a:t>cao</a:t>
            </a:r>
            <a:r>
              <a:rPr lang="en-US" sz="12000" b="1" dirty="0">
                <a:solidFill>
                  <a:srgbClr val="FF0000"/>
                </a:solidFill>
                <a:latin typeface="VNI-Avo" pitchFamily="2" charset="0"/>
              </a:rPr>
              <a:t> </a:t>
            </a:r>
          </a:p>
          <a:p>
            <a:pPr lvl="0" algn="ctr"/>
            <a:r>
              <a:rPr lang="en-US" sz="12000" b="1" dirty="0" err="1">
                <a:solidFill>
                  <a:srgbClr val="00FF00"/>
                </a:solidFill>
                <a:latin typeface="VNI-Avo" pitchFamily="2" charset="0"/>
              </a:rPr>
              <a:t>öôùc</a:t>
            </a:r>
            <a:r>
              <a:rPr lang="en-US" sz="12000" b="1" dirty="0">
                <a:solidFill>
                  <a:srgbClr val="00FF00"/>
                </a:solidFill>
                <a:latin typeface="VNI-Avo" pitchFamily="2" charset="0"/>
              </a:rPr>
              <a:t> </a:t>
            </a:r>
            <a:r>
              <a:rPr lang="en-US" sz="12000" b="1" dirty="0" err="1">
                <a:solidFill>
                  <a:srgbClr val="7030A0"/>
                </a:solidFill>
                <a:latin typeface="VNI-Avo" pitchFamily="2" charset="0"/>
              </a:rPr>
              <a:t>mô</a:t>
            </a:r>
            <a:endParaRPr lang="en-US" sz="12000" b="1" dirty="0">
              <a:solidFill>
                <a:srgbClr val="7030A0"/>
              </a:solidFill>
              <a:latin typeface="VNI-Avo" pitchFamily="2" charset="0"/>
            </a:endParaRPr>
          </a:p>
        </p:txBody>
      </p:sp>
    </p:spTree>
    <p:extLst>
      <p:ext uri="{BB962C8B-B14F-4D97-AF65-F5344CB8AC3E}">
        <p14:creationId xmlns:p14="http://schemas.microsoft.com/office/powerpoint/2010/main" val="6957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nnong Tay Tuyên Truyền Tài Liệu Nền, Khinh Khí Cầu, Lá Xanh, Ba Nền Nông  Nghiệp Hình nền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636" y="0"/>
            <a:ext cx="12709525" cy="6773235"/>
          </a:xfrm>
          <a:prstGeom prst="rect">
            <a:avLst/>
          </a:prstGeom>
          <a:noFill/>
          <a:extLst>
            <a:ext uri="{909E8E84-426E-40DD-AFC4-6F175D3DCCD1}">
              <a14:hiddenFill xmlns:a14="http://schemas.microsoft.com/office/drawing/2010/main">
                <a:solidFill>
                  <a:srgbClr val="FFFFFF"/>
                </a:solidFill>
              </a14:hiddenFill>
            </a:ext>
          </a:extLst>
        </p:spPr>
      </p:pic>
      <p:pic>
        <p:nvPicPr>
          <p:cNvPr id="2" name="Kí hiệu sách - đọc">
            <a:extLst>
              <a:ext uri="{FF2B5EF4-FFF2-40B4-BE49-F238E27FC236}">
                <a16:creationId xmlns="" xmlns:a16="http://schemas.microsoft.com/office/drawing/2014/main" id="{81FAAED1-05F9-4773-B94E-2B7264D3BC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074" y="72182"/>
            <a:ext cx="1024499" cy="1008112"/>
          </a:xfrm>
          <a:prstGeom prst="rect">
            <a:avLst/>
          </a:prstGeom>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backgroundRemoval t="0" b="99282" l="4370" r="100000">
                        <a14:foregroundMark x1="42017" y1="21531" x2="37479" y2="59330"/>
                        <a14:foregroundMark x1="34790" y1="57895" x2="41681" y2="50239"/>
                        <a14:foregroundMark x1="33613" y1="55502" x2="43866" y2="54785"/>
                        <a14:foregroundMark x1="15294" y1="82536" x2="13782" y2="73445"/>
                        <a14:foregroundMark x1="11765" y1="75120" x2="16303" y2="82057"/>
                        <a14:foregroundMark x1="12269" y1="81340" x2="16303" y2="74641"/>
                        <a14:foregroundMark x1="36303" y1="95215" x2="47899" y2="89952"/>
                        <a14:foregroundMark x1="44202" y1="90670" x2="45210" y2="85407"/>
                      </a14:backgroundRemoval>
                    </a14:imgEffect>
                  </a14:imgLayer>
                </a14:imgProps>
              </a:ext>
              <a:ext uri="{28A0092B-C50C-407E-A947-70E740481C1C}">
                <a14:useLocalDpi xmlns:a14="http://schemas.microsoft.com/office/drawing/2010/main" val="0"/>
              </a:ext>
            </a:extLst>
          </a:blip>
          <a:srcRect l="8006" t="3616" r="1797" b="542"/>
          <a:stretch/>
        </p:blipFill>
        <p:spPr>
          <a:xfrm rot="21351869">
            <a:off x="-7063" y="3098328"/>
            <a:ext cx="4948926" cy="3694269"/>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9953" b="98341" l="5482" r="98837"/>
                    </a14:imgEffect>
                  </a14:imgLayer>
                </a14:imgProps>
              </a:ext>
              <a:ext uri="{28A0092B-C50C-407E-A947-70E740481C1C}">
                <a14:useLocalDpi xmlns:a14="http://schemas.microsoft.com/office/drawing/2010/main" val="0"/>
              </a:ext>
            </a:extLst>
          </a:blip>
          <a:stretch>
            <a:fillRect/>
          </a:stretch>
        </p:blipFill>
        <p:spPr>
          <a:xfrm rot="394461">
            <a:off x="7776913" y="2959768"/>
            <a:ext cx="5374810" cy="3767725"/>
          </a:xfrm>
          <a:prstGeom prst="rect">
            <a:avLst/>
          </a:prstGeom>
        </p:spPr>
      </p:pic>
      <p:grpSp>
        <p:nvGrpSpPr>
          <p:cNvPr id="6" name="Group 5"/>
          <p:cNvGrpSpPr/>
          <p:nvPr/>
        </p:nvGrpSpPr>
        <p:grpSpPr>
          <a:xfrm>
            <a:off x="1230386" y="754487"/>
            <a:ext cx="2008920" cy="1351717"/>
            <a:chOff x="1391838" y="85199"/>
            <a:chExt cx="2295319" cy="1503428"/>
          </a:xfrm>
        </p:grpSpPr>
        <p:pic>
          <p:nvPicPr>
            <p:cNvPr id="1028" name="Picture 4" descr="Origami PNG Images | Vecteurs et fichiers PSD | Téléchargement gratuit sur  Pngtre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67" b="90000" l="0" r="96833">
                          <a14:foregroundMark x1="85917" y1="30667" x2="91583" y2="39833"/>
                          <a14:foregroundMark x1="72667" y1="58083" x2="73250" y2="53583"/>
                          <a14:foregroundMark x1="92167" y1="42833" x2="92500" y2="4575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857" t="49206" r="40096" b="14467"/>
            <a:stretch/>
          </p:blipFill>
          <p:spPr bwMode="auto">
            <a:xfrm>
              <a:off x="1391838" y="126997"/>
              <a:ext cx="2295319" cy="1461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73081" y="85199"/>
              <a:ext cx="1243715" cy="102696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rgbClr val="00B050"/>
                  </a:solidFill>
                  <a:latin typeface="VNI-Avo" pitchFamily="2" charset="0"/>
                </a:rPr>
                <a:t>aên</a:t>
              </a:r>
              <a:endParaRPr lang="en-US" sz="5400" b="1" dirty="0">
                <a:solidFill>
                  <a:srgbClr val="00B050"/>
                </a:solidFill>
                <a:latin typeface="VNI-Avo" pitchFamily="2" charset="0"/>
              </a:endParaRPr>
            </a:p>
          </p:txBody>
        </p:sp>
      </p:grpSp>
      <p:grpSp>
        <p:nvGrpSpPr>
          <p:cNvPr id="7" name="Group 6"/>
          <p:cNvGrpSpPr/>
          <p:nvPr/>
        </p:nvGrpSpPr>
        <p:grpSpPr>
          <a:xfrm>
            <a:off x="1849795" y="1972984"/>
            <a:ext cx="2026935" cy="1642161"/>
            <a:chOff x="6080636" y="2129314"/>
            <a:chExt cx="2554551" cy="2182012"/>
          </a:xfrm>
        </p:grpSpPr>
        <p:pic>
          <p:nvPicPr>
            <p:cNvPr id="1030" name="Picture 6" descr="Paper Plane Icon Vector Illustration - Download Free Vectors, Clipart  Graphics &amp; Vector Ar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l="13885" t="16971" r="12059" b="19772"/>
            <a:stretch/>
          </p:blipFill>
          <p:spPr bwMode="auto">
            <a:xfrm rot="19853729">
              <a:off x="6080636" y="2129314"/>
              <a:ext cx="2554551" cy="21820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95063" y="2779597"/>
              <a:ext cx="1450336" cy="12268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a:solidFill>
                    <a:srgbClr val="FF0000"/>
                  </a:solidFill>
                  <a:latin typeface="VNI-Avo" pitchFamily="2" charset="0"/>
                </a:rPr>
                <a:t>an</a:t>
              </a:r>
            </a:p>
          </p:txBody>
        </p:sp>
      </p:grpSp>
      <p:grpSp>
        <p:nvGrpSpPr>
          <p:cNvPr id="8" name="Group 7"/>
          <p:cNvGrpSpPr/>
          <p:nvPr/>
        </p:nvGrpSpPr>
        <p:grpSpPr>
          <a:xfrm>
            <a:off x="3536223" y="476136"/>
            <a:ext cx="1851702" cy="1457150"/>
            <a:chOff x="4143157" y="597343"/>
            <a:chExt cx="2592289" cy="1728192"/>
          </a:xfrm>
        </p:grpSpPr>
        <p:pic>
          <p:nvPicPr>
            <p:cNvPr id="1032" name="Picture 8" descr="Hình ảnh Máy Bay Máy Bay Giấy Hoạt Hình Máy Bay Gấp Giấy, Máy Bay Bằng Tay,  Đường đơn Giản, Hình Dính miễn phí tải tập tin PNG PSDComment và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438" b="65781" l="9844" r="93906">
                          <a14:foregroundMark x1="13906" y1="24375" x2="48125" y2="51563"/>
                          <a14:foregroundMark x1="28281" y1="48594" x2="34063" y2="37813"/>
                          <a14:foregroundMark x1="28281" y1="24688" x2="64063" y2="33906"/>
                        </a14:backgroundRemoval>
                      </a14:imgEffect>
                    </a14:imgLayer>
                  </a14:imgProps>
                </a:ext>
                <a:ext uri="{28A0092B-C50C-407E-A947-70E740481C1C}">
                  <a14:useLocalDpi xmlns:a14="http://schemas.microsoft.com/office/drawing/2010/main" val="0"/>
                </a:ext>
              </a:extLst>
            </a:blip>
            <a:srcRect l="5684" t="13375" r="25533" b="40770"/>
            <a:stretch/>
          </p:blipFill>
          <p:spPr bwMode="auto">
            <a:xfrm rot="19214181">
              <a:off x="4143157" y="597343"/>
              <a:ext cx="2592289" cy="17281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0757" y="844088"/>
              <a:ext cx="1473349" cy="10950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chemeClr val="accent2">
                      <a:lumMod val="75000"/>
                    </a:schemeClr>
                  </a:solidFill>
                  <a:latin typeface="VNI-Avo" pitchFamily="2" charset="0"/>
                </a:rPr>
                <a:t>en</a:t>
              </a:r>
              <a:endParaRPr lang="en-US" sz="5400" b="1" dirty="0">
                <a:solidFill>
                  <a:schemeClr val="accent2">
                    <a:lumMod val="75000"/>
                  </a:schemeClr>
                </a:solidFill>
                <a:latin typeface="VNI-Avo" pitchFamily="2" charset="0"/>
              </a:endParaRPr>
            </a:p>
          </p:txBody>
        </p:sp>
      </p:grpSp>
      <p:grpSp>
        <p:nvGrpSpPr>
          <p:cNvPr id="9" name="Group 8"/>
          <p:cNvGrpSpPr/>
          <p:nvPr/>
        </p:nvGrpSpPr>
        <p:grpSpPr>
          <a:xfrm rot="1552952">
            <a:off x="4118456" y="2802335"/>
            <a:ext cx="1871199" cy="2136285"/>
            <a:chOff x="6052235" y="-359419"/>
            <a:chExt cx="1910653" cy="2217723"/>
          </a:xfrm>
        </p:grpSpPr>
        <p:pic>
          <p:nvPicPr>
            <p:cNvPr id="1034" name="Picture 10" descr="Hình ảnh Màu Xanh Máy Bay Giấy Máy Bay Giấy Màu Xanh Máy Bay Giấy Bay, Máy  Bay Giấy Hàng Ngày, Máy Bay Giấy Bay, Máy Vector và PNG với nền tro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438" b="90000" l="10000" r="94844"/>
                      </a14:imgEffect>
                    </a14:imgLayer>
                  </a14:imgProps>
                </a:ext>
                <a:ext uri="{28A0092B-C50C-407E-A947-70E740481C1C}">
                  <a14:useLocalDpi xmlns:a14="http://schemas.microsoft.com/office/drawing/2010/main" val="0"/>
                </a:ext>
              </a:extLst>
            </a:blip>
            <a:srcRect l="16715" t="21136" r="6505" b="12715"/>
            <a:stretch/>
          </p:blipFill>
          <p:spPr bwMode="auto">
            <a:xfrm rot="7940960" flipV="1">
              <a:off x="5898700" y="-205884"/>
              <a:ext cx="2217723" cy="19106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143850" y="276368"/>
              <a:ext cx="1176675" cy="9585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chemeClr val="accent4">
                      <a:lumMod val="75000"/>
                    </a:schemeClr>
                  </a:solidFill>
                  <a:latin typeface="VNI-Avo" pitchFamily="2" charset="0"/>
                </a:rPr>
                <a:t>aân</a:t>
              </a:r>
              <a:endParaRPr lang="en-US" sz="5400" b="1" dirty="0">
                <a:solidFill>
                  <a:schemeClr val="accent4">
                    <a:lumMod val="75000"/>
                  </a:schemeClr>
                </a:solidFill>
                <a:latin typeface="VNI-Avo" pitchFamily="2" charset="0"/>
              </a:endParaRPr>
            </a:p>
          </p:txBody>
        </p:sp>
      </p:grpSp>
      <p:grpSp>
        <p:nvGrpSpPr>
          <p:cNvPr id="11" name="Group 10"/>
          <p:cNvGrpSpPr/>
          <p:nvPr/>
        </p:nvGrpSpPr>
        <p:grpSpPr>
          <a:xfrm>
            <a:off x="4839889" y="1552740"/>
            <a:ext cx="1809974" cy="1725729"/>
            <a:chOff x="5007766" y="693215"/>
            <a:chExt cx="1963964" cy="1963963"/>
          </a:xfrm>
        </p:grpSpPr>
        <p:pic>
          <p:nvPicPr>
            <p:cNvPr id="1036" name="Picture 12" descr="Paper plane Airplane Origami, Paper airplane PNG clipart | free cliparts |  UIHer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412" b="97253" l="0" r="100000">
                          <a14:backgroundMark x1="23214" y1="4121" x2="67995" y2="38049"/>
                          <a14:backgroundMark x1="43544" y1="20330" x2="98077" y2="61676"/>
                          <a14:backgroundMark x1="35989" y1="94643" x2="81868" y2="73214"/>
                          <a14:backgroundMark x1="37775" y1="91896" x2="57143" y2="83791"/>
                          <a14:backgroundMark x1="83379" y1="72253" x2="99863" y2="64560"/>
                          <a14:backgroundMark x1="16758" y1="12363" x2="18269" y2="29121"/>
                          <a14:backgroundMark x1="19231" y1="29670" x2="19093" y2="25137"/>
                          <a14:backgroundMark x1="19093" y1="30632" x2="6319" y2="42445"/>
                          <a14:backgroundMark x1="23214" y1="57418" x2="28571" y2="87912"/>
                          <a14:backgroundMark x1="2473" y1="50549" x2="17582" y2="55907"/>
                        </a14:backgroundRemoval>
                      </a14:imgEffect>
                    </a14:imgLayer>
                  </a14:imgProps>
                </a:ext>
                <a:ext uri="{28A0092B-C50C-407E-A947-70E740481C1C}">
                  <a14:useLocalDpi xmlns:a14="http://schemas.microsoft.com/office/drawing/2010/main" val="0"/>
                </a:ext>
              </a:extLst>
            </a:blip>
            <a:srcRect/>
            <a:stretch>
              <a:fillRect/>
            </a:stretch>
          </p:blipFill>
          <p:spPr bwMode="auto">
            <a:xfrm rot="18703502">
              <a:off x="5007766" y="693215"/>
              <a:ext cx="1963963" cy="19639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324583" y="1044223"/>
              <a:ext cx="1268673"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rgbClr val="0070C0"/>
                  </a:solidFill>
                  <a:latin typeface="VNI-Avo" pitchFamily="2" charset="0"/>
                </a:rPr>
                <a:t>eân</a:t>
              </a:r>
              <a:endParaRPr lang="en-US" sz="5400" b="1" dirty="0">
                <a:solidFill>
                  <a:srgbClr val="0070C0"/>
                </a:solidFill>
                <a:latin typeface="VNI-Avo" pitchFamily="2" charset="0"/>
              </a:endParaRPr>
            </a:p>
          </p:txBody>
        </p:sp>
      </p:grpSp>
      <p:grpSp>
        <p:nvGrpSpPr>
          <p:cNvPr id="12" name="Group 11"/>
          <p:cNvGrpSpPr/>
          <p:nvPr/>
        </p:nvGrpSpPr>
        <p:grpSpPr>
          <a:xfrm>
            <a:off x="6008991" y="283186"/>
            <a:ext cx="2018598" cy="1375349"/>
            <a:chOff x="6610267" y="139228"/>
            <a:chExt cx="2018598" cy="1375349"/>
          </a:xfrm>
        </p:grpSpPr>
        <p:pic>
          <p:nvPicPr>
            <p:cNvPr id="21" name="Picture 8" descr="Hình ảnh Máy Bay Máy Bay Giấy Hoạt Hình Máy Bay Gấp Giấy, Máy Bay Bằng Tay,  Đường đơn Giản, Hình Dính miễn phí tải tập tin PNG PSDComment và Vecto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8438" b="65781" l="9844" r="93906">
                          <a14:foregroundMark x1="13906" y1="24375" x2="48125" y2="51563"/>
                          <a14:foregroundMark x1="28281" y1="48594" x2="34063" y2="37813"/>
                          <a14:foregroundMark x1="28281" y1="24688" x2="64063" y2="33906"/>
                        </a14:backgroundRemoval>
                      </a14:imgEffect>
                    </a14:imgLayer>
                  </a14:imgProps>
                </a:ext>
                <a:ext uri="{28A0092B-C50C-407E-A947-70E740481C1C}">
                  <a14:useLocalDpi xmlns:a14="http://schemas.microsoft.com/office/drawing/2010/main" val="0"/>
                </a:ext>
              </a:extLst>
            </a:blip>
            <a:srcRect l="5684" t="13375" r="25533" b="40770"/>
            <a:stretch/>
          </p:blipFill>
          <p:spPr bwMode="auto">
            <a:xfrm rot="19214181">
              <a:off x="6610267" y="159029"/>
              <a:ext cx="2018598" cy="135554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036762" y="139228"/>
              <a:ext cx="105804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rgbClr val="C259FD"/>
                  </a:solidFill>
                  <a:latin typeface="VNI-Avo" pitchFamily="2" charset="0"/>
                </a:rPr>
                <a:t>ôn</a:t>
              </a:r>
              <a:endParaRPr lang="en-US" sz="5400" b="1" dirty="0">
                <a:solidFill>
                  <a:srgbClr val="C259FD"/>
                </a:solidFill>
                <a:latin typeface="VNI-Avo" pitchFamily="2" charset="0"/>
              </a:endParaRPr>
            </a:p>
          </p:txBody>
        </p:sp>
      </p:grpSp>
      <p:grpSp>
        <p:nvGrpSpPr>
          <p:cNvPr id="14" name="Group 13"/>
          <p:cNvGrpSpPr/>
          <p:nvPr/>
        </p:nvGrpSpPr>
        <p:grpSpPr>
          <a:xfrm>
            <a:off x="6904547" y="1133985"/>
            <a:ext cx="2282241" cy="1944438"/>
            <a:chOff x="6538072" y="1278733"/>
            <a:chExt cx="2282241" cy="1944438"/>
          </a:xfrm>
        </p:grpSpPr>
        <p:pic>
          <p:nvPicPr>
            <p:cNvPr id="24" name="Picture 6" descr="Paper Plane Icon Vector Illustration - Download Free Vectors, Clipart  Graphics &amp; Vector Ar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l="13885" t="16971" r="12059" b="19772"/>
            <a:stretch/>
          </p:blipFill>
          <p:spPr bwMode="auto">
            <a:xfrm rot="19853729">
              <a:off x="6538072" y="1278733"/>
              <a:ext cx="2282241" cy="19444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19668149">
              <a:off x="6952231" y="1913892"/>
              <a:ext cx="107875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a:solidFill>
                    <a:srgbClr val="FF0000"/>
                  </a:solidFill>
                  <a:latin typeface="VNI-Avo" pitchFamily="2" charset="0"/>
                </a:rPr>
                <a:t>un</a:t>
              </a:r>
            </a:p>
          </p:txBody>
        </p:sp>
      </p:grpSp>
      <p:grpSp>
        <p:nvGrpSpPr>
          <p:cNvPr id="15" name="Group 14"/>
          <p:cNvGrpSpPr/>
          <p:nvPr/>
        </p:nvGrpSpPr>
        <p:grpSpPr>
          <a:xfrm>
            <a:off x="8858014" y="224315"/>
            <a:ext cx="1738093" cy="1738092"/>
            <a:chOff x="8047130" y="-22601"/>
            <a:chExt cx="1738093" cy="1738092"/>
          </a:xfrm>
        </p:grpSpPr>
        <p:pic>
          <p:nvPicPr>
            <p:cNvPr id="27" name="Picture 12" descr="Paper plane Airplane Origami, Paper airplane PNG clipart | free cliparts |  UIHer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412" b="97253" l="0" r="100000">
                          <a14:backgroundMark x1="23214" y1="4121" x2="67995" y2="38049"/>
                          <a14:backgroundMark x1="43544" y1="20330" x2="98077" y2="61676"/>
                          <a14:backgroundMark x1="35989" y1="94643" x2="81868" y2="73214"/>
                          <a14:backgroundMark x1="37775" y1="91896" x2="57143" y2="83791"/>
                          <a14:backgroundMark x1="83379" y1="72253" x2="99863" y2="64560"/>
                          <a14:backgroundMark x1="16758" y1="12363" x2="18269" y2="29121"/>
                          <a14:backgroundMark x1="19231" y1="29670" x2="19093" y2="25137"/>
                          <a14:backgroundMark x1="19093" y1="30632" x2="6319" y2="42445"/>
                          <a14:backgroundMark x1="23214" y1="57418" x2="28571" y2="87912"/>
                          <a14:backgroundMark x1="2473" y1="50549" x2="17582" y2="55907"/>
                        </a14:backgroundRemoval>
                      </a14:imgEffect>
                    </a14:imgLayer>
                  </a14:imgProps>
                </a:ext>
                <a:ext uri="{28A0092B-C50C-407E-A947-70E740481C1C}">
                  <a14:useLocalDpi xmlns:a14="http://schemas.microsoft.com/office/drawing/2010/main" val="0"/>
                </a:ext>
              </a:extLst>
            </a:blip>
            <a:srcRect/>
            <a:stretch>
              <a:fillRect/>
            </a:stretch>
          </p:blipFill>
          <p:spPr bwMode="auto">
            <a:xfrm rot="18703502">
              <a:off x="8047131" y="-22602"/>
              <a:ext cx="1738092" cy="173809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481114" y="224238"/>
              <a:ext cx="83422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a:solidFill>
                    <a:schemeClr val="accent2">
                      <a:lumMod val="75000"/>
                    </a:schemeClr>
                  </a:solidFill>
                  <a:latin typeface="VNI-Avo" pitchFamily="2" charset="0"/>
                </a:rPr>
                <a:t>in</a:t>
              </a:r>
            </a:p>
          </p:txBody>
        </p:sp>
      </p:grpSp>
      <p:grpSp>
        <p:nvGrpSpPr>
          <p:cNvPr id="17" name="Group 16"/>
          <p:cNvGrpSpPr/>
          <p:nvPr/>
        </p:nvGrpSpPr>
        <p:grpSpPr>
          <a:xfrm>
            <a:off x="7020020" y="3479157"/>
            <a:ext cx="2295319" cy="1461630"/>
            <a:chOff x="7768517" y="3050589"/>
            <a:chExt cx="2295319" cy="1461630"/>
          </a:xfrm>
        </p:grpSpPr>
        <p:pic>
          <p:nvPicPr>
            <p:cNvPr id="31" name="Picture 4" descr="Origami PNG Images | Vecteurs et fichiers PSD | Téléchargement gratuit sur  Pngtre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167" b="90000" l="0" r="96833">
                          <a14:foregroundMark x1="85917" y1="30667" x2="91583" y2="39833"/>
                          <a14:foregroundMark x1="72667" y1="58083" x2="73250" y2="53583"/>
                          <a14:foregroundMark x1="92167" y1="42833" x2="92500" y2="4575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857" t="49206" r="40096" b="14467"/>
            <a:stretch/>
          </p:blipFill>
          <p:spPr bwMode="auto">
            <a:xfrm>
              <a:off x="7768517" y="3050589"/>
              <a:ext cx="2295319" cy="146163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431099" y="3107219"/>
              <a:ext cx="107454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a:solidFill>
                    <a:srgbClr val="FF0000"/>
                  </a:solidFill>
                  <a:latin typeface="VNI-Avo" pitchFamily="2" charset="0"/>
                </a:rPr>
                <a:t>on</a:t>
              </a:r>
            </a:p>
          </p:txBody>
        </p:sp>
      </p:grpSp>
      <p:grpSp>
        <p:nvGrpSpPr>
          <p:cNvPr id="18" name="Group 17"/>
          <p:cNvGrpSpPr/>
          <p:nvPr/>
        </p:nvGrpSpPr>
        <p:grpSpPr>
          <a:xfrm>
            <a:off x="9336813" y="1947588"/>
            <a:ext cx="2136285" cy="1871199"/>
            <a:chOff x="9586141" y="1497900"/>
            <a:chExt cx="2136285" cy="1871199"/>
          </a:xfrm>
        </p:grpSpPr>
        <p:pic>
          <p:nvPicPr>
            <p:cNvPr id="34" name="Picture 10" descr="Hình ảnh Màu Xanh Máy Bay Giấy Máy Bay Giấy Màu Xanh Máy Bay Giấy Bay, Máy  Bay Giấy Hàng Ngày, Máy Bay Giấy Bay, Máy Vector và PNG với nền tro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438" b="90000" l="10000" r="94844"/>
                      </a14:imgEffect>
                    </a14:imgLayer>
                  </a14:imgProps>
                </a:ext>
                <a:ext uri="{28A0092B-C50C-407E-A947-70E740481C1C}">
                  <a14:useLocalDpi xmlns:a14="http://schemas.microsoft.com/office/drawing/2010/main" val="0"/>
                </a:ext>
              </a:extLst>
            </a:blip>
            <a:srcRect l="16715" t="21136" r="6505" b="12715"/>
            <a:stretch/>
          </p:blipFill>
          <p:spPr bwMode="auto">
            <a:xfrm rot="9493912" flipV="1">
              <a:off x="9586141" y="1497900"/>
              <a:ext cx="2136285" cy="187119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rot="1552952">
              <a:off x="9999954" y="1913740"/>
              <a:ext cx="118626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5400" b="1" dirty="0" err="1">
                  <a:solidFill>
                    <a:srgbClr val="00B050"/>
                  </a:solidFill>
                  <a:latin typeface="VNI-Avo" pitchFamily="2" charset="0"/>
                </a:rPr>
                <a:t>oân</a:t>
              </a:r>
              <a:endParaRPr lang="en-US" sz="5400" b="1" dirty="0">
                <a:solidFill>
                  <a:srgbClr val="00B050"/>
                </a:solidFill>
                <a:latin typeface="VNI-Avo" pitchFamily="2" charset="0"/>
              </a:endParaRPr>
            </a:p>
          </p:txBody>
        </p:sp>
      </p:grpSp>
    </p:spTree>
    <p:extLst>
      <p:ext uri="{BB962C8B-B14F-4D97-AF65-F5344CB8AC3E}">
        <p14:creationId xmlns:p14="http://schemas.microsoft.com/office/powerpoint/2010/main" val="2603410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2523E-6 -2.90807E-6 L -0.31764 -0.11139 " pathEditMode="relative" rAng="0" ptsTypes="AA">
                                      <p:cBhvr>
                                        <p:cTn id="6" dur="2000" fill="hold"/>
                                        <p:tgtEl>
                                          <p:spTgt spid="6"/>
                                        </p:tgtEl>
                                        <p:attrNameLst>
                                          <p:attrName>ppt_x</p:attrName>
                                          <p:attrName>ppt_y</p:attrName>
                                        </p:attrNameLst>
                                      </p:cBhvr>
                                      <p:rCtr x="-15888" y="-5582"/>
                                    </p:animMotion>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83138E-6 -1.21951E-6 L -0.34049 -0.04761 " pathEditMode="relative" rAng="0" ptsTypes="AA">
                                      <p:cBhvr>
                                        <p:cTn id="11" dur="2000" fill="hold"/>
                                        <p:tgtEl>
                                          <p:spTgt spid="7"/>
                                        </p:tgtEl>
                                        <p:attrNameLst>
                                          <p:attrName>ppt_x</p:attrName>
                                          <p:attrName>ppt_y</p:attrName>
                                        </p:attrNameLst>
                                      </p:cBhvr>
                                      <p:rCtr x="-17025" y="-2392"/>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90107E-6 -4.18386E-6 L -0.47002 0.09076 " pathEditMode="relative" rAng="0" ptsTypes="AA">
                                      <p:cBhvr>
                                        <p:cTn id="16" dur="2000" fill="hold"/>
                                        <p:tgtEl>
                                          <p:spTgt spid="8"/>
                                        </p:tgtEl>
                                        <p:attrNameLst>
                                          <p:attrName>ppt_x</p:attrName>
                                          <p:attrName>ppt_y</p:attrName>
                                        </p:attrNameLst>
                                      </p:cBhvr>
                                      <p:rCtr x="-23507" y="4526"/>
                                    </p:animMotion>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002E-6 -4.67167E-6 L -0.48314 -0.56308 " pathEditMode="relative" rAng="0" ptsTypes="AA">
                                      <p:cBhvr>
                                        <p:cTn id="21" dur="2000" fill="hold"/>
                                        <p:tgtEl>
                                          <p:spTgt spid="9"/>
                                        </p:tgtEl>
                                        <p:attrNameLst>
                                          <p:attrName>ppt_x</p:attrName>
                                          <p:attrName>ppt_y</p:attrName>
                                        </p:attrNameLst>
                                      </p:cBhvr>
                                      <p:rCtr x="-24157" y="-28166"/>
                                    </p:animMotion>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86885E-6 -5.81614E-7 L 0.24344 -0.44325 " pathEditMode="relative" rAng="0" ptsTypes="AA">
                                      <p:cBhvr>
                                        <p:cTn id="26" dur="2000" fill="hold"/>
                                        <p:tgtEl>
                                          <p:spTgt spid="11"/>
                                        </p:tgtEl>
                                        <p:attrNameLst>
                                          <p:attrName>ppt_x</p:attrName>
                                          <p:attrName>ppt_y</p:attrName>
                                        </p:attrNameLst>
                                      </p:cBhvr>
                                      <p:rCtr x="12166" y="-22162"/>
                                    </p:animMotion>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979E-6 -2.87054E-6 L -0.60754 -0.13063 " pathEditMode="relative" rAng="0" ptsTypes="AA">
                                      <p:cBhvr>
                                        <p:cTn id="31" dur="2000" fill="hold"/>
                                        <p:tgtEl>
                                          <p:spTgt spid="12"/>
                                        </p:tgtEl>
                                        <p:attrNameLst>
                                          <p:attrName>ppt_x</p:attrName>
                                          <p:attrName>ppt_y</p:attrName>
                                        </p:attrNameLst>
                                      </p:cBhvr>
                                      <p:rCtr x="-30377" y="-6543"/>
                                    </p:animMotion>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8.99326E-7 -2.19512E-6 L -0.54072 -0.52533 " pathEditMode="relative" rAng="0" ptsTypes="AA">
                                      <p:cBhvr>
                                        <p:cTn id="36" dur="2000" fill="hold"/>
                                        <p:tgtEl>
                                          <p:spTgt spid="14"/>
                                        </p:tgtEl>
                                        <p:attrNameLst>
                                          <p:attrName>ppt_x</p:attrName>
                                          <p:attrName>ppt_y</p:attrName>
                                        </p:attrNameLst>
                                      </p:cBhvr>
                                      <p:rCtr x="-27042" y="-26266"/>
                                    </p:animMotion>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89458E-6 -4.74672E-6 L -0.85873 -0.32293 " pathEditMode="relative" rAng="0" ptsTypes="AA">
                                      <p:cBhvr>
                                        <p:cTn id="41" dur="2000" fill="hold"/>
                                        <p:tgtEl>
                                          <p:spTgt spid="17"/>
                                        </p:tgtEl>
                                        <p:attrNameLst>
                                          <p:attrName>ppt_x</p:attrName>
                                          <p:attrName>ppt_y</p:attrName>
                                        </p:attrNameLst>
                                      </p:cBhvr>
                                      <p:rCtr x="-42943" y="-16159"/>
                                    </p:animMotion>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68474E-6 -1.57598E-6 L -0.59581 -0.50281 " pathEditMode="relative" rAng="0" ptsTypes="AA">
                                      <p:cBhvr>
                                        <p:cTn id="46" dur="2000" fill="hold"/>
                                        <p:tgtEl>
                                          <p:spTgt spid="18"/>
                                        </p:tgtEl>
                                        <p:attrNameLst>
                                          <p:attrName>ppt_x</p:attrName>
                                          <p:attrName>ppt_y</p:attrName>
                                        </p:attrNameLst>
                                      </p:cBhvr>
                                      <p:rCtr x="-29790" y="-25141"/>
                                    </p:animMotion>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89458E-6 0 L 0.23483 -0.26853 " pathEditMode="relative" rAng="0" ptsTypes="AA">
                                      <p:cBhvr>
                                        <p:cTn id="51" dur="2000" fill="hold"/>
                                        <p:tgtEl>
                                          <p:spTgt spid="15"/>
                                        </p:tgtEl>
                                        <p:attrNameLst>
                                          <p:attrName>ppt_x</p:attrName>
                                          <p:attrName>ppt_y</p:attrName>
                                        </p:attrNameLst>
                                      </p:cBhvr>
                                      <p:rCtr x="11741" y="-13415"/>
                                    </p:animMotion>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709525" cy="6790212"/>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325599" y="-370255"/>
            <a:ext cx="3988860" cy="3524078"/>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8887900" y="3068622"/>
            <a:ext cx="4236598" cy="3742950"/>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5608276" y="3094440"/>
            <a:ext cx="4292358" cy="3792212"/>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2623005" y="3121300"/>
            <a:ext cx="3988860" cy="3524078"/>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389102" y="2880494"/>
            <a:ext cx="3988860" cy="3524078"/>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5852242" y="-416208"/>
            <a:ext cx="3988860" cy="3524078"/>
          </a:xfrm>
          <a:prstGeom prst="rect">
            <a:avLst/>
          </a:prstGeom>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9150686" y="-476816"/>
            <a:ext cx="3988860" cy="3524078"/>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308" r="90000">
                        <a14:foregroundMark x1="32000" y1="39231" x2="36692" y2="43077"/>
                        <a14:backgroundMark x1="24538" y1="65538" x2="34077" y2="87231"/>
                        <a14:backgroundMark x1="34462" y1="84154" x2="90077" y2="84154"/>
                      </a14:backgroundRemoval>
                    </a14:imgEffect>
                  </a14:imgLayer>
                </a14:imgProps>
              </a:ext>
              <a:ext uri="{28A0092B-C50C-407E-A947-70E740481C1C}">
                <a14:useLocalDpi xmlns:a14="http://schemas.microsoft.com/office/drawing/2010/main" val="0"/>
              </a:ext>
            </a:extLst>
          </a:blip>
          <a:stretch>
            <a:fillRect/>
          </a:stretch>
        </p:blipFill>
        <p:spPr>
          <a:xfrm>
            <a:off x="2641914" y="-442672"/>
            <a:ext cx="3988860" cy="3524078"/>
          </a:xfrm>
          <a:prstGeom prst="rect">
            <a:avLst/>
          </a:prstGeom>
        </p:spPr>
      </p:pic>
      <p:sp>
        <p:nvSpPr>
          <p:cNvPr id="3" name="TextBox 2"/>
          <p:cNvSpPr txBox="1"/>
          <p:nvPr/>
        </p:nvSpPr>
        <p:spPr>
          <a:xfrm>
            <a:off x="49302" y="5113540"/>
            <a:ext cx="3019038" cy="851772"/>
          </a:xfrm>
          <a:prstGeom prst="rect">
            <a:avLst/>
          </a:prstGeom>
          <a:solidFill>
            <a:srgbClr val="FEB0F3"/>
          </a:solidFill>
        </p:spPr>
        <p:txBody>
          <a:bodyPr wrap="square" rtlCol="0">
            <a:spAutoFit/>
          </a:bodyPr>
          <a:lstStyle/>
          <a:p>
            <a:pPr defTabSz="902513"/>
            <a:r>
              <a:rPr lang="en-US" sz="4935" dirty="0" err="1">
                <a:solidFill>
                  <a:prstClr val="black"/>
                </a:solidFill>
                <a:latin typeface="VNI-Avo" pitchFamily="2" charset="0"/>
              </a:rPr>
              <a:t>baøn</a:t>
            </a:r>
            <a:r>
              <a:rPr lang="en-US" sz="4935" dirty="0">
                <a:solidFill>
                  <a:prstClr val="black"/>
                </a:solidFill>
                <a:latin typeface="VNI-Avo" pitchFamily="2" charset="0"/>
              </a:rPr>
              <a:t> </a:t>
            </a:r>
            <a:r>
              <a:rPr lang="en-US" sz="4935" dirty="0" err="1">
                <a:solidFill>
                  <a:prstClr val="black"/>
                </a:solidFill>
                <a:latin typeface="VNI-Avo" pitchFamily="2" charset="0"/>
              </a:rPr>
              <a:t>troøn</a:t>
            </a:r>
            <a:endParaRPr lang="en-US" sz="4935" dirty="0">
              <a:solidFill>
                <a:prstClr val="black"/>
              </a:solidFill>
              <a:latin typeface="VNI-Avo" pitchFamily="2" charset="0"/>
            </a:endParaRPr>
          </a:p>
        </p:txBody>
      </p:sp>
      <p:sp>
        <p:nvSpPr>
          <p:cNvPr id="12" name="TextBox 11"/>
          <p:cNvSpPr txBox="1"/>
          <p:nvPr/>
        </p:nvSpPr>
        <p:spPr>
          <a:xfrm>
            <a:off x="325892" y="1535986"/>
            <a:ext cx="2754362" cy="851772"/>
          </a:xfrm>
          <a:prstGeom prst="rect">
            <a:avLst/>
          </a:prstGeom>
          <a:solidFill>
            <a:srgbClr val="00B0F0"/>
          </a:solidFill>
        </p:spPr>
        <p:txBody>
          <a:bodyPr wrap="square" rtlCol="0">
            <a:spAutoFit/>
          </a:bodyPr>
          <a:lstStyle/>
          <a:p>
            <a:pPr defTabSz="902513"/>
            <a:r>
              <a:rPr lang="en-US" sz="4935" dirty="0">
                <a:solidFill>
                  <a:prstClr val="black"/>
                </a:solidFill>
                <a:latin typeface="VNI-Avo" pitchFamily="2" charset="0"/>
              </a:rPr>
              <a:t>tin </a:t>
            </a:r>
            <a:r>
              <a:rPr lang="en-US" sz="4935" dirty="0" err="1">
                <a:solidFill>
                  <a:prstClr val="black"/>
                </a:solidFill>
                <a:latin typeface="VNI-Avo" pitchFamily="2" charset="0"/>
              </a:rPr>
              <a:t>nhaén</a:t>
            </a:r>
            <a:endParaRPr lang="en-US" sz="4935" dirty="0">
              <a:solidFill>
                <a:prstClr val="black"/>
              </a:solidFill>
              <a:latin typeface="VNI-Avo" pitchFamily="2" charset="0"/>
            </a:endParaRPr>
          </a:p>
        </p:txBody>
      </p:sp>
      <p:sp>
        <p:nvSpPr>
          <p:cNvPr id="13" name="TextBox 12"/>
          <p:cNvSpPr txBox="1"/>
          <p:nvPr/>
        </p:nvSpPr>
        <p:spPr>
          <a:xfrm>
            <a:off x="3382366" y="1535986"/>
            <a:ext cx="2754362" cy="851772"/>
          </a:xfrm>
          <a:prstGeom prst="rect">
            <a:avLst/>
          </a:prstGeom>
          <a:solidFill>
            <a:schemeClr val="accent2">
              <a:lumMod val="75000"/>
            </a:schemeClr>
          </a:solidFill>
        </p:spPr>
        <p:txBody>
          <a:bodyPr wrap="square" rtlCol="0">
            <a:spAutoFit/>
          </a:bodyPr>
          <a:lstStyle/>
          <a:p>
            <a:pPr defTabSz="902513"/>
            <a:r>
              <a:rPr lang="en-US" sz="4935" dirty="0" err="1">
                <a:solidFill>
                  <a:prstClr val="black"/>
                </a:solidFill>
                <a:latin typeface="VNI-Avo" pitchFamily="2" charset="0"/>
              </a:rPr>
              <a:t>thôï</a:t>
            </a:r>
            <a:r>
              <a:rPr lang="en-US" sz="4935" dirty="0">
                <a:solidFill>
                  <a:prstClr val="black"/>
                </a:solidFill>
                <a:latin typeface="VNI-Avo" pitchFamily="2" charset="0"/>
              </a:rPr>
              <a:t> </a:t>
            </a:r>
            <a:r>
              <a:rPr lang="en-US" sz="4935" dirty="0" err="1">
                <a:solidFill>
                  <a:prstClr val="black"/>
                </a:solidFill>
                <a:latin typeface="VNI-Avo" pitchFamily="2" charset="0"/>
              </a:rPr>
              <a:t>laën</a:t>
            </a:r>
            <a:endParaRPr lang="en-US" sz="4935" dirty="0">
              <a:solidFill>
                <a:prstClr val="black"/>
              </a:solidFill>
              <a:latin typeface="VNI-Avo" pitchFamily="2" charset="0"/>
            </a:endParaRPr>
          </a:p>
        </p:txBody>
      </p:sp>
      <p:sp>
        <p:nvSpPr>
          <p:cNvPr id="14" name="TextBox 13"/>
          <p:cNvSpPr txBox="1"/>
          <p:nvPr/>
        </p:nvSpPr>
        <p:spPr>
          <a:xfrm>
            <a:off x="6361728" y="1535986"/>
            <a:ext cx="3400022" cy="851772"/>
          </a:xfrm>
          <a:prstGeom prst="rect">
            <a:avLst/>
          </a:prstGeom>
          <a:solidFill>
            <a:schemeClr val="tx2">
              <a:lumMod val="40000"/>
              <a:lumOff val="60000"/>
            </a:schemeClr>
          </a:solidFill>
        </p:spPr>
        <p:txBody>
          <a:bodyPr wrap="square" rtlCol="0">
            <a:spAutoFit/>
          </a:bodyPr>
          <a:lstStyle/>
          <a:p>
            <a:pPr defTabSz="902513"/>
            <a:r>
              <a:rPr lang="en-US" sz="4935" dirty="0">
                <a:solidFill>
                  <a:prstClr val="black"/>
                </a:solidFill>
                <a:latin typeface="VNI-Avo" pitchFamily="2" charset="0"/>
              </a:rPr>
              <a:t>con </a:t>
            </a:r>
            <a:r>
              <a:rPr lang="en-US" sz="4935" dirty="0" err="1">
                <a:solidFill>
                  <a:prstClr val="black"/>
                </a:solidFill>
                <a:latin typeface="VNI-Avo" pitchFamily="2" charset="0"/>
              </a:rPr>
              <a:t>choàn</a:t>
            </a:r>
            <a:endParaRPr lang="en-US" sz="4935" dirty="0">
              <a:solidFill>
                <a:prstClr val="black"/>
              </a:solidFill>
              <a:latin typeface="VNI-Avo" pitchFamily="2" charset="0"/>
            </a:endParaRPr>
          </a:p>
        </p:txBody>
      </p:sp>
      <p:sp>
        <p:nvSpPr>
          <p:cNvPr id="15" name="TextBox 14"/>
          <p:cNvSpPr txBox="1"/>
          <p:nvPr/>
        </p:nvSpPr>
        <p:spPr>
          <a:xfrm>
            <a:off x="9956301" y="1542685"/>
            <a:ext cx="2592288" cy="851772"/>
          </a:xfrm>
          <a:prstGeom prst="rect">
            <a:avLst/>
          </a:prstGeom>
          <a:solidFill>
            <a:schemeClr val="accent6">
              <a:lumMod val="40000"/>
              <a:lumOff val="60000"/>
            </a:schemeClr>
          </a:solidFill>
        </p:spPr>
        <p:txBody>
          <a:bodyPr wrap="square" rtlCol="0">
            <a:spAutoFit/>
          </a:bodyPr>
          <a:lstStyle/>
          <a:p>
            <a:pPr defTabSz="902513"/>
            <a:r>
              <a:rPr lang="en-US" sz="4935" dirty="0" err="1">
                <a:solidFill>
                  <a:prstClr val="black"/>
                </a:solidFill>
                <a:latin typeface="VNI-Avo" pitchFamily="2" charset="0"/>
              </a:rPr>
              <a:t>teân</a:t>
            </a:r>
            <a:r>
              <a:rPr lang="en-US" sz="4935" dirty="0">
                <a:solidFill>
                  <a:prstClr val="black"/>
                </a:solidFill>
                <a:latin typeface="VNI-Avo" pitchFamily="2" charset="0"/>
              </a:rPr>
              <a:t> </a:t>
            </a:r>
            <a:r>
              <a:rPr lang="en-US" sz="4935" dirty="0" err="1">
                <a:solidFill>
                  <a:prstClr val="black"/>
                </a:solidFill>
                <a:latin typeface="VNI-Avo" pitchFamily="2" charset="0"/>
              </a:rPr>
              <a:t>goïi</a:t>
            </a:r>
            <a:endParaRPr lang="en-US" sz="4935" dirty="0">
              <a:solidFill>
                <a:prstClr val="black"/>
              </a:solidFill>
              <a:latin typeface="VNI-Avo" pitchFamily="2" charset="0"/>
            </a:endParaRPr>
          </a:p>
        </p:txBody>
      </p:sp>
      <p:sp>
        <p:nvSpPr>
          <p:cNvPr id="16" name="TextBox 15"/>
          <p:cNvSpPr txBox="1"/>
          <p:nvPr/>
        </p:nvSpPr>
        <p:spPr>
          <a:xfrm>
            <a:off x="3263716" y="5112742"/>
            <a:ext cx="3091046" cy="851772"/>
          </a:xfrm>
          <a:prstGeom prst="rect">
            <a:avLst/>
          </a:prstGeom>
          <a:solidFill>
            <a:srgbClr val="FFFF00"/>
          </a:solidFill>
        </p:spPr>
        <p:txBody>
          <a:bodyPr wrap="square" rtlCol="0">
            <a:spAutoFit/>
          </a:bodyPr>
          <a:lstStyle/>
          <a:p>
            <a:pPr defTabSz="902513"/>
            <a:r>
              <a:rPr lang="en-US" sz="4935" dirty="0" err="1">
                <a:solidFill>
                  <a:prstClr val="black"/>
                </a:solidFill>
                <a:latin typeface="VNI-Avo" pitchFamily="2" charset="0"/>
              </a:rPr>
              <a:t>baïn</a:t>
            </a:r>
            <a:r>
              <a:rPr lang="en-US" sz="4935" dirty="0">
                <a:solidFill>
                  <a:prstClr val="black"/>
                </a:solidFill>
                <a:latin typeface="VNI-Avo" pitchFamily="2" charset="0"/>
              </a:rPr>
              <a:t> </a:t>
            </a:r>
            <a:r>
              <a:rPr lang="en-US" sz="4935" dirty="0" err="1">
                <a:solidFill>
                  <a:prstClr val="black"/>
                </a:solidFill>
                <a:latin typeface="VNI-Avo" pitchFamily="2" charset="0"/>
              </a:rPr>
              <a:t>thaân</a:t>
            </a:r>
            <a:endParaRPr lang="en-US" sz="4935" dirty="0">
              <a:solidFill>
                <a:prstClr val="black"/>
              </a:solidFill>
              <a:latin typeface="VNI-Avo" pitchFamily="2" charset="0"/>
            </a:endParaRPr>
          </a:p>
        </p:txBody>
      </p:sp>
      <p:sp>
        <p:nvSpPr>
          <p:cNvPr id="17" name="TextBox 16"/>
          <p:cNvSpPr txBox="1"/>
          <p:nvPr/>
        </p:nvSpPr>
        <p:spPr>
          <a:xfrm>
            <a:off x="6596674" y="5112742"/>
            <a:ext cx="2803014" cy="851772"/>
          </a:xfrm>
          <a:prstGeom prst="rect">
            <a:avLst/>
          </a:prstGeom>
          <a:solidFill>
            <a:schemeClr val="accent4">
              <a:lumMod val="20000"/>
              <a:lumOff val="80000"/>
            </a:schemeClr>
          </a:solidFill>
        </p:spPr>
        <p:txBody>
          <a:bodyPr wrap="square" rtlCol="0">
            <a:spAutoFit/>
          </a:bodyPr>
          <a:lstStyle/>
          <a:p>
            <a:pPr defTabSz="902513"/>
            <a:r>
              <a:rPr lang="en-US" sz="4935" dirty="0" err="1">
                <a:solidFill>
                  <a:prstClr val="black"/>
                </a:solidFill>
                <a:latin typeface="VNI-Avo" pitchFamily="2" charset="0"/>
              </a:rPr>
              <a:t>goã</a:t>
            </a:r>
            <a:r>
              <a:rPr lang="en-US" sz="4935" dirty="0">
                <a:solidFill>
                  <a:prstClr val="black"/>
                </a:solidFill>
                <a:latin typeface="VNI-Avo" pitchFamily="2" charset="0"/>
              </a:rPr>
              <a:t> </a:t>
            </a:r>
            <a:r>
              <a:rPr lang="en-US" sz="4935" dirty="0" err="1">
                <a:solidFill>
                  <a:prstClr val="black"/>
                </a:solidFill>
                <a:latin typeface="VNI-Avo" pitchFamily="2" charset="0"/>
              </a:rPr>
              <a:t>mun</a:t>
            </a:r>
            <a:endParaRPr lang="en-US" sz="4935" dirty="0">
              <a:solidFill>
                <a:prstClr val="black"/>
              </a:solidFill>
              <a:latin typeface="VNI-Avo" pitchFamily="2" charset="0"/>
            </a:endParaRPr>
          </a:p>
        </p:txBody>
      </p:sp>
      <p:sp>
        <p:nvSpPr>
          <p:cNvPr id="18" name="TextBox 17"/>
          <p:cNvSpPr txBox="1"/>
          <p:nvPr/>
        </p:nvSpPr>
        <p:spPr>
          <a:xfrm>
            <a:off x="9638300" y="5112742"/>
            <a:ext cx="2803014" cy="851772"/>
          </a:xfrm>
          <a:prstGeom prst="rect">
            <a:avLst/>
          </a:prstGeom>
          <a:solidFill>
            <a:srgbClr val="9EF3FC"/>
          </a:solidFill>
        </p:spPr>
        <p:txBody>
          <a:bodyPr wrap="square" rtlCol="0">
            <a:spAutoFit/>
          </a:bodyPr>
          <a:lstStyle/>
          <a:p>
            <a:pPr defTabSz="902513"/>
            <a:r>
              <a:rPr lang="en-US" sz="4935" dirty="0" err="1">
                <a:solidFill>
                  <a:prstClr val="black"/>
                </a:solidFill>
                <a:latin typeface="VNI-Avo" pitchFamily="2" charset="0"/>
              </a:rPr>
              <a:t>lôøi</a:t>
            </a:r>
            <a:r>
              <a:rPr lang="en-US" sz="4935" dirty="0">
                <a:solidFill>
                  <a:prstClr val="black"/>
                </a:solidFill>
                <a:latin typeface="VNI-Avo" pitchFamily="2" charset="0"/>
              </a:rPr>
              <a:t> </a:t>
            </a:r>
            <a:r>
              <a:rPr lang="en-US" sz="4935" dirty="0" err="1">
                <a:solidFill>
                  <a:prstClr val="black"/>
                </a:solidFill>
                <a:latin typeface="VNI-Avo" pitchFamily="2" charset="0"/>
              </a:rPr>
              <a:t>khen</a:t>
            </a:r>
            <a:endParaRPr lang="en-US" sz="4935" dirty="0">
              <a:solidFill>
                <a:prstClr val="black"/>
              </a:solidFill>
              <a:latin typeface="VNI-Avo" pitchFamily="2" charset="0"/>
            </a:endParaRPr>
          </a:p>
        </p:txBody>
      </p:sp>
    </p:spTree>
    <p:extLst>
      <p:ext uri="{BB962C8B-B14F-4D97-AF65-F5344CB8AC3E}">
        <p14:creationId xmlns:p14="http://schemas.microsoft.com/office/powerpoint/2010/main" val="222308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433458&quot;&gt;&lt;object type=&quot;3&quot; unique_id=&quot;433459&quot;&gt;&lt;property id=&quot;20148&quot; value=&quot;5&quot;/&gt;&lt;property id=&quot;20300&quot; value=&quot;Slide 1 - &amp;quot;+&amp;quot;&quot;/&gt;&lt;property id=&quot;20307&quot; value=&quot;558&quot;/&gt;&lt;/object&gt;&lt;object type=&quot;3&quot; unique_id=&quot;433460&quot;&gt;&lt;property id=&quot;20148&quot; value=&quot;5&quot;/&gt;&lt;property id=&quot;20300&quot; value=&quot;Slide 2&quot;/&gt;&lt;property id=&quot;20307&quot; value=&quot;559&quot;/&gt;&lt;/object&gt;&lt;object type=&quot;3&quot; unique_id=&quot;433461&quot;&gt;&lt;property id=&quot;20148&quot; value=&quot;5&quot;/&gt;&lt;property id=&quot;20300&quot; value=&quot;Slide 3&quot;/&gt;&lt;property id=&quot;20307&quot; value=&quot;518&quot;/&gt;&lt;/object&gt;&lt;object type=&quot;3&quot; unique_id=&quot;433462&quot;&gt;&lt;property id=&quot;20148&quot; value=&quot;5&quot;/&gt;&lt;property id=&quot;20300&quot; value=&quot;Slide 4&quot;/&gt;&lt;property id=&quot;20307&quot; value=&quot;541&quot;/&gt;&lt;/object&gt;&lt;object type=&quot;3&quot; unique_id=&quot;433463&quot;&gt;&lt;property id=&quot;20148&quot; value=&quot;5&quot;/&gt;&lt;property id=&quot;20300&quot; value=&quot;Slide 5&quot;/&gt;&lt;property id=&quot;20307&quot; value=&quot;560&quot;/&gt;&lt;/object&gt;&lt;object type=&quot;3&quot; unique_id=&quot;433464&quot;&gt;&lt;property id=&quot;20148&quot; value=&quot;5&quot;/&gt;&lt;property id=&quot;20300&quot; value=&quot;Slide 6&quot;/&gt;&lt;property id=&quot;20307&quot; value=&quot;561&quot;/&gt;&lt;/object&gt;&lt;object type=&quot;3&quot; unique_id=&quot;433465&quot;&gt;&lt;property id=&quot;20148&quot; value=&quot;5&quot;/&gt;&lt;property id=&quot;20300&quot; value=&quot;Slide 7&quot;/&gt;&lt;property id=&quot;20307&quot; value=&quot;562&quot;/&gt;&lt;/object&gt;&lt;object type=&quot;3&quot; unique_id=&quot;433466&quot;&gt;&lt;property id=&quot;20148&quot; value=&quot;5&quot;/&gt;&lt;property id=&quot;20300&quot; value=&quot;Slide 8&quot;/&gt;&lt;property id=&quot;20307&quot; value=&quot;563&quot;/&gt;&lt;/object&gt;&lt;object type=&quot;3&quot; unique_id=&quot;433467&quot;&gt;&lt;property id=&quot;20148&quot; value=&quot;5&quot;/&gt;&lt;property id=&quot;20300&quot; value=&quot;Slide 9&quot;/&gt;&lt;property id=&quot;20307&quot; value=&quot;564&quot;/&gt;&lt;/object&gt;&lt;object type=&quot;3&quot; unique_id=&quot;433468&quot;&gt;&lt;property id=&quot;20148&quot; value=&quot;5&quot;/&gt;&lt;property id=&quot;20300&quot; value=&quot;Slide 10&quot;/&gt;&lt;property id=&quot;20307&quot; value=&quot;565&quot;/&gt;&lt;/object&gt;&lt;object type=&quot;3&quot; unique_id=&quot;433469&quot;&gt;&lt;property id=&quot;20148&quot; value=&quot;5&quot;/&gt;&lt;property id=&quot;20300&quot; value=&quot;Slide 11&quot;/&gt;&lt;property id=&quot;20307&quot; value=&quot;566&quot;/&gt;&lt;/object&gt;&lt;object type=&quot;3&quot; unique_id=&quot;433470&quot;&gt;&lt;property id=&quot;20148&quot; value=&quot;5&quot;/&gt;&lt;property id=&quot;20300&quot; value=&quot;Slide 12&quot;/&gt;&lt;property id=&quot;20307&quot; value=&quot;567&quot;/&gt;&lt;/object&gt;&lt;object type=&quot;3&quot; unique_id=&quot;433471&quot;&gt;&lt;property id=&quot;20148&quot; value=&quot;5&quot;/&gt;&lt;property id=&quot;20300&quot; value=&quot;Slide 13&quot;/&gt;&lt;property id=&quot;20307&quot; value=&quot;568&quot;/&gt;&lt;/object&gt;&lt;object type=&quot;3&quot; unique_id=&quot;433472&quot;&gt;&lt;property id=&quot;20148&quot; value=&quot;5&quot;/&gt;&lt;property id=&quot;20300&quot; value=&quot;Slide 14&quot;/&gt;&lt;property id=&quot;20307&quot; value=&quot;569&quot;/&gt;&lt;/object&gt;&lt;object type=&quot;3&quot; unique_id=&quot;433473&quot;&gt;&lt;property id=&quot;20148&quot; value=&quot;5&quot;/&gt;&lt;property id=&quot;20300&quot; value=&quot;Slide 15&quot;/&gt;&lt;property id=&quot;20307&quot; value=&quot;542&quot;/&gt;&lt;/object&gt;&lt;object type=&quot;3&quot; unique_id=&quot;433474&quot;&gt;&lt;property id=&quot;20148&quot; value=&quot;5&quot;/&gt;&lt;property id=&quot;20300&quot; value=&quot;Slide 16&quot;/&gt;&lt;property id=&quot;20307&quot; value=&quot;570&quot;/&gt;&lt;/object&gt;&lt;object type=&quot;3&quot; unique_id=&quot;433475&quot;&gt;&lt;property id=&quot;20148&quot; value=&quot;5&quot;/&gt;&lt;property id=&quot;20300&quot; value=&quot;Slide 17&quot;/&gt;&lt;property id=&quot;20307&quot; value=&quot;552&quot;/&gt;&lt;/object&gt;&lt;object type=&quot;3&quot; unique_id=&quot;433476&quot;&gt;&lt;property id=&quot;20148&quot; value=&quot;5&quot;/&gt;&lt;property id=&quot;20300&quot; value=&quot;Slide 18&quot;/&gt;&lt;property id=&quot;20307&quot; value=&quot;571&quot;/&gt;&lt;/object&gt;&lt;object type=&quot;3&quot; unique_id=&quot;433477&quot;&gt;&lt;property id=&quot;20148&quot; value=&quot;5&quot;/&gt;&lt;property id=&quot;20300&quot; value=&quot;Slide 19&quot;/&gt;&lt;property id=&quot;20307&quot; value=&quot;554&quot;/&gt;&lt;/object&gt;&lt;object type=&quot;3&quot; unique_id=&quot;433478&quot;&gt;&lt;property id=&quot;20148&quot; value=&quot;5&quot;/&gt;&lt;property id=&quot;20300&quot; value=&quot;Slide 20&quot;/&gt;&lt;property id=&quot;20307&quot; value=&quot;531&quot;/&gt;&lt;/object&gt;&lt;object type=&quot;3&quot; unique_id=&quot;433479&quot;&gt;&lt;property id=&quot;20148&quot; value=&quot;5&quot;/&gt;&lt;property id=&quot;20300&quot; value=&quot;Slide 21&quot;/&gt;&lt;property id=&quot;20307&quot; value=&quot;555&quot;/&gt;&lt;/object&gt;&lt;object type=&quot;3&quot; unique_id=&quot;433480&quot;&gt;&lt;property id=&quot;20148&quot; value=&quot;5&quot;/&gt;&lt;property id=&quot;20300&quot; value=&quot;Slide 22&quot;/&gt;&lt;property id=&quot;20307&quot; value=&quot;532&quot;/&gt;&lt;/object&gt;&lt;object type=&quot;3&quot; unique_id=&quot;433481&quot;&gt;&lt;property id=&quot;20148&quot; value=&quot;5&quot;/&gt;&lt;property id=&quot;20300&quot; value=&quot;Slide 23&quot;/&gt;&lt;property id=&quot;20307&quot; value=&quot;572&quot;/&gt;&lt;/object&gt;&lt;object type=&quot;3&quot; unique_id=&quot;433482&quot;&gt;&lt;property id=&quot;20148&quot; value=&quot;5&quot;/&gt;&lt;property id=&quot;20300&quot; value=&quot;Slide 24&quot;/&gt;&lt;property id=&quot;20307&quot; value=&quot;537&quot;/&gt;&lt;/object&gt;&lt;object type=&quot;3&quot; unique_id=&quot;433483&quot;&gt;&lt;property id=&quot;20148&quot; value=&quot;5&quot;/&gt;&lt;property id=&quot;20300&quot; value=&quot;Slide 25&quot;/&gt;&lt;property id=&quot;20307&quot; value=&quot;538&quot;/&gt;&lt;/object&gt;&lt;object type=&quot;3&quot; unique_id=&quot;433484&quot;&gt;&lt;property id=&quot;20148&quot; value=&quot;5&quot;/&gt;&lt;property id=&quot;20300&quot; value=&quot;Slide 26&quot;/&gt;&lt;property id=&quot;20307&quot; value=&quot;534&quot;/&gt;&lt;/object&gt;&lt;object type=&quot;3&quot; unique_id=&quot;433485&quot;&gt;&lt;property id=&quot;20148&quot; value=&quot;5&quot;/&gt;&lt;property id=&quot;20300&quot; value=&quot;Slide 27&quot;/&gt;&lt;property id=&quot;20307&quot; value=&quot;535&quot;/&gt;&lt;/object&gt;&lt;object type=&quot;3&quot; unique_id=&quot;433486&quot;&gt;&lt;property id=&quot;20148&quot; value=&quot;5&quot;/&gt;&lt;property id=&quot;20300&quot; value=&quot;Slide 28&quot;/&gt;&lt;property id=&quot;20307&quot; value=&quot;557&quot;/&gt;&lt;/object&gt;&lt;object type=&quot;3&quot; unique_id=&quot;433487&quot;&gt;&lt;property id=&quot;20148&quot; value=&quot;5&quot;/&gt;&lt;property id=&quot;20300&quot; value=&quot;Slide 29&quot;/&gt;&lt;property id=&quot;20307&quot; value=&quot;490&quot;/&gt;&lt;/object&gt;&lt;/object&gt;&lt;object type=&quot;8&quot; unique_id=&quot;433518&quot;&gt;&lt;/object&gt;&lt;/object&gt;&lt;/database&gt;"/>
  <p:tag name="MMPROD_NEXTUNIQUEID" val="10009"/>
  <p:tag name="SECTOMILLISECCONVERTED" val="1"/>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49B8BF"/>
      </a:accent1>
      <a:accent2>
        <a:srgbClr val="005830"/>
      </a:accent2>
      <a:accent3>
        <a:srgbClr val="D0B067"/>
      </a:accent3>
      <a:accent4>
        <a:srgbClr val="75723A"/>
      </a:accent4>
      <a:accent5>
        <a:srgbClr val="005830"/>
      </a:accent5>
      <a:accent6>
        <a:srgbClr val="E895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默认设计模板">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自定义设计方案">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自定义设计方案">
  <a:themeElements>
    <a:clrScheme name="自定义 1552">
      <a:dk1>
        <a:sysClr val="windowText" lastClr="000000"/>
      </a:dk1>
      <a:lt1>
        <a:sysClr val="window" lastClr="FFFFFF"/>
      </a:lt1>
      <a:dk2>
        <a:srgbClr val="44546A"/>
      </a:dk2>
      <a:lt2>
        <a:srgbClr val="E7E6E6"/>
      </a:lt2>
      <a:accent1>
        <a:srgbClr val="00832F"/>
      </a:accent1>
      <a:accent2>
        <a:srgbClr val="01AF40"/>
      </a:accent2>
      <a:accent3>
        <a:srgbClr val="00832F"/>
      </a:accent3>
      <a:accent4>
        <a:srgbClr val="01AF40"/>
      </a:accent4>
      <a:accent5>
        <a:srgbClr val="00832F"/>
      </a:accent5>
      <a:accent6>
        <a:srgbClr val="01AF40"/>
      </a:accent6>
      <a:hlink>
        <a:srgbClr val="00832F"/>
      </a:hlink>
      <a:folHlink>
        <a:srgbClr val="01AF4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3581</TotalTime>
  <Words>263</Words>
  <Application>Microsoft Office PowerPoint</Application>
  <PresentationFormat>Custom</PresentationFormat>
  <Paragraphs>78</Paragraphs>
  <Slides>17</Slides>
  <Notes>9</Notes>
  <HiddenSlides>0</HiddenSlides>
  <MMClips>1</MMClips>
  <ScaleCrop>false</ScaleCrop>
  <HeadingPairs>
    <vt:vector size="4" baseType="variant">
      <vt:variant>
        <vt:lpstr>Theme</vt:lpstr>
      </vt:variant>
      <vt:variant>
        <vt:i4>11</vt:i4>
      </vt:variant>
      <vt:variant>
        <vt:lpstr>Slide Titles</vt:lpstr>
      </vt:variant>
      <vt:variant>
        <vt:i4>17</vt:i4>
      </vt:variant>
    </vt:vector>
  </HeadingPairs>
  <TitlesOfParts>
    <vt:vector size="28" baseType="lpstr">
      <vt:lpstr>2_Office Theme</vt:lpstr>
      <vt:lpstr>1_默认设计模板</vt:lpstr>
      <vt:lpstr>4_Office Theme</vt:lpstr>
      <vt:lpstr>5_Office Theme</vt:lpstr>
      <vt:lpstr>Office 主题​​</vt:lpstr>
      <vt:lpstr>1_自定义设计方案</vt:lpstr>
      <vt:lpstr>2_自定义设计方案</vt:lpstr>
      <vt:lpstr>3_自定义设计方案</vt:lpstr>
      <vt:lpstr>1_Office 主题​​</vt:lpstr>
      <vt:lpstr>PPT定制1801380800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HGP</cp:lastModifiedBy>
  <cp:revision>487</cp:revision>
  <dcterms:created xsi:type="dcterms:W3CDTF">2020-08-29T13:29:14Z</dcterms:created>
  <dcterms:modified xsi:type="dcterms:W3CDTF">2021-11-26T02:21:52Z</dcterms:modified>
</cp:coreProperties>
</file>