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2" r:id="rId2"/>
    <p:sldMasterId id="2147483912" r:id="rId3"/>
    <p:sldMasterId id="2147484068" r:id="rId4"/>
    <p:sldMasterId id="2147484080" r:id="rId5"/>
    <p:sldMasterId id="2147484204" r:id="rId6"/>
  </p:sldMasterIdLst>
  <p:notesMasterIdLst>
    <p:notesMasterId r:id="rId25"/>
  </p:notesMasterIdLst>
  <p:sldIdLst>
    <p:sldId id="614" r:id="rId7"/>
    <p:sldId id="2688" r:id="rId8"/>
    <p:sldId id="432" r:id="rId9"/>
    <p:sldId id="2686" r:id="rId10"/>
    <p:sldId id="2685" r:id="rId11"/>
    <p:sldId id="545" r:id="rId12"/>
    <p:sldId id="2682" r:id="rId13"/>
    <p:sldId id="519" r:id="rId14"/>
    <p:sldId id="552" r:id="rId15"/>
    <p:sldId id="462" r:id="rId16"/>
    <p:sldId id="553" r:id="rId17"/>
    <p:sldId id="2693" r:id="rId18"/>
    <p:sldId id="2687" r:id="rId19"/>
    <p:sldId id="610" r:id="rId20"/>
    <p:sldId id="2689" r:id="rId21"/>
    <p:sldId id="2690" r:id="rId22"/>
    <p:sldId id="2691" r:id="rId23"/>
    <p:sldId id="2680" r:id="rId24"/>
  </p:sldIdLst>
  <p:sldSz cx="12033250" cy="6769100"/>
  <p:notesSz cx="6858000" cy="9144000"/>
  <p:custDataLst>
    <p:tags r:id="rId26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D7"/>
    <a:srgbClr val="6DC15F"/>
    <a:srgbClr val="CCFFFF"/>
    <a:srgbClr val="48CC48"/>
    <a:srgbClr val="46DA54"/>
    <a:srgbClr val="4CEA81"/>
    <a:srgbClr val="38FE5E"/>
    <a:srgbClr val="53EB5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 varScale="1">
        <p:scale>
          <a:sx n="62" d="100"/>
          <a:sy n="62" d="100"/>
        </p:scale>
        <p:origin x="860" y="28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8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9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8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6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0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8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79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59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6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5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82424"/>
      </p:ext>
    </p:extLst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98186"/>
      </p:ext>
    </p:extLst>
  </p:cSld>
  <p:clrMapOvr>
    <a:masterClrMapping/>
  </p:clrMapOvr>
  <p:transition spd="med" advClick="0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20137"/>
      </p:ext>
    </p:extLst>
  </p:cSld>
  <p:clrMapOvr>
    <a:masterClrMapping/>
  </p:clrMapOvr>
  <p:transition spd="med" advClick="0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60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27259"/>
      </p:ext>
    </p:extLst>
  </p:cSld>
  <p:clrMapOvr>
    <a:masterClrMapping/>
  </p:clrMapOvr>
  <p:transition spd="med" advClick="0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52798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8088"/>
      </p:ext>
    </p:extLst>
  </p:cSld>
  <p:clrMapOvr>
    <a:masterClrMapping/>
  </p:clrMapOvr>
  <p:transition spd="med" advClick="0" advTm="400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19931"/>
      </p:ext>
    </p:extLst>
  </p:cSld>
  <p:clrMapOvr>
    <a:masterClrMapping/>
  </p:clrMapOvr>
  <p:transition spd="med" advClick="0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35614"/>
      </p:ext>
    </p:extLst>
  </p:cSld>
  <p:clrMapOvr>
    <a:masterClrMapping/>
  </p:clrMapOvr>
  <p:transition spd="med" advClick="0" advTm="400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9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60060"/>
      </p:ext>
    </p:extLst>
  </p:cSld>
  <p:clrMapOvr>
    <a:masterClrMapping/>
  </p:clrMapOvr>
  <p:transition spd="med" advClick="0" advTm="400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42240"/>
      </p:ext>
    </p:extLst>
  </p:cSld>
  <p:clrMapOvr>
    <a:masterClrMapping/>
  </p:clrMapOvr>
  <p:transition spd="med" advClick="0" advTm="400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5" y="360393"/>
            <a:ext cx="2594670" cy="57365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7" y="360393"/>
            <a:ext cx="7633593" cy="57365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375"/>
      </p:ext>
    </p:extLst>
  </p:cSld>
  <p:clrMapOvr>
    <a:masterClrMapping/>
  </p:clrMapOvr>
  <p:transition spd="med" advClick="0" advTm="400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2023/11/12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2023/11/12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2023/11/12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2023/11/12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2023/11/12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2023/11/12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2023/11/12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2023/11/12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03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126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3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723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320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528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58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56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98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446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771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3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4217" r:id="rId12"/>
  </p:sldLayoutIdLst>
  <p:txStyles>
    <p:titleStyle>
      <a:lvl1pPr algn="ctr" defTabSz="1278451" rtl="0" eaLnBrk="1" latinLnBrk="0" hangingPunct="1">
        <a:spcBef>
          <a:spcPct val="0"/>
        </a:spcBef>
        <a:buNone/>
        <a:defRPr sz="61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6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med" advClick="0" advTm="4000">
    <p:pull/>
  </p:transition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2023/11/12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F05641F1-9064-425F-8C8E-937D1BCC5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36275BEF-C180-4B61-9D37-B8865E7CD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6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gif"/><Relationship Id="rId9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4.wdp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4.mp3"/><Relationship Id="rId16" Type="http://schemas.openxmlformats.org/officeDocument/2006/relationships/image" Target="../media/image27.png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3.wdp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8" y="-1"/>
            <a:ext cx="12056328" cy="67691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36069" y="3168526"/>
            <a:ext cx="1831835" cy="1368152"/>
            <a:chOff x="1923551" y="3306233"/>
            <a:chExt cx="1907474" cy="1572820"/>
          </a:xfrm>
        </p:grpSpPr>
        <p:sp>
          <p:nvSpPr>
            <p:cNvPr id="6" name="Rounded Rectangle 5"/>
            <p:cNvSpPr/>
            <p:nvPr/>
          </p:nvSpPr>
          <p:spPr>
            <a:xfrm>
              <a:off x="1923551" y="3306233"/>
              <a:ext cx="1907474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lay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ôn</a:t>
              </a:r>
              <a:endParaRPr lang="en-US" sz="3600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211155" y="4098320"/>
              <a:ext cx="590761" cy="78073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Oval 9"/>
          <p:cNvSpPr/>
          <p:nvPr/>
        </p:nvSpPr>
        <p:spPr>
          <a:xfrm flipV="1">
            <a:off x="5440561" y="5400774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92567" y="0"/>
            <a:ext cx="2736306" cy="1008285"/>
            <a:chOff x="1727214" y="3306233"/>
            <a:chExt cx="2849292" cy="1159119"/>
          </a:xfrm>
        </p:grpSpPr>
        <p:sp>
          <p:nvSpPr>
            <p:cNvPr id="12" name="Rounded Rectangle 11"/>
            <p:cNvSpPr/>
            <p:nvPr/>
          </p:nvSpPr>
          <p:spPr>
            <a:xfrm>
              <a:off x="1923551" y="3306233"/>
              <a:ext cx="2652955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maãu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ñôn</a:t>
              </a:r>
              <a:endParaRPr lang="en-US" sz="3600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727214" y="4098320"/>
              <a:ext cx="599852" cy="36703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" name="Oval 15"/>
          <p:cNvSpPr/>
          <p:nvPr/>
        </p:nvSpPr>
        <p:spPr>
          <a:xfrm flipV="1">
            <a:off x="8032849" y="167654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08514" y="321764"/>
            <a:ext cx="2232249" cy="1890567"/>
            <a:chOff x="2252085" y="1924935"/>
            <a:chExt cx="2324421" cy="2173385"/>
          </a:xfrm>
        </p:grpSpPr>
        <p:sp>
          <p:nvSpPr>
            <p:cNvPr id="19" name="Rounded Rectangle 18"/>
            <p:cNvSpPr/>
            <p:nvPr/>
          </p:nvSpPr>
          <p:spPr>
            <a:xfrm>
              <a:off x="2552010" y="3306233"/>
              <a:ext cx="2024496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xaø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ñôn</a:t>
              </a:r>
              <a:endParaRPr lang="en-US" sz="3600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2252085" y="1924935"/>
              <a:ext cx="1199700" cy="138129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3" name="Oval 22"/>
          <p:cNvSpPr/>
          <p:nvPr/>
        </p:nvSpPr>
        <p:spPr>
          <a:xfrm flipV="1">
            <a:off x="5286224" y="24662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88267" y="3152486"/>
            <a:ext cx="88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ôn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38080" y="-1402"/>
            <a:ext cx="79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ôn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74365" y="1519422"/>
            <a:ext cx="88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ôn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121552" y="4455490"/>
            <a:ext cx="2495473" cy="1890567"/>
            <a:chOff x="2252085" y="1924935"/>
            <a:chExt cx="2598514" cy="2173385"/>
          </a:xfrm>
        </p:grpSpPr>
        <p:sp>
          <p:nvSpPr>
            <p:cNvPr id="28" name="Rounded Rectangle 27"/>
            <p:cNvSpPr/>
            <p:nvPr/>
          </p:nvSpPr>
          <p:spPr>
            <a:xfrm>
              <a:off x="2552010" y="3306233"/>
              <a:ext cx="2298589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aùo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thun</a:t>
              </a:r>
              <a:endParaRPr lang="en-US" sz="3600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2252085" y="1924935"/>
              <a:ext cx="1199700" cy="138129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0" name="Oval 29"/>
          <p:cNvSpPr/>
          <p:nvPr/>
        </p:nvSpPr>
        <p:spPr>
          <a:xfrm flipV="1">
            <a:off x="7130208" y="4680693"/>
            <a:ext cx="130512" cy="166127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960841" y="1966973"/>
            <a:ext cx="3863625" cy="1890567"/>
            <a:chOff x="827440" y="1924935"/>
            <a:chExt cx="4023159" cy="2173385"/>
          </a:xfrm>
        </p:grpSpPr>
        <p:sp>
          <p:nvSpPr>
            <p:cNvPr id="32" name="Rounded Rectangle 31"/>
            <p:cNvSpPr/>
            <p:nvPr/>
          </p:nvSpPr>
          <p:spPr>
            <a:xfrm>
              <a:off x="827440" y="3306233"/>
              <a:ext cx="4023159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ñaøi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phun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nöôùc</a:t>
              </a:r>
              <a:endParaRPr lang="en-US" sz="3600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2252085" y="1924935"/>
              <a:ext cx="1199700" cy="138129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4" name="Oval 33"/>
          <p:cNvSpPr/>
          <p:nvPr/>
        </p:nvSpPr>
        <p:spPr>
          <a:xfrm flipV="1">
            <a:off x="9496516" y="1966972"/>
            <a:ext cx="130512" cy="166127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75742" y="3149869"/>
            <a:ext cx="88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VNI-Avo" pitchFamily="2" charset="0"/>
              </a:rPr>
              <a:t>un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40673" y="5648037"/>
            <a:ext cx="88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VNI-Avo" pitchFamily="2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3643655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5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74068"/>
            <a:ext cx="789395" cy="913714"/>
          </a:xfrm>
          <a:prstGeom prst="rect">
            <a:avLst/>
          </a:prstGeom>
        </p:spPr>
      </p:pic>
      <p:pic>
        <p:nvPicPr>
          <p:cNvPr id="6" name="u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1480121" y="502169"/>
            <a:ext cx="9361040" cy="548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265736"/>
              </p:ext>
            </p:extLst>
          </p:nvPr>
        </p:nvGraphicFramePr>
        <p:xfrm>
          <a:off x="111966" y="1188306"/>
          <a:ext cx="11921280" cy="5076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5080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4636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567659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959932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3636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1721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050" y="2592462"/>
            <a:ext cx="107291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/>
            <a:r>
              <a:rPr lang="en-US" sz="250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áo</a:t>
            </a:r>
            <a:r>
              <a:rPr lang="en-US" sz="250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  <a:r>
              <a:rPr lang="en-US" sz="250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thun</a:t>
            </a:r>
            <a:endParaRPr lang="en-US" sz="25000" dirty="0">
              <a:solidFill>
                <a:prstClr val="black"/>
              </a:solidFill>
              <a:latin typeface="HP001 4H" panose="020B0603050302020204" pitchFamily="34" charset="-93"/>
              <a:ea typeface="HP001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5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Khúc Hát Chim Sơn Ca [Official Full HD]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56939" y="2584454"/>
            <a:ext cx="3906215" cy="850603"/>
          </a:xfrm>
          <a:prstGeom prst="rect">
            <a:avLst/>
          </a:prstGeom>
          <a:noFill/>
        </p:spPr>
        <p:txBody>
          <a:bodyPr wrap="square" lIns="90251" tIns="45126" rIns="90251" bIns="45126" rtlCol="0">
            <a:spAutoFit/>
          </a:bodyPr>
          <a:lstStyle/>
          <a:p>
            <a:pPr marL="451256" lvl="1" defTabSz="902513">
              <a:defRPr/>
            </a:pPr>
            <a:r>
              <a:rPr lang="en-US" sz="49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meøo</a:t>
            </a:r>
            <a:r>
              <a:rPr lang="en-US" sz="49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mun</a:t>
            </a:r>
            <a:endParaRPr lang="en-US" sz="4900" b="1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8686" y="5757000"/>
            <a:ext cx="5002720" cy="850603"/>
          </a:xfrm>
          <a:prstGeom prst="rect">
            <a:avLst/>
          </a:prstGeom>
          <a:noFill/>
        </p:spPr>
        <p:txBody>
          <a:bodyPr wrap="square" lIns="90251" tIns="45126" rIns="90251" bIns="45126" rtlCol="0">
            <a:spAutoFit/>
          </a:bodyPr>
          <a:lstStyle/>
          <a:p>
            <a:pPr marL="451256" lvl="1" defTabSz="902513">
              <a:defRPr/>
            </a:pPr>
            <a:r>
              <a:rPr lang="en-US" sz="49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nhaët</a:t>
            </a:r>
            <a:r>
              <a:rPr lang="en-US" sz="49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giaáy</a:t>
            </a:r>
            <a:r>
              <a:rPr lang="en-US" sz="49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vuïn</a:t>
            </a:r>
            <a:endParaRPr lang="en-US" sz="4900" b="1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8986" y="2585147"/>
            <a:ext cx="3459787" cy="850603"/>
          </a:xfrm>
          <a:prstGeom prst="rect">
            <a:avLst/>
          </a:prstGeom>
          <a:noFill/>
        </p:spPr>
        <p:txBody>
          <a:bodyPr wrap="square" lIns="90251" tIns="45126" rIns="90251" bIns="45126" rtlCol="0">
            <a:spAutoFit/>
          </a:bodyPr>
          <a:lstStyle/>
          <a:p>
            <a:pPr marL="451256" lvl="1" defTabSz="902513">
              <a:defRPr/>
            </a:pPr>
            <a:r>
              <a:rPr lang="en-US" sz="49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sôn</a:t>
            </a:r>
            <a:r>
              <a:rPr lang="en-US" sz="49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6635" y="5711940"/>
            <a:ext cx="3505517" cy="850603"/>
          </a:xfrm>
          <a:prstGeom prst="rect">
            <a:avLst/>
          </a:prstGeom>
          <a:noFill/>
        </p:spPr>
        <p:txBody>
          <a:bodyPr wrap="square" lIns="90251" tIns="45126" rIns="90251" bIns="45126" rtlCol="0">
            <a:spAutoFit/>
          </a:bodyPr>
          <a:lstStyle/>
          <a:p>
            <a:pPr marL="451256" lvl="1" defTabSz="902513">
              <a:defRPr/>
            </a:pPr>
            <a:r>
              <a:rPr lang="en-US" sz="49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ñôn</a:t>
            </a:r>
            <a:r>
              <a:rPr lang="en-US" sz="49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ca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00" y="52580"/>
            <a:ext cx="1959692" cy="2613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3" y="3557994"/>
            <a:ext cx="3823351" cy="2153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82" y="3435057"/>
            <a:ext cx="2637258" cy="2394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3" y="348953"/>
            <a:ext cx="3952035" cy="22355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056185" y="3312542"/>
            <a:ext cx="9343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650403" y="3394799"/>
            <a:ext cx="1046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40756" y="6480894"/>
            <a:ext cx="1046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409113" y="6562543"/>
            <a:ext cx="1046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-320079" y="144190"/>
            <a:ext cx="13249472" cy="64807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3975" cmpd="dbl">
            <a:solidFill>
              <a:schemeClr val="accent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48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toå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chöùc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ngheä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thoåi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saùo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Ngaân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ñôn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Caû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toå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Sôn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vaøo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chuù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luøn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haùt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Vui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thaät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vui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FDF2AC-5D66-434F-9760-5E25E6D971E0}"/>
              </a:ext>
            </a:extLst>
          </p:cNvPr>
          <p:cNvSpPr txBox="1"/>
          <p:nvPr/>
        </p:nvSpPr>
        <p:spPr>
          <a:xfrm>
            <a:off x="760041" y="936278"/>
            <a:ext cx="67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A1C39-920B-4733-9E7A-81530DD56ED1}"/>
              </a:ext>
            </a:extLst>
          </p:cNvPr>
          <p:cNvSpPr txBox="1"/>
          <p:nvPr/>
        </p:nvSpPr>
        <p:spPr>
          <a:xfrm>
            <a:off x="5622374" y="2119043"/>
            <a:ext cx="67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7B924B-981C-4B17-8CB9-B50940E49A40}"/>
              </a:ext>
            </a:extLst>
          </p:cNvPr>
          <p:cNvSpPr txBox="1"/>
          <p:nvPr/>
        </p:nvSpPr>
        <p:spPr>
          <a:xfrm>
            <a:off x="-104055" y="2040986"/>
            <a:ext cx="67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2F7D8-A423-47BD-B60F-959FAA468191}"/>
              </a:ext>
            </a:extLst>
          </p:cNvPr>
          <p:cNvSpPr txBox="1"/>
          <p:nvPr/>
        </p:nvSpPr>
        <p:spPr>
          <a:xfrm>
            <a:off x="1345790" y="4572073"/>
            <a:ext cx="67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867E47-8E8E-4150-8063-046608E5B11A}"/>
              </a:ext>
            </a:extLst>
          </p:cNvPr>
          <p:cNvSpPr txBox="1"/>
          <p:nvPr/>
        </p:nvSpPr>
        <p:spPr>
          <a:xfrm>
            <a:off x="-33132" y="3352800"/>
            <a:ext cx="67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617025" y="3221484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56385" y="4392662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01001" y="4392662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92038" y="360214"/>
            <a:ext cx="28696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Luyeän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ñoïc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06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033250" cy="6768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985417" y="3258416"/>
            <a:ext cx="1782910" cy="3387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563203" y="332756"/>
            <a:ext cx="1228188" cy="2470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3988" y="46486"/>
            <a:ext cx="931148" cy="1910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5627" y="2401109"/>
            <a:ext cx="3033028" cy="4720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56299" y="-1379034"/>
            <a:ext cx="1896667" cy="3062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968855" y="-2046849"/>
            <a:ext cx="2365924" cy="4066151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94" y="276814"/>
            <a:ext cx="4892189" cy="29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513859" y="3169127"/>
            <a:ext cx="1375507" cy="228840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43" y="3492548"/>
            <a:ext cx="1137190" cy="69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43652" y="1345300"/>
            <a:ext cx="3957731" cy="759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434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9408" y="5904011"/>
            <a:ext cx="601663" cy="6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3" y="2797626"/>
            <a:ext cx="1782910" cy="3387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10" y="1691043"/>
            <a:ext cx="1680501" cy="33798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27" y="2460774"/>
            <a:ext cx="1709491" cy="37243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96" y="1578566"/>
            <a:ext cx="2146811" cy="33411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37" y="3219906"/>
            <a:ext cx="1896667" cy="30624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06" y="1046756"/>
            <a:ext cx="2284539" cy="39262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351" y="3165391"/>
            <a:ext cx="1867912" cy="31076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90656" y="3219906"/>
            <a:ext cx="1738387" cy="115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1256" lvl="1" defTabSz="902513"/>
            <a:r>
              <a:rPr lang="en-US" sz="6909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ôn</a:t>
            </a:r>
            <a:endParaRPr lang="en-US" sz="6909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8253" y="1883613"/>
            <a:ext cx="1816526" cy="115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1256" lvl="1" defTabSz="902513"/>
            <a:r>
              <a:rPr lang="en-US" sz="6909" b="1" dirty="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un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6731" y="2765821"/>
            <a:ext cx="2428595" cy="115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1256" lvl="1" defTabSz="902513"/>
            <a:r>
              <a:rPr lang="en-US" sz="6909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ñôn</a:t>
            </a:r>
            <a:endParaRPr lang="en-US" sz="6909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69010" y="1837040"/>
            <a:ext cx="2570293" cy="115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1256" lvl="1" defTabSz="902513"/>
            <a:r>
              <a:rPr lang="en-US" sz="6909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mun</a:t>
            </a:r>
            <a:endParaRPr lang="en-US" sz="6909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05403" y="1617151"/>
            <a:ext cx="3826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1256" lvl="1" defTabSz="902513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luøn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91121" y="3470952"/>
            <a:ext cx="2396037" cy="115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1256" lvl="1" defTabSz="902513"/>
            <a:r>
              <a:rPr lang="en-US" sz="6909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hôn</a:t>
            </a:r>
            <a:endParaRPr lang="en-US" sz="6909" b="1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695101" y="3532592"/>
            <a:ext cx="2403462" cy="115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1256" lvl="1" defTabSz="902513"/>
            <a:r>
              <a:rPr lang="en-US" sz="6909" b="1" dirty="0" err="1">
                <a:latin typeface="VNI-Avo" pitchFamily="2" charset="0"/>
                <a:cs typeface="Times New Roman" panose="02020603050405020304" pitchFamily="18" charset="0"/>
              </a:rPr>
              <a:t>vuïn</a:t>
            </a:r>
            <a:endParaRPr lang="en-US" sz="6909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3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383E-6 4.39024E-6 L 0.01953 -0.68879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-34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591E-6 1.55722E-6 L 0.0132 -0.64494 " pathEditMode="relative" rAng="0" ptsTypes="AA">
                                      <p:cBhvr>
                                        <p:cTn id="6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32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5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2454E-6 -2.43902E-6 L 0.0132 -0.64493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32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72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15E-6 2.68293E-6 L 0.0132 -0.64494 " pathEditMode="relative" rAng="0" ptsTypes="AA">
                                      <p:cBhvr>
                                        <p:cTn id="74" dur="7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32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9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549E-6 -1.87617E-8 L 0.01596 -0.73147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2" y="-36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842E-6 -2.90807E-6 L -0.00646 -0.74765 " pathEditMode="relative" rAng="0" ptsTypes="AA">
                                      <p:cBhvr>
                                        <p:cTn id="8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738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9393E-7 1.25704E-6 L 0.01319 -0.64494 " pathEditMode="relative" rAng="0" ptsTypes="AA">
                                      <p:cBhvr>
                                        <p:cTn id="88" dur="7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32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93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7098E-7 3.63977E-6 L 0.00567 -0.73898 " pathEditMode="relative" rAng="0" ptsTypes="AA">
                                      <p:cBhvr>
                                        <p:cTn id="95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" y="-369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98207" y="858374"/>
            <a:ext cx="964726" cy="1863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45494" y="1677324"/>
            <a:ext cx="1283762" cy="2486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576" y="48547"/>
            <a:ext cx="1286611" cy="20024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9" y="2745284"/>
            <a:ext cx="1338327" cy="2160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697" y="2920733"/>
            <a:ext cx="1932767" cy="3321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901" y="830547"/>
            <a:ext cx="873945" cy="1389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06242" y="3051035"/>
            <a:ext cx="1490609" cy="285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7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4" y="0"/>
            <a:ext cx="12009540" cy="6667406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C60E74-C856-45C9-8E32-934FDF3057F1}"/>
              </a:ext>
            </a:extLst>
          </p:cNvPr>
          <p:cNvSpPr txBox="1"/>
          <p:nvPr/>
        </p:nvSpPr>
        <p:spPr>
          <a:xfrm>
            <a:off x="1064396" y="4229693"/>
            <a:ext cx="9371500" cy="1027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60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0FBA29-0306-460A-9261-6FCD0B11B455}"/>
              </a:ext>
            </a:extLst>
          </p:cNvPr>
          <p:cNvSpPr txBox="1"/>
          <p:nvPr/>
        </p:nvSpPr>
        <p:spPr>
          <a:xfrm>
            <a:off x="760041" y="4009752"/>
            <a:ext cx="10734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Bé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Lê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nay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đã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lớn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khôn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A4460-5E35-4785-BC65-97CBC0710E1E}"/>
              </a:ext>
            </a:extLst>
          </p:cNvPr>
          <p:cNvSpPr txBox="1"/>
          <p:nvPr/>
        </p:nvSpPr>
        <p:spPr>
          <a:xfrm>
            <a:off x="923022" y="1344886"/>
            <a:ext cx="11080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ơn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lớn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khôn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ơn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nghĩa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cơn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mưa</a:t>
            </a:r>
            <a:endParaRPr lang="en-US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922A0F-2EF8-4D1E-B52B-14E03F1A68E2}"/>
              </a:ext>
            </a:extLst>
          </p:cNvPr>
          <p:cNvSpPr txBox="1"/>
          <p:nvPr/>
        </p:nvSpPr>
        <p:spPr>
          <a:xfrm>
            <a:off x="923022" y="2664470"/>
            <a:ext cx="1172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un: con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giun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gỗ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mun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dây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thun</a:t>
            </a:r>
            <a:endParaRPr lang="en-US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DC6D50-5521-4D29-9E18-253694F679AA}"/>
              </a:ext>
            </a:extLst>
          </p:cNvPr>
          <p:cNvSpPr txBox="1"/>
          <p:nvPr/>
        </p:nvSpPr>
        <p:spPr>
          <a:xfrm>
            <a:off x="986651" y="5328766"/>
            <a:ext cx="10646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Mẹ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đi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chợ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mua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bún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bò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cho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bé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  <a:r>
              <a:rPr lang="en-US" sz="6000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17237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905"/>
          <a:stretch/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4161" y="252343"/>
            <a:ext cx="2356991" cy="1610071"/>
          </a:xfrm>
          <a:prstGeom prst="rect">
            <a:avLst/>
          </a:prstGeom>
          <a:noFill/>
        </p:spPr>
        <p:txBody>
          <a:bodyPr wrap="square" lIns="90251" tIns="45126" rIns="90251" bIns="45126">
            <a:spAutoFit/>
          </a:bodyPr>
          <a:lstStyle/>
          <a:p>
            <a:pPr algn="ctr"/>
            <a:r>
              <a:rPr lang="en-US" sz="59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Baøi</a:t>
            </a:r>
            <a:r>
              <a:rPr lang="en-US" sz="59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4</a:t>
            </a:r>
            <a:r>
              <a:rPr lang="en-US" sz="99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881195" y="1068949"/>
            <a:ext cx="8596032" cy="3129005"/>
          </a:xfrm>
          <a:prstGeom prst="rect">
            <a:avLst/>
          </a:prstGeom>
          <a:noFill/>
        </p:spPr>
        <p:txBody>
          <a:bodyPr wrap="none" lIns="90251" tIns="45126" rIns="90251" bIns="45126">
            <a:spAutoFit/>
          </a:bodyPr>
          <a:lstStyle/>
          <a:p>
            <a:pPr algn="ctr"/>
            <a:r>
              <a:rPr lang="en-US" sz="197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ôn</a:t>
            </a:r>
            <a:r>
              <a:rPr lang="en-US" sz="197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   un</a:t>
            </a:r>
            <a:endParaRPr lang="en-US" sz="197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81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6625" y="4710208"/>
            <a:ext cx="5630072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9626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26" b="1" dirty="0" err="1">
                <a:latin typeface="VNI-Avo" pitchFamily="2" charset="0"/>
                <a:cs typeface="Times New Roman" panose="02020603050405020304" pitchFamily="18" charset="0"/>
              </a:rPr>
              <a:t>xaø</a:t>
            </a:r>
            <a:r>
              <a:rPr lang="en-US" sz="9626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26" b="1" dirty="0" err="1"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9626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ôn</a:t>
            </a:r>
            <a:endParaRPr lang="en-US" sz="9626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2009" y="2776998"/>
            <a:ext cx="4680520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>
                  <a:solidFill>
                    <a:schemeClr val="tx1"/>
                  </a:solidFill>
                  <a:latin typeface="VNI-Avo" pitchFamily="2" charset="0"/>
                </a:rPr>
                <a:t>ñ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>
                  <a:solidFill>
                    <a:srgbClr val="FF0000"/>
                  </a:solidFill>
                  <a:latin typeface="VNI-Avo" pitchFamily="2" charset="0"/>
                </a:rPr>
                <a:t>ôn</a:t>
              </a:r>
              <a:endParaRPr lang="en-US" sz="10695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>
                  <a:solidFill>
                    <a:schemeClr val="tx1"/>
                  </a:solidFill>
                  <a:latin typeface="VNI-Avo" pitchFamily="2" charset="0"/>
                </a:rPr>
                <a:t>ñ</a:t>
              </a:r>
              <a:r>
                <a:rPr lang="en-US" sz="10695" b="1" dirty="0" err="1">
                  <a:solidFill>
                    <a:srgbClr val="FF0000"/>
                  </a:solidFill>
                  <a:latin typeface="VNI-Avo" pitchFamily="2" charset="0"/>
                </a:rPr>
                <a:t>ôn</a:t>
              </a:r>
              <a:endParaRPr lang="en-US" sz="10695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88225" y="241326"/>
            <a:ext cx="3899379" cy="2561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6043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ôn</a:t>
            </a:r>
            <a:endParaRPr lang="en-GB" sz="16043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2" r="7218"/>
          <a:stretch/>
        </p:blipFill>
        <p:spPr>
          <a:xfrm>
            <a:off x="5704876" y="360214"/>
            <a:ext cx="616656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0C22A-9B8D-4447-913E-7733BC092A2B}"/>
              </a:ext>
            </a:extLst>
          </p:cNvPr>
          <p:cNvSpPr/>
          <p:nvPr/>
        </p:nvSpPr>
        <p:spPr>
          <a:xfrm>
            <a:off x="3352329" y="1296318"/>
            <a:ext cx="3441968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0" b="1" noProof="0" dirty="0">
                <a:solidFill>
                  <a:srgbClr val="FF0000"/>
                </a:solidFill>
                <a:latin typeface="VNI-Avo" pitchFamily="2" charset="0"/>
                <a:ea typeface="宋体"/>
              </a:rPr>
              <a:t> u</a:t>
            </a: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905"/>
          <a:stretch/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84589" y="6311170"/>
            <a:ext cx="3643149" cy="383521"/>
          </a:xfrm>
          <a:prstGeom prst="rect">
            <a:avLst/>
          </a:prstGeom>
        </p:spPr>
        <p:txBody>
          <a:bodyPr wrap="none" lIns="90251" tIns="45126" rIns="90251" bIns="45126">
            <a:spAutoFit/>
          </a:bodyPr>
          <a:lstStyle/>
          <a:p>
            <a:r>
              <a:rPr lang="en-US" dirty="0">
                <a:latin typeface="VNI-Avo" pitchFamily="2" charset="0"/>
              </a:rPr>
              <a:t>So </a:t>
            </a:r>
            <a:r>
              <a:rPr lang="en-US" dirty="0" err="1">
                <a:latin typeface="VNI-Avo" pitchFamily="2" charset="0"/>
              </a:rPr>
              <a:t>saùnh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ñieåm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gioáng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khaùc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7262" y="457930"/>
            <a:ext cx="10482812" cy="3129005"/>
          </a:xfrm>
          <a:prstGeom prst="rect">
            <a:avLst/>
          </a:prstGeom>
          <a:noFill/>
        </p:spPr>
        <p:txBody>
          <a:bodyPr wrap="square" lIns="90251" tIns="45126" rIns="90251" bIns="45126" rtlCol="0">
            <a:spAutoFit/>
          </a:bodyPr>
          <a:lstStyle/>
          <a:p>
            <a:pPr lvl="1"/>
            <a:r>
              <a:rPr lang="en-US" sz="197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ôn</a:t>
            </a:r>
            <a:r>
              <a:rPr lang="en-US" sz="197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 un</a:t>
            </a:r>
            <a:endParaRPr lang="en-US" sz="49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1B3E4-1079-46BA-A22C-6DF947AF7A83}"/>
              </a:ext>
            </a:extLst>
          </p:cNvPr>
          <p:cNvSpPr txBox="1"/>
          <p:nvPr/>
        </p:nvSpPr>
        <p:spPr>
          <a:xfrm>
            <a:off x="1024336" y="457928"/>
            <a:ext cx="10482812" cy="3129005"/>
          </a:xfrm>
          <a:prstGeom prst="rect">
            <a:avLst/>
          </a:prstGeom>
          <a:noFill/>
        </p:spPr>
        <p:txBody>
          <a:bodyPr wrap="square" lIns="90251" tIns="45126" rIns="90251" bIns="45126" rtlCol="0">
            <a:spAutoFit/>
          </a:bodyPr>
          <a:lstStyle/>
          <a:p>
            <a:pPr lvl="1"/>
            <a:r>
              <a:rPr lang="en-US" sz="19700" b="1" dirty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ô      </a:t>
            </a:r>
            <a:r>
              <a:rPr lang="en-US" sz="19700" b="1" dirty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u</a:t>
            </a:r>
            <a:endParaRPr lang="en-US" sz="4900" b="1" dirty="0">
              <a:solidFill>
                <a:srgbClr val="00B05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98561-8783-42A5-8760-FDC705C2EC75}"/>
              </a:ext>
            </a:extLst>
          </p:cNvPr>
          <p:cNvSpPr txBox="1"/>
          <p:nvPr/>
        </p:nvSpPr>
        <p:spPr>
          <a:xfrm>
            <a:off x="2654842" y="457929"/>
            <a:ext cx="10482812" cy="3129005"/>
          </a:xfrm>
          <a:prstGeom prst="rect">
            <a:avLst/>
          </a:prstGeom>
          <a:noFill/>
        </p:spPr>
        <p:txBody>
          <a:bodyPr wrap="square" lIns="90251" tIns="45126" rIns="90251" bIns="45126" rtlCol="0">
            <a:spAutoFit/>
          </a:bodyPr>
          <a:lstStyle/>
          <a:p>
            <a:pPr lvl="1"/>
            <a:r>
              <a:rPr lang="en-US" sz="197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n      </a:t>
            </a:r>
            <a:r>
              <a:rPr lang="en-US" sz="197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n</a:t>
            </a:r>
            <a:endParaRPr lang="en-US" sz="4900" b="1" dirty="0"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6625" y="4603606"/>
            <a:ext cx="576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aùo</a:t>
            </a:r>
            <a:r>
              <a:rPr lang="en-US" sz="100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r>
              <a:rPr lang="en-US" sz="1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un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084" y="2756035"/>
            <a:ext cx="4680520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>
                  <a:solidFill>
                    <a:prstClr val="black"/>
                  </a:solidFill>
                  <a:latin typeface="VNI-Avo" pitchFamily="2" charset="0"/>
                </a:rPr>
                <a:t>th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>
                  <a:solidFill>
                    <a:srgbClr val="FF0000"/>
                  </a:solidFill>
                  <a:latin typeface="VNI-Avo" pitchFamily="2" charset="0"/>
                </a:rPr>
                <a:t>un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>
                  <a:solidFill>
                    <a:prstClr val="black"/>
                  </a:solidFill>
                  <a:latin typeface="VNI-Avo" pitchFamily="2" charset="0"/>
                </a:rPr>
                <a:t>th</a:t>
              </a:r>
              <a:r>
                <a:rPr lang="en-US" sz="10695" b="1" dirty="0" err="1">
                  <a:solidFill>
                    <a:srgbClr val="FF0000"/>
                  </a:solidFill>
                  <a:latin typeface="VNI-Avo" pitchFamily="2" charset="0"/>
                </a:rPr>
                <a:t>un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88225" y="241326"/>
            <a:ext cx="3899379" cy="2561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604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un</a:t>
            </a:r>
          </a:p>
        </p:txBody>
      </p:sp>
      <p:pic>
        <p:nvPicPr>
          <p:cNvPr id="14" name="Picture 2" descr="Egypt world cup football shirt cartoon - Transparent PNG &amp; SVG vector fi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3" r="11407" b="13768"/>
          <a:stretch/>
        </p:blipFill>
        <p:spPr bwMode="auto">
          <a:xfrm>
            <a:off x="6376665" y="0"/>
            <a:ext cx="4736999" cy="475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 thường">
            <a:extLst>
              <a:ext uri="{FF2B5EF4-FFF2-40B4-BE49-F238E27FC236}">
                <a16:creationId xmlns:a16="http://schemas.microsoft.com/office/drawing/2014/main" id="{A314639E-4D24-45EF-A7E3-F6D927A777F4}"/>
              </a:ext>
            </a:extLst>
          </p:cNvPr>
          <p:cNvSpPr txBox="1"/>
          <p:nvPr/>
        </p:nvSpPr>
        <p:spPr>
          <a:xfrm>
            <a:off x="1997636" y="188903"/>
            <a:ext cx="213332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80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ôn</a:t>
            </a:r>
            <a:endParaRPr lang="en-GB" sz="80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723811-F341-4C88-BE8D-374B40C1CDEB}"/>
              </a:ext>
            </a:extLst>
          </p:cNvPr>
          <p:cNvGrpSpPr/>
          <p:nvPr/>
        </p:nvGrpSpPr>
        <p:grpSpPr>
          <a:xfrm>
            <a:off x="7145648" y="1553565"/>
            <a:ext cx="3899378" cy="3127129"/>
            <a:chOff x="6941893" y="2634855"/>
            <a:chExt cx="3275715" cy="2039260"/>
          </a:xfrm>
          <a:solidFill>
            <a:srgbClr val="CCFFFF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3422F4-37EE-4839-88BF-EE5BEA8DD4A9}"/>
                </a:ext>
              </a:extLst>
            </p:cNvPr>
            <p:cNvSpPr/>
            <p:nvPr/>
          </p:nvSpPr>
          <p:spPr>
            <a:xfrm>
              <a:off x="6941893" y="2654930"/>
              <a:ext cx="1709183" cy="9934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 dirty="0" err="1">
                  <a:solidFill>
                    <a:prstClr val="black"/>
                  </a:solidFill>
                  <a:latin typeface="VNI-Avo" pitchFamily="2" charset="0"/>
                </a:rPr>
                <a:t>th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AAA44E-A5D7-4250-84F5-C8EB6B796483}"/>
                </a:ext>
              </a:extLst>
            </p:cNvPr>
            <p:cNvSpPr/>
            <p:nvPr/>
          </p:nvSpPr>
          <p:spPr>
            <a:xfrm>
              <a:off x="8677965" y="2634855"/>
              <a:ext cx="1539643" cy="104584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 dirty="0">
                  <a:solidFill>
                    <a:srgbClr val="FF0000"/>
                  </a:solidFill>
                  <a:latin typeface="VNI-Avo" pitchFamily="2" charset="0"/>
                </a:rPr>
                <a:t>un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F522C7-7485-4E30-84B8-062B233D66C8}"/>
                </a:ext>
              </a:extLst>
            </p:cNvPr>
            <p:cNvSpPr/>
            <p:nvPr/>
          </p:nvSpPr>
          <p:spPr>
            <a:xfrm>
              <a:off x="6941893" y="3680697"/>
              <a:ext cx="3275715" cy="9934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 dirty="0" err="1">
                  <a:solidFill>
                    <a:prstClr val="black"/>
                  </a:solidFill>
                  <a:latin typeface="VNI-Avo" pitchFamily="2" charset="0"/>
                </a:rPr>
                <a:t>th</a:t>
              </a:r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un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32163B4-25FB-4C9D-96A5-AB1A127AC5EF}"/>
              </a:ext>
            </a:extLst>
          </p:cNvPr>
          <p:cNvSpPr txBox="1"/>
          <p:nvPr/>
        </p:nvSpPr>
        <p:spPr>
          <a:xfrm>
            <a:off x="6815531" y="4818957"/>
            <a:ext cx="4559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aùo</a:t>
            </a:r>
            <a:r>
              <a:rPr lang="en-US" sz="80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Viết thường">
            <a:extLst>
              <a:ext uri="{FF2B5EF4-FFF2-40B4-BE49-F238E27FC236}">
                <a16:creationId xmlns:a16="http://schemas.microsoft.com/office/drawing/2014/main" id="{76558526-742C-40FB-82A3-DC020A61BE6B}"/>
              </a:ext>
            </a:extLst>
          </p:cNvPr>
          <p:cNvSpPr txBox="1"/>
          <p:nvPr/>
        </p:nvSpPr>
        <p:spPr>
          <a:xfrm>
            <a:off x="8104856" y="260911"/>
            <a:ext cx="201622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un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E73C3B-EE1D-40AE-8E16-81B9EC034BB4}"/>
              </a:ext>
            </a:extLst>
          </p:cNvPr>
          <p:cNvGrpSpPr/>
          <p:nvPr/>
        </p:nvGrpSpPr>
        <p:grpSpPr>
          <a:xfrm>
            <a:off x="1220487" y="1419832"/>
            <a:ext cx="3744869" cy="3260862"/>
            <a:chOff x="7080959" y="2634855"/>
            <a:chExt cx="3145917" cy="2126470"/>
          </a:xfrm>
          <a:solidFill>
            <a:srgbClr val="CCFFFF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8A31DD-875A-49BE-9E42-E50A35A7E0CA}"/>
                </a:ext>
              </a:extLst>
            </p:cNvPr>
            <p:cNvSpPr/>
            <p:nvPr/>
          </p:nvSpPr>
          <p:spPr>
            <a:xfrm>
              <a:off x="7080959" y="2641289"/>
              <a:ext cx="1548912" cy="100628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VNI-Avo" pitchFamily="2" charset="0"/>
                </a:rPr>
                <a:t>ñ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53B529-3D39-4AA8-821F-64B48F264B99}"/>
                </a:ext>
              </a:extLst>
            </p:cNvPr>
            <p:cNvSpPr/>
            <p:nvPr/>
          </p:nvSpPr>
          <p:spPr>
            <a:xfrm>
              <a:off x="8677964" y="2634855"/>
              <a:ext cx="1548912" cy="100628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ôn</a:t>
              </a:r>
              <a:endParaRPr lang="en-US" sz="8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8725C4-5B79-40A4-802E-8496A3A5465A}"/>
                </a:ext>
              </a:extLst>
            </p:cNvPr>
            <p:cNvSpPr/>
            <p:nvPr/>
          </p:nvSpPr>
          <p:spPr>
            <a:xfrm>
              <a:off x="7117594" y="3677108"/>
              <a:ext cx="3078082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chemeClr val="tx1"/>
                  </a:solidFill>
                  <a:latin typeface="VNI-Avo" pitchFamily="2" charset="0"/>
                </a:rPr>
                <a:t>ñ</a:t>
              </a:r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ôn</a:t>
              </a:r>
              <a:endParaRPr lang="en-US" sz="8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C018E18-1AD9-4F33-88B0-A7B648169F43}"/>
              </a:ext>
            </a:extLst>
          </p:cNvPr>
          <p:cNvSpPr txBox="1"/>
          <p:nvPr/>
        </p:nvSpPr>
        <p:spPr>
          <a:xfrm>
            <a:off x="602577" y="4680694"/>
            <a:ext cx="5630072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9626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xaø</a:t>
            </a:r>
            <a:r>
              <a:rPr lang="en-US" sz="8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ôn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3863"/>
      </p:ext>
    </p:extLst>
  </p:cSld>
  <p:clrMapOvr>
    <a:masterClrMapping/>
  </p:clrMapOvr>
  <p:transition spd="med" advClick="0" advTm="4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5" y="9054"/>
            <a:ext cx="789395" cy="913714"/>
          </a:xfrm>
          <a:prstGeom prst="rect">
            <a:avLst/>
          </a:prstGeom>
        </p:spPr>
      </p:pic>
      <p:pic>
        <p:nvPicPr>
          <p:cNvPr id="6" name="ow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1840161" y="465911"/>
            <a:ext cx="8784976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128796"/>
              </p:ext>
            </p:extLst>
          </p:nvPr>
        </p:nvGraphicFramePr>
        <p:xfrm>
          <a:off x="796046" y="1188306"/>
          <a:ext cx="10801200" cy="5112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5075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567659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959932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363664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17212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20081" y="2558265"/>
            <a:ext cx="1137726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/>
            <a:r>
              <a:rPr lang="en-US" sz="250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xà</a:t>
            </a:r>
            <a:r>
              <a:rPr lang="en-US" sz="250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  <a:r>
              <a:rPr lang="en-US" sz="250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đơn</a:t>
            </a:r>
            <a:endParaRPr lang="en-US" sz="25000" dirty="0">
              <a:solidFill>
                <a:prstClr val="black"/>
              </a:solidFill>
              <a:latin typeface="HP001 4H" panose="020B0603050302020204" pitchFamily="34" charset="-93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767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1271&quot;&gt;&lt;object type=&quot;3&quot; unique_id=&quot;11272&quot;&gt;&lt;property id=&quot;20148&quot; value=&quot;5&quot;/&gt;&lt;property id=&quot;20300&quot; value=&quot;Slide 1&quot;/&gt;&lt;property id=&quot;20307&quot; value=&quot;611&quot;/&gt;&lt;/object&gt;&lt;object type=&quot;3&quot; unique_id=&quot;11273&quot;&gt;&lt;property id=&quot;20148&quot; value=&quot;5&quot;/&gt;&lt;property id=&quot;20300&quot; value=&quot;Slide 2&quot;/&gt;&lt;property id=&quot;20307&quot; value=&quot;612&quot;/&gt;&lt;/object&gt;&lt;object type=&quot;3&quot; unique_id=&quot;11274&quot;&gt;&lt;property id=&quot;20148&quot; value=&quot;5&quot;/&gt;&lt;property id=&quot;20300&quot; value=&quot;Slide 3&quot;/&gt;&lt;property id=&quot;20307&quot; value=&quot;587&quot;/&gt;&lt;/object&gt;&lt;object type=&quot;3&quot; unique_id=&quot;11275&quot;&gt;&lt;property id=&quot;20148&quot; value=&quot;5&quot;/&gt;&lt;property id=&quot;20300&quot; value=&quot;Slide 4&quot;/&gt;&lt;property id=&quot;20307&quot; value=&quot;613&quot;/&gt;&lt;/object&gt;&lt;object type=&quot;3&quot; unique_id=&quot;11276&quot;&gt;&lt;property id=&quot;20148&quot; value=&quot;5&quot;/&gt;&lt;property id=&quot;20300&quot; value=&quot;Slide 5&quot;/&gt;&lt;property id=&quot;20307&quot; value=&quot;614&quot;/&gt;&lt;/object&gt;&lt;object type=&quot;3&quot; unique_id=&quot;11277&quot;&gt;&lt;property id=&quot;20148&quot; value=&quot;5&quot;/&gt;&lt;property id=&quot;20300&quot; value=&quot;Slide 6&quot;/&gt;&lt;property id=&quot;20307&quot; value=&quot;615&quot;/&gt;&lt;/object&gt;&lt;object type=&quot;3&quot; unique_id=&quot;11278&quot;&gt;&lt;property id=&quot;20148&quot; value=&quot;5&quot;/&gt;&lt;property id=&quot;20300&quot; value=&quot;Slide 7&quot;/&gt;&lt;property id=&quot;20307&quot; value=&quot;616&quot;/&gt;&lt;/object&gt;&lt;object type=&quot;3&quot; unique_id=&quot;11279&quot;&gt;&lt;property id=&quot;20148&quot; value=&quot;5&quot;/&gt;&lt;property id=&quot;20300&quot; value=&quot;Slide 8&quot;/&gt;&lt;property id=&quot;20307&quot; value=&quot;457&quot;/&gt;&lt;/object&gt;&lt;object type=&quot;3&quot; unique_id=&quot;11280&quot;&gt;&lt;property id=&quot;20148&quot; value=&quot;5&quot;/&gt;&lt;property id=&quot;20300&quot; value=&quot;Slide 9&quot;/&gt;&lt;property id=&quot;20307&quot; value=&quot;432&quot;/&gt;&lt;/object&gt;&lt;object type=&quot;3&quot; unique_id=&quot;11281&quot;&gt;&lt;property id=&quot;20148&quot; value=&quot;5&quot;/&gt;&lt;property id=&quot;20300&quot; value=&quot;Slide 10&quot;/&gt;&lt;property id=&quot;20307&quot; value=&quot;593&quot;/&gt;&lt;/object&gt;&lt;object type=&quot;3&quot; unique_id=&quot;11282&quot;&gt;&lt;property id=&quot;20148&quot; value=&quot;5&quot;/&gt;&lt;property id=&quot;20300&quot; value=&quot;Slide 11&quot;/&gt;&lt;property id=&quot;20307&quot; value=&quot;544&quot;/&gt;&lt;/object&gt;&lt;object type=&quot;3&quot; unique_id=&quot;11283&quot;&gt;&lt;property id=&quot;20148&quot; value=&quot;5&quot;/&gt;&lt;property id=&quot;20300&quot; value=&quot;Slide 12&quot;/&gt;&lt;property id=&quot;20307&quot; value=&quot;545&quot;/&gt;&lt;/object&gt;&lt;object type=&quot;3&quot; unique_id=&quot;11284&quot;&gt;&lt;property id=&quot;20148&quot; value=&quot;5&quot;/&gt;&lt;property id=&quot;20300&quot; value=&quot;Slide 13&quot;/&gt;&lt;property id=&quot;20307&quot; value=&quot;617&quot;/&gt;&lt;/object&gt;&lt;object type=&quot;3&quot; unique_id=&quot;11285&quot;&gt;&lt;property id=&quot;20148&quot; value=&quot;5&quot;/&gt;&lt;property id=&quot;20300&quot; value=&quot;Slide 14&quot;/&gt;&lt;property id=&quot;20307&quot; value=&quot;516&quot;/&gt;&lt;/object&gt;&lt;object type=&quot;3&quot; unique_id=&quot;11286&quot;&gt;&lt;property id=&quot;20148&quot; value=&quot;5&quot;/&gt;&lt;property id=&quot;20300&quot; value=&quot;Slide 15&quot;/&gt;&lt;property id=&quot;20307&quot; value=&quot;517&quot;/&gt;&lt;/object&gt;&lt;object type=&quot;3&quot; unique_id=&quot;11287&quot;&gt;&lt;property id=&quot;20148&quot; value=&quot;5&quot;/&gt;&lt;property id=&quot;20300&quot; value=&quot;Slide 16&quot;/&gt;&lt;property id=&quot;20307&quot; value=&quot;461&quot;/&gt;&lt;/object&gt;&lt;object type=&quot;3&quot; unique_id=&quot;11288&quot;&gt;&lt;property id=&quot;20148&quot; value=&quot;5&quot;/&gt;&lt;property id=&quot;20300&quot; value=&quot;Slide 17&quot;/&gt;&lt;property id=&quot;20307&quot; value=&quot;519&quot;/&gt;&lt;/object&gt;&lt;object type=&quot;3&quot; unique_id=&quot;11289&quot;&gt;&lt;property id=&quot;20148&quot; value=&quot;5&quot;/&gt;&lt;property id=&quot;20300&quot; value=&quot;Slide 18&quot;/&gt;&lt;property id=&quot;20307&quot; value=&quot;552&quot;/&gt;&lt;/object&gt;&lt;object type=&quot;3&quot; unique_id=&quot;11290&quot;&gt;&lt;property id=&quot;20148&quot; value=&quot;5&quot;/&gt;&lt;property id=&quot;20300&quot; value=&quot;Slide 19&quot;/&gt;&lt;property id=&quot;20307&quot; value=&quot;462&quot;/&gt;&lt;/object&gt;&lt;object type=&quot;3&quot; unique_id=&quot;11291&quot;&gt;&lt;property id=&quot;20148&quot; value=&quot;5&quot;/&gt;&lt;property id=&quot;20300&quot; value=&quot;Slide 20&quot;/&gt;&lt;property id=&quot;20307&quot; value=&quot;553&quot;/&gt;&lt;/object&gt;&lt;object type=&quot;3&quot; unique_id=&quot;11292&quot;&gt;&lt;property id=&quot;20148&quot; value=&quot;5&quot;/&gt;&lt;property id=&quot;20300&quot; value=&quot;Slide 21&quot;/&gt;&lt;property id=&quot;20307&quot; value=&quot;463&quot;/&gt;&lt;/object&gt;&lt;object type=&quot;3&quot; unique_id=&quot;11293&quot;&gt;&lt;property id=&quot;20148&quot; value=&quot;5&quot;/&gt;&lt;property id=&quot;20300&quot; value=&quot;Slide 22&quot;/&gt;&lt;property id=&quot;20307&quot; value=&quot;618&quot;/&gt;&lt;/object&gt;&lt;object type=&quot;3&quot; unique_id=&quot;11294&quot;&gt;&lt;property id=&quot;20148&quot; value=&quot;5&quot;/&gt;&lt;property id=&quot;20300&quot; value=&quot;Slide 23&quot;/&gt;&lt;property id=&quot;20307&quot; value=&quot;583&quot;/&gt;&lt;/object&gt;&lt;object type=&quot;3&quot; unique_id=&quot;11295&quot;&gt;&lt;property id=&quot;20148&quot; value=&quot;5&quot;/&gt;&lt;property id=&quot;20300&quot; value=&quot;Slide 24&quot;/&gt;&lt;property id=&quot;20307&quot; value=&quot;619&quot;/&gt;&lt;/object&gt;&lt;object type=&quot;3&quot; unique_id=&quot;11296&quot;&gt;&lt;property id=&quot;20148&quot; value=&quot;5&quot;/&gt;&lt;property id=&quot;20300&quot; value=&quot;Slide 25&quot;/&gt;&lt;property id=&quot;20307&quot; value=&quot;606&quot;/&gt;&lt;/object&gt;&lt;object type=&quot;3&quot; unique_id=&quot;11297&quot;&gt;&lt;property id=&quot;20148&quot; value=&quot;5&quot;/&gt;&lt;property id=&quot;20300&quot; value=&quot;Slide 26&quot;/&gt;&lt;property id=&quot;20307&quot; value=&quot;621&quot;/&gt;&lt;/object&gt;&lt;object type=&quot;3&quot; unique_id=&quot;11298&quot;&gt;&lt;property id=&quot;20148&quot; value=&quot;5&quot;/&gt;&lt;property id=&quot;20300&quot; value=&quot;Slide 27&quot;/&gt;&lt;property id=&quot;20307&quot; value=&quot;607&quot;/&gt;&lt;/object&gt;&lt;object type=&quot;3&quot; unique_id=&quot;11299&quot;&gt;&lt;property id=&quot;20148&quot; value=&quot;5&quot;/&gt;&lt;property id=&quot;20300&quot; value=&quot;Slide 28&quot;/&gt;&lt;property id=&quot;20307&quot; value=&quot;610&quot;/&gt;&lt;/object&gt;&lt;object type=&quot;3&quot; unique_id=&quot;11300&quot;&gt;&lt;property id=&quot;20148&quot; value=&quot;5&quot;/&gt;&lt;property id=&quot;20300&quot; value=&quot;Slide 29&quot;/&gt;&lt;property id=&quot;20307&quot; value=&quot;609&quot;/&gt;&lt;/object&gt;&lt;object type=&quot;3&quot; unique_id=&quot;11301&quot;&gt;&lt;property id=&quot;20148&quot; value=&quot;5&quot;/&gt;&lt;property id=&quot;20300&quot; value=&quot;Slide 30&quot;/&gt;&lt;property id=&quot;20307&quot; value=&quot;620&quot;/&gt;&lt;/object&gt;&lt;object type=&quot;3&quot; unique_id=&quot;11302&quot;&gt;&lt;property id=&quot;20148&quot; value=&quot;5&quot;/&gt;&lt;property id=&quot;20300&quot; value=&quot;Slide 31&quot;/&gt;&lt;property id=&quot;20307&quot; value=&quot;473&quot;/&gt;&lt;/object&gt;&lt;object type=&quot;3&quot; unique_id=&quot;11303&quot;&gt;&lt;property id=&quot;20148&quot; value=&quot;5&quot;/&gt;&lt;property id=&quot;20300&quot; value=&quot;Slide 32&quot;/&gt;&lt;property id=&quot;20307&quot; value=&quot;622&quot;/&gt;&lt;/object&gt;&lt;object type=&quot;3&quot; unique_id=&quot;11304&quot;&gt;&lt;property id=&quot;20148&quot; value=&quot;5&quot;/&gt;&lt;property id=&quot;20300&quot; value=&quot;Slide 33&quot;/&gt;&lt;property id=&quot;20307&quot; value=&quot;623&quot;/&gt;&lt;/object&gt;&lt;object type=&quot;3&quot; unique_id=&quot;11305&quot;&gt;&lt;property id=&quot;20148&quot; value=&quot;5&quot;/&gt;&lt;property id=&quot;20300&quot; value=&quot;Slide 34&quot;/&gt;&lt;property id=&quot;20307&quot; value=&quot;624&quot;/&gt;&lt;/object&gt;&lt;object type=&quot;3&quot; unique_id=&quot;11306&quot;&gt;&lt;property id=&quot;20148&quot; value=&quot;5&quot;/&gt;&lt;property id=&quot;20300&quot; value=&quot;Slide 35&quot;/&gt;&lt;property id=&quot;20307&quot; value=&quot;560&quot;/&gt;&lt;/object&gt;&lt;object type=&quot;3&quot; unique_id=&quot;11307&quot;&gt;&lt;property id=&quot;20148&quot; value=&quot;5&quot;/&gt;&lt;property id=&quot;20300&quot; value=&quot;Slide 36&quot;/&gt;&lt;property id=&quot;20307&quot; value=&quot;490&quot;/&gt;&lt;/object&gt;&lt;/object&gt;&lt;object type=&quot;8&quot; unique_id=&quot;11345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3920</TotalTime>
  <Words>177</Words>
  <Application>Microsoft Office PowerPoint</Application>
  <PresentationFormat>Tùy chỉnh</PresentationFormat>
  <Paragraphs>65</Paragraphs>
  <Slides>18</Slides>
  <Notes>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18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Calibri Light</vt:lpstr>
      <vt:lpstr>HP001 4 hàng</vt:lpstr>
      <vt:lpstr>HP001 4H</vt:lpstr>
      <vt:lpstr>Times New Roman</vt:lpstr>
      <vt:lpstr>VNI-Avo</vt:lpstr>
      <vt:lpstr>Office Theme</vt:lpstr>
      <vt:lpstr>4_Office Theme</vt:lpstr>
      <vt:lpstr>2_Office 主题​​</vt:lpstr>
      <vt:lpstr>Office 主题​​</vt:lpstr>
      <vt:lpstr>自定义设计方案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566</cp:revision>
  <dcterms:created xsi:type="dcterms:W3CDTF">2020-08-29T13:29:14Z</dcterms:created>
  <dcterms:modified xsi:type="dcterms:W3CDTF">2023-11-12T16:15:01Z</dcterms:modified>
</cp:coreProperties>
</file>