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578" r:id="rId2"/>
    <p:sldId id="455" r:id="rId3"/>
    <p:sldId id="542" r:id="rId4"/>
    <p:sldId id="432" r:id="rId5"/>
    <p:sldId id="543" r:id="rId6"/>
    <p:sldId id="590" r:id="rId7"/>
    <p:sldId id="545" r:id="rId8"/>
    <p:sldId id="519" r:id="rId9"/>
    <p:sldId id="552" r:id="rId10"/>
    <p:sldId id="462" r:id="rId11"/>
    <p:sldId id="553" r:id="rId12"/>
    <p:sldId id="594" r:id="rId13"/>
    <p:sldId id="591" r:id="rId14"/>
    <p:sldId id="592" r:id="rId15"/>
    <p:sldId id="593" r:id="rId16"/>
    <p:sldId id="595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39477-15E0-4B5B-B923-907E0C48DA8B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E8258-34F2-4145-9D62-C454870C8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10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oval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4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GV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hướng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dẫn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HS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viết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vần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từ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bảng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73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0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ED9AD-69DE-4C22-AFE1-8854DD3EB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4652C-8B98-40DB-9A52-584E8CBFE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617D8-1251-43B0-AE2E-5D9E5C5B6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A6F8-6D8D-44B0-A61D-BCC10C4D8EFB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FCE5F-48B3-4DC3-B46C-D0477D01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CB89B-DBBA-4003-8E63-0E326F753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4315-4F32-4C5B-A110-7841CC2E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60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EE85D-E689-4ECA-89FD-60EF49188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562EB9-3E6A-41D5-96C7-193ADEEAC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716F6-9EE0-4D91-A33B-07B0D6C6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A6F8-6D8D-44B0-A61D-BCC10C4D8EFB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E31EB-FDE6-4C66-A12A-5CEA2F20D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8BED8-9351-4931-AE81-77A9B5B6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4315-4F32-4C5B-A110-7841CC2E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9977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15BE18-3600-4E57-8B50-C42AA7F8D9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58BFC7-0D02-4908-8A5C-265890A44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EEC36-39D5-4E9B-AA85-CEA773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A6F8-6D8D-44B0-A61D-BCC10C4D8EFB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BB107-BA01-4BFA-86B7-5485105D3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16D8A-325E-4C62-A7C3-F6FBB258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4315-4F32-4C5B-A110-7841CC2E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861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CCE7-11CD-4825-9214-EF9918012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75765-C533-4C6B-B548-DA5E47464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FB00C-3586-48B2-941F-E136E2583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A6F8-6D8D-44B0-A61D-BCC10C4D8EFB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A2CF6-D9C1-4E28-A488-CBFB5A8A9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2607D-D253-4BAB-9942-E7437679D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4315-4F32-4C5B-A110-7841CC2E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1880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C435C-4BFA-4C6E-AC4E-FE8075CAD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AF14C-F8EB-457D-8D8F-EA9BACC73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3F145-CCBA-4322-BD18-922E4A93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A6F8-6D8D-44B0-A61D-BCC10C4D8EFB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4A7AF-29C8-44DD-BBE8-A01957A66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F5D09-69D5-4AB4-8563-33AFDD84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4315-4F32-4C5B-A110-7841CC2E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0375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20B02-A949-4D17-8418-FEA24170C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7C869-41BD-45A6-8876-4ACABBA95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7A61D-1127-408D-9A23-C5AB8E1D5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12C40-FF96-430B-A270-07E0D5B8F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A6F8-6D8D-44B0-A61D-BCC10C4D8EFB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D6C5A-E249-4530-B1AB-8341ADCD9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820E03-E132-48B8-889E-CC4E98858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4315-4F32-4C5B-A110-7841CC2E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54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D528-0C0B-481D-B359-2BE397E92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4B4685-EFCB-4154-8589-2943B2CFB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E77BB-E266-4BDB-A7B5-EBB51B511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ECF17-C8EE-4535-BF1C-5E27AAB4D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3078FF-C4EA-411F-AA64-5AFE043DBD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6AC6D9-C4AF-4C45-A575-8027A993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A6F8-6D8D-44B0-A61D-BCC10C4D8EFB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C75835-B400-4F4A-9501-4C61AF36B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409D53-E5F4-48CC-BE0B-BBEB31CA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4315-4F32-4C5B-A110-7841CC2E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222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075BA-9692-4BC8-97F9-03809F22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278C43-F051-4A7A-BCBE-134DDB144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A6F8-6D8D-44B0-A61D-BCC10C4D8EFB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0D869-26C8-4CF2-809C-79A7E5D8B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29B58-7058-4A1A-ABFA-11D48D8A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4315-4F32-4C5B-A110-7841CC2E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953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3E0B97-0132-44B9-B741-F6F69F69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A6F8-6D8D-44B0-A61D-BCC10C4D8EFB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D2AAC9-2AF3-439E-827B-29BA4AB41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1D0D1-B476-4405-805D-85F49878C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4315-4F32-4C5B-A110-7841CC2E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098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EC167-3014-4AAB-B9A0-69E14BDDA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84DB9-8E93-47DD-BEE4-D2B2C8DB9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46C11-6E60-4413-8902-031D88603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4AB7B-769D-43E1-8282-CA2ED962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A6F8-6D8D-44B0-A61D-BCC10C4D8EFB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FC3D8-B7EE-4D3D-A930-16F33982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16938-33EE-4C27-A85E-CB3E64845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4315-4F32-4C5B-A110-7841CC2E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8420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B48B2-F73C-4CF1-99A7-F10343A9C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3ABF2E-6638-4DE2-8CA8-FB536D1F3F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916EDC-FEB8-4151-B801-6DF76DBC1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D190B-E6DD-4565-8E5E-A7B41AC4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A6F8-6D8D-44B0-A61D-BCC10C4D8EFB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592C8-2104-4E62-9728-A5FDE964A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1839A-6883-4636-8BE7-64335DD49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D4315-4F32-4C5B-A110-7841CC2E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35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58CADB-8983-4078-A38F-1CB8C2DAF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D063B-9B9C-45C8-A378-45B911851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BE4A1-80F5-4255-8C58-E89E9EE07B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AA6F8-6D8D-44B0-A61D-BCC10C4D8EFB}" type="datetimeFigureOut">
              <a:rPr lang="vi-VN" smtClean="0"/>
              <a:t>13/11/2022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3B609-D828-4EA9-A296-9A81B413DB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B7CC4-E934-4AE5-862A-6FE91E71D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D4315-4F32-4C5B-A110-7841CC2E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75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9173"/>
            <a:ext cx="12299445" cy="67756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1056" y="0"/>
            <a:ext cx="1532028" cy="656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24"/>
          </a:p>
        </p:txBody>
      </p:sp>
      <p:grpSp>
        <p:nvGrpSpPr>
          <p:cNvPr id="4" name="Group 3"/>
          <p:cNvGrpSpPr/>
          <p:nvPr/>
        </p:nvGrpSpPr>
        <p:grpSpPr>
          <a:xfrm>
            <a:off x="2024939" y="1359455"/>
            <a:ext cx="2874506" cy="2152772"/>
            <a:chOff x="767113" y="2893316"/>
            <a:chExt cx="2837244" cy="2124866"/>
          </a:xfrm>
        </p:grpSpPr>
        <p:sp>
          <p:nvSpPr>
            <p:cNvPr id="5" name="Rounded Rectangle 4"/>
            <p:cNvSpPr/>
            <p:nvPr/>
          </p:nvSpPr>
          <p:spPr>
            <a:xfrm>
              <a:off x="767113" y="2893316"/>
              <a:ext cx="2837244" cy="792088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26379">
                <a:defRPr/>
              </a:pPr>
              <a:r>
                <a:rPr lang="en-US" sz="4052" kern="0" dirty="0" err="1">
                  <a:solidFill>
                    <a:prstClr val="black"/>
                  </a:solidFill>
                  <a:latin typeface="VNI-Avo" pitchFamily="2" charset="0"/>
                </a:rPr>
                <a:t>ñoùn</a:t>
              </a:r>
              <a:r>
                <a:rPr lang="en-US" sz="4052" kern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4052" kern="0" dirty="0" err="1">
                  <a:solidFill>
                    <a:prstClr val="black"/>
                  </a:solidFill>
                  <a:latin typeface="VNI-Avo" pitchFamily="2" charset="0"/>
                </a:rPr>
                <a:t>boùng</a:t>
              </a:r>
              <a:endParaRPr lang="en-US" sz="4052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788957" y="3694458"/>
              <a:ext cx="900100" cy="132372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9" name="Oval 8"/>
          <p:cNvSpPr/>
          <p:nvPr/>
        </p:nvSpPr>
        <p:spPr>
          <a:xfrm flipV="1">
            <a:off x="1346362" y="2330981"/>
            <a:ext cx="207518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26379">
              <a:defRPr/>
            </a:pPr>
            <a:endParaRPr lang="en-US" sz="1824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462192" y="2902772"/>
            <a:ext cx="3061556" cy="1401672"/>
            <a:chOff x="183671" y="3170967"/>
            <a:chExt cx="3021869" cy="1383502"/>
          </a:xfrm>
        </p:grpSpPr>
        <p:sp>
          <p:nvSpPr>
            <p:cNvPr id="11" name="Rounded Rectangle 10"/>
            <p:cNvSpPr/>
            <p:nvPr/>
          </p:nvSpPr>
          <p:spPr>
            <a:xfrm>
              <a:off x="1707174" y="3170967"/>
              <a:ext cx="1498366" cy="792088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26379">
                <a:defRPr/>
              </a:pPr>
              <a:r>
                <a:rPr lang="en-US" sz="4052" kern="0" dirty="0" err="1">
                  <a:solidFill>
                    <a:prstClr val="black"/>
                  </a:solidFill>
                  <a:latin typeface="VNI-Avo" pitchFamily="2" charset="0"/>
                </a:rPr>
                <a:t>troøn</a:t>
              </a:r>
              <a:endParaRPr lang="en-US" sz="4052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183671" y="3955749"/>
              <a:ext cx="1523503" cy="59872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5" name="Oval 14"/>
          <p:cNvSpPr/>
          <p:nvPr/>
        </p:nvSpPr>
        <p:spPr>
          <a:xfrm flipV="1">
            <a:off x="3462192" y="4313617"/>
            <a:ext cx="207518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26379">
              <a:defRPr/>
            </a:pPr>
            <a:endParaRPr lang="en-US" sz="1824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7640" y="1381022"/>
            <a:ext cx="1131043" cy="725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45831" y="2929080"/>
            <a:ext cx="977918" cy="725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on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430519" y="2334696"/>
            <a:ext cx="3421089" cy="3209962"/>
            <a:chOff x="8320881" y="2304431"/>
            <a:chExt cx="3376742" cy="3168351"/>
          </a:xfrm>
        </p:grpSpPr>
        <p:grpSp>
          <p:nvGrpSpPr>
            <p:cNvPr id="18" name="Group 17"/>
            <p:cNvGrpSpPr/>
            <p:nvPr/>
          </p:nvGrpSpPr>
          <p:grpSpPr>
            <a:xfrm>
              <a:off x="8320881" y="3940037"/>
              <a:ext cx="3376742" cy="1532745"/>
              <a:chOff x="-99016" y="2893316"/>
              <a:chExt cx="3376742" cy="1532745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870497" y="2893316"/>
                <a:ext cx="2407229" cy="792088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26379">
                  <a:defRPr/>
                </a:pPr>
                <a:r>
                  <a:rPr lang="en-US" sz="4052" kern="0" dirty="0" err="1">
                    <a:solidFill>
                      <a:prstClr val="black"/>
                    </a:solidFill>
                    <a:latin typeface="VNI-Avo" pitchFamily="2" charset="0"/>
                  </a:rPr>
                  <a:t>troán</a:t>
                </a:r>
                <a:r>
                  <a:rPr lang="en-US" sz="4052" kern="0" dirty="0">
                    <a:solidFill>
                      <a:prstClr val="black"/>
                    </a:solidFill>
                    <a:latin typeface="VNI-Avo" pitchFamily="2" charset="0"/>
                  </a:rPr>
                  <a:t> </a:t>
                </a:r>
                <a:r>
                  <a:rPr lang="en-US" sz="4052" kern="0" dirty="0" err="1">
                    <a:solidFill>
                      <a:prstClr val="black"/>
                    </a:solidFill>
                    <a:latin typeface="VNI-Avo" pitchFamily="2" charset="0"/>
                  </a:rPr>
                  <a:t>tìm</a:t>
                </a:r>
                <a:endParaRPr lang="en-US" sz="4052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H="1">
                <a:off x="-99016" y="3694458"/>
                <a:ext cx="1788074" cy="73160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cxnSp>
          <p:nvCxnSpPr>
            <p:cNvPr id="23" name="Straight Arrow Connector 22"/>
            <p:cNvCxnSpPr/>
            <p:nvPr/>
          </p:nvCxnSpPr>
          <p:spPr>
            <a:xfrm flipV="1">
              <a:off x="10108955" y="2304431"/>
              <a:ext cx="576421" cy="162655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7" name="Oval 26"/>
          <p:cNvSpPr/>
          <p:nvPr/>
        </p:nvSpPr>
        <p:spPr>
          <a:xfrm flipV="1">
            <a:off x="10618549" y="3089340"/>
            <a:ext cx="207518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26379">
              <a:defRPr/>
            </a:pPr>
            <a:endParaRPr lang="en-US" sz="1824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-79287" y="3460549"/>
            <a:ext cx="2234575" cy="1369848"/>
            <a:chOff x="898665" y="3283096"/>
            <a:chExt cx="2261879" cy="1472208"/>
          </a:xfrm>
        </p:grpSpPr>
        <p:sp>
          <p:nvSpPr>
            <p:cNvPr id="31" name="Rounded Rectangle 30"/>
            <p:cNvSpPr/>
            <p:nvPr/>
          </p:nvSpPr>
          <p:spPr>
            <a:xfrm>
              <a:off x="898665" y="3283096"/>
              <a:ext cx="2261879" cy="792088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26379">
                <a:defRPr/>
              </a:pPr>
              <a:r>
                <a:rPr lang="en-US" sz="3647" kern="0" dirty="0" err="1">
                  <a:solidFill>
                    <a:prstClr val="black"/>
                  </a:solidFill>
                  <a:latin typeface="VNI-Avo" pitchFamily="2" charset="0"/>
                </a:rPr>
                <a:t>thuû</a:t>
              </a:r>
              <a:r>
                <a:rPr lang="en-US" sz="3647" kern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647" kern="0" dirty="0" err="1">
                  <a:solidFill>
                    <a:prstClr val="black"/>
                  </a:solidFill>
                  <a:latin typeface="VNI-Avo" pitchFamily="2" charset="0"/>
                </a:rPr>
                <a:t>moân</a:t>
              </a:r>
              <a:endParaRPr lang="en-US" sz="3647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1684869" y="4085043"/>
              <a:ext cx="761891" cy="670261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5" name="Oval 34"/>
          <p:cNvSpPr/>
          <p:nvPr/>
        </p:nvSpPr>
        <p:spPr>
          <a:xfrm flipV="1">
            <a:off x="1035655" y="4976470"/>
            <a:ext cx="207518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26379">
              <a:defRPr/>
            </a:pPr>
            <a:endParaRPr lang="en-US" sz="1824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462191" y="5544656"/>
            <a:ext cx="1853104" cy="999920"/>
            <a:chOff x="843015" y="3880642"/>
            <a:chExt cx="1875747" cy="1074638"/>
          </a:xfrm>
        </p:grpSpPr>
        <p:sp>
          <p:nvSpPr>
            <p:cNvPr id="38" name="Rounded Rectangle 37"/>
            <p:cNvSpPr/>
            <p:nvPr/>
          </p:nvSpPr>
          <p:spPr>
            <a:xfrm>
              <a:off x="995975" y="4340466"/>
              <a:ext cx="1722787" cy="61481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26379">
                <a:defRPr/>
              </a:pPr>
              <a:r>
                <a:rPr lang="en-US" sz="3647" kern="0" dirty="0" err="1">
                  <a:solidFill>
                    <a:prstClr val="black"/>
                  </a:solidFill>
                  <a:latin typeface="VNI-Avo" pitchFamily="2" charset="0"/>
                </a:rPr>
                <a:t>goân</a:t>
              </a:r>
              <a:endParaRPr lang="en-US" sz="3647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 flipV="1">
              <a:off x="843015" y="3880642"/>
              <a:ext cx="970525" cy="44996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3" name="Oval 42"/>
          <p:cNvSpPr/>
          <p:nvPr/>
        </p:nvSpPr>
        <p:spPr>
          <a:xfrm flipV="1">
            <a:off x="3458357" y="5652995"/>
            <a:ext cx="207518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26379">
              <a:defRPr/>
            </a:pPr>
            <a:endParaRPr lang="en-US" sz="1824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307793" y="3470857"/>
            <a:ext cx="1131043" cy="66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47" dirty="0" err="1">
                <a:solidFill>
                  <a:srgbClr val="0070C0"/>
                </a:solidFill>
                <a:latin typeface="VNI-Avo" pitchFamily="2" charset="0"/>
              </a:rPr>
              <a:t>oân</a:t>
            </a:r>
            <a:endParaRPr lang="en-US" sz="3647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33948" y="5900964"/>
            <a:ext cx="1131043" cy="66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47" dirty="0" err="1">
                <a:solidFill>
                  <a:srgbClr val="0070C0"/>
                </a:solidFill>
                <a:latin typeface="VNI-Avo" pitchFamily="2" charset="0"/>
              </a:rPr>
              <a:t>oân</a:t>
            </a:r>
            <a:endParaRPr lang="en-US" sz="3647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906369" y="4015526"/>
            <a:ext cx="919698" cy="725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2" dirty="0" err="1">
                <a:solidFill>
                  <a:srgbClr val="0070C0"/>
                </a:solidFill>
                <a:latin typeface="VNI-Avo" pitchFamily="2" charset="0"/>
              </a:rPr>
              <a:t>oân</a:t>
            </a:r>
            <a:endParaRPr lang="en-US" sz="4052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1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44" grpId="0"/>
      <p:bldP spid="46" grpId="0"/>
      <p:bldP spid="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" y="75041"/>
            <a:ext cx="799762" cy="925714"/>
          </a:xfrm>
          <a:prstGeom prst="rect">
            <a:avLst/>
          </a:prstGeom>
        </p:spPr>
      </p:pic>
      <p:pic>
        <p:nvPicPr>
          <p:cNvPr id="3" name="o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149" y="537898"/>
            <a:ext cx="9556934" cy="574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13794" y="1203912"/>
          <a:ext cx="12077840" cy="51432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4865">
                  <a:extLst>
                    <a:ext uri="{9D8B030D-6E8A-4147-A177-3AD203B41FA5}">
                      <a16:colId xmlns:a16="http://schemas.microsoft.com/office/drawing/2014/main" val="1895160968"/>
                    </a:ext>
                  </a:extLst>
                </a:gridCol>
                <a:gridCol w="754865">
                  <a:extLst>
                    <a:ext uri="{9D8B030D-6E8A-4147-A177-3AD203B41FA5}">
                      <a16:colId xmlns:a16="http://schemas.microsoft.com/office/drawing/2014/main" val="2419962175"/>
                    </a:ext>
                  </a:extLst>
                </a:gridCol>
                <a:gridCol w="754865">
                  <a:extLst>
                    <a:ext uri="{9D8B030D-6E8A-4147-A177-3AD203B41FA5}">
                      <a16:colId xmlns:a16="http://schemas.microsoft.com/office/drawing/2014/main" val="1337087442"/>
                    </a:ext>
                  </a:extLst>
                </a:gridCol>
                <a:gridCol w="754865">
                  <a:extLst>
                    <a:ext uri="{9D8B030D-6E8A-4147-A177-3AD203B41FA5}">
                      <a16:colId xmlns:a16="http://schemas.microsoft.com/office/drawing/2014/main" val="1481220513"/>
                    </a:ext>
                  </a:extLst>
                </a:gridCol>
                <a:gridCol w="754865">
                  <a:extLst>
                    <a:ext uri="{9D8B030D-6E8A-4147-A177-3AD203B41FA5}">
                      <a16:colId xmlns:a16="http://schemas.microsoft.com/office/drawing/2014/main" val="909310799"/>
                    </a:ext>
                  </a:extLst>
                </a:gridCol>
                <a:gridCol w="754865">
                  <a:extLst>
                    <a:ext uri="{9D8B030D-6E8A-4147-A177-3AD203B41FA5}">
                      <a16:colId xmlns:a16="http://schemas.microsoft.com/office/drawing/2014/main" val="4251987895"/>
                    </a:ext>
                  </a:extLst>
                </a:gridCol>
                <a:gridCol w="754865">
                  <a:extLst>
                    <a:ext uri="{9D8B030D-6E8A-4147-A177-3AD203B41FA5}">
                      <a16:colId xmlns:a16="http://schemas.microsoft.com/office/drawing/2014/main" val="4294324764"/>
                    </a:ext>
                  </a:extLst>
                </a:gridCol>
                <a:gridCol w="754865">
                  <a:extLst>
                    <a:ext uri="{9D8B030D-6E8A-4147-A177-3AD203B41FA5}">
                      <a16:colId xmlns:a16="http://schemas.microsoft.com/office/drawing/2014/main" val="678912067"/>
                    </a:ext>
                  </a:extLst>
                </a:gridCol>
                <a:gridCol w="754865">
                  <a:extLst>
                    <a:ext uri="{9D8B030D-6E8A-4147-A177-3AD203B41FA5}">
                      <a16:colId xmlns:a16="http://schemas.microsoft.com/office/drawing/2014/main" val="2018419441"/>
                    </a:ext>
                  </a:extLst>
                </a:gridCol>
                <a:gridCol w="754865">
                  <a:extLst>
                    <a:ext uri="{9D8B030D-6E8A-4147-A177-3AD203B41FA5}">
                      <a16:colId xmlns:a16="http://schemas.microsoft.com/office/drawing/2014/main" val="4010229215"/>
                    </a:ext>
                  </a:extLst>
                </a:gridCol>
                <a:gridCol w="754865">
                  <a:extLst>
                    <a:ext uri="{9D8B030D-6E8A-4147-A177-3AD203B41FA5}">
                      <a16:colId xmlns:a16="http://schemas.microsoft.com/office/drawing/2014/main" val="3679903894"/>
                    </a:ext>
                  </a:extLst>
                </a:gridCol>
                <a:gridCol w="754865">
                  <a:extLst>
                    <a:ext uri="{9D8B030D-6E8A-4147-A177-3AD203B41FA5}">
                      <a16:colId xmlns:a16="http://schemas.microsoft.com/office/drawing/2014/main" val="1014042238"/>
                    </a:ext>
                  </a:extLst>
                </a:gridCol>
                <a:gridCol w="754865">
                  <a:extLst>
                    <a:ext uri="{9D8B030D-6E8A-4147-A177-3AD203B41FA5}">
                      <a16:colId xmlns:a16="http://schemas.microsoft.com/office/drawing/2014/main" val="3263072675"/>
                    </a:ext>
                  </a:extLst>
                </a:gridCol>
                <a:gridCol w="754865">
                  <a:extLst>
                    <a:ext uri="{9D8B030D-6E8A-4147-A177-3AD203B41FA5}">
                      <a16:colId xmlns:a16="http://schemas.microsoft.com/office/drawing/2014/main" val="2395798715"/>
                    </a:ext>
                  </a:extLst>
                </a:gridCol>
                <a:gridCol w="754865">
                  <a:extLst>
                    <a:ext uri="{9D8B030D-6E8A-4147-A177-3AD203B41FA5}">
                      <a16:colId xmlns:a16="http://schemas.microsoft.com/office/drawing/2014/main" val="3350041768"/>
                    </a:ext>
                  </a:extLst>
                </a:gridCol>
                <a:gridCol w="754865">
                  <a:extLst>
                    <a:ext uri="{9D8B030D-6E8A-4147-A177-3AD203B41FA5}">
                      <a16:colId xmlns:a16="http://schemas.microsoft.com/office/drawing/2014/main" val="3616921658"/>
                    </a:ext>
                  </a:extLst>
                </a:gridCol>
              </a:tblGrid>
              <a:tr h="64119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427997"/>
                  </a:ext>
                </a:extLst>
              </a:tr>
              <a:tr h="64119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214691"/>
                  </a:ext>
                </a:extLst>
              </a:tr>
              <a:tr h="64119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886741"/>
                  </a:ext>
                </a:extLst>
              </a:tr>
              <a:tr h="65485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12964"/>
                  </a:ext>
                </a:extLst>
              </a:tr>
              <a:tr h="64119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567659"/>
                  </a:ext>
                </a:extLst>
              </a:tr>
              <a:tr h="64119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959932"/>
                  </a:ext>
                </a:extLst>
              </a:tr>
              <a:tr h="64119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363664"/>
                  </a:ext>
                </a:extLst>
              </a:tr>
              <a:tr h="64119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117212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" y="90414"/>
            <a:ext cx="799762" cy="925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35" y="2610407"/>
            <a:ext cx="13693593" cy="3990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6"/>
            <a:r>
              <a:rPr lang="en-US" sz="25328" dirty="0" err="1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thủ</a:t>
            </a:r>
            <a:r>
              <a:rPr lang="en-US" sz="25328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</a:t>
            </a:r>
            <a:r>
              <a:rPr lang="en-US" sz="25328" dirty="0" err="1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môn</a:t>
            </a:r>
            <a:endParaRPr lang="en-US" sz="25328" dirty="0">
              <a:solidFill>
                <a:prstClr val="black"/>
              </a:solidFill>
              <a:latin typeface="HP001 4H" panose="020B0603050302020204" pitchFamily="34" charset="-93"/>
              <a:ea typeface="HP001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59" y="90414"/>
            <a:ext cx="1499782" cy="101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15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t1s.com - Đàn Gà con - Nhạc thiếu nhi có lời hát - Bài hát hay nh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26323"/>
            <a:ext cx="12197120" cy="68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5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àn Ăn Tròn Gỗ MDF Veneer">
            <a:extLst>
              <a:ext uri="{FF2B5EF4-FFF2-40B4-BE49-F238E27FC236}">
                <a16:creationId xmlns:a16="http://schemas.microsoft.com/office/drawing/2014/main" id="{EE5BEE00-CF8E-4C2A-AE6C-A69006BF0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438" r="95625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5" t="21262" r="8075" b="13770"/>
          <a:stretch/>
        </p:blipFill>
        <p:spPr bwMode="auto">
          <a:xfrm>
            <a:off x="289230" y="175845"/>
            <a:ext cx="3301134" cy="219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864EE3-F553-4CF6-9CF4-BD0A9D6E61F8}"/>
              </a:ext>
            </a:extLst>
          </p:cNvPr>
          <p:cNvSpPr txBox="1"/>
          <p:nvPr/>
        </p:nvSpPr>
        <p:spPr>
          <a:xfrm>
            <a:off x="479487" y="2304211"/>
            <a:ext cx="44240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prstClr val="black"/>
                </a:solidFill>
                <a:latin typeface="VNI-Avo" pitchFamily="2" charset="0"/>
              </a:rPr>
              <a:t>baøn</a:t>
            </a:r>
            <a:r>
              <a:rPr lang="en-US" sz="6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VNI-Avo" pitchFamily="2" charset="0"/>
              </a:rPr>
              <a:t>tr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oøn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  <a:p>
            <a:endParaRPr lang="vi-VN" dirty="0"/>
          </a:p>
        </p:txBody>
      </p:sp>
      <p:pic>
        <p:nvPicPr>
          <p:cNvPr id="8" name="Picture 4" descr="Gỗ Chắc Chắn Chân 7 Thanh Thanh Cao Ghế Cao Phân Thanh Phân Cao Su Gỗ Thang  Phân Thanh Cao Ghế| | - AliExpress">
            <a:extLst>
              <a:ext uri="{FF2B5EF4-FFF2-40B4-BE49-F238E27FC236}">
                <a16:creationId xmlns:a16="http://schemas.microsoft.com/office/drawing/2014/main" id="{C78D4FFB-2D0F-44EB-B588-7E6CBAE78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50" b="95625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79" t="7484" r="23036" b="7689"/>
          <a:stretch/>
        </p:blipFill>
        <p:spPr bwMode="auto">
          <a:xfrm>
            <a:off x="8763002" y="316522"/>
            <a:ext cx="1969750" cy="198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9ABCC8-20BC-4D0A-9EF7-FC092C80C274}"/>
              </a:ext>
            </a:extLst>
          </p:cNvPr>
          <p:cNvSpPr txBox="1"/>
          <p:nvPr/>
        </p:nvSpPr>
        <p:spPr>
          <a:xfrm>
            <a:off x="7478690" y="2304211"/>
            <a:ext cx="42460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prstClr val="black"/>
                </a:solidFill>
                <a:latin typeface="VNI-Avo" pitchFamily="2" charset="0"/>
              </a:rPr>
              <a:t>gheá</a:t>
            </a:r>
            <a:r>
              <a:rPr lang="en-US" sz="6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VNI-Avo" pitchFamily="2" charset="0"/>
              </a:rPr>
              <a:t>ñ</a:t>
            </a: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oân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  <a:p>
            <a:endParaRPr lang="vi-VN" sz="66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86F0F2-0B84-4344-9E63-00AA12D8D799}"/>
              </a:ext>
            </a:extLst>
          </p:cNvPr>
          <p:cNvGrpSpPr/>
          <p:nvPr/>
        </p:nvGrpSpPr>
        <p:grpSpPr>
          <a:xfrm>
            <a:off x="243882" y="3526885"/>
            <a:ext cx="3600220" cy="2460360"/>
            <a:chOff x="153701" y="2448446"/>
            <a:chExt cx="3553550" cy="2364727"/>
          </a:xfrm>
        </p:grpSpPr>
        <p:pic>
          <p:nvPicPr>
            <p:cNvPr id="14" name="Picture 6" descr="Bòn bon Cần Thơ | CÔNG TY CP ĐẦU TƯ SX TM DV CUỘC SỐNG XANH">
              <a:extLst>
                <a:ext uri="{FF2B5EF4-FFF2-40B4-BE49-F238E27FC236}">
                  <a16:creationId xmlns:a16="http://schemas.microsoft.com/office/drawing/2014/main" id="{60EA1A63-805F-42E3-A868-E6883CEF6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01" y="2448446"/>
              <a:ext cx="3553550" cy="2364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Bòn bon Thái: Chỉ 55K cho 1 kg mà mang lại lợi ích cực tuyệt cho sức khoẻ -  3FFruits - Thương hiệu trái cây nhập khẩu số 1 VN">
              <a:extLst>
                <a:ext uri="{FF2B5EF4-FFF2-40B4-BE49-F238E27FC236}">
                  <a16:creationId xmlns:a16="http://schemas.microsoft.com/office/drawing/2014/main" id="{BA80AE49-8471-4A91-BFF8-49D96D7C9A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79" b="99267" l="329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8" t="7012" b="2418"/>
            <a:stretch/>
          </p:blipFill>
          <p:spPr bwMode="auto">
            <a:xfrm>
              <a:off x="2263974" y="3336773"/>
              <a:ext cx="1443277" cy="102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8C549E2-004B-429E-821E-50D5E7922370}"/>
              </a:ext>
            </a:extLst>
          </p:cNvPr>
          <p:cNvSpPr txBox="1"/>
          <p:nvPr/>
        </p:nvSpPr>
        <p:spPr>
          <a:xfrm>
            <a:off x="766482" y="5691447"/>
            <a:ext cx="42358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oøn</a:t>
            </a:r>
            <a:r>
              <a:rPr lang="en-US" sz="6000" b="1" dirty="0">
                <a:solidFill>
                  <a:prstClr val="black"/>
                </a:solidFill>
                <a:latin typeface="VNI-Avo" pitchFamily="2" charset="0"/>
              </a:rPr>
              <a:t> b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on</a:t>
            </a:r>
          </a:p>
          <a:p>
            <a:endParaRPr lang="vi-VN" dirty="0"/>
          </a:p>
        </p:txBody>
      </p:sp>
      <p:pic>
        <p:nvPicPr>
          <p:cNvPr id="18" name="Picture 10" descr="Tumbling Class - ISG Gymnastics">
            <a:extLst>
              <a:ext uri="{FF2B5EF4-FFF2-40B4-BE49-F238E27FC236}">
                <a16:creationId xmlns:a16="http://schemas.microsoft.com/office/drawing/2014/main" id="{647D7162-441E-481F-9B39-9BA370D7C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5" b="100000" l="10000" r="98714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7" r="29493"/>
          <a:stretch/>
        </p:blipFill>
        <p:spPr bwMode="auto">
          <a:xfrm>
            <a:off x="9025432" y="3058991"/>
            <a:ext cx="2699287" cy="360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7F7D2D-4B79-46CC-8D26-32A3FC2C3A7A}"/>
              </a:ext>
            </a:extLst>
          </p:cNvPr>
          <p:cNvSpPr txBox="1"/>
          <p:nvPr/>
        </p:nvSpPr>
        <p:spPr>
          <a:xfrm>
            <a:off x="6858000" y="5773484"/>
            <a:ext cx="38747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prstClr val="black"/>
                </a:solidFill>
                <a:latin typeface="VNI-Avo" pitchFamily="2" charset="0"/>
              </a:rPr>
              <a:t>nhaøo</a:t>
            </a:r>
            <a:r>
              <a:rPr lang="en-US" sz="6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VNI-Avo" pitchFamily="2" charset="0"/>
              </a:rPr>
              <a:t>l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oän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842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13144D4-7B23-422F-B155-05ACC6E957C0}"/>
              </a:ext>
            </a:extLst>
          </p:cNvPr>
          <p:cNvSpPr txBox="1"/>
          <p:nvPr/>
        </p:nvSpPr>
        <p:spPr>
          <a:xfrm>
            <a:off x="2339788" y="564776"/>
            <a:ext cx="652182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VNI-Avo" pitchFamily="2" charset="0"/>
              </a:rPr>
              <a:t>baøn</a:t>
            </a:r>
            <a:r>
              <a:rPr lang="en-US" sz="8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VNI-Avo" pitchFamily="2" charset="0"/>
              </a:rPr>
              <a:t>tr</a:t>
            </a:r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</a:rPr>
              <a:t>oøn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  <a:p>
            <a:r>
              <a:rPr lang="en-US" sz="8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VNI-Avo" pitchFamily="2" charset="0"/>
              </a:rPr>
              <a:t>gheá</a:t>
            </a:r>
            <a:r>
              <a:rPr lang="en-US" sz="8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VNI-Avo" pitchFamily="2" charset="0"/>
              </a:rPr>
              <a:t>ñ</a:t>
            </a:r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</a:rPr>
              <a:t>oân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  <a:p>
            <a:r>
              <a:rPr lang="en-US" sz="8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</a:rPr>
              <a:t>oøn</a:t>
            </a:r>
            <a:r>
              <a:rPr lang="en-US" sz="8800" b="1" dirty="0">
                <a:solidFill>
                  <a:prstClr val="black"/>
                </a:solidFill>
                <a:latin typeface="VNI-Avo" pitchFamily="2" charset="0"/>
              </a:rPr>
              <a:t> b</a:t>
            </a:r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on</a:t>
            </a:r>
          </a:p>
          <a:p>
            <a:r>
              <a:rPr lang="en-US" sz="8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VNI-Avo" pitchFamily="2" charset="0"/>
              </a:rPr>
              <a:t>nhaøo</a:t>
            </a:r>
            <a:r>
              <a:rPr lang="en-US" sz="8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VNI-Avo" pitchFamily="2" charset="0"/>
              </a:rPr>
              <a:t>l</a:t>
            </a:r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</a:rPr>
              <a:t>oän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39188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A9A79B-F6C2-435A-A4CF-B1D5FAB60DFD}"/>
              </a:ext>
            </a:extLst>
          </p:cNvPr>
          <p:cNvSpPr txBox="1"/>
          <p:nvPr/>
        </p:nvSpPr>
        <p:spPr>
          <a:xfrm>
            <a:off x="193962" y="938135"/>
            <a:ext cx="1276003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Caây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boøn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bon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nhaø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beù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tróu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quaû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  </a:t>
            </a:r>
          </a:p>
          <a:p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Meï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haùi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boøn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bon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chín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roài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oân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toàn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</a:p>
          <a:p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baûo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beù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chia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cho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baïn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beø.Caùc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baïn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ñeàu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khen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boøn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bon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ngon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ngoït</a:t>
            </a:r>
            <a:r>
              <a:rPr lang="en-US" sz="54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</a:t>
            </a:r>
            <a:endParaRPr lang="vi-VN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37A29-A8EB-4768-9DBD-CD34D66FDE1E}"/>
              </a:ext>
            </a:extLst>
          </p:cNvPr>
          <p:cNvSpPr txBox="1"/>
          <p:nvPr/>
        </p:nvSpPr>
        <p:spPr>
          <a:xfrm>
            <a:off x="464126" y="938135"/>
            <a:ext cx="67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3DF7CF-B508-48A9-829E-FDF52AA4BD35}"/>
              </a:ext>
            </a:extLst>
          </p:cNvPr>
          <p:cNvSpPr txBox="1"/>
          <p:nvPr/>
        </p:nvSpPr>
        <p:spPr>
          <a:xfrm>
            <a:off x="193962" y="1624281"/>
            <a:ext cx="540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6B9D9-520E-4146-B13F-C345025A1CFB}"/>
              </a:ext>
            </a:extLst>
          </p:cNvPr>
          <p:cNvSpPr txBox="1"/>
          <p:nvPr/>
        </p:nvSpPr>
        <p:spPr>
          <a:xfrm>
            <a:off x="8728364" y="2538762"/>
            <a:ext cx="554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86BC01-A335-45F9-BC2F-786491AE9DC2}"/>
              </a:ext>
            </a:extLst>
          </p:cNvPr>
          <p:cNvCxnSpPr>
            <a:cxnSpLocks/>
          </p:cNvCxnSpPr>
          <p:nvPr/>
        </p:nvCxnSpPr>
        <p:spPr>
          <a:xfrm>
            <a:off x="2520462" y="1829474"/>
            <a:ext cx="28369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B89877-69A2-4458-A567-65FC122122C8}"/>
              </a:ext>
            </a:extLst>
          </p:cNvPr>
          <p:cNvCxnSpPr>
            <a:cxnSpLocks/>
          </p:cNvCxnSpPr>
          <p:nvPr/>
        </p:nvCxnSpPr>
        <p:spPr>
          <a:xfrm>
            <a:off x="3938954" y="4331912"/>
            <a:ext cx="25146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611639-FBB7-459C-ADE6-17CCEFB710F1}"/>
              </a:ext>
            </a:extLst>
          </p:cNvPr>
          <p:cNvCxnSpPr>
            <a:cxnSpLocks/>
          </p:cNvCxnSpPr>
          <p:nvPr/>
        </p:nvCxnSpPr>
        <p:spPr>
          <a:xfrm>
            <a:off x="3106615" y="2692461"/>
            <a:ext cx="28135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686ED8-EC63-4476-B585-3E7AB19CD7EB}"/>
              </a:ext>
            </a:extLst>
          </p:cNvPr>
          <p:cNvCxnSpPr>
            <a:cxnSpLocks/>
          </p:cNvCxnSpPr>
          <p:nvPr/>
        </p:nvCxnSpPr>
        <p:spPr>
          <a:xfrm>
            <a:off x="8728363" y="2649241"/>
            <a:ext cx="2385113" cy="216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BDD0F-D9FC-4331-86D4-92CA37EB4CD8}"/>
              </a:ext>
            </a:extLst>
          </p:cNvPr>
          <p:cNvCxnSpPr>
            <a:cxnSpLocks/>
          </p:cNvCxnSpPr>
          <p:nvPr/>
        </p:nvCxnSpPr>
        <p:spPr>
          <a:xfrm>
            <a:off x="6934732" y="4444902"/>
            <a:ext cx="16817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525A51-3D8E-4F7B-A779-6ED162EEC3BF}"/>
              </a:ext>
            </a:extLst>
          </p:cNvPr>
          <p:cNvCxnSpPr/>
          <p:nvPr/>
        </p:nvCxnSpPr>
        <p:spPr>
          <a:xfrm>
            <a:off x="8422499" y="1829474"/>
            <a:ext cx="2528987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94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35835-9A16-4801-B879-6555C6F3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43A72-D198-4710-BFCD-DDEF39B5D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9" y="4952"/>
            <a:ext cx="12169404" cy="67557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0DCE4F-A6EC-4641-9512-67E99E0D6A2C}"/>
              </a:ext>
            </a:extLst>
          </p:cNvPr>
          <p:cNvSpPr txBox="1"/>
          <p:nvPr/>
        </p:nvSpPr>
        <p:spPr>
          <a:xfrm>
            <a:off x="1195754" y="1386291"/>
            <a:ext cx="1196382" cy="1032249"/>
          </a:xfrm>
          <a:prstGeom prst="rect">
            <a:avLst/>
          </a:prstGeom>
          <a:noFill/>
        </p:spPr>
        <p:txBody>
          <a:bodyPr wrap="square" lIns="92626" tIns="46313" rIns="92626" bIns="46313" rtlCol="0">
            <a:spAutoFit/>
          </a:bodyPr>
          <a:lstStyle/>
          <a:p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D3A4B6-ECFA-419B-882A-E2E6E531AAA5}"/>
              </a:ext>
            </a:extLst>
          </p:cNvPr>
          <p:cNvSpPr txBox="1"/>
          <p:nvPr/>
        </p:nvSpPr>
        <p:spPr>
          <a:xfrm>
            <a:off x="2030062" y="1386297"/>
            <a:ext cx="9855720" cy="1032249"/>
          </a:xfrm>
          <a:prstGeom prst="rect">
            <a:avLst/>
          </a:prstGeom>
          <a:noFill/>
        </p:spPr>
        <p:txBody>
          <a:bodyPr wrap="square" lIns="92626" tIns="46313" rIns="92626" bIns="46313" rtlCol="0">
            <a:spAutoFit/>
          </a:bodyPr>
          <a:lstStyle/>
          <a:p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ngọn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cây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lon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ton,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hòn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đá</a:t>
            </a:r>
            <a:endParaRPr lang="en-US" sz="61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47AA70-59C2-453A-92A4-A2CE968E2CC6}"/>
              </a:ext>
            </a:extLst>
          </p:cNvPr>
          <p:cNvSpPr txBox="1"/>
          <p:nvPr/>
        </p:nvSpPr>
        <p:spPr>
          <a:xfrm>
            <a:off x="11073673" y="1386288"/>
            <a:ext cx="7903012" cy="1029001"/>
          </a:xfrm>
          <a:prstGeom prst="rect">
            <a:avLst/>
          </a:prstGeom>
          <a:noFill/>
        </p:spPr>
        <p:txBody>
          <a:bodyPr wrap="square" lIns="92626" tIns="46313" rIns="92626" bIns="46313">
            <a:spAutoFit/>
          </a:bodyPr>
          <a:lstStyle/>
          <a:p>
            <a:endParaRPr lang="en-US" sz="61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502396-878C-4F26-9827-4E741D43102F}"/>
              </a:ext>
            </a:extLst>
          </p:cNvPr>
          <p:cNvSpPr txBox="1"/>
          <p:nvPr/>
        </p:nvSpPr>
        <p:spPr>
          <a:xfrm>
            <a:off x="1195754" y="2745163"/>
            <a:ext cx="12210140" cy="1032249"/>
          </a:xfrm>
          <a:prstGeom prst="rect">
            <a:avLst/>
          </a:prstGeom>
          <a:noFill/>
        </p:spPr>
        <p:txBody>
          <a:bodyPr wrap="square" lIns="92626" tIns="46313" rIns="92626" bIns="46313">
            <a:spAutoFit/>
          </a:bodyPr>
          <a:lstStyle/>
          <a:p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con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chồn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sân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gôn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số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bốn</a:t>
            </a:r>
            <a:endParaRPr lang="en-US" sz="61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4FE8BD-F451-43FC-A763-C5CEDDC385EC}"/>
              </a:ext>
            </a:extLst>
          </p:cNvPr>
          <p:cNvSpPr txBox="1"/>
          <p:nvPr/>
        </p:nvSpPr>
        <p:spPr>
          <a:xfrm>
            <a:off x="8937858" y="5648205"/>
            <a:ext cx="2947924" cy="530092"/>
          </a:xfrm>
          <a:prstGeom prst="rect">
            <a:avLst/>
          </a:prstGeom>
          <a:noFill/>
        </p:spPr>
        <p:txBody>
          <a:bodyPr wrap="square" lIns="92626" tIns="46313" rIns="92626" bIns="46313" rtlCol="0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A319AC-F1EF-4F68-A53C-4308DBE2A3BF}"/>
              </a:ext>
            </a:extLst>
          </p:cNvPr>
          <p:cNvSpPr txBox="1"/>
          <p:nvPr/>
        </p:nvSpPr>
        <p:spPr>
          <a:xfrm>
            <a:off x="1113693" y="5371051"/>
            <a:ext cx="10772089" cy="1078424"/>
          </a:xfrm>
          <a:prstGeom prst="rect">
            <a:avLst/>
          </a:prstGeom>
          <a:noFill/>
        </p:spPr>
        <p:txBody>
          <a:bodyPr wrap="square" lIns="92626" tIns="46313" rIns="92626" bIns="46313" rtlCol="0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HP001 4H" panose="020B0603050302020204" pitchFamily="34" charset="0"/>
              </a:rPr>
              <a:t>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A319AC-F1EF-4F68-A53C-4308DBE2A3BF}"/>
              </a:ext>
            </a:extLst>
          </p:cNvPr>
          <p:cNvSpPr txBox="1"/>
          <p:nvPr/>
        </p:nvSpPr>
        <p:spPr>
          <a:xfrm>
            <a:off x="3147127" y="5371051"/>
            <a:ext cx="2690965" cy="1078424"/>
          </a:xfrm>
          <a:prstGeom prst="rect">
            <a:avLst/>
          </a:prstGeom>
          <a:noFill/>
        </p:spPr>
        <p:txBody>
          <a:bodyPr wrap="square" lIns="92626" tIns="46313" rIns="92626" bIns="46313" rtlCol="0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HP001 4H" panose="020B0603050302020204" pitchFamily="34" charset="0"/>
              </a:rPr>
              <a:t>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A319AC-F1EF-4F68-A53C-4308DBE2A3BF}"/>
              </a:ext>
            </a:extLst>
          </p:cNvPr>
          <p:cNvSpPr txBox="1"/>
          <p:nvPr/>
        </p:nvSpPr>
        <p:spPr>
          <a:xfrm>
            <a:off x="5205042" y="5371051"/>
            <a:ext cx="2224713" cy="1078424"/>
          </a:xfrm>
          <a:prstGeom prst="rect">
            <a:avLst/>
          </a:prstGeom>
          <a:noFill/>
        </p:spPr>
        <p:txBody>
          <a:bodyPr wrap="square" lIns="92626" tIns="46313" rIns="92626" bIns="46313" rtlCol="0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HP001 4H" panose="020B0603050302020204" pitchFamily="34" charset="0"/>
              </a:rPr>
              <a:t>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A319AC-F1EF-4F68-A53C-4308DBE2A3BF}"/>
              </a:ext>
            </a:extLst>
          </p:cNvPr>
          <p:cNvSpPr txBox="1"/>
          <p:nvPr/>
        </p:nvSpPr>
        <p:spPr>
          <a:xfrm>
            <a:off x="7162214" y="5371051"/>
            <a:ext cx="2224713" cy="1078424"/>
          </a:xfrm>
          <a:prstGeom prst="rect">
            <a:avLst/>
          </a:prstGeom>
          <a:noFill/>
        </p:spPr>
        <p:txBody>
          <a:bodyPr wrap="square" lIns="92626" tIns="46313" rIns="92626" bIns="46313" rtlCol="0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HP001 4H" panose="020B0603050302020204" pitchFamily="34" charset="0"/>
              </a:rPr>
              <a:t>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A319AC-F1EF-4F68-A53C-4308DBE2A3BF}"/>
              </a:ext>
            </a:extLst>
          </p:cNvPr>
          <p:cNvSpPr txBox="1"/>
          <p:nvPr/>
        </p:nvSpPr>
        <p:spPr>
          <a:xfrm>
            <a:off x="8797181" y="5372941"/>
            <a:ext cx="3949600" cy="1078416"/>
          </a:xfrm>
          <a:prstGeom prst="rect">
            <a:avLst/>
          </a:prstGeom>
          <a:noFill/>
        </p:spPr>
        <p:txBody>
          <a:bodyPr wrap="square" lIns="92626" tIns="46313" rIns="92626" bIns="46313" rtlCol="0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HP001 4H" panose="020B0603050302020204" pitchFamily="34" charset="0"/>
              </a:rPr>
              <a:t> G    </a:t>
            </a:r>
            <a:r>
              <a:rPr lang="en-US" sz="6400" dirty="0" err="1">
                <a:solidFill>
                  <a:schemeClr val="bg1"/>
                </a:solidFill>
                <a:latin typeface="HP001 4H" panose="020B0603050302020204" pitchFamily="34" charset="0"/>
              </a:rPr>
              <a:t>G</a:t>
            </a:r>
            <a:endParaRPr lang="en-US" sz="6400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80124" y="2875003"/>
            <a:ext cx="424025" cy="1015663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endParaRPr lang="en-US" sz="6000" dirty="0"/>
          </a:p>
        </p:txBody>
      </p:sp>
      <p:sp>
        <p:nvSpPr>
          <p:cNvPr id="7" name="Rectangle 6"/>
          <p:cNvSpPr/>
          <p:nvPr/>
        </p:nvSpPr>
        <p:spPr>
          <a:xfrm>
            <a:off x="621323" y="4012630"/>
            <a:ext cx="12403655" cy="1032261"/>
          </a:xfrm>
          <a:prstGeom prst="rect">
            <a:avLst/>
          </a:prstGeom>
        </p:spPr>
        <p:txBody>
          <a:bodyPr wrap="square" lIns="92638" tIns="46319" rIns="92638" bIns="46319">
            <a:spAutoFit/>
          </a:bodyPr>
          <a:lstStyle/>
          <a:p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endParaRPr lang="en-US" sz="55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A319AC-F1EF-4F68-A53C-4308DBE2A3BF}"/>
              </a:ext>
            </a:extLst>
          </p:cNvPr>
          <p:cNvSpPr txBox="1"/>
          <p:nvPr/>
        </p:nvSpPr>
        <p:spPr>
          <a:xfrm>
            <a:off x="1067767" y="4012630"/>
            <a:ext cx="11330946" cy="1078416"/>
          </a:xfrm>
          <a:prstGeom prst="rect">
            <a:avLst/>
          </a:prstGeom>
          <a:noFill/>
        </p:spPr>
        <p:txBody>
          <a:bodyPr wrap="square" lIns="92626" tIns="46313" rIns="92626" bIns="46313" rtlCol="0">
            <a:spAutoFit/>
          </a:bodyPr>
          <a:lstStyle/>
          <a:p>
            <a:r>
              <a:rPr lang="en-US" sz="6400" dirty="0" err="1">
                <a:solidFill>
                  <a:schemeClr val="bg1"/>
                </a:solidFill>
                <a:latin typeface="HP001 4H" panose="020B0603050302020204" pitchFamily="34" charset="0"/>
              </a:rPr>
              <a:t>Nhà</a:t>
            </a:r>
            <a:r>
              <a:rPr lang="en-US" sz="6400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6400" dirty="0" err="1">
                <a:solidFill>
                  <a:schemeClr val="bg1"/>
                </a:solidFill>
                <a:latin typeface="HP001 4H" panose="020B0603050302020204" pitchFamily="34" charset="0"/>
              </a:rPr>
              <a:t>bạn</a:t>
            </a:r>
            <a:r>
              <a:rPr lang="en-US" sz="6400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6400" dirty="0" err="1">
                <a:solidFill>
                  <a:schemeClr val="bg1"/>
                </a:solidFill>
                <a:latin typeface="HP001 4H" panose="020B0603050302020204" pitchFamily="34" charset="0"/>
              </a:rPr>
              <a:t>Đôn</a:t>
            </a:r>
            <a:r>
              <a:rPr lang="en-US" sz="6400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6400" dirty="0" err="1">
                <a:solidFill>
                  <a:schemeClr val="bg1"/>
                </a:solidFill>
                <a:latin typeface="HP001 4H" panose="020B0603050302020204" pitchFamily="34" charset="0"/>
              </a:rPr>
              <a:t>có</a:t>
            </a:r>
            <a:r>
              <a:rPr lang="en-US" sz="6400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6400" dirty="0" err="1">
                <a:solidFill>
                  <a:schemeClr val="bg1"/>
                </a:solidFill>
                <a:latin typeface="HP001 4H" panose="020B0603050302020204" pitchFamily="34" charset="0"/>
              </a:rPr>
              <a:t>cây</a:t>
            </a:r>
            <a:r>
              <a:rPr lang="en-US" sz="6400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6400" dirty="0" err="1">
                <a:solidFill>
                  <a:schemeClr val="bg1"/>
                </a:solidFill>
                <a:latin typeface="HP001 4H" panose="020B0603050302020204" pitchFamily="34" charset="0"/>
              </a:rPr>
              <a:t>bòn</a:t>
            </a:r>
            <a:r>
              <a:rPr lang="en-US" sz="6400" dirty="0">
                <a:solidFill>
                  <a:schemeClr val="bg1"/>
                </a:solidFill>
                <a:latin typeface="HP001 4H" panose="020B0603050302020204" pitchFamily="34" charset="0"/>
              </a:rPr>
              <a:t> bon.</a:t>
            </a:r>
          </a:p>
        </p:txBody>
      </p:sp>
    </p:spTree>
    <p:extLst>
      <p:ext uri="{BB962C8B-B14F-4D97-AF65-F5344CB8AC3E}">
        <p14:creationId xmlns:p14="http://schemas.microsoft.com/office/powerpoint/2010/main" val="241097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0023" y="864495"/>
            <a:ext cx="897687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7"/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914337"/>
            <a:r>
              <a:rPr lang="en-US" sz="20000" b="1" dirty="0">
                <a:solidFill>
                  <a:srgbClr val="FF0000"/>
                </a:solidFill>
                <a:latin typeface="VNI-Avo" pitchFamily="2" charset="0"/>
              </a:rPr>
              <a:t>on  </a:t>
            </a:r>
            <a:r>
              <a:rPr lang="en-US" sz="20000" b="1" dirty="0" err="1">
                <a:solidFill>
                  <a:srgbClr val="FF0000"/>
                </a:solidFill>
                <a:latin typeface="VNI-Avo" pitchFamily="2" charset="0"/>
              </a:rPr>
              <a:t>oân</a:t>
            </a:r>
            <a:endParaRPr lang="en-US" sz="20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2484" y="0"/>
            <a:ext cx="2881671" cy="2726762"/>
            <a:chOff x="-104055" y="-71834"/>
            <a:chExt cx="3240360" cy="32403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55" y="-71834"/>
              <a:ext cx="3240360" cy="324036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67640" y="825072"/>
              <a:ext cx="1296972" cy="16126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37"/>
              <a:r>
                <a:rPr lang="en-US" sz="4052" b="1" dirty="0" err="1">
                  <a:solidFill>
                    <a:schemeClr val="bg1"/>
                  </a:solidFill>
                  <a:latin typeface="VNI-Avo" pitchFamily="2" charset="0"/>
                </a:rPr>
                <a:t>Baøi</a:t>
              </a:r>
              <a:r>
                <a:rPr lang="en-US" sz="4052" b="1" dirty="0">
                  <a:solidFill>
                    <a:schemeClr val="bg1"/>
                  </a:solidFill>
                  <a:latin typeface="VNI-Avo" pitchFamily="2" charset="0"/>
                </a:rPr>
                <a:t> </a:t>
              </a:r>
            </a:p>
            <a:p>
              <a:pPr algn="ctr" defTabSz="914337"/>
              <a:r>
                <a:rPr lang="en-US" sz="4052" b="1" dirty="0">
                  <a:solidFill>
                    <a:schemeClr val="bg1"/>
                  </a:solidFill>
                  <a:latin typeface="VNI-Avo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03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32417" y="609899"/>
            <a:ext cx="422066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0" b="1" dirty="0">
                <a:solidFill>
                  <a:srgbClr val="FF0000"/>
                </a:solidFill>
                <a:latin typeface="VNI-Avo" pitchFamily="2" charset="0"/>
              </a:rPr>
              <a:t>on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3346786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71630" y="4039510"/>
            <a:ext cx="68223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9752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latin typeface="VNI-Avo" pitchFamily="2" charset="0"/>
                <a:cs typeface="Times New Roman" panose="02020603050405020304" pitchFamily="18" charset="0"/>
              </a:rPr>
              <a:t>n</a:t>
            </a:r>
            <a:r>
              <a:rPr lang="en-US" sz="12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oùn</a:t>
            </a:r>
            <a:r>
              <a:rPr lang="en-US" sz="12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latin typeface="VNI-Avo" pitchFamily="2" charset="0"/>
                <a:cs typeface="Times New Roman" panose="02020603050405020304" pitchFamily="18" charset="0"/>
              </a:rPr>
              <a:t>la</a:t>
            </a:r>
            <a:r>
              <a:rPr lang="en-US" sz="12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ù</a:t>
            </a:r>
            <a:endParaRPr lang="en-US" sz="12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8230" y="2326752"/>
            <a:ext cx="4741990" cy="3524475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835" b="1" dirty="0">
                  <a:solidFill>
                    <a:schemeClr val="tx1"/>
                  </a:solidFill>
                  <a:latin typeface="VNI-Avo" pitchFamily="2" charset="0"/>
                </a:rPr>
                <a:t>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835" b="1" dirty="0">
                  <a:solidFill>
                    <a:srgbClr val="FF0000"/>
                  </a:solidFill>
                  <a:latin typeface="VNI-Avo" pitchFamily="2" charset="0"/>
                </a:rPr>
                <a:t>on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835" b="1" dirty="0" err="1">
                  <a:solidFill>
                    <a:schemeClr val="tx1"/>
                  </a:solidFill>
                  <a:latin typeface="VNI-Avo" pitchFamily="2" charset="0"/>
                </a:rPr>
                <a:t>n</a:t>
              </a:r>
              <a:r>
                <a:rPr lang="en-US" sz="10835" b="1" dirty="0" err="1">
                  <a:solidFill>
                    <a:srgbClr val="FF0000"/>
                  </a:solidFill>
                  <a:latin typeface="VNI-Avo" pitchFamily="2" charset="0"/>
                </a:rPr>
                <a:t>oùn</a:t>
              </a:r>
              <a:endParaRPr lang="en-US" sz="10835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235080" y="-562328"/>
            <a:ext cx="3950590" cy="26275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54">
              <a:buClr>
                <a:srgbClr val="000000"/>
              </a:buClr>
              <a:defRPr/>
            </a:pPr>
            <a:r>
              <a:rPr lang="en-GB" sz="16253" b="1" kern="0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on</a:t>
            </a:r>
          </a:p>
        </p:txBody>
      </p:sp>
      <p:pic>
        <p:nvPicPr>
          <p:cNvPr id="5122" name="Picture 2" descr="Asian conical straw hat traditional chinese 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00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3" t="8282" r="5501" b="18978"/>
          <a:stretch/>
        </p:blipFill>
        <p:spPr bwMode="auto">
          <a:xfrm>
            <a:off x="5894770" y="1"/>
            <a:ext cx="5690388" cy="465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2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7758" y="650240"/>
            <a:ext cx="3073039" cy="2778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68807">
              <a:defRPr/>
            </a:pPr>
            <a:r>
              <a:rPr lang="en-US" sz="17223" b="1" dirty="0" err="1">
                <a:solidFill>
                  <a:srgbClr val="FF0000"/>
                </a:solidFill>
                <a:latin typeface="VNI-Avo" pitchFamily="2" charset="0"/>
              </a:rPr>
              <a:t>oân</a:t>
            </a:r>
            <a:endParaRPr lang="en-US" sz="17223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5395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7564" y="-453317"/>
            <a:ext cx="897687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7"/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914337"/>
            <a:r>
              <a:rPr lang="en-US" sz="20000" b="1" dirty="0">
                <a:solidFill>
                  <a:srgbClr val="FF0000"/>
                </a:solidFill>
                <a:latin typeface="VNI-Avo" pitchFamily="2" charset="0"/>
              </a:rPr>
              <a:t>on  </a:t>
            </a:r>
            <a:r>
              <a:rPr lang="en-US" sz="20000" b="1" dirty="0" err="1">
                <a:solidFill>
                  <a:srgbClr val="FF0000"/>
                </a:solidFill>
                <a:latin typeface="VNI-Avo" pitchFamily="2" charset="0"/>
              </a:rPr>
              <a:t>oân</a:t>
            </a:r>
            <a:endParaRPr lang="en-US" sz="20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92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89040" y="4373941"/>
            <a:ext cx="5949735" cy="1651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4404" lvl="1" defTabSz="968807">
              <a:defRPr/>
            </a:pPr>
            <a:r>
              <a:rPr lang="en-US" sz="10131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thuû</a:t>
            </a:r>
            <a:r>
              <a:rPr lang="en-US" sz="10131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10131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m</a:t>
            </a:r>
            <a:r>
              <a:rPr lang="en-US" sz="10131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oân</a:t>
            </a:r>
            <a:endParaRPr lang="en-US" sz="10131" b="1" dirty="0">
              <a:solidFill>
                <a:prstClr val="black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0161" y="2792231"/>
            <a:ext cx="4741990" cy="3524475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8807">
                <a:defRPr/>
              </a:pPr>
              <a:r>
                <a:rPr lang="en-US" sz="10835" b="1" dirty="0">
                  <a:solidFill>
                    <a:prstClr val="black"/>
                  </a:solidFill>
                  <a:latin typeface="VNI-Avo" pitchFamily="2" charset="0"/>
                </a:rPr>
                <a:t>m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8807">
                <a:defRPr/>
              </a:pPr>
              <a:r>
                <a:rPr lang="en-US" sz="10835" b="1" dirty="0" err="1">
                  <a:solidFill>
                    <a:srgbClr val="FF0000"/>
                  </a:solidFill>
                  <a:latin typeface="VNI-Avo" pitchFamily="2" charset="0"/>
                </a:rPr>
                <a:t>oân</a:t>
              </a:r>
              <a:endParaRPr lang="en-US" sz="10835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8807">
                <a:defRPr/>
              </a:pPr>
              <a:r>
                <a:rPr lang="en-US" sz="10835" b="1" dirty="0" err="1">
                  <a:solidFill>
                    <a:prstClr val="black"/>
                  </a:solidFill>
                  <a:latin typeface="VNI-Avo" pitchFamily="2" charset="0"/>
                </a:rPr>
                <a:t>m</a:t>
              </a:r>
              <a:r>
                <a:rPr lang="en-US" sz="10835" b="1" dirty="0" err="1">
                  <a:solidFill>
                    <a:srgbClr val="FF0000"/>
                  </a:solidFill>
                  <a:latin typeface="VNI-Avo" pitchFamily="2" charset="0"/>
                </a:rPr>
                <a:t>oân</a:t>
              </a:r>
              <a:endParaRPr lang="en-US" sz="10835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645247" y="-148655"/>
            <a:ext cx="3950590" cy="26275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54">
              <a:buClr>
                <a:srgbClr val="000000"/>
              </a:buClr>
              <a:defRPr/>
            </a:pPr>
            <a:r>
              <a:rPr lang="en-GB" sz="16253" b="1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oân</a:t>
            </a:r>
            <a:endParaRPr lang="en-GB" sz="16253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7170" name="Picture 2" descr="Funny Goalkeeper Cartoon Action Smile Waving Stock Vector (Royalty Free)  104909177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2"/>
          <a:stretch/>
        </p:blipFill>
        <p:spPr bwMode="auto">
          <a:xfrm>
            <a:off x="5031355" y="583806"/>
            <a:ext cx="7001199" cy="379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14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" y="75041"/>
            <a:ext cx="799762" cy="925714"/>
          </a:xfrm>
          <a:prstGeom prst="rect">
            <a:avLst/>
          </a:prstGeom>
        </p:spPr>
      </p:pic>
      <p:pic>
        <p:nvPicPr>
          <p:cNvPr id="3" name="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149" y="219037"/>
            <a:ext cx="10286471" cy="607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1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06858" y="1203912"/>
          <a:ext cx="10943056" cy="5179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3941">
                  <a:extLst>
                    <a:ext uri="{9D8B030D-6E8A-4147-A177-3AD203B41FA5}">
                      <a16:colId xmlns:a16="http://schemas.microsoft.com/office/drawing/2014/main" val="1895160968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2419962175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1337087442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1481220513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909310799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4251987895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4294324764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678912067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2018419441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4010229215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3679903894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1014042238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3263072675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2395798715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3350041768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val="3616921658"/>
                    </a:ext>
                  </a:extLst>
                </a:gridCol>
              </a:tblGrid>
              <a:tr h="6474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427997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214691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886741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12964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567659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959932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363664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117212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" y="90414"/>
            <a:ext cx="799762" cy="925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2871" y="2598970"/>
            <a:ext cx="10760669" cy="4042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6"/>
            <a:r>
              <a:rPr lang="en-US" sz="25328" dirty="0" err="1">
                <a:solidFill>
                  <a:prstClr val="black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nón</a:t>
            </a:r>
            <a:r>
              <a:rPr lang="en-US" sz="25328" dirty="0">
                <a:solidFill>
                  <a:prstClr val="black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 </a:t>
            </a:r>
            <a:r>
              <a:rPr lang="en-US" sz="25328" dirty="0" err="1">
                <a:solidFill>
                  <a:prstClr val="black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lá</a:t>
            </a:r>
            <a:endParaRPr lang="en-US" sz="25328" dirty="0">
              <a:solidFill>
                <a:prstClr val="black"/>
              </a:solidFill>
              <a:latin typeface="HP001 4 hàng" panose="020B0603050302020204" pitchFamily="34" charset="-93"/>
              <a:ea typeface="HP001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59" y="90414"/>
            <a:ext cx="1499782" cy="101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76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158</Words>
  <Application>Microsoft Office PowerPoint</Application>
  <PresentationFormat>Màn hình rộng</PresentationFormat>
  <Paragraphs>59</Paragraphs>
  <Slides>16</Slides>
  <Notes>3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HP001 4 hàng</vt:lpstr>
      <vt:lpstr>HP001 4H</vt:lpstr>
      <vt:lpstr>Times New Roman</vt:lpstr>
      <vt:lpstr>VNI-Avo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84984347545</dc:creator>
  <cp:lastModifiedBy>PC</cp:lastModifiedBy>
  <cp:revision>16</cp:revision>
  <dcterms:created xsi:type="dcterms:W3CDTF">2021-11-23T13:08:01Z</dcterms:created>
  <dcterms:modified xsi:type="dcterms:W3CDTF">2022-11-13T16:16:16Z</dcterms:modified>
</cp:coreProperties>
</file>