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svg" ContentType="image/svg+xml"/>
  <Override PartName="/ppt/media/image4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03" r:id="rId3"/>
    <p:sldId id="346" r:id="rId4"/>
    <p:sldId id="344" r:id="rId6"/>
    <p:sldId id="267" r:id="rId7"/>
    <p:sldId id="268" r:id="rId8"/>
    <p:sldId id="269" r:id="rId9"/>
    <p:sldId id="270" r:id="rId10"/>
    <p:sldId id="287" r:id="rId11"/>
    <p:sldId id="274" r:id="rId12"/>
    <p:sldId id="271" r:id="rId13"/>
    <p:sldId id="288" r:id="rId14"/>
    <p:sldId id="276" r:id="rId15"/>
    <p:sldId id="283" r:id="rId16"/>
    <p:sldId id="306" r:id="rId17"/>
    <p:sldId id="263" r:id="rId18"/>
    <p:sldId id="328" r:id="rId19"/>
    <p:sldId id="347" r:id="rId20"/>
    <p:sldId id="348" r:id="rId21"/>
    <p:sldId id="331" r:id="rId22"/>
    <p:sldId id="332" r:id="rId23"/>
    <p:sldId id="329" r:id="rId24"/>
    <p:sldId id="349" r:id="rId25"/>
    <p:sldId id="330" r:id="rId26"/>
    <p:sldId id="333" r:id="rId27"/>
    <p:sldId id="334" r:id="rId28"/>
    <p:sldId id="335" r:id="rId29"/>
    <p:sldId id="336" r:id="rId30"/>
    <p:sldId id="337" r:id="rId31"/>
    <p:sldId id="338" r:id="rId32"/>
    <p:sldId id="339" r:id="rId33"/>
    <p:sldId id="340" r:id="rId34"/>
    <p:sldId id="341" r:id="rId35"/>
    <p:sldId id="342" r:id="rId36"/>
    <p:sldId id="343" r:id="rId37"/>
    <p:sldId id="350" r:id="rId38"/>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2D050"/>
    <a:srgbClr val="008000"/>
    <a:srgbClr val="FFFFFF"/>
    <a:srgbClr val="FFFF99"/>
    <a:srgbClr val="CCFFCC"/>
    <a:srgbClr val="FFCCCC"/>
    <a:srgbClr val="9CDEF6"/>
    <a:srgbClr val="00CC00"/>
    <a:srgbClr val="FFFF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91" autoAdjust="0"/>
    <p:restoredTop sz="89881" autoAdjust="0"/>
  </p:normalViewPr>
  <p:slideViewPr>
    <p:cSldViewPr snapToGrid="0" showGuides="1">
      <p:cViewPr varScale="1">
        <p:scale>
          <a:sx n="57" d="100"/>
          <a:sy n="57" d="100"/>
        </p:scale>
        <p:origin x="1080" y="84"/>
      </p:cViewPr>
      <p:guideLst>
        <p:guide orient="horz" pos="2160"/>
        <p:guide pos="3840"/>
      </p:guideLst>
    </p:cSldViewPr>
  </p:slideViewPr>
  <p:notesTextViewPr>
    <p:cViewPr>
      <p:scale>
        <a:sx n="1" d="1"/>
        <a:sy n="1" d="1"/>
      </p:scale>
      <p:origin x="0" y="0"/>
    </p:cViewPr>
  </p:notesTextViewPr>
  <p:sorterViewPr>
    <p:cViewPr>
      <p:scale>
        <a:sx n="91" d="100"/>
        <a:sy n="91" d="100"/>
      </p:scale>
      <p:origin x="0" y="0"/>
    </p:cViewPr>
  </p:sorterViewPr>
  <p:notesViewPr>
    <p:cSldViewPr snapToGrid="0">
      <p:cViewPr varScale="1">
        <p:scale>
          <a:sx n="87" d="100"/>
          <a:sy n="87" d="100"/>
        </p:scale>
        <p:origin x="2988" y="7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2" Type="http://schemas.openxmlformats.org/officeDocument/2006/relationships/tags" Target="tags/tag1.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D130E1-6E8D-4D67-A37F-8652380762A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2AB389-C53E-4D42-8F9A-7ED952DD5AA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979382C-7718-45CE-9E53-300FF85A5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979382C-7718-45CE-9E53-300FF85A5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979382C-7718-45CE-9E53-300FF85A5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979382C-7718-45CE-9E53-300FF85A5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979382C-7718-45CE-9E53-300FF85A5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979382C-7718-45CE-9E53-300FF85A58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979382C-7718-45CE-9E53-300FF85A589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979382C-7718-45CE-9E53-300FF85A589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79382C-7718-45CE-9E53-300FF85A589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979382C-7718-45CE-9E53-300FF85A58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979382C-7718-45CE-9E53-300FF85A58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microsoft.com/office/2007/relationships/hdphoto" Target="../media/image8.wdp"/><Relationship Id="rId7" Type="http://schemas.openxmlformats.org/officeDocument/2006/relationships/image" Target="../media/image7.png"/><Relationship Id="rId6" Type="http://schemas.microsoft.com/office/2007/relationships/hdphoto" Target="../media/image6.wdp"/><Relationship Id="rId5" Type="http://schemas.openxmlformats.org/officeDocument/2006/relationships/image" Target="../media/image5.png"/><Relationship Id="rId4" Type="http://schemas.microsoft.com/office/2007/relationships/hdphoto" Target="../media/image4.wdp"/><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microsoft.com/office/2007/relationships/hdphoto" Target="../media/image23.wdp"/><Relationship Id="rId8" Type="http://schemas.openxmlformats.org/officeDocument/2006/relationships/image" Target="../media/image22.png"/><Relationship Id="rId7" Type="http://schemas.openxmlformats.org/officeDocument/2006/relationships/slide" Target="slide12.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slide" Target="slide11.xml"/><Relationship Id="rId3" Type="http://schemas.openxmlformats.org/officeDocument/2006/relationships/image" Target="../media/image20.png"/><Relationship Id="rId2" Type="http://schemas.openxmlformats.org/officeDocument/2006/relationships/image" Target="../media/image19.png"/><Relationship Id="rId12" Type="http://schemas.openxmlformats.org/officeDocument/2006/relationships/slideLayout" Target="../slideLayouts/slideLayout7.xml"/><Relationship Id="rId11" Type="http://schemas.openxmlformats.org/officeDocument/2006/relationships/audio" Target="../media/audio1.wav"/><Relationship Id="rId10" Type="http://schemas.openxmlformats.org/officeDocument/2006/relationships/image" Target="../media/image24.png"/><Relationship Id="rId1" Type="http://schemas.openxmlformats.org/officeDocument/2006/relationships/image" Target="../media/image18.jpeg"/></Relationships>
</file>

<file path=ppt/slides/_rels/slide11.xml.rels><?xml version="1.0" encoding="UTF-8" standalone="yes"?>
<Relationships xmlns="http://schemas.openxmlformats.org/package/2006/relationships"><Relationship Id="rId9" Type="http://schemas.microsoft.com/office/2007/relationships/media" Target="../media/media4.mp3"/><Relationship Id="rId8" Type="http://schemas.openxmlformats.org/officeDocument/2006/relationships/audio" Target="../media/media4.mp3"/><Relationship Id="rId7" Type="http://schemas.openxmlformats.org/officeDocument/2006/relationships/image" Target="../media/image14.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3" Type="http://schemas.openxmlformats.org/officeDocument/2006/relationships/slideLayout" Target="../slideLayouts/slideLayout7.xml"/><Relationship Id="rId12" Type="http://schemas.openxmlformats.org/officeDocument/2006/relationships/audio" Target="../media/audio1.wav"/><Relationship Id="rId11" Type="http://schemas.openxmlformats.org/officeDocument/2006/relationships/image" Target="../media/image30.png"/><Relationship Id="rId10" Type="http://schemas.openxmlformats.org/officeDocument/2006/relationships/slide" Target="slide10.xml"/><Relationship Id="rId1" Type="http://schemas.openxmlformats.org/officeDocument/2006/relationships/image" Target="../media/image26.jpeg"/></Relationships>
</file>

<file path=ppt/slides/_rels/slide12.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slide" Target="slide12.xml"/><Relationship Id="rId7" Type="http://schemas.openxmlformats.org/officeDocument/2006/relationships/image" Target="../media/image14.png"/><Relationship Id="rId6" Type="http://schemas.microsoft.com/office/2007/relationships/media" Target="../media/media5.mp3"/><Relationship Id="rId5" Type="http://schemas.openxmlformats.org/officeDocument/2006/relationships/audio" Target="../media/media5.mp3"/><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5" Type="http://schemas.openxmlformats.org/officeDocument/2006/relationships/slideLayout" Target="../slideLayouts/slideLayout7.xml"/><Relationship Id="rId14" Type="http://schemas.openxmlformats.org/officeDocument/2006/relationships/audio" Target="../media/audio1.wav"/><Relationship Id="rId13" Type="http://schemas.microsoft.com/office/2007/relationships/media" Target="../media/media6.mp3"/><Relationship Id="rId12" Type="http://schemas.openxmlformats.org/officeDocument/2006/relationships/audio" Target="../media/media6.mp3"/><Relationship Id="rId11" Type="http://schemas.openxmlformats.org/officeDocument/2006/relationships/image" Target="../media/image24.png"/><Relationship Id="rId10" Type="http://schemas.openxmlformats.org/officeDocument/2006/relationships/image" Target="../media/image35.png"/><Relationship Id="rId1" Type="http://schemas.openxmlformats.org/officeDocument/2006/relationships/image" Target="../media/image26.jpe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3.wav"/><Relationship Id="rId7" Type="http://schemas.openxmlformats.org/officeDocument/2006/relationships/image" Target="../media/image14.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image" Target="../media/image36.jpeg"/></Relationships>
</file>

<file path=ppt/slides/_rels/slide14.xml.rels><?xml version="1.0" encoding="UTF-8" standalone="yes"?>
<Relationships xmlns="http://schemas.openxmlformats.org/package/2006/relationships"><Relationship Id="rId9" Type="http://schemas.microsoft.com/office/2007/relationships/hdphoto" Target="../media/image8.wdp"/><Relationship Id="rId8" Type="http://schemas.openxmlformats.org/officeDocument/2006/relationships/image" Target="../media/image7.png"/><Relationship Id="rId7" Type="http://schemas.microsoft.com/office/2007/relationships/hdphoto" Target="../media/image4.wdp"/><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2.svg"/><Relationship Id="rId13" Type="http://schemas.openxmlformats.org/officeDocument/2006/relationships/notesSlide" Target="../notesSlides/notesSlide2.xml"/><Relationship Id="rId12" Type="http://schemas.openxmlformats.org/officeDocument/2006/relationships/slideLayout" Target="../slideLayouts/slideLayout7.xml"/><Relationship Id="rId11" Type="http://schemas.microsoft.com/office/2007/relationships/hdphoto" Target="../media/image6.wdp"/><Relationship Id="rId10" Type="http://schemas.openxmlformats.org/officeDocument/2006/relationships/image" Target="../media/image5.png"/><Relationship Id="rId1" Type="http://schemas.openxmlformats.org/officeDocument/2006/relationships/image" Target="../media/image39.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43.wdp"/><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microsoft.com/office/2007/relationships/hdphoto" Target="../media/image43.wdp"/><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image" Target="../media/image44.jpe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image" Target="../media/image44.jpe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image" Target="../media/image44.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image" Target="../media/image44.jpeg"/></Relationships>
</file>

<file path=ppt/slides/_rels/slide2.xml.rels><?xml version="1.0" encoding="UTF-8" standalone="yes"?>
<Relationships xmlns="http://schemas.openxmlformats.org/package/2006/relationships"><Relationship Id="rId9" Type="http://schemas.microsoft.com/office/2007/relationships/hdphoto" Target="../media/image8.wdp"/><Relationship Id="rId8" Type="http://schemas.openxmlformats.org/officeDocument/2006/relationships/image" Target="../media/image7.png"/><Relationship Id="rId7" Type="http://schemas.microsoft.com/office/2007/relationships/hdphoto" Target="../media/image4.wdp"/><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2.svg"/><Relationship Id="rId13" Type="http://schemas.openxmlformats.org/officeDocument/2006/relationships/notesSlide" Target="../notesSlides/notesSlide1.xml"/><Relationship Id="rId12" Type="http://schemas.openxmlformats.org/officeDocument/2006/relationships/slideLayout" Target="../slideLayouts/slideLayout7.xml"/><Relationship Id="rId11" Type="http://schemas.microsoft.com/office/2007/relationships/hdphoto" Target="../media/image6.wdp"/><Relationship Id="rId10" Type="http://schemas.openxmlformats.org/officeDocument/2006/relationships/image" Target="../media/image5.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44.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53.png"/><Relationship Id="rId2" Type="http://schemas.openxmlformats.org/officeDocument/2006/relationships/image" Target="../media/image45.jpeg"/><Relationship Id="rId1" Type="http://schemas.openxmlformats.org/officeDocument/2006/relationships/image" Target="../media/image44.jpe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image" Target="../media/image53.png"/><Relationship Id="rId3" Type="http://schemas.openxmlformats.org/officeDocument/2006/relationships/image" Target="../media/image54.png"/><Relationship Id="rId2" Type="http://schemas.openxmlformats.org/officeDocument/2006/relationships/image" Target="../media/image45.jpeg"/><Relationship Id="rId1" Type="http://schemas.openxmlformats.org/officeDocument/2006/relationships/image" Target="../media/image44.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image" Target="../media/image44.jpe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52.png"/><Relationship Id="rId2" Type="http://schemas.openxmlformats.org/officeDocument/2006/relationships/image" Target="../media/image45.jpeg"/><Relationship Id="rId1" Type="http://schemas.openxmlformats.org/officeDocument/2006/relationships/image" Target="../media/image44.jpe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55.png"/><Relationship Id="rId2" Type="http://schemas.openxmlformats.org/officeDocument/2006/relationships/image" Target="../media/image45.jpeg"/><Relationship Id="rId1" Type="http://schemas.openxmlformats.org/officeDocument/2006/relationships/image" Target="../media/image44.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image" Target="../media/image57.png"/><Relationship Id="rId3" Type="http://schemas.openxmlformats.org/officeDocument/2006/relationships/image" Target="../media/image56.jpeg"/><Relationship Id="rId2" Type="http://schemas.openxmlformats.org/officeDocument/2006/relationships/image" Target="../media/image45.jpeg"/><Relationship Id="rId1" Type="http://schemas.openxmlformats.org/officeDocument/2006/relationships/image" Target="../media/image44.jpeg"/></Relationships>
</file>

<file path=ppt/slides/_rels/slide27.xml.rels><?xml version="1.0" encoding="UTF-8" standalone="yes"?>
<Relationships xmlns="http://schemas.openxmlformats.org/package/2006/relationships"><Relationship Id="rId9" Type="http://schemas.microsoft.com/office/2007/relationships/hdphoto" Target="../media/image8.wdp"/><Relationship Id="rId8" Type="http://schemas.openxmlformats.org/officeDocument/2006/relationships/image" Target="../media/image7.png"/><Relationship Id="rId7" Type="http://schemas.microsoft.com/office/2007/relationships/hdphoto" Target="../media/image4.wdp"/><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2.svg"/><Relationship Id="rId13" Type="http://schemas.openxmlformats.org/officeDocument/2006/relationships/notesSlide" Target="../notesSlides/notesSlide14.xml"/><Relationship Id="rId12" Type="http://schemas.openxmlformats.org/officeDocument/2006/relationships/slideLayout" Target="../slideLayouts/slideLayout7.xml"/><Relationship Id="rId11" Type="http://schemas.microsoft.com/office/2007/relationships/hdphoto" Target="../media/image6.wdp"/><Relationship Id="rId10" Type="http://schemas.openxmlformats.org/officeDocument/2006/relationships/image" Target="../media/image5.png"/><Relationship Id="rId1" Type="http://schemas.openxmlformats.org/officeDocument/2006/relationships/image" Target="../media/image39.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image" Target="../media/image45.jpeg"/><Relationship Id="rId1" Type="http://schemas.openxmlformats.org/officeDocument/2006/relationships/image" Target="../media/image44.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45.jpeg"/><Relationship Id="rId1" Type="http://schemas.openxmlformats.org/officeDocument/2006/relationships/image" Target="../media/image44.jpeg"/></Relationships>
</file>

<file path=ppt/slides/_rels/slide3.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13.png"/><Relationship Id="rId10" Type="http://schemas.openxmlformats.org/officeDocument/2006/relationships/slideLayout" Target="../slideLayouts/slideLayout7.xml"/><Relationship Id="rId1" Type="http://schemas.openxmlformats.org/officeDocument/2006/relationships/image" Target="../media/image12.jpe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image" Target="../media/image58.png"/><Relationship Id="rId2" Type="http://schemas.openxmlformats.org/officeDocument/2006/relationships/image" Target="../media/image45.jpeg"/><Relationship Id="rId1" Type="http://schemas.openxmlformats.org/officeDocument/2006/relationships/image" Target="../media/image44.jpe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7.xml"/><Relationship Id="rId3" Type="http://schemas.openxmlformats.org/officeDocument/2006/relationships/image" Target="../media/image58.png"/><Relationship Id="rId2" Type="http://schemas.openxmlformats.org/officeDocument/2006/relationships/image" Target="../media/image45.jpeg"/><Relationship Id="rId1" Type="http://schemas.openxmlformats.org/officeDocument/2006/relationships/image" Target="../media/image44.jpeg"/></Relationships>
</file>

<file path=ppt/slides/_rels/slide32.xml.rels><?xml version="1.0" encoding="UTF-8" standalone="yes"?>
<Relationships xmlns="http://schemas.openxmlformats.org/package/2006/relationships"><Relationship Id="rId9" Type="http://schemas.microsoft.com/office/2007/relationships/hdphoto" Target="../media/image8.wdp"/><Relationship Id="rId8" Type="http://schemas.openxmlformats.org/officeDocument/2006/relationships/image" Target="../media/image7.png"/><Relationship Id="rId7" Type="http://schemas.microsoft.com/office/2007/relationships/hdphoto" Target="../media/image4.wdp"/><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2.svg"/><Relationship Id="rId13" Type="http://schemas.openxmlformats.org/officeDocument/2006/relationships/notesSlide" Target="../notesSlides/notesSlide19.xml"/><Relationship Id="rId12" Type="http://schemas.openxmlformats.org/officeDocument/2006/relationships/slideLayout" Target="../slideLayouts/slideLayout7.xml"/><Relationship Id="rId11" Type="http://schemas.microsoft.com/office/2007/relationships/hdphoto" Target="../media/image6.wdp"/><Relationship Id="rId10" Type="http://schemas.openxmlformats.org/officeDocument/2006/relationships/image" Target="../media/image5.png"/><Relationship Id="rId1" Type="http://schemas.openxmlformats.org/officeDocument/2006/relationships/image" Target="../media/image39.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7.xml"/><Relationship Id="rId4" Type="http://schemas.openxmlformats.org/officeDocument/2006/relationships/image" Target="../media/image59.png"/><Relationship Id="rId3" Type="http://schemas.openxmlformats.org/officeDocument/2006/relationships/image" Target="../media/image56.jpeg"/><Relationship Id="rId2" Type="http://schemas.openxmlformats.org/officeDocument/2006/relationships/image" Target="../media/image45.jpeg"/><Relationship Id="rId1" Type="http://schemas.openxmlformats.org/officeDocument/2006/relationships/image" Target="../media/image44.jpe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7.xml"/><Relationship Id="rId4" Type="http://schemas.openxmlformats.org/officeDocument/2006/relationships/image" Target="../media/image60.png"/><Relationship Id="rId3" Type="http://schemas.openxmlformats.org/officeDocument/2006/relationships/image" Target="../media/image56.jpeg"/><Relationship Id="rId2" Type="http://schemas.openxmlformats.org/officeDocument/2006/relationships/image" Target="../media/image45.jpeg"/><Relationship Id="rId1" Type="http://schemas.openxmlformats.org/officeDocument/2006/relationships/image" Target="../media/image44.jpeg"/></Relationships>
</file>

<file path=ppt/slides/_rels/slide35.xml.rels><?xml version="1.0" encoding="UTF-8" standalone="yes"?>
<Relationships xmlns="http://schemas.openxmlformats.org/package/2006/relationships"><Relationship Id="rId9" Type="http://schemas.microsoft.com/office/2007/relationships/hdphoto" Target="../media/image8.wdp"/><Relationship Id="rId8" Type="http://schemas.openxmlformats.org/officeDocument/2006/relationships/image" Target="../media/image7.png"/><Relationship Id="rId7" Type="http://schemas.microsoft.com/office/2007/relationships/hdphoto" Target="../media/image4.wdp"/><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2.svg"/><Relationship Id="rId13" Type="http://schemas.openxmlformats.org/officeDocument/2006/relationships/notesSlide" Target="../notesSlides/notesSlide22.xml"/><Relationship Id="rId12" Type="http://schemas.openxmlformats.org/officeDocument/2006/relationships/slideLayout" Target="../slideLayouts/slideLayout7.xml"/><Relationship Id="rId11" Type="http://schemas.microsoft.com/office/2007/relationships/hdphoto" Target="../media/image6.wdp"/><Relationship Id="rId10" Type="http://schemas.openxmlformats.org/officeDocument/2006/relationships/image" Target="../media/image5.png"/><Relationship Id="rId1" Type="http://schemas.openxmlformats.org/officeDocument/2006/relationships/image" Target="../media/image39.png"/></Relationships>
</file>

<file path=ppt/slides/_rels/slide4.xml.rels><?xml version="1.0" encoding="UTF-8" standalone="yes"?>
<Relationships xmlns="http://schemas.openxmlformats.org/package/2006/relationships"><Relationship Id="rId9" Type="http://schemas.openxmlformats.org/officeDocument/2006/relationships/image" Target="../media/image24.png"/><Relationship Id="rId8" Type="http://schemas.microsoft.com/office/2007/relationships/hdphoto" Target="../media/image23.wdp"/><Relationship Id="rId7" Type="http://schemas.openxmlformats.org/officeDocument/2006/relationships/image" Target="../media/image22.png"/><Relationship Id="rId6" Type="http://schemas.openxmlformats.org/officeDocument/2006/relationships/slide" Target="slide5.xml"/><Relationship Id="rId5" Type="http://schemas.openxmlformats.org/officeDocument/2006/relationships/image" Target="../media/image21.png"/><Relationship Id="rId4" Type="http://schemas.openxmlformats.org/officeDocument/2006/relationships/slide" Target="slide6.xml"/><Relationship Id="rId3" Type="http://schemas.openxmlformats.org/officeDocument/2006/relationships/image" Target="../media/image20.png"/><Relationship Id="rId2" Type="http://schemas.openxmlformats.org/officeDocument/2006/relationships/image" Target="../media/image19.png"/><Relationship Id="rId16" Type="http://schemas.openxmlformats.org/officeDocument/2006/relationships/slideLayout" Target="../slideLayouts/slideLayout7.xml"/><Relationship Id="rId15" Type="http://schemas.openxmlformats.org/officeDocument/2006/relationships/audio" Target="../media/audio1.wav"/><Relationship Id="rId14" Type="http://schemas.openxmlformats.org/officeDocument/2006/relationships/audio" Target="../media/audio2.wav"/><Relationship Id="rId13" Type="http://schemas.openxmlformats.org/officeDocument/2006/relationships/image" Target="../media/image14.png"/><Relationship Id="rId12" Type="http://schemas.microsoft.com/office/2007/relationships/media" Target="../media/media2.mp3"/><Relationship Id="rId11" Type="http://schemas.openxmlformats.org/officeDocument/2006/relationships/audio" Target="../media/media2.mp3"/><Relationship Id="rId10" Type="http://schemas.openxmlformats.org/officeDocument/2006/relationships/image" Target="../media/image25.png"/><Relationship Id="rId1" Type="http://schemas.openxmlformats.org/officeDocument/2006/relationships/image" Target="../media/image18.jpeg"/></Relationships>
</file>

<file path=ppt/slides/_rels/slide5.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slide" Target="slide4.xml"/><Relationship Id="rId7" Type="http://schemas.openxmlformats.org/officeDocument/2006/relationships/image" Target="../media/image14.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3" Type="http://schemas.openxmlformats.org/officeDocument/2006/relationships/slideLayout" Target="../slideLayouts/slideLayout7.xml"/><Relationship Id="rId12" Type="http://schemas.openxmlformats.org/officeDocument/2006/relationships/audio" Target="../media/audio1.wav"/><Relationship Id="rId11" Type="http://schemas.microsoft.com/office/2007/relationships/media" Target="../media/media4.mp3"/><Relationship Id="rId10" Type="http://schemas.openxmlformats.org/officeDocument/2006/relationships/audio" Target="../media/media4.mp3"/><Relationship Id="rId1" Type="http://schemas.openxmlformats.org/officeDocument/2006/relationships/image" Target="../media/image26.jpeg"/></Relationships>
</file>

<file path=ppt/slides/_rels/slide6.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slide" Target="slide7.xml"/><Relationship Id="rId7" Type="http://schemas.openxmlformats.org/officeDocument/2006/relationships/image" Target="../media/image14.png"/><Relationship Id="rId6" Type="http://schemas.microsoft.com/office/2007/relationships/media" Target="../media/media5.mp3"/><Relationship Id="rId5" Type="http://schemas.openxmlformats.org/officeDocument/2006/relationships/audio" Target="../media/media5.mp3"/><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5" Type="http://schemas.openxmlformats.org/officeDocument/2006/relationships/slideLayout" Target="../slideLayouts/slideLayout7.xml"/><Relationship Id="rId14" Type="http://schemas.openxmlformats.org/officeDocument/2006/relationships/audio" Target="../media/audio1.wav"/><Relationship Id="rId13" Type="http://schemas.microsoft.com/office/2007/relationships/media" Target="../media/media6.mp3"/><Relationship Id="rId12" Type="http://schemas.openxmlformats.org/officeDocument/2006/relationships/audio" Target="../media/media6.mp3"/><Relationship Id="rId11" Type="http://schemas.openxmlformats.org/officeDocument/2006/relationships/image" Target="../media/image24.png"/><Relationship Id="rId10" Type="http://schemas.openxmlformats.org/officeDocument/2006/relationships/image" Target="../media/image35.png"/><Relationship Id="rId1" Type="http://schemas.openxmlformats.org/officeDocument/2006/relationships/image" Target="../media/image26.jpeg"/></Relationships>
</file>

<file path=ppt/slides/_rels/slide7.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1.png"/><Relationship Id="rId7" Type="http://schemas.openxmlformats.org/officeDocument/2006/relationships/slide" Target="slide8.xml"/><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slide" Target="slide9.xml"/><Relationship Id="rId3" Type="http://schemas.openxmlformats.org/officeDocument/2006/relationships/image" Target="../media/image20.png"/><Relationship Id="rId2" Type="http://schemas.openxmlformats.org/officeDocument/2006/relationships/image" Target="../media/image19.png"/><Relationship Id="rId13" Type="http://schemas.openxmlformats.org/officeDocument/2006/relationships/slideLayout" Target="../slideLayouts/slideLayout7.xml"/><Relationship Id="rId12" Type="http://schemas.openxmlformats.org/officeDocument/2006/relationships/audio" Target="../media/audio1.wav"/><Relationship Id="rId11" Type="http://schemas.openxmlformats.org/officeDocument/2006/relationships/audio" Target="../media/audio2.wav"/><Relationship Id="rId10" Type="http://schemas.microsoft.com/office/2007/relationships/hdphoto" Target="../media/image23.wdp"/><Relationship Id="rId1" Type="http://schemas.openxmlformats.org/officeDocument/2006/relationships/image" Target="../media/image18.jpeg"/></Relationships>
</file>

<file path=ppt/slides/_rels/slide8.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slide" Target="slide7.xml"/><Relationship Id="rId7" Type="http://schemas.openxmlformats.org/officeDocument/2006/relationships/image" Target="../media/image14.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3" Type="http://schemas.openxmlformats.org/officeDocument/2006/relationships/slideLayout" Target="../slideLayouts/slideLayout7.xml"/><Relationship Id="rId12" Type="http://schemas.openxmlformats.org/officeDocument/2006/relationships/audio" Target="../media/audio1.wav"/><Relationship Id="rId11" Type="http://schemas.microsoft.com/office/2007/relationships/media" Target="../media/media4.mp3"/><Relationship Id="rId10" Type="http://schemas.openxmlformats.org/officeDocument/2006/relationships/audio" Target="../media/media4.mp3"/><Relationship Id="rId1" Type="http://schemas.openxmlformats.org/officeDocument/2006/relationships/image" Target="../media/image26.jpeg"/></Relationships>
</file>

<file path=ppt/slides/_rels/slide9.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slide" Target="slide10.xml"/><Relationship Id="rId7" Type="http://schemas.openxmlformats.org/officeDocument/2006/relationships/image" Target="../media/image14.png"/><Relationship Id="rId6" Type="http://schemas.microsoft.com/office/2007/relationships/media" Target="../media/media5.mp3"/><Relationship Id="rId5" Type="http://schemas.openxmlformats.org/officeDocument/2006/relationships/audio" Target="../media/media5.mp3"/><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5" Type="http://schemas.openxmlformats.org/officeDocument/2006/relationships/slideLayout" Target="../slideLayouts/slideLayout7.xml"/><Relationship Id="rId14" Type="http://schemas.openxmlformats.org/officeDocument/2006/relationships/audio" Target="../media/audio1.wav"/><Relationship Id="rId13" Type="http://schemas.microsoft.com/office/2007/relationships/media" Target="../media/media6.mp3"/><Relationship Id="rId12" Type="http://schemas.openxmlformats.org/officeDocument/2006/relationships/audio" Target="../media/media6.mp3"/><Relationship Id="rId11" Type="http://schemas.openxmlformats.org/officeDocument/2006/relationships/image" Target="../media/image24.png"/><Relationship Id="rId10" Type="http://schemas.openxmlformats.org/officeDocument/2006/relationships/image" Target="../media/image35.png"/><Relationship Id="rId1"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extLst>
              <a:ext uri="{96DAC541-7B7A-43D3-8B79-37D633B846F1}">
                <asvg:svgBlip xmlns:asvg="http://schemas.microsoft.com/office/drawing/2016/SVG/main" r:embed="rId2"/>
              </a:ext>
            </a:extLst>
          </a:blip>
          <a:srcRect l="1091" t="29953" r="17860" b="4322"/>
          <a:stretch>
            <a:fillRect/>
          </a:stretch>
        </p:blipFill>
        <p:spPr>
          <a:xfrm>
            <a:off x="-132080" y="0"/>
            <a:ext cx="12425680" cy="6858000"/>
          </a:xfrm>
          <a:prstGeom prst="rect">
            <a:avLst/>
          </a:prstGeom>
        </p:spPr>
      </p:pic>
      <p:sp>
        <p:nvSpPr>
          <p:cNvPr id="4" name="Rectangle: Rounded Corners 3"/>
          <p:cNvSpPr/>
          <p:nvPr/>
        </p:nvSpPr>
        <p:spPr>
          <a:xfrm>
            <a:off x="2506389" y="683512"/>
            <a:ext cx="6583676" cy="3136489"/>
          </a:xfrm>
          <a:custGeom>
            <a:avLst/>
            <a:gdLst>
              <a:gd name="connsiteX0" fmla="*/ 0 w 6583676"/>
              <a:gd name="connsiteY0" fmla="*/ 449365 h 3136489"/>
              <a:gd name="connsiteX1" fmla="*/ 449365 w 6583676"/>
              <a:gd name="connsiteY1" fmla="*/ 0 h 3136489"/>
              <a:gd name="connsiteX2" fmla="*/ 6134311 w 6583676"/>
              <a:gd name="connsiteY2" fmla="*/ 0 h 3136489"/>
              <a:gd name="connsiteX3" fmla="*/ 6583676 w 6583676"/>
              <a:gd name="connsiteY3" fmla="*/ 449365 h 3136489"/>
              <a:gd name="connsiteX4" fmla="*/ 6583676 w 6583676"/>
              <a:gd name="connsiteY4" fmla="*/ 2687124 h 3136489"/>
              <a:gd name="connsiteX5" fmla="*/ 6134311 w 6583676"/>
              <a:gd name="connsiteY5" fmla="*/ 3136489 h 3136489"/>
              <a:gd name="connsiteX6" fmla="*/ 449365 w 6583676"/>
              <a:gd name="connsiteY6" fmla="*/ 3136489 h 3136489"/>
              <a:gd name="connsiteX7" fmla="*/ 0 w 6583676"/>
              <a:gd name="connsiteY7" fmla="*/ 2687124 h 3136489"/>
              <a:gd name="connsiteX8" fmla="*/ 0 w 6583676"/>
              <a:gd name="connsiteY8" fmla="*/ 449365 h 313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3676" h="3136489" fill="none" extrusionOk="0">
                <a:moveTo>
                  <a:pt x="0" y="449365"/>
                </a:moveTo>
                <a:cubicBezTo>
                  <a:pt x="35412" y="215686"/>
                  <a:pt x="195870" y="-3487"/>
                  <a:pt x="449365" y="0"/>
                </a:cubicBezTo>
                <a:cubicBezTo>
                  <a:pt x="2461135" y="157069"/>
                  <a:pt x="4935874" y="6204"/>
                  <a:pt x="6134311" y="0"/>
                </a:cubicBezTo>
                <a:cubicBezTo>
                  <a:pt x="6375833" y="-24541"/>
                  <a:pt x="6559847" y="209224"/>
                  <a:pt x="6583676" y="449365"/>
                </a:cubicBezTo>
                <a:cubicBezTo>
                  <a:pt x="6487549" y="962226"/>
                  <a:pt x="6511660" y="2237134"/>
                  <a:pt x="6583676" y="2687124"/>
                </a:cubicBezTo>
                <a:cubicBezTo>
                  <a:pt x="6630316" y="2924062"/>
                  <a:pt x="6386322" y="3142272"/>
                  <a:pt x="6134311" y="3136489"/>
                </a:cubicBezTo>
                <a:cubicBezTo>
                  <a:pt x="4932063" y="3191969"/>
                  <a:pt x="2738266" y="3281598"/>
                  <a:pt x="449365" y="3136489"/>
                </a:cubicBezTo>
                <a:cubicBezTo>
                  <a:pt x="204305" y="3166809"/>
                  <a:pt x="-30983" y="2913018"/>
                  <a:pt x="0" y="2687124"/>
                </a:cubicBezTo>
                <a:cubicBezTo>
                  <a:pt x="-136088" y="1578353"/>
                  <a:pt x="164741" y="1479131"/>
                  <a:pt x="0" y="449365"/>
                </a:cubicBezTo>
                <a:close/>
              </a:path>
              <a:path w="6583676" h="3136489" stroke="0" extrusionOk="0">
                <a:moveTo>
                  <a:pt x="0" y="449365"/>
                </a:moveTo>
                <a:cubicBezTo>
                  <a:pt x="-3731" y="226586"/>
                  <a:pt x="226882" y="16031"/>
                  <a:pt x="449365" y="0"/>
                </a:cubicBezTo>
                <a:cubicBezTo>
                  <a:pt x="2429349" y="-28491"/>
                  <a:pt x="3416609" y="-147017"/>
                  <a:pt x="6134311" y="0"/>
                </a:cubicBezTo>
                <a:cubicBezTo>
                  <a:pt x="6370903" y="9210"/>
                  <a:pt x="6567518" y="212994"/>
                  <a:pt x="6583676" y="449365"/>
                </a:cubicBezTo>
                <a:cubicBezTo>
                  <a:pt x="6603027" y="792934"/>
                  <a:pt x="6700573" y="1758182"/>
                  <a:pt x="6583676" y="2687124"/>
                </a:cubicBezTo>
                <a:cubicBezTo>
                  <a:pt x="6586760" y="2931621"/>
                  <a:pt x="6340331" y="3116074"/>
                  <a:pt x="6134311" y="3136489"/>
                </a:cubicBezTo>
                <a:cubicBezTo>
                  <a:pt x="4369281" y="3153114"/>
                  <a:pt x="1832892" y="3068701"/>
                  <a:pt x="449365" y="3136489"/>
                </a:cubicBezTo>
                <a:cubicBezTo>
                  <a:pt x="239893" y="3138295"/>
                  <a:pt x="10833" y="2939767"/>
                  <a:pt x="0" y="2687124"/>
                </a:cubicBezTo>
                <a:cubicBezTo>
                  <a:pt x="17599" y="1763588"/>
                  <a:pt x="-102637" y="772909"/>
                  <a:pt x="0" y="449365"/>
                </a:cubicBezTo>
                <a:close/>
              </a:path>
            </a:pathLst>
          </a:custGeom>
          <a:solidFill>
            <a:schemeClr val="bg1">
              <a:alpha val="7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p:cNvSpPr txBox="1"/>
          <p:nvPr/>
        </p:nvSpPr>
        <p:spPr>
          <a:xfrm>
            <a:off x="3211920" y="1996231"/>
            <a:ext cx="5527384" cy="1938992"/>
          </a:xfrm>
          <a:prstGeom prst="rect">
            <a:avLst/>
          </a:prstGeom>
          <a:noFill/>
        </p:spPr>
        <p:txBody>
          <a:bodyPr wrap="square" rtlCol="0">
            <a:spAutoFit/>
          </a:bodyPr>
          <a:lstStyle/>
          <a:p>
            <a:pPr algn="ctr"/>
            <a:r>
              <a:rPr lang="en-US" sz="4000" b="1">
                <a:ln w="9525">
                  <a:solidFill>
                    <a:schemeClr val="bg1"/>
                  </a:solidFill>
                  <a:prstDash val="solid"/>
                </a:ln>
                <a:solidFill>
                  <a:srgbClr val="002060"/>
                </a:solidFill>
                <a:effectLst>
                  <a:outerShdw blurRad="38100" dist="38100" dir="2700000" algn="tl">
                    <a:srgbClr val="000000">
                      <a:alpha val="43137"/>
                    </a:srgbClr>
                  </a:outerShdw>
                </a:effectLst>
                <a:latin typeface="#9Slide05 SVNClementine" panose="020F0502020204030203" pitchFamily="34" charset="0"/>
              </a:rPr>
              <a:t>GIEO HẠT VÀ TRỒNG HOA TRONG CHẬU</a:t>
            </a:r>
            <a:endParaRPr lang="en-US" sz="4000" b="1" dirty="0">
              <a:ln w="9525">
                <a:solidFill>
                  <a:schemeClr val="bg1"/>
                </a:solidFill>
                <a:prstDash val="solid"/>
              </a:ln>
              <a:solidFill>
                <a:srgbClr val="002060"/>
              </a:solidFill>
              <a:effectLst>
                <a:outerShdw blurRad="38100" dist="38100" dir="2700000" algn="tl">
                  <a:srgbClr val="000000">
                    <a:alpha val="43137"/>
                  </a:srgbClr>
                </a:outerShdw>
              </a:effectLst>
              <a:latin typeface="#9Slide05 SVNClementine" panose="020F0502020204030203" pitchFamily="34" charset="0"/>
            </a:endParaRPr>
          </a:p>
          <a:p>
            <a:pPr algn="ctr"/>
            <a:r>
              <a:rPr lang="en-US" sz="4000" b="1" dirty="0">
                <a:ln w="9525">
                  <a:solidFill>
                    <a:schemeClr val="bg1"/>
                  </a:solidFill>
                  <a:prstDash val="solid"/>
                </a:ln>
                <a:solidFill>
                  <a:srgbClr val="FF0000"/>
                </a:solidFill>
                <a:effectLst>
                  <a:outerShdw blurRad="38100" dist="38100" dir="2700000" algn="tl">
                    <a:srgbClr val="000000">
                      <a:alpha val="43137"/>
                    </a:srgbClr>
                  </a:outerShdw>
                </a:effectLst>
                <a:latin typeface="#9Slide05 SVNClementine" panose="020F0502020204030203" pitchFamily="34" charset="0"/>
              </a:rPr>
              <a:t>(</a:t>
            </a:r>
            <a:r>
              <a:rPr lang="en-US" sz="4000" b="1" err="1">
                <a:ln w="9525">
                  <a:solidFill>
                    <a:schemeClr val="bg1"/>
                  </a:solidFill>
                  <a:prstDash val="solid"/>
                </a:ln>
                <a:solidFill>
                  <a:srgbClr val="FF0000"/>
                </a:solidFill>
                <a:effectLst>
                  <a:outerShdw blurRad="38100" dist="38100" dir="2700000" algn="tl">
                    <a:srgbClr val="000000">
                      <a:alpha val="43137"/>
                    </a:srgbClr>
                  </a:outerShdw>
                </a:effectLst>
                <a:latin typeface="#9Slide05 SVNClementine" panose="020F0502020204030203" pitchFamily="34" charset="0"/>
              </a:rPr>
              <a:t>Tiết</a:t>
            </a:r>
            <a:r>
              <a:rPr lang="en-US" sz="4000" b="1">
                <a:ln w="9525">
                  <a:solidFill>
                    <a:schemeClr val="bg1"/>
                  </a:solidFill>
                  <a:prstDash val="solid"/>
                </a:ln>
                <a:solidFill>
                  <a:srgbClr val="FF0000"/>
                </a:solidFill>
                <a:effectLst>
                  <a:outerShdw blurRad="38100" dist="38100" dir="2700000" algn="tl">
                    <a:srgbClr val="000000">
                      <a:alpha val="43137"/>
                    </a:srgbClr>
                  </a:outerShdw>
                </a:effectLst>
                <a:latin typeface="#9Slide05 SVNClementine" panose="020F0502020204030203" pitchFamily="34" charset="0"/>
              </a:rPr>
              <a:t> 3)</a:t>
            </a:r>
            <a:endParaRPr lang="en-US" sz="4000" b="1" dirty="0">
              <a:ln w="9525">
                <a:solidFill>
                  <a:schemeClr val="bg1"/>
                </a:solidFill>
                <a:prstDash val="solid"/>
              </a:ln>
              <a:solidFill>
                <a:srgbClr val="FF0000"/>
              </a:solidFill>
              <a:effectLst>
                <a:outerShdw blurRad="38100" dist="38100" dir="2700000" algn="tl">
                  <a:srgbClr val="000000">
                    <a:alpha val="43137"/>
                  </a:srgbClr>
                </a:outerShdw>
              </a:effectLst>
              <a:latin typeface="#9Slide05 SVNClementine" panose="020F0502020204030203" pitchFamily="34" charset="0"/>
            </a:endParaRPr>
          </a:p>
        </p:txBody>
      </p:sp>
      <p:sp>
        <p:nvSpPr>
          <p:cNvPr id="8" name="TextBox 7"/>
          <p:cNvSpPr txBox="1"/>
          <p:nvPr/>
        </p:nvSpPr>
        <p:spPr>
          <a:xfrm>
            <a:off x="2822279" y="1414080"/>
            <a:ext cx="5832251" cy="646331"/>
          </a:xfrm>
          <a:prstGeom prst="rect">
            <a:avLst/>
          </a:prstGeom>
          <a:noFill/>
        </p:spPr>
        <p:txBody>
          <a:bodyPr wrap="square" rtlCol="0">
            <a:spAutoFit/>
          </a:bodyPr>
          <a:lstStyle/>
          <a:p>
            <a:pPr algn="ctr"/>
            <a:r>
              <a:rPr lang="en-US" sz="3600" b="1" spc="50">
                <a:ln w="0"/>
                <a:solidFill>
                  <a:srgbClr val="00CC00"/>
                </a:solidFill>
                <a:effectLst>
                  <a:innerShdw blurRad="63500" dist="50800" dir="13500000">
                    <a:srgbClr val="000000">
                      <a:alpha val="50000"/>
                    </a:srgbClr>
                  </a:innerShdw>
                </a:effectLst>
                <a:latin typeface="SVN-Poky's" panose="020B0606040200020203" pitchFamily="34" charset="0"/>
              </a:rPr>
              <a:t>CÔNG NGHỆ</a:t>
            </a:r>
            <a:endParaRPr lang="en-US" sz="3600" b="1" spc="50" dirty="0">
              <a:ln w="0"/>
              <a:solidFill>
                <a:srgbClr val="00CC00"/>
              </a:solidFill>
              <a:effectLst>
                <a:innerShdw blurRad="63500" dist="50800" dir="13500000">
                  <a:srgbClr val="000000">
                    <a:alpha val="50000"/>
                  </a:srgbClr>
                </a:innerShdw>
              </a:effectLst>
              <a:latin typeface="SVN-Poky's" panose="020B0606040200020203" pitchFamily="34"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389" b="91481" l="10000" r="90000">
                        <a14:foregroundMark x1="44143" y1="4167" x2="75000" y2="13148"/>
                        <a14:foregroundMark x1="41286" y1="4444" x2="60714" y2="4444"/>
                        <a14:foregroundMark x1="54714" y1="2315" x2="57571" y2="10185"/>
                        <a14:foregroundMark x1="53714" y1="77500" x2="56143" y2="88333"/>
                        <a14:foregroundMark x1="52286" y1="77963" x2="48714" y2="91574"/>
                        <a14:foregroundMark x1="42000" y1="91574" x2="54000" y2="91574"/>
                        <a14:foregroundMark x1="42000" y1="90185" x2="49143" y2="90648"/>
                        <a14:foregroundMark x1="38429" y1="5370" x2="46286" y2="4444"/>
                        <a14:foregroundMark x1="45571" y1="2130" x2="51571" y2="1389"/>
                      </a14:backgroundRemoval>
                    </a14:imgEffect>
                  </a14:imgLayer>
                </a14:imgProps>
              </a:ext>
              <a:ext uri="{28A0092B-C50C-407E-A947-70E740481C1C}">
                <a14:useLocalDpi xmlns:a14="http://schemas.microsoft.com/office/drawing/2010/main" val="0"/>
              </a:ext>
            </a:extLst>
          </a:blip>
          <a:stretch>
            <a:fillRect/>
          </a:stretch>
        </p:blipFill>
        <p:spPr>
          <a:xfrm>
            <a:off x="-87258" y="2277862"/>
            <a:ext cx="3104357" cy="4789580"/>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7198" y1="64167" x2="47198" y2="64167"/>
                      </a14:backgroundRemoval>
                    </a14:imgEffect>
                  </a14:imgLayer>
                </a14:imgProps>
              </a:ext>
              <a:ext uri="{28A0092B-C50C-407E-A947-70E740481C1C}">
                <a14:useLocalDpi xmlns:a14="http://schemas.microsoft.com/office/drawing/2010/main" val="0"/>
              </a:ext>
            </a:extLst>
          </a:blip>
          <a:stretch>
            <a:fillRect/>
          </a:stretch>
        </p:blipFill>
        <p:spPr>
          <a:xfrm>
            <a:off x="5662936" y="2691184"/>
            <a:ext cx="4550323" cy="5295634"/>
          </a:xfrm>
          <a:prstGeom prst="rect">
            <a:avLst/>
          </a:prstGeom>
        </p:spPr>
      </p:pic>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ackgroundRemoval t="2500" b="91019" l="10000" r="90000">
                        <a14:foregroundMark x1="38429" y1="6019" x2="51143" y2="8981"/>
                        <a14:foregroundMark x1="43714" y1="2500" x2="43714" y2="2500"/>
                        <a14:foregroundMark x1="76714" y1="24815" x2="76714" y2="26204"/>
                        <a14:foregroundMark x1="73571" y1="25093" x2="76000" y2="26852"/>
                        <a14:foregroundMark x1="20286" y1="29907" x2="28429" y2="30833"/>
                        <a14:foregroundMark x1="42286" y1="91019" x2="54000" y2="91019"/>
                        <a14:foregroundMark x1="43000" y1="55370" x2="49714" y2="56759"/>
                      </a14:backgroundRemoval>
                    </a14:imgEffect>
                  </a14:imgLayer>
                </a14:imgProps>
              </a:ext>
              <a:ext uri="{28A0092B-C50C-407E-A947-70E740481C1C}">
                <a14:useLocalDpi xmlns:a14="http://schemas.microsoft.com/office/drawing/2010/main" val="0"/>
              </a:ext>
            </a:extLst>
          </a:blip>
          <a:stretch>
            <a:fillRect/>
          </a:stretch>
        </p:blipFill>
        <p:spPr>
          <a:xfrm>
            <a:off x="2792716" y="3110767"/>
            <a:ext cx="2516619" cy="3882783"/>
          </a:xfrm>
          <a:prstGeom prst="rect">
            <a:avLst/>
          </a:prstGeom>
        </p:spPr>
      </p:pic>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1389" b="91481" l="10000" r="90000">
                        <a14:foregroundMark x1="44143" y1="4167" x2="75000" y2="13148"/>
                        <a14:foregroundMark x1="41286" y1="4444" x2="60714" y2="4444"/>
                        <a14:foregroundMark x1="54714" y1="2315" x2="57571" y2="10185"/>
                        <a14:foregroundMark x1="53714" y1="77500" x2="56143" y2="88333"/>
                        <a14:foregroundMark x1="52286" y1="77963" x2="48714" y2="91574"/>
                        <a14:foregroundMark x1="42000" y1="91574" x2="54000" y2="91574"/>
                        <a14:foregroundMark x1="42000" y1="90185" x2="49143" y2="90648"/>
                        <a14:foregroundMark x1="38429" y1="5370" x2="46286" y2="4444"/>
                        <a14:foregroundMark x1="45571" y1="2130" x2="51571" y2="1389"/>
                      </a14:backgroundRemoval>
                    </a14:imgEffect>
                  </a14:imgLayer>
                </a14:imgProps>
              </a:ext>
              <a:ext uri="{28A0092B-C50C-407E-A947-70E740481C1C}">
                <a14:useLocalDpi xmlns:a14="http://schemas.microsoft.com/office/drawing/2010/main" val="0"/>
              </a:ext>
            </a:extLst>
          </a:blip>
          <a:stretch>
            <a:fillRect/>
          </a:stretch>
        </p:blipFill>
        <p:spPr>
          <a:xfrm>
            <a:off x="9128945" y="2277862"/>
            <a:ext cx="3104357" cy="4789580"/>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935980" y="-48871"/>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74" y="3356111"/>
            <a:ext cx="3569507" cy="1500301"/>
          </a:xfrm>
          <a:prstGeom prst="rect">
            <a:avLst/>
          </a:prstGeom>
          <a:ln>
            <a:no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731" y="5020674"/>
            <a:ext cx="3569507" cy="1500301"/>
          </a:xfrm>
          <a:prstGeom prst="rect">
            <a:avLst/>
          </a:prstGeom>
        </p:spPr>
      </p:pic>
      <p:sp>
        <p:nvSpPr>
          <p:cNvPr id="22" name="Rectangle 21"/>
          <p:cNvSpPr/>
          <p:nvPr/>
        </p:nvSpPr>
        <p:spPr>
          <a:xfrm>
            <a:off x="3441700" y="600919"/>
            <a:ext cx="6982083" cy="1513611"/>
          </a:xfrm>
          <a:prstGeom prst="rect">
            <a:avLst/>
          </a:prstGeom>
          <a:noFill/>
          <a:ln w="12700" cap="flat" cmpd="sng" algn="ctr">
            <a:no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50" normalizeH="0" baseline="0" noProof="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Khi gieo hạt</a:t>
            </a:r>
            <a:r>
              <a:rPr kumimoji="0" lang="en-US" sz="4800" b="1" i="0" u="none" strike="noStrike" kern="0" cap="none" spc="50" normalizeH="0" noProof="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và trồng cây hoa trong chậu cần ?</a:t>
            </a:r>
            <a:endParaRPr kumimoji="0" lang="en-US" sz="48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endParaRPr>
          </a:p>
        </p:txBody>
      </p:sp>
      <p:pic>
        <p:nvPicPr>
          <p:cNvPr id="23" name="Picture 2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5379" y="3147230"/>
            <a:ext cx="3947672" cy="1659248"/>
          </a:xfrm>
          <a:prstGeom prst="rect">
            <a:avLst/>
          </a:prstGeom>
        </p:spPr>
      </p:pic>
      <p:pic>
        <p:nvPicPr>
          <p:cNvPr id="24" name="Picture 23">
            <a:hlinkClick r:id="rId7"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5379" y="4952614"/>
            <a:ext cx="3954364" cy="1662061"/>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4"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4"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endPar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endParaRPr>
            </a:p>
          </p:txBody>
        </p:sp>
      </p:grpSp>
      <p:grpSp>
        <p:nvGrpSpPr>
          <p:cNvPr id="36" name="Group 35"/>
          <p:cNvGrpSpPr/>
          <p:nvPr/>
        </p:nvGrpSpPr>
        <p:grpSpPr>
          <a:xfrm>
            <a:off x="3901682" y="4683256"/>
            <a:ext cx="1333064" cy="1859147"/>
            <a:chOff x="3901682" y="4683256"/>
            <a:chExt cx="1333064" cy="1859147"/>
          </a:xfrm>
        </p:grpSpPr>
        <p:pic>
          <p:nvPicPr>
            <p:cNvPr id="25" name="Picture 24">
              <a:hlinkClick r:id="rId4"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4"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C</a:t>
              </a:r>
              <a:endPar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endParaRPr>
            </a:p>
          </p:txBody>
        </p:sp>
      </p:grpSp>
      <p:grpSp>
        <p:nvGrpSpPr>
          <p:cNvPr id="37" name="Group 36"/>
          <p:cNvGrpSpPr/>
          <p:nvPr/>
        </p:nvGrpSpPr>
        <p:grpSpPr>
          <a:xfrm>
            <a:off x="6897095" y="2964459"/>
            <a:ext cx="1001611" cy="1570159"/>
            <a:chOff x="6897095" y="2964459"/>
            <a:chExt cx="1001611" cy="1570159"/>
          </a:xfrm>
        </p:grpSpPr>
        <p:pic>
          <p:nvPicPr>
            <p:cNvPr id="26" name="Picture 25">
              <a:hlinkClick r:id="rId4"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4" action="ppaction://hlinksldjump"/>
            </p:cNvPr>
            <p:cNvSpPr txBox="1"/>
            <p:nvPr/>
          </p:nvSpPr>
          <p:spPr>
            <a:xfrm>
              <a:off x="6986612" y="2964459"/>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endPar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endParaRPr>
            </a:p>
          </p:txBody>
        </p:sp>
      </p:grpSp>
      <p:grpSp>
        <p:nvGrpSpPr>
          <p:cNvPr id="38" name="Group 37"/>
          <p:cNvGrpSpPr/>
          <p:nvPr/>
        </p:nvGrpSpPr>
        <p:grpSpPr>
          <a:xfrm>
            <a:off x="6780706" y="4686364"/>
            <a:ext cx="1333064" cy="1866931"/>
            <a:chOff x="6780706" y="4686364"/>
            <a:chExt cx="1333064" cy="1866931"/>
          </a:xfrm>
        </p:grpSpPr>
        <p:pic>
          <p:nvPicPr>
            <p:cNvPr id="27" name="Picture 2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7"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D</a:t>
              </a:r>
              <a:endPar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endParaRPr>
            </a:p>
          </p:txBody>
        </p:sp>
      </p:grpSp>
      <p:sp>
        <p:nvSpPr>
          <p:cNvPr id="31" name="TextBox 30">
            <a:hlinkClick r:id="rId7" action="ppaction://hlinksldjump"/>
          </p:cNvPr>
          <p:cNvSpPr txBox="1"/>
          <p:nvPr/>
        </p:nvSpPr>
        <p:spPr>
          <a:xfrm>
            <a:off x="8127112" y="5163970"/>
            <a:ext cx="338425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solidFill>
                    <a:prstClr val="black">
                      <a:lumMod val="95000"/>
                      <a:lumOff val="5000"/>
                    </a:prstClr>
                  </a:solidFill>
                </a:ln>
                <a:solidFill>
                  <a:prstClr val="white"/>
                </a:solidFill>
                <a:effectLst/>
                <a:uLnTx/>
                <a:uFillTx/>
                <a:latin typeface="iCiel Cadena" panose="02000503000000020004" charset="0"/>
                <a:ea typeface="+mn-ea"/>
                <a:cs typeface="+mn-cs"/>
              </a:rPr>
              <a:t>Cả</a:t>
            </a:r>
            <a:r>
              <a:rPr kumimoji="0" lang="en-US" sz="4000" b="0" i="0" u="none" strike="noStrike" kern="1200" cap="none" spc="0" normalizeH="0" noProof="0">
                <a:ln>
                  <a:solidFill>
                    <a:prstClr val="black">
                      <a:lumMod val="95000"/>
                      <a:lumOff val="5000"/>
                    </a:prstClr>
                  </a:solidFill>
                </a:ln>
                <a:solidFill>
                  <a:prstClr val="white"/>
                </a:solidFill>
                <a:effectLst/>
                <a:uLnTx/>
                <a:uFillTx/>
                <a:latin typeface="iCiel Cadena" panose="02000503000000020004" charset="0"/>
                <a:ea typeface="+mn-ea"/>
                <a:cs typeface="+mn-cs"/>
              </a:rPr>
              <a:t> B, C đều đúng</a:t>
            </a:r>
            <a:endParaRPr kumimoji="0" lang="en-US" sz="40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sp>
        <p:nvSpPr>
          <p:cNvPr id="32" name="TextBox 31">
            <a:hlinkClick r:id="rId4" action="ppaction://hlinksldjump"/>
          </p:cNvPr>
          <p:cNvSpPr txBox="1"/>
          <p:nvPr/>
        </p:nvSpPr>
        <p:spPr>
          <a:xfrm>
            <a:off x="848274" y="5148034"/>
            <a:ext cx="350458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a:ln>
                  <a:solidFill>
                    <a:prstClr val="black">
                      <a:lumMod val="95000"/>
                      <a:lumOff val="5000"/>
                    </a:prstClr>
                  </a:solidFill>
                </a:ln>
                <a:solidFill>
                  <a:prstClr val="white"/>
                </a:solidFill>
                <a:latin typeface="iCiel Cadena" panose="02000503000000020004" charset="0"/>
              </a:rPr>
              <a:t>Đảm bảo an toàn lao động  </a:t>
            </a:r>
            <a:endParaRPr kumimoji="0" lang="en-US" sz="40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ndParaRPr>
          </a:p>
        </p:txBody>
      </p:sp>
      <p:sp>
        <p:nvSpPr>
          <p:cNvPr id="33" name="TextBox 32">
            <a:hlinkClick r:id="rId4" action="ppaction://hlinksldjump"/>
          </p:cNvPr>
          <p:cNvSpPr txBox="1"/>
          <p:nvPr/>
        </p:nvSpPr>
        <p:spPr>
          <a:xfrm>
            <a:off x="7831617" y="3314230"/>
            <a:ext cx="375430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a:ln>
                  <a:solidFill>
                    <a:prstClr val="black">
                      <a:lumMod val="95000"/>
                      <a:lumOff val="5000"/>
                    </a:prstClr>
                  </a:solidFill>
                </a:ln>
                <a:solidFill>
                  <a:prstClr val="white"/>
                </a:solidFill>
                <a:latin typeface="iCiel Cadena" panose="02000503000000020004" charset="0"/>
              </a:rPr>
              <a:t>Đảm bảo vệ sinh môi trường</a:t>
            </a:r>
            <a:endParaRPr kumimoji="0" lang="en-US" sz="40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ndParaRPr>
          </a:p>
        </p:txBody>
      </p:sp>
      <p:sp>
        <p:nvSpPr>
          <p:cNvPr id="34" name="TextBox 33">
            <a:hlinkClick r:id="rId4" action="ppaction://hlinksldjump"/>
          </p:cNvPr>
          <p:cNvSpPr txBox="1"/>
          <p:nvPr/>
        </p:nvSpPr>
        <p:spPr>
          <a:xfrm>
            <a:off x="1287923" y="3503129"/>
            <a:ext cx="24513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a:ln>
                  <a:solidFill>
                    <a:prstClr val="black">
                      <a:lumMod val="95000"/>
                      <a:lumOff val="5000"/>
                    </a:prstClr>
                  </a:solidFill>
                </a:ln>
                <a:solidFill>
                  <a:prstClr val="white"/>
                </a:solidFill>
                <a:latin typeface="iCiel Cadena" panose="02000503000000020004" charset="0"/>
              </a:rPr>
              <a:t>Đảm bảo sạch sẽ</a:t>
            </a:r>
            <a:endParaRPr kumimoji="0" lang="en-US" sz="40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checkerboard(across)">
                                      <p:cBhvr>
                                        <p:cTn id="26" dur="500"/>
                                        <p:tgtEl>
                                          <p:spTgt spid="34"/>
                                        </p:tgtEl>
                                      </p:cBhvr>
                                    </p:animEffect>
                                  </p:childTnLst>
                                </p:cTn>
                              </p:par>
                              <p:par>
                                <p:cTn id="27" presetID="5" presetClass="entr" presetSubtype="1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checkerboard(across)">
                                      <p:cBhvr>
                                        <p:cTn id="29" dur="5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11" name="click.wav"/>
                                        </p:tgtEl>
                                      </p:cMediaNode>
                                    </p:audio>
                                  </p:sub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checkerboard(across)">
                                      <p:cBhvr>
                                        <p:cTn id="37" dur="500"/>
                                        <p:tgtEl>
                                          <p:spTgt spid="33"/>
                                        </p:tgtEl>
                                      </p:cBhvr>
                                    </p:animEffect>
                                  </p:childTnLst>
                                </p:cTn>
                              </p:par>
                              <p:par>
                                <p:cTn id="38" presetID="5" presetClass="entr" presetSubtype="1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checkerboard(across)">
                                      <p:cBhvr>
                                        <p:cTn id="40" dur="500"/>
                                        <p:tgtEl>
                                          <p:spTgt spid="37"/>
                                        </p:tgtEl>
                                      </p:cBhvr>
                                    </p:animEffect>
                                  </p:childTnLst>
                                  <p:subTnLst>
                                    <p:audio>
                                      <p:cMediaNode>
                                        <p:cTn display="0" masterRel="sameClick">
                                          <p:stCondLst>
                                            <p:cond evt="begin" delay="0">
                                              <p:tn val="38"/>
                                            </p:cond>
                                          </p:stCondLst>
                                          <p:endCondLst>
                                            <p:cond evt="onStopAudio" delay="0">
                                              <p:tgtEl>
                                                <p:sldTgt/>
                                              </p:tgtEl>
                                            </p:cond>
                                          </p:endCondLst>
                                        </p:cTn>
                                        <p:tgtEl>
                                          <p:sndTgt r:embed="rId11" name="click.wav"/>
                                        </p:tgtEl>
                                      </p:cMediaNode>
                                    </p:audio>
                                  </p:sub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checkerboard(across)">
                                      <p:cBhvr>
                                        <p:cTn id="48" dur="500"/>
                                        <p:tgtEl>
                                          <p:spTgt spid="36"/>
                                        </p:tgtEl>
                                      </p:cBhvr>
                                    </p:animEffect>
                                  </p:childTnLst>
                                  <p:subTnLst>
                                    <p:audio>
                                      <p:cMediaNode>
                                        <p:cTn display="0" masterRel="sameClick">
                                          <p:stCondLst>
                                            <p:cond evt="begin" delay="0">
                                              <p:tn val="46"/>
                                            </p:cond>
                                          </p:stCondLst>
                                          <p:endCondLst>
                                            <p:cond evt="onStopAudio" delay="0">
                                              <p:tgtEl>
                                                <p:sldTgt/>
                                              </p:tgtEl>
                                            </p:cond>
                                          </p:endCondLst>
                                        </p:cTn>
                                        <p:tgtEl>
                                          <p:sndTgt r:embed="rId11" name="click.wav"/>
                                        </p:tgtEl>
                                      </p:cMediaNode>
                                    </p:audio>
                                  </p:subTnLst>
                                </p:cTn>
                              </p:par>
                              <p:par>
                                <p:cTn id="49" presetID="5" presetClass="entr" presetSubtype="1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checkerboard(across)">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checkerboard(across)">
                                      <p:cBhvr>
                                        <p:cTn id="56" dur="500"/>
                                        <p:tgtEl>
                                          <p:spTgt spid="24"/>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checkerboard(across)">
                                      <p:cBhvr>
                                        <p:cTn id="59" dur="500"/>
                                        <p:tgtEl>
                                          <p:spTgt spid="31"/>
                                        </p:tgtEl>
                                      </p:cBhvr>
                                    </p:animEffect>
                                  </p:childTnLst>
                                </p:cTn>
                              </p:par>
                              <p:par>
                                <p:cTn id="60" presetID="5" presetClass="entr" presetSubtype="1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checkerboard(across)">
                                      <p:cBhvr>
                                        <p:cTn id="62" dur="500"/>
                                        <p:tgtEl>
                                          <p:spTgt spid="38"/>
                                        </p:tgtEl>
                                      </p:cBhvr>
                                    </p:animEffect>
                                  </p:childTnLst>
                                  <p:subTnLst>
                                    <p:audio>
                                      <p:cMediaNode>
                                        <p:cTn display="0" masterRel="sameClick">
                                          <p:stCondLst>
                                            <p:cond evt="begin" delay="0">
                                              <p:tn val="60"/>
                                            </p:cond>
                                          </p:stCondLst>
                                          <p:endCondLst>
                                            <p:cond evt="onStopAudio" delay="0">
                                              <p:tgtEl>
                                                <p:sldTgt/>
                                              </p:tgtEl>
                                            </p:cond>
                                          </p:endCondLst>
                                        </p:cTn>
                                        <p:tgtEl>
                                          <p:sndTgt r:embed="rId11"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endPar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grpSp>
      <p:pic>
        <p:nvPicPr>
          <p:cNvPr id="4" name="Tieng-bup-www_tiengdong_com">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7"/>
          <a:stretch>
            <a:fillRect/>
          </a:stretch>
        </p:blipFill>
        <p:spPr>
          <a:xfrm>
            <a:off x="2220733" y="-1551480"/>
            <a:ext cx="609600" cy="609600"/>
          </a:xfrm>
          <a:prstGeom prst="rect">
            <a:avLst/>
          </a:prstGeom>
        </p:spPr>
      </p:pic>
      <p:pic>
        <p:nvPicPr>
          <p:cNvPr id="13" name="Picture 12">
            <a:hlinkClick r:id="rId10" action="ppaction://hlinksldjump"/>
          </p:cNvPr>
          <p:cNvPicPr>
            <a:picLocks noChangeAspect="1"/>
          </p:cNvPicPr>
          <p:nvPr/>
        </p:nvPicPr>
        <p:blipFill rotWithShape="1">
          <a:blip r:embed="rId11" cstate="print">
            <a:extLst>
              <a:ext uri="{28A0092B-C50C-407E-A947-70E740481C1C}">
                <a14:useLocalDpi xmlns:a14="http://schemas.microsoft.com/office/drawing/2010/main" val="0"/>
              </a:ext>
            </a:extLst>
          </a:blip>
          <a:srcRect l="72252" b="60799"/>
          <a:stretch>
            <a:fillRect/>
          </a:stretch>
        </p:blipFill>
        <p:spPr>
          <a:xfrm flipH="1">
            <a:off x="-128927" y="5207669"/>
            <a:ext cx="1752296" cy="1650331"/>
          </a:xfrm>
          <a:prstGeom prst="rect">
            <a:avLst/>
          </a:prstGeom>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12" name="click.wav"/>
                                        </p:tgtEl>
                                      </p:cMediaNode>
                                    </p:audio>
                                  </p:subTnLst>
                                </p:cTn>
                              </p:par>
                            </p:childTnLst>
                          </p:cTn>
                        </p:par>
                      </p:childTnLst>
                    </p:cTn>
                  </p:par>
                </p:childTnLst>
              </p:cTn>
              <p:nextCondLst>
                <p:cond evt="onClick" delay="0">
                  <p:tgtEl>
                    <p:spTgt spid="1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endPar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endParaRPr>
            </a:p>
          </p:txBody>
        </p: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408039" y="-609600"/>
            <a:ext cx="609600" cy="609600"/>
          </a:xfrm>
          <a:prstGeom prst="rect">
            <a:avLst/>
          </a:prstGeom>
        </p:spPr>
      </p:pic>
      <p:pic>
        <p:nvPicPr>
          <p:cNvPr id="11" name="Picture 10">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72252" b="60799"/>
          <a:stretch>
            <a:fillRect/>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endPar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7"/>
          <a:stretch>
            <a:fillRect/>
          </a:stretch>
        </p:blipFill>
        <p:spPr>
          <a:xfrm>
            <a:off x="1680657" y="-739877"/>
            <a:ext cx="609600" cy="609600"/>
          </a:xfrm>
          <a:prstGeom prst="rect">
            <a:avLst/>
          </a:prstGeom>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14"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rot="4095430">
            <a:off x="2990875" y="3799403"/>
            <a:ext cx="1674275" cy="1936767"/>
            <a:chOff x="7974265" y="3937882"/>
            <a:chExt cx="1674275" cy="1936767"/>
          </a:xfrm>
        </p:grpSpPr>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660046">
              <a:off x="7974265" y="3937882"/>
              <a:ext cx="1674275" cy="1936767"/>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87545">
              <a:off x="8067215" y="4830067"/>
              <a:ext cx="700765" cy="628186"/>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1712" y="4664915"/>
              <a:ext cx="700765" cy="628186"/>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662754">
              <a:off x="8724549" y="4422141"/>
              <a:ext cx="700765" cy="628186"/>
            </a:xfrm>
            <a:prstGeom prst="rect">
              <a:avLst/>
            </a:prstGeom>
          </p:spPr>
        </p:pic>
      </p:grpSp>
      <p:grpSp>
        <p:nvGrpSpPr>
          <p:cNvPr id="17" name="Group 16"/>
          <p:cNvGrpSpPr/>
          <p:nvPr/>
        </p:nvGrpSpPr>
        <p:grpSpPr>
          <a:xfrm>
            <a:off x="7883105" y="3875602"/>
            <a:ext cx="1674275" cy="1936767"/>
            <a:chOff x="7974265" y="3937882"/>
            <a:chExt cx="1674275" cy="1936767"/>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660046">
              <a:off x="7974265" y="3937882"/>
              <a:ext cx="1674275" cy="193676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215" y="4830067"/>
              <a:ext cx="700765" cy="62818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1712" y="4664915"/>
              <a:ext cx="700765" cy="628186"/>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4549" y="4422141"/>
              <a:ext cx="700765" cy="628186"/>
            </a:xfrm>
            <a:prstGeom prst="rect">
              <a:avLst/>
            </a:prstGeom>
          </p:spPr>
        </p:pic>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5399" y="1771650"/>
            <a:ext cx="4882895" cy="5086350"/>
          </a:xfrm>
          <a:prstGeom prst="rect">
            <a:avLst/>
          </a:prstGeom>
        </p:spPr>
      </p:pic>
      <p:sp>
        <p:nvSpPr>
          <p:cNvPr id="23" name="Rectangle 22"/>
          <p:cNvSpPr/>
          <p:nvPr/>
        </p:nvSpPr>
        <p:spPr>
          <a:xfrm>
            <a:off x="979542" y="670846"/>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NO BỤNG RỒI!!!</a:t>
            </a:r>
            <a:endPar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endParaRPr>
          </a:p>
        </p:txBody>
      </p:sp>
      <p:pic>
        <p:nvPicPr>
          <p:cNvPr id="24" name="581c6ee138d9f">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553494" y="323532"/>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4"/>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7"/>
                                        </p:tgtEl>
                                        <p:attrNameLst>
                                          <p:attrName>r</p:attrName>
                                        </p:attrNameLst>
                                      </p:cBhvr>
                                    </p:animRot>
                                    <p:animRot by="-240000">
                                      <p:cBhvr>
                                        <p:cTn id="9" dur="200" fill="hold">
                                          <p:stCondLst>
                                            <p:cond delay="200"/>
                                          </p:stCondLst>
                                        </p:cTn>
                                        <p:tgtEl>
                                          <p:spTgt spid="17"/>
                                        </p:tgtEl>
                                        <p:attrNameLst>
                                          <p:attrName>r</p:attrName>
                                        </p:attrNameLst>
                                      </p:cBhvr>
                                    </p:animRot>
                                    <p:animRot by="240000">
                                      <p:cBhvr>
                                        <p:cTn id="10" dur="200" fill="hold">
                                          <p:stCondLst>
                                            <p:cond delay="400"/>
                                          </p:stCondLst>
                                        </p:cTn>
                                        <p:tgtEl>
                                          <p:spTgt spid="17"/>
                                        </p:tgtEl>
                                        <p:attrNameLst>
                                          <p:attrName>r</p:attrName>
                                        </p:attrNameLst>
                                      </p:cBhvr>
                                    </p:animRot>
                                    <p:animRot by="-240000">
                                      <p:cBhvr>
                                        <p:cTn id="11" dur="200" fill="hold">
                                          <p:stCondLst>
                                            <p:cond delay="600"/>
                                          </p:stCondLst>
                                        </p:cTn>
                                        <p:tgtEl>
                                          <p:spTgt spid="17"/>
                                        </p:tgtEl>
                                        <p:attrNameLst>
                                          <p:attrName>r</p:attrName>
                                        </p:attrNameLst>
                                      </p:cBhvr>
                                    </p:animRot>
                                    <p:animRot by="120000">
                                      <p:cBhvr>
                                        <p:cTn id="12" dur="200" fill="hold">
                                          <p:stCondLst>
                                            <p:cond delay="800"/>
                                          </p:stCondLst>
                                        </p:cTn>
                                        <p:tgtEl>
                                          <p:spTgt spid="17"/>
                                        </p:tgtEl>
                                        <p:attrNameLst>
                                          <p:attrName>r</p:attrName>
                                        </p:attrNameLst>
                                      </p:cBhvr>
                                    </p:animRot>
                                  </p:childTnLst>
                                </p:cTn>
                              </p:par>
                              <p:par>
                                <p:cTn id="13" presetID="56" presetClass="entr" presetSubtype="0" fill="hold" grpId="0" nodeType="withEffect">
                                  <p:stCondLst>
                                    <p:cond delay="0"/>
                                  </p:stCondLst>
                                  <p:iterate type="lt">
                                    <p:tmPct val="10000"/>
                                  </p:iterate>
                                  <p:childTnLst>
                                    <p:set>
                                      <p:cBhvr>
                                        <p:cTn id="14" dur="1" fill="hold">
                                          <p:stCondLst>
                                            <p:cond delay="0"/>
                                          </p:stCondLst>
                                        </p:cTn>
                                        <p:tgtEl>
                                          <p:spTgt spid="23"/>
                                        </p:tgtEl>
                                        <p:attrNameLst>
                                          <p:attrName>style.visibility</p:attrName>
                                        </p:attrNameLst>
                                      </p:cBhvr>
                                      <p:to>
                                        <p:strVal val="visible"/>
                                      </p:to>
                                    </p:set>
                                    <p:anim by="(-#ppt_w*2)" calcmode="lin" valueType="num">
                                      <p:cBhvr rctx="PPT">
                                        <p:cTn id="15" dur="250" autoRev="1" fill="hold">
                                          <p:stCondLst>
                                            <p:cond delay="0"/>
                                          </p:stCondLst>
                                        </p:cTn>
                                        <p:tgtEl>
                                          <p:spTgt spid="23"/>
                                        </p:tgtEl>
                                        <p:attrNameLst>
                                          <p:attrName>ppt_w</p:attrName>
                                        </p:attrNameLst>
                                      </p:cBhvr>
                                    </p:anim>
                                    <p:anim by="(#ppt_w*0.50)" calcmode="lin" valueType="num">
                                      <p:cBhvr>
                                        <p:cTn id="16" dur="250" decel="50000" autoRev="1" fill="hold">
                                          <p:stCondLst>
                                            <p:cond delay="0"/>
                                          </p:stCondLst>
                                        </p:cTn>
                                        <p:tgtEl>
                                          <p:spTgt spid="23"/>
                                        </p:tgtEl>
                                        <p:attrNameLst>
                                          <p:attrName>ppt_x</p:attrName>
                                        </p:attrNameLst>
                                      </p:cBhvr>
                                    </p:anim>
                                    <p:anim from="(-#ppt_h/2)" to="(#ppt_y)" calcmode="lin" valueType="num">
                                      <p:cBhvr>
                                        <p:cTn id="17" dur="500" fill="hold">
                                          <p:stCondLst>
                                            <p:cond delay="0"/>
                                          </p:stCondLst>
                                        </p:cTn>
                                        <p:tgtEl>
                                          <p:spTgt spid="23"/>
                                        </p:tgtEl>
                                        <p:attrNameLst>
                                          <p:attrName>ppt_y</p:attrName>
                                        </p:attrNameLst>
                                      </p:cBhvr>
                                    </p:anim>
                                    <p:animRot by="21600000">
                                      <p:cBhvr>
                                        <p:cTn id="18" dur="500" fill="hold">
                                          <p:stCondLst>
                                            <p:cond delay="0"/>
                                          </p:stCondLst>
                                        </p:cTn>
                                        <p:tgtEl>
                                          <p:spTgt spid="23"/>
                                        </p:tgtEl>
                                        <p:attrNameLst>
                                          <p:attrName>r</p:attrName>
                                        </p:attrNameLst>
                                      </p:cBhvr>
                                    </p:animRot>
                                  </p:childTnLst>
                                </p:cTn>
                              </p:par>
                            </p:childTnLst>
                          </p:cTn>
                        </p:par>
                        <p:par>
                          <p:cTn id="19" fill="hold">
                            <p:stCondLst>
                              <p:cond delay="0"/>
                            </p:stCondLst>
                            <p:childTnLst>
                              <p:par>
                                <p:cTn id="20" presetID="32" presetClass="emph" presetSubtype="0" repeatCount="indefinite" fill="hold" grpId="1" nodeType="afterEffect">
                                  <p:stCondLst>
                                    <p:cond delay="0"/>
                                  </p:stCondLst>
                                  <p:iterate type="lt">
                                    <p:tmPct val="0"/>
                                  </p:iterate>
                                  <p:childTnLst>
                                    <p:animRot by="120000">
                                      <p:cBhvr>
                                        <p:cTn id="21" dur="75" fill="hold">
                                          <p:stCondLst>
                                            <p:cond delay="0"/>
                                          </p:stCondLst>
                                        </p:cTn>
                                        <p:tgtEl>
                                          <p:spTgt spid="23"/>
                                        </p:tgtEl>
                                        <p:attrNameLst>
                                          <p:attrName>r</p:attrName>
                                        </p:attrNameLst>
                                      </p:cBhvr>
                                    </p:animRot>
                                    <p:animRot by="-240000">
                                      <p:cBhvr>
                                        <p:cTn id="22" dur="150" fill="hold">
                                          <p:stCondLst>
                                            <p:cond delay="150"/>
                                          </p:stCondLst>
                                        </p:cTn>
                                        <p:tgtEl>
                                          <p:spTgt spid="23"/>
                                        </p:tgtEl>
                                        <p:attrNameLst>
                                          <p:attrName>r</p:attrName>
                                        </p:attrNameLst>
                                      </p:cBhvr>
                                    </p:animRot>
                                    <p:animRot by="240000">
                                      <p:cBhvr>
                                        <p:cTn id="23" dur="150" fill="hold">
                                          <p:stCondLst>
                                            <p:cond delay="300"/>
                                          </p:stCondLst>
                                        </p:cTn>
                                        <p:tgtEl>
                                          <p:spTgt spid="23"/>
                                        </p:tgtEl>
                                        <p:attrNameLst>
                                          <p:attrName>r</p:attrName>
                                        </p:attrNameLst>
                                      </p:cBhvr>
                                    </p:animRot>
                                    <p:animRot by="-240000">
                                      <p:cBhvr>
                                        <p:cTn id="24" dur="150" fill="hold">
                                          <p:stCondLst>
                                            <p:cond delay="450"/>
                                          </p:stCondLst>
                                        </p:cTn>
                                        <p:tgtEl>
                                          <p:spTgt spid="23"/>
                                        </p:tgtEl>
                                        <p:attrNameLst>
                                          <p:attrName>r</p:attrName>
                                        </p:attrNameLst>
                                      </p:cBhvr>
                                    </p:animRot>
                                    <p:animRot by="120000">
                                      <p:cBhvr>
                                        <p:cTn id="25" dur="150" fill="hold">
                                          <p:stCondLst>
                                            <p:cond delay="600"/>
                                          </p:stCondLst>
                                        </p:cTn>
                                        <p:tgtEl>
                                          <p:spTgt spid="23"/>
                                        </p:tgtEl>
                                        <p:attrNameLst>
                                          <p:attrName>r</p:attrName>
                                        </p:attrNameLst>
                                      </p:cBhvr>
                                    </p:animRot>
                                  </p:childTnLst>
                                </p:cTn>
                              </p:par>
                              <p:par>
                                <p:cTn id="26" presetID="56" presetClass="entr" presetSubtype="0" fill="hold" nodeType="withEffect">
                                  <p:stCondLst>
                                    <p:cond delay="0"/>
                                  </p:stCondLst>
                                  <p:iterate type="lt">
                                    <p:tmPct val="10000"/>
                                  </p:iterate>
                                  <p:childTnLst>
                                    <p:set>
                                      <p:cBhvr>
                                        <p:cTn id="27" dur="1" fill="hold">
                                          <p:stCondLst>
                                            <p:cond delay="0"/>
                                          </p:stCondLst>
                                        </p:cTn>
                                        <p:tgtEl>
                                          <p:spTgt spid="23">
                                            <p:txEl>
                                              <p:pRg st="0" end="0"/>
                                            </p:txEl>
                                          </p:spTgt>
                                        </p:tgtEl>
                                        <p:attrNameLst>
                                          <p:attrName>style.visibility</p:attrName>
                                        </p:attrNameLst>
                                      </p:cBhvr>
                                      <p:to>
                                        <p:strVal val="visible"/>
                                      </p:to>
                                    </p:set>
                                    <p:anim by="(-#ppt_w*2)" calcmode="lin" valueType="num">
                                      <p:cBhvr rctx="PPT">
                                        <p:cTn id="28" dur="125" autoRev="1" fill="hold">
                                          <p:stCondLst>
                                            <p:cond delay="0"/>
                                          </p:stCondLst>
                                        </p:cTn>
                                        <p:tgtEl>
                                          <p:spTgt spid="23">
                                            <p:txEl>
                                              <p:pRg st="0" end="0"/>
                                            </p:txEl>
                                          </p:spTgt>
                                        </p:tgtEl>
                                        <p:attrNameLst>
                                          <p:attrName>ppt_w</p:attrName>
                                        </p:attrNameLst>
                                      </p:cBhvr>
                                    </p:anim>
                                    <p:anim by="(#ppt_w*0.50)" calcmode="lin" valueType="num">
                                      <p:cBhvr>
                                        <p:cTn id="29" dur="125" decel="50000" autoRev="1" fill="hold">
                                          <p:stCondLst>
                                            <p:cond delay="0"/>
                                          </p:stCondLst>
                                        </p:cTn>
                                        <p:tgtEl>
                                          <p:spTgt spid="23">
                                            <p:txEl>
                                              <p:pRg st="0" end="0"/>
                                            </p:txEl>
                                          </p:spTgt>
                                        </p:tgtEl>
                                        <p:attrNameLst>
                                          <p:attrName>ppt_x</p:attrName>
                                        </p:attrNameLst>
                                      </p:cBhvr>
                                    </p:anim>
                                    <p:anim from="(-#ppt_h/2)" to="(#ppt_y)" calcmode="lin" valueType="num">
                                      <p:cBhvr>
                                        <p:cTn id="30" dur="250" fill="hold">
                                          <p:stCondLst>
                                            <p:cond delay="0"/>
                                          </p:stCondLst>
                                        </p:cTn>
                                        <p:tgtEl>
                                          <p:spTgt spid="23">
                                            <p:txEl>
                                              <p:pRg st="0" end="0"/>
                                            </p:txEl>
                                          </p:spTgt>
                                        </p:tgtEl>
                                        <p:attrNameLst>
                                          <p:attrName>ppt_y</p:attrName>
                                        </p:attrNameLst>
                                      </p:cBhvr>
                                    </p:anim>
                                    <p:animRot by="21600000">
                                      <p:cBhvr>
                                        <p:cTn id="31" dur="250" fill="hold">
                                          <p:stCondLst>
                                            <p:cond delay="0"/>
                                          </p:stCondLst>
                                        </p:cTn>
                                        <p:tgtEl>
                                          <p:spTgt spid="23">
                                            <p:txEl>
                                              <p:pRg st="0" end="0"/>
                                            </p:txEl>
                                          </p:spTgt>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8" name="applause.wav"/>
                                        </p:tgtEl>
                                      </p:cMediaNode>
                                    </p:audio>
                                  </p:subTnLst>
                                </p:cTn>
                              </p:par>
                              <p:par>
                                <p:cTn id="32" presetID="32" presetClass="emph" presetSubtype="0" repeatCount="indefinite" fill="hold" nodeType="withEffect">
                                  <p:stCondLst>
                                    <p:cond delay="0"/>
                                  </p:stCondLst>
                                  <p:iterate type="lt">
                                    <p:tmPct val="0"/>
                                  </p:iterate>
                                  <p:childTnLst>
                                    <p:animRot by="120000">
                                      <p:cBhvr>
                                        <p:cTn id="33" dur="100" fill="hold">
                                          <p:stCondLst>
                                            <p:cond delay="0"/>
                                          </p:stCondLst>
                                        </p:cTn>
                                        <p:tgtEl>
                                          <p:spTgt spid="23">
                                            <p:txEl>
                                              <p:pRg st="0" end="0"/>
                                            </p:txEl>
                                          </p:spTgt>
                                        </p:tgtEl>
                                        <p:attrNameLst>
                                          <p:attrName>r</p:attrName>
                                        </p:attrNameLst>
                                      </p:cBhvr>
                                    </p:animRot>
                                    <p:animRot by="-240000">
                                      <p:cBhvr>
                                        <p:cTn id="34" dur="200" fill="hold">
                                          <p:stCondLst>
                                            <p:cond delay="200"/>
                                          </p:stCondLst>
                                        </p:cTn>
                                        <p:tgtEl>
                                          <p:spTgt spid="23">
                                            <p:txEl>
                                              <p:pRg st="0" end="0"/>
                                            </p:txEl>
                                          </p:spTgt>
                                        </p:tgtEl>
                                        <p:attrNameLst>
                                          <p:attrName>r</p:attrName>
                                        </p:attrNameLst>
                                      </p:cBhvr>
                                    </p:animRot>
                                    <p:animRot by="240000">
                                      <p:cBhvr>
                                        <p:cTn id="35" dur="200" fill="hold">
                                          <p:stCondLst>
                                            <p:cond delay="400"/>
                                          </p:stCondLst>
                                        </p:cTn>
                                        <p:tgtEl>
                                          <p:spTgt spid="23">
                                            <p:txEl>
                                              <p:pRg st="0" end="0"/>
                                            </p:txEl>
                                          </p:spTgt>
                                        </p:tgtEl>
                                        <p:attrNameLst>
                                          <p:attrName>r</p:attrName>
                                        </p:attrNameLst>
                                      </p:cBhvr>
                                    </p:animRot>
                                    <p:animRot by="-240000">
                                      <p:cBhvr>
                                        <p:cTn id="36" dur="200" fill="hold">
                                          <p:stCondLst>
                                            <p:cond delay="600"/>
                                          </p:stCondLst>
                                        </p:cTn>
                                        <p:tgtEl>
                                          <p:spTgt spid="23">
                                            <p:txEl>
                                              <p:pRg st="0" end="0"/>
                                            </p:txEl>
                                          </p:spTgt>
                                        </p:tgtEl>
                                        <p:attrNameLst>
                                          <p:attrName>r</p:attrName>
                                        </p:attrNameLst>
                                      </p:cBhvr>
                                    </p:animRot>
                                    <p:animRot by="120000">
                                      <p:cBhvr>
                                        <p:cTn id="37" dur="200" fill="hold">
                                          <p:stCondLst>
                                            <p:cond delay="800"/>
                                          </p:stCondLst>
                                        </p:cTn>
                                        <p:tgtEl>
                                          <p:spTgt spid="23">
                                            <p:txEl>
                                              <p:pRg st="0" end="0"/>
                                            </p:txEl>
                                          </p:spTgt>
                                        </p:tgtEl>
                                        <p:attrNameLst>
                                          <p:attrName>r</p:attrName>
                                        </p:attrNameLst>
                                      </p:cBhvr>
                                    </p:animRot>
                                  </p:childTnLst>
                                </p:cTn>
                              </p:par>
                            </p:childTnLst>
                          </p:cTn>
                        </p:par>
                        <p:par>
                          <p:cTn id="38" fill="hold">
                            <p:stCondLst>
                              <p:cond delay="1000"/>
                            </p:stCondLst>
                            <p:childTnLst>
                              <p:par>
                                <p:cTn id="39" presetID="3" presetClass="mediacall" presetSubtype="0" fill="hold" nodeType="afterEffect">
                                  <p:stCondLst>
                                    <p:cond delay="10000"/>
                                  </p:stCondLst>
                                  <p:childTnLst>
                                    <p:cmd type="call" cmd="stop">
                                      <p:cBhvr>
                                        <p:cTn id="40" dur="1" fill="hold"/>
                                        <p:tgtEl>
                                          <p:spTgt spid="24"/>
                                        </p:tgtEl>
                                      </p:cBhvr>
                                    </p:cmd>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6"/>
                                        </p:tgtEl>
                                        <p:attrNameLst>
                                          <p:attrName>r</p:attrName>
                                        </p:attrNameLst>
                                      </p:cBhvr>
                                    </p:animRot>
                                    <p:animRot by="-240000">
                                      <p:cBhvr>
                                        <p:cTn id="43" dur="200" fill="hold">
                                          <p:stCondLst>
                                            <p:cond delay="200"/>
                                          </p:stCondLst>
                                        </p:cTn>
                                        <p:tgtEl>
                                          <p:spTgt spid="26"/>
                                        </p:tgtEl>
                                        <p:attrNameLst>
                                          <p:attrName>r</p:attrName>
                                        </p:attrNameLst>
                                      </p:cBhvr>
                                    </p:animRot>
                                    <p:animRot by="240000">
                                      <p:cBhvr>
                                        <p:cTn id="44" dur="200" fill="hold">
                                          <p:stCondLst>
                                            <p:cond delay="400"/>
                                          </p:stCondLst>
                                        </p:cTn>
                                        <p:tgtEl>
                                          <p:spTgt spid="26"/>
                                        </p:tgtEl>
                                        <p:attrNameLst>
                                          <p:attrName>r</p:attrName>
                                        </p:attrNameLst>
                                      </p:cBhvr>
                                    </p:animRot>
                                    <p:animRot by="-240000">
                                      <p:cBhvr>
                                        <p:cTn id="45" dur="200" fill="hold">
                                          <p:stCondLst>
                                            <p:cond delay="600"/>
                                          </p:stCondLst>
                                        </p:cTn>
                                        <p:tgtEl>
                                          <p:spTgt spid="26"/>
                                        </p:tgtEl>
                                        <p:attrNameLst>
                                          <p:attrName>r</p:attrName>
                                        </p:attrNameLst>
                                      </p:cBhvr>
                                    </p:animRot>
                                    <p:animRot by="120000">
                                      <p:cBhvr>
                                        <p:cTn id="46"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fill="hold" display="0">
                  <p:stCondLst>
                    <p:cond delay="indefinite"/>
                  </p:stCondLst>
                  <p:endCondLst>
                    <p:cond evt="onStopAudio" delay="0">
                      <p:tgtEl>
                        <p:sldTgt/>
                      </p:tgtEl>
                    </p:cond>
                  </p:endCondLst>
                </p:cTn>
                <p:tgtEl>
                  <p:spTgt spid="24"/>
                </p:tgtEl>
              </p:cMediaNode>
            </p:audio>
          </p:childTnLst>
        </p:cTn>
      </p:par>
    </p:tnLst>
    <p:bldLst>
      <p:bldP spid="23" grpId="0"/>
      <p:bldP spid="2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p:cNvPicPr>
            <a:picLocks noChangeAspect="1"/>
          </p:cNvPicPr>
          <p:nvPr/>
        </p:nvPicPr>
        <p:blipFill rotWithShape="1">
          <a:blip r:embed="rId1">
            <a:extLst>
              <a:ext uri="{96DAC541-7B7A-43D3-8B79-37D633B846F1}">
                <asvg:svgBlip xmlns:asvg="http://schemas.microsoft.com/office/drawing/2016/SVG/main" r:embed="rId2"/>
              </a:ext>
            </a:extLst>
          </a:blip>
          <a:srcRect l="1091" t="29953" r="17860" b="4322"/>
          <a:stretch>
            <a:fillRect/>
          </a:stretch>
        </p:blipFill>
        <p:spPr>
          <a:xfrm>
            <a:off x="-132080" y="0"/>
            <a:ext cx="12425680" cy="6858000"/>
          </a:xfrm>
          <a:prstGeom prst="rect">
            <a:avLst/>
          </a:prstGeom>
        </p:spPr>
      </p:pic>
      <p:pic>
        <p:nvPicPr>
          <p:cNvPr id="16" name="Picture 15"/>
          <p:cNvPicPr>
            <a:picLocks noChangeAspect="1"/>
          </p:cNvPicPr>
          <p:nvPr/>
        </p:nvPicPr>
        <p:blipFill>
          <a:blip r:embed="rId3"/>
          <a:stretch>
            <a:fillRect/>
          </a:stretch>
        </p:blipFill>
        <p:spPr>
          <a:xfrm>
            <a:off x="6159271" y="6193057"/>
            <a:ext cx="6220968" cy="658049"/>
          </a:xfrm>
          <a:prstGeom prst="rect">
            <a:avLst/>
          </a:prstGeom>
        </p:spPr>
      </p:pic>
      <p:pic>
        <p:nvPicPr>
          <p:cNvPr id="17" name="Picture 16"/>
          <p:cNvPicPr>
            <a:picLocks noChangeAspect="1"/>
          </p:cNvPicPr>
          <p:nvPr/>
        </p:nvPicPr>
        <p:blipFill>
          <a:blip r:embed="rId3"/>
          <a:stretch>
            <a:fillRect/>
          </a:stretch>
        </p:blipFill>
        <p:spPr>
          <a:xfrm>
            <a:off x="-61697" y="6203087"/>
            <a:ext cx="6220968" cy="658049"/>
          </a:xfrm>
          <a:prstGeom prst="rect">
            <a:avLst/>
          </a:prstGeom>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95623" y="977886"/>
            <a:ext cx="931852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w="38100">
                  <a:solidFill>
                    <a:srgbClr val="FFFCED"/>
                  </a:solidFill>
                  <a:prstDash val="solid"/>
                </a:ln>
                <a:solidFill>
                  <a:srgbClr val="FD646F"/>
                </a:solidFill>
                <a:effectLst/>
                <a:uLnTx/>
                <a:uFillTx/>
                <a:latin typeface="UTM Cookies" panose="02040603050506020204" pitchFamily="18" charset="0"/>
                <a:ea typeface="+mn-ea"/>
                <a:cs typeface="+mn-cs"/>
              </a:rPr>
              <a:t>Hình Thành Kiến Thức, Kĩ Năng Mới</a:t>
            </a:r>
            <a:endParaRPr kumimoji="0" lang="vi-VN" sz="6600" b="1" i="0" u="none" strike="noStrike" kern="1200" cap="none" spc="0" normalizeH="0" baseline="0" noProof="0" dirty="0">
              <a:ln w="38100">
                <a:solidFill>
                  <a:srgbClr val="FFFCED"/>
                </a:solidFill>
                <a:prstDash val="solid"/>
              </a:ln>
              <a:solidFill>
                <a:srgbClr val="FD646F"/>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a:blip r:embed="rId3"/>
          <a:stretch>
            <a:fillRect/>
          </a:stretch>
        </p:blipFill>
        <p:spPr>
          <a:xfrm>
            <a:off x="6159271" y="6193057"/>
            <a:ext cx="6220968" cy="658049"/>
          </a:xfrm>
          <a:prstGeom prst="rect">
            <a:avLst/>
          </a:prstGeom>
        </p:spPr>
      </p:pic>
      <p:pic>
        <p:nvPicPr>
          <p:cNvPr id="10" name="Picture 9"/>
          <p:cNvPicPr>
            <a:picLocks noChangeAspect="1"/>
          </p:cNvPicPr>
          <p:nvPr/>
        </p:nvPicPr>
        <p:blipFill>
          <a:blip r:embed="rId3"/>
          <a:stretch>
            <a:fillRect/>
          </a:stretch>
        </p:blipFill>
        <p:spPr>
          <a:xfrm>
            <a:off x="-61697" y="6203087"/>
            <a:ext cx="6220968" cy="658049"/>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389" b="91481" l="10000" r="90000">
                        <a14:foregroundMark x1="44143" y1="4167" x2="75000" y2="13148"/>
                        <a14:foregroundMark x1="41286" y1="4444" x2="60714" y2="4444"/>
                        <a14:foregroundMark x1="54714" y1="2315" x2="57571" y2="10185"/>
                        <a14:foregroundMark x1="53714" y1="77500" x2="56143" y2="88333"/>
                        <a14:foregroundMark x1="52286" y1="77963" x2="48714" y2="91574"/>
                        <a14:foregroundMark x1="42000" y1="91574" x2="54000" y2="91574"/>
                        <a14:foregroundMark x1="42000" y1="90185" x2="49143" y2="90648"/>
                        <a14:foregroundMark x1="38429" y1="5370" x2="46286" y2="4444"/>
                        <a14:foregroundMark x1="45571" y1="2130" x2="51571" y2="1389"/>
                      </a14:backgroundRemoval>
                    </a14:imgEffect>
                  </a14:imgLayer>
                </a14:imgProps>
              </a:ext>
              <a:ext uri="{28A0092B-C50C-407E-A947-70E740481C1C}">
                <a14:useLocalDpi xmlns:a14="http://schemas.microsoft.com/office/drawing/2010/main" val="0"/>
              </a:ext>
            </a:extLst>
          </a:blip>
          <a:stretch>
            <a:fillRect/>
          </a:stretch>
        </p:blipFill>
        <p:spPr>
          <a:xfrm>
            <a:off x="-87258" y="2277862"/>
            <a:ext cx="3104357" cy="4789580"/>
          </a:xfrm>
          <a:prstGeom prst="rect">
            <a:avLst/>
          </a:prstGeom>
        </p:spPr>
      </p:pic>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2500" b="91019" l="10000" r="90000">
                        <a14:foregroundMark x1="38429" y1="6019" x2="51143" y2="8981"/>
                        <a14:foregroundMark x1="43714" y1="2500" x2="43714" y2="2500"/>
                        <a14:foregroundMark x1="76714" y1="24815" x2="76714" y2="26204"/>
                        <a14:foregroundMark x1="73571" y1="25093" x2="76000" y2="26852"/>
                        <a14:foregroundMark x1="20286" y1="29907" x2="28429" y2="30833"/>
                        <a14:foregroundMark x1="42286" y1="91019" x2="54000" y2="91019"/>
                        <a14:foregroundMark x1="43000" y1="55370" x2="49714" y2="56759"/>
                      </a14:backgroundRemoval>
                    </a14:imgEffect>
                  </a14:imgLayer>
                </a14:imgProps>
              </a:ext>
              <a:ext uri="{28A0092B-C50C-407E-A947-70E740481C1C}">
                <a14:useLocalDpi xmlns:a14="http://schemas.microsoft.com/office/drawing/2010/main" val="0"/>
              </a:ext>
            </a:extLst>
          </a:blip>
          <a:stretch>
            <a:fillRect/>
          </a:stretch>
        </p:blipFill>
        <p:spPr>
          <a:xfrm>
            <a:off x="2792716" y="3110767"/>
            <a:ext cx="2516619" cy="3882783"/>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1389" b="91481" l="10000" r="90000">
                        <a14:foregroundMark x1="44143" y1="4167" x2="75000" y2="13148"/>
                        <a14:foregroundMark x1="41286" y1="4444" x2="60714" y2="4444"/>
                        <a14:foregroundMark x1="54714" y1="2315" x2="57571" y2="10185"/>
                        <a14:foregroundMark x1="53714" y1="77500" x2="56143" y2="88333"/>
                        <a14:foregroundMark x1="52286" y1="77963" x2="48714" y2="91574"/>
                        <a14:foregroundMark x1="42000" y1="91574" x2="54000" y2="91574"/>
                        <a14:foregroundMark x1="42000" y1="90185" x2="49143" y2="90648"/>
                        <a14:foregroundMark x1="38429" y1="5370" x2="46286" y2="4444"/>
                        <a14:foregroundMark x1="45571" y1="2130" x2="51571" y2="1389"/>
                      </a14:backgroundRemoval>
                    </a14:imgEffect>
                  </a14:imgLayer>
                </a14:imgProps>
              </a:ext>
              <a:ext uri="{28A0092B-C50C-407E-A947-70E740481C1C}">
                <a14:useLocalDpi xmlns:a14="http://schemas.microsoft.com/office/drawing/2010/main" val="0"/>
              </a:ext>
            </a:extLst>
          </a:blip>
          <a:stretch>
            <a:fillRect/>
          </a:stretch>
        </p:blipFill>
        <p:spPr>
          <a:xfrm>
            <a:off x="9128945" y="2277862"/>
            <a:ext cx="3104357" cy="4789580"/>
          </a:xfrm>
          <a:prstGeom prst="rect">
            <a:avLst/>
          </a:prstGeom>
        </p:spPr>
      </p:pic>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7198" y1="64167" x2="47198" y2="64167"/>
                      </a14:backgroundRemoval>
                    </a14:imgEffect>
                  </a14:imgLayer>
                </a14:imgProps>
              </a:ext>
              <a:ext uri="{28A0092B-C50C-407E-A947-70E740481C1C}">
                <a14:useLocalDpi xmlns:a14="http://schemas.microsoft.com/office/drawing/2010/main" val="0"/>
              </a:ext>
            </a:extLst>
          </a:blip>
          <a:stretch>
            <a:fillRect/>
          </a:stretch>
        </p:blipFill>
        <p:spPr>
          <a:xfrm>
            <a:off x="5309335" y="2440826"/>
            <a:ext cx="4550323" cy="52956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p:cNvPicPr>
            <a:picLocks noChangeAspect="1"/>
          </p:cNvPicPr>
          <p:nvPr/>
        </p:nvPicPr>
        <p:blipFill rotWithShape="1">
          <a:blip r:embed="rId1">
            <a:extLst>
              <a:ext uri="{96DAC541-7B7A-43D3-8B79-37D633B846F1}">
                <asvg:svgBlip xmlns:asvg="http://schemas.microsoft.com/office/drawing/2016/SVG/main" r:embed="rId2"/>
              </a:ext>
            </a:extLst>
          </a:blip>
          <a:srcRect l="3670" t="1162" r="4672" b="2906"/>
          <a:stretch>
            <a:fillRect/>
          </a:stretch>
        </p:blipFill>
        <p:spPr>
          <a:xfrm>
            <a:off x="-140813" y="0"/>
            <a:ext cx="12192000" cy="6858000"/>
          </a:xfrm>
          <a:prstGeom prst="rect">
            <a:avLst/>
          </a:prstGeom>
        </p:spPr>
      </p:pic>
      <p:grpSp>
        <p:nvGrpSpPr>
          <p:cNvPr id="9" name="Group 8"/>
          <p:cNvGrpSpPr/>
          <p:nvPr/>
        </p:nvGrpSpPr>
        <p:grpSpPr>
          <a:xfrm>
            <a:off x="2636362" y="1059414"/>
            <a:ext cx="6919275" cy="3154676"/>
            <a:chOff x="838986" y="665316"/>
            <a:chExt cx="6919275" cy="3302873"/>
          </a:xfrm>
        </p:grpSpPr>
        <p:sp>
          <p:nvSpPr>
            <p:cNvPr id="10" name="Rectangle: Rounded Corners 9"/>
            <p:cNvSpPr/>
            <p:nvPr/>
          </p:nvSpPr>
          <p:spPr>
            <a:xfrm>
              <a:off x="838986" y="1923027"/>
              <a:ext cx="6919275" cy="2045162"/>
            </a:xfrm>
            <a:prstGeom prst="roundRect">
              <a:avLst>
                <a:gd name="adj" fmla="val 50000"/>
              </a:avLst>
            </a:prstGeom>
            <a:solidFill>
              <a:srgbClr val="FFFF99"/>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algn="ctr"/>
              <a:r>
                <a:rPr lang="en-US" sz="4800" b="1" err="1">
                  <a:solidFill>
                    <a:srgbClr val="002060"/>
                  </a:solidFill>
                  <a:latin typeface="UTM Duepuntozero" panose="02040603050506020204" pitchFamily="18" charset="0"/>
                  <a:cs typeface="Calibri" panose="020F0502020204030204" charset="0"/>
                </a:rPr>
                <a:t>Thực</a:t>
              </a:r>
              <a:r>
                <a:rPr lang="en-US" sz="4800" b="1">
                  <a:solidFill>
                    <a:srgbClr val="002060"/>
                  </a:solidFill>
                  <a:latin typeface="UTM Duepuntozero" panose="02040603050506020204" pitchFamily="18" charset="0"/>
                  <a:cs typeface="Calibri" panose="020F0502020204030204" charset="0"/>
                </a:rPr>
                <a:t> hành trồng cây hoa mười giờ trong chậu</a:t>
              </a:r>
              <a:endParaRPr lang="en-US" sz="4800" b="1" dirty="0">
                <a:solidFill>
                  <a:srgbClr val="002060"/>
                </a:solidFill>
                <a:latin typeface="UTM Duepuntozero" panose="02040603050506020204" pitchFamily="18" charset="0"/>
                <a:cs typeface="Calibri" panose="020F0502020204030204" charset="0"/>
              </a:endParaRPr>
            </a:p>
          </p:txBody>
        </p:sp>
        <p:grpSp>
          <p:nvGrpSpPr>
            <p:cNvPr id="11" name="Group 10"/>
            <p:cNvGrpSpPr/>
            <p:nvPr/>
          </p:nvGrpSpPr>
          <p:grpSpPr>
            <a:xfrm>
              <a:off x="2108015" y="665316"/>
              <a:ext cx="4244134" cy="1151887"/>
              <a:chOff x="-1308030" y="810282"/>
              <a:chExt cx="4244134" cy="1151887"/>
            </a:xfrm>
          </p:grpSpPr>
          <p:sp>
            <p:nvSpPr>
              <p:cNvPr id="12" name="Flowchart: Terminator 11"/>
              <p:cNvSpPr/>
              <p:nvPr/>
            </p:nvSpPr>
            <p:spPr>
              <a:xfrm>
                <a:off x="-1308030" y="810282"/>
                <a:ext cx="4244134" cy="1151887"/>
              </a:xfrm>
              <a:prstGeom prst="flowChartTerminator">
                <a:avLst/>
              </a:prstGeom>
              <a:solidFill>
                <a:schemeClr val="bg1"/>
              </a:solidFill>
              <a:ln w="76200">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p:cNvSpPr txBox="1"/>
              <p:nvPr/>
            </p:nvSpPr>
            <p:spPr>
              <a:xfrm flipH="1">
                <a:off x="-1158668" y="951207"/>
                <a:ext cx="3945410" cy="870035"/>
              </a:xfrm>
              <a:prstGeom prst="rect">
                <a:avLst/>
              </a:prstGeom>
              <a:noFill/>
            </p:spPr>
            <p:txBody>
              <a:bodyPr wrap="square" rtlCol="0">
                <a:spAutoFit/>
              </a:bodyP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Hoạt</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 động 4</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grpSp>
      <p:pic>
        <p:nvPicPr>
          <p:cNvPr id="2052"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0812" y="2364867"/>
            <a:ext cx="5122237" cy="38416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10575" y="444028"/>
            <a:ext cx="5122237" cy="38416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5" y="0"/>
            <a:ext cx="12192002" cy="6858000"/>
          </a:xfrm>
          <a:prstGeom prst="rect">
            <a:avLst/>
          </a:prstGeom>
        </p:spPr>
      </p:pic>
      <p:sp>
        <p:nvSpPr>
          <p:cNvPr id="4" name="Rectangle: Rounded Corners 3"/>
          <p:cNvSpPr/>
          <p:nvPr/>
        </p:nvSpPr>
        <p:spPr>
          <a:xfrm>
            <a:off x="301591" y="229337"/>
            <a:ext cx="11588817" cy="6331017"/>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332658" y="672567"/>
            <a:ext cx="6920564" cy="64633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vi-VN" sz="3600" b="0" i="0" u="none" strike="noStrike" kern="0" cap="none" spc="0" normalizeH="0" baseline="0" noProof="0">
                <a:ln>
                  <a:noFill/>
                </a:ln>
                <a:solidFill>
                  <a:srgbClr val="0070C0"/>
                </a:solidFill>
                <a:effectLst/>
                <a:uLnTx/>
                <a:uFillTx/>
              </a:rPr>
              <a:t>a. Yêu cầu sản phẩm</a:t>
            </a:r>
            <a:endParaRPr kumimoji="0" lang="en-US" sz="3600" b="0" i="0" u="none" strike="noStrike" kern="0" cap="none" spc="0" normalizeH="0" baseline="0" noProof="0">
              <a:ln>
                <a:noFill/>
              </a:ln>
              <a:solidFill>
                <a:srgbClr val="0070C0"/>
              </a:solidFill>
              <a:effectLst/>
              <a:uLnTx/>
              <a:uFillTx/>
              <a:latin typeface="Calibri" panose="020F0502020204030204"/>
            </a:endParaRPr>
          </a:p>
        </p:txBody>
      </p:sp>
      <p:sp>
        <p:nvSpPr>
          <p:cNvPr id="13" name="Rectangle: Rounded Corners 12"/>
          <p:cNvSpPr/>
          <p:nvPr/>
        </p:nvSpPr>
        <p:spPr>
          <a:xfrm>
            <a:off x="971824" y="1433567"/>
            <a:ext cx="9971179" cy="2562700"/>
          </a:xfrm>
          <a:prstGeom prst="roundRect">
            <a:avLst/>
          </a:prstGeom>
          <a:solidFill>
            <a:sysClr val="window" lastClr="FFFFFF"/>
          </a:solidFill>
          <a:ln w="19050" cap="flat" cmpd="sng" algn="ctr">
            <a:solidFill>
              <a:schemeClr val="accent2">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1248997" y="1543269"/>
            <a:ext cx="9955134" cy="2246769"/>
          </a:xfrm>
          <a:prstGeom prst="rect">
            <a:avLst/>
          </a:prstGeom>
          <a:noFill/>
        </p:spPr>
        <p:txBody>
          <a:bodyPr wrap="square">
            <a:spAutoFit/>
          </a:bodyPr>
          <a:lstStyle/>
          <a:p>
            <a:pPr lvl="0"/>
            <a:r>
              <a:rPr lang="vi-VN" sz="2800" kern="0">
                <a:solidFill>
                  <a:prstClr val="black"/>
                </a:solidFill>
              </a:rPr>
              <a:t>–</a:t>
            </a:r>
            <a:r>
              <a:rPr lang="en-US" sz="2800" kern="0">
                <a:solidFill>
                  <a:prstClr val="black"/>
                </a:solidFill>
              </a:rPr>
              <a:t> </a:t>
            </a:r>
            <a:r>
              <a:rPr lang="vi-VN" sz="2800" kern="0">
                <a:solidFill>
                  <a:prstClr val="black"/>
                </a:solidFill>
              </a:rPr>
              <a:t>Các cây hoa được trồng trong chậu cách đều nhau.</a:t>
            </a:r>
            <a:endParaRPr lang="vi-VN" sz="2800" kern="0">
              <a:solidFill>
                <a:prstClr val="black"/>
              </a:solidFill>
            </a:endParaRPr>
          </a:p>
          <a:p>
            <a:pPr lvl="0"/>
            <a:r>
              <a:rPr lang="vi-VN" sz="2800" kern="0">
                <a:solidFill>
                  <a:prstClr val="black"/>
                </a:solidFill>
              </a:rPr>
              <a:t>–</a:t>
            </a:r>
            <a:r>
              <a:rPr lang="en-US" sz="2800" kern="0">
                <a:solidFill>
                  <a:prstClr val="black"/>
                </a:solidFill>
              </a:rPr>
              <a:t> </a:t>
            </a:r>
            <a:r>
              <a:rPr lang="vi-VN" sz="2800" kern="0">
                <a:solidFill>
                  <a:prstClr val="black"/>
                </a:solidFill>
              </a:rPr>
              <a:t>Giá thể được nén chặt vừa phải và cách miệng chậu khoảng 2 cm – 5 cm.</a:t>
            </a:r>
            <a:endParaRPr lang="vi-VN" sz="2800" kern="0">
              <a:solidFill>
                <a:prstClr val="black"/>
              </a:solidFill>
            </a:endParaRPr>
          </a:p>
          <a:p>
            <a:pPr lvl="0"/>
            <a:r>
              <a:rPr lang="vi-VN" sz="2800" kern="0">
                <a:solidFill>
                  <a:prstClr val="black"/>
                </a:solidFill>
              </a:rPr>
              <a:t>–</a:t>
            </a:r>
            <a:r>
              <a:rPr lang="en-US" sz="2800" kern="0">
                <a:solidFill>
                  <a:prstClr val="black"/>
                </a:solidFill>
              </a:rPr>
              <a:t> </a:t>
            </a:r>
            <a:r>
              <a:rPr lang="vi-VN" sz="2800" kern="0">
                <a:solidFill>
                  <a:prstClr val="black"/>
                </a:solidFill>
              </a:rPr>
              <a:t>Giá thể lấp vừa kín gốc và rễ cây.</a:t>
            </a:r>
            <a:endParaRPr lang="vi-VN" sz="2800" kern="0">
              <a:solidFill>
                <a:prstClr val="black"/>
              </a:solidFill>
            </a:endParaRPr>
          </a:p>
          <a:p>
            <a:pPr lvl="0"/>
            <a:r>
              <a:rPr lang="vi-VN" sz="2800" kern="0">
                <a:solidFill>
                  <a:prstClr val="black"/>
                </a:solidFill>
              </a:rPr>
              <a:t>–</a:t>
            </a:r>
            <a:r>
              <a:rPr lang="en-US" sz="2800" kern="0">
                <a:solidFill>
                  <a:prstClr val="black"/>
                </a:solidFill>
              </a:rPr>
              <a:t> </a:t>
            </a:r>
            <a:r>
              <a:rPr lang="vi-VN" sz="2800" kern="0">
                <a:solidFill>
                  <a:prstClr val="black"/>
                </a:solidFill>
              </a:rPr>
              <a:t>Giá thể được tưới đủ ẩm sau khi trồng cây.</a:t>
            </a:r>
            <a:endParaRPr kumimoji="0" lang="en-US" sz="2800" b="0" i="0" u="none" strike="noStrike" kern="0" cap="none" spc="0" normalizeH="0" baseline="0" noProof="0">
              <a:ln>
                <a:noFill/>
              </a:ln>
              <a:solidFill>
                <a:prstClr val="black"/>
              </a:solidFill>
              <a:effectLst/>
              <a:uLnTx/>
              <a:uFillTx/>
              <a:latin typeface="Calibri" panose="020F0502020204030204"/>
            </a:endParaRPr>
          </a:p>
        </p:txBody>
      </p:sp>
      <p:pic>
        <p:nvPicPr>
          <p:cNvPr id="15"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668" y="3817917"/>
            <a:ext cx="5122237" cy="38416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49901" y="3791919"/>
            <a:ext cx="5122237" cy="38416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02495" y="3791919"/>
            <a:ext cx="5122237" cy="38416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76936" y="3790038"/>
            <a:ext cx="5122237" cy="38416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grpId="1"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animBg="1"/>
      <p:bldP spid="13" grpId="1" animBg="1"/>
      <p:bldP spid="14" grpId="0"/>
      <p:bldP spid="14"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5" y="0"/>
            <a:ext cx="12192002" cy="6858000"/>
          </a:xfrm>
          <a:prstGeom prst="rect">
            <a:avLst/>
          </a:prstGeom>
        </p:spPr>
      </p:pic>
      <p:sp>
        <p:nvSpPr>
          <p:cNvPr id="4" name="Rectangle: Rounded Corners 3"/>
          <p:cNvSpPr/>
          <p:nvPr/>
        </p:nvSpPr>
        <p:spPr>
          <a:xfrm>
            <a:off x="301591" y="127287"/>
            <a:ext cx="11588817" cy="6546809"/>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2646384" y="183904"/>
            <a:ext cx="692056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a:ln>
                  <a:noFill/>
                </a:ln>
                <a:solidFill>
                  <a:srgbClr val="FF0000"/>
                </a:solidFill>
                <a:effectLst/>
                <a:uLnTx/>
                <a:uFillTx/>
                <a:latin typeface="Calibri" panose="020F0502020204030204"/>
                <a:ea typeface="+mn-ea"/>
                <a:cs typeface="+mn-cs"/>
              </a:rPr>
              <a:t>b</a:t>
            </a:r>
            <a:r>
              <a:rPr kumimoji="0" lang="vi-VN" sz="3200" b="0" i="0" u="none" strike="noStrike" kern="0" cap="none" spc="0" normalizeH="0" baseline="0" noProof="0">
                <a:ln>
                  <a:noFill/>
                </a:ln>
                <a:solidFill>
                  <a:srgbClr val="FF0000"/>
                </a:solidFill>
                <a:effectLst/>
                <a:uLnTx/>
                <a:uFillTx/>
                <a:latin typeface="Arial" panose="020B0604020202020204" pitchFamily="34" charset="0"/>
                <a:ea typeface="+mn-ea"/>
                <a:cs typeface="+mn-cs"/>
              </a:rPr>
              <a:t>. </a:t>
            </a:r>
            <a:r>
              <a:rPr kumimoji="0" lang="en-US" sz="3200" b="0" i="0" u="none" strike="noStrike" kern="0" cap="none" spc="0" normalizeH="0" baseline="0" noProof="0">
                <a:ln>
                  <a:noFill/>
                </a:ln>
                <a:solidFill>
                  <a:srgbClr val="FF0000"/>
                </a:solidFill>
                <a:effectLst/>
                <a:uLnTx/>
                <a:uFillTx/>
                <a:latin typeface="Calibri" panose="020F0502020204030204"/>
                <a:ea typeface="+mn-ea"/>
                <a:cs typeface="+mn-cs"/>
              </a:rPr>
              <a:t>Chuẩn bị vật liệu, vật dụng và dụng cụ</a:t>
            </a:r>
            <a:endParaRPr kumimoji="0" lang="en-US" sz="3200" b="0" i="0" u="none" strike="noStrike" kern="0" cap="none" spc="0" normalizeH="0" baseline="0" noProof="0">
              <a:ln>
                <a:noFill/>
              </a:ln>
              <a:solidFill>
                <a:srgbClr val="FF0000"/>
              </a:solidFill>
              <a:effectLst/>
              <a:uLnTx/>
              <a:uFillTx/>
              <a:latin typeface="Calibri" panose="020F05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461" y="748670"/>
            <a:ext cx="10379983" cy="4274676"/>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62291"/>
          <a:stretch>
            <a:fillRect/>
          </a:stretch>
        </p:blipFill>
        <p:spPr>
          <a:xfrm>
            <a:off x="1043461" y="4794698"/>
            <a:ext cx="10379982" cy="167076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5" y="0"/>
            <a:ext cx="12192002" cy="6858000"/>
          </a:xfrm>
          <a:prstGeom prst="rect">
            <a:avLst/>
          </a:prstGeom>
        </p:spPr>
      </p:pic>
      <p:sp>
        <p:nvSpPr>
          <p:cNvPr id="4" name="Rectangle: Rounded Corners 3"/>
          <p:cNvSpPr/>
          <p:nvPr/>
        </p:nvSpPr>
        <p:spPr>
          <a:xfrm>
            <a:off x="301591" y="127287"/>
            <a:ext cx="11588817" cy="6546809"/>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460" b="72339"/>
          <a:stretch>
            <a:fillRect/>
          </a:stretch>
        </p:blipFill>
        <p:spPr>
          <a:xfrm>
            <a:off x="1957389" y="312332"/>
            <a:ext cx="8277222" cy="2104939"/>
          </a:xfrm>
          <a:prstGeom prst="rect">
            <a:avLst/>
          </a:prstGeom>
        </p:spPr>
      </p:pic>
      <p:sp>
        <p:nvSpPr>
          <p:cNvPr id="7" name="Rectangle 6"/>
          <p:cNvSpPr/>
          <p:nvPr/>
        </p:nvSpPr>
        <p:spPr>
          <a:xfrm>
            <a:off x="1957388" y="1117600"/>
            <a:ext cx="8315437" cy="1383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27522"/>
          <a:stretch>
            <a:fillRect/>
          </a:stretch>
        </p:blipFill>
        <p:spPr>
          <a:xfrm>
            <a:off x="1969974" y="1064221"/>
            <a:ext cx="8315437" cy="551531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pic>
        <p:nvPicPr>
          <p:cNvPr id="12" name="Picture 11" descr="A picture containing toy, doll, vector graphic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847" y="1137424"/>
            <a:ext cx="5389932" cy="5428713"/>
          </a:xfrm>
          <a:prstGeom prst="rect">
            <a:avLst/>
          </a:prstGeom>
        </p:spPr>
      </p:pic>
      <p:sp>
        <p:nvSpPr>
          <p:cNvPr id="13" name="TextBox 12"/>
          <p:cNvSpPr txBox="1"/>
          <p:nvPr/>
        </p:nvSpPr>
        <p:spPr>
          <a:xfrm>
            <a:off x="7859603" y="3156630"/>
            <a:ext cx="2308422" cy="343374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ea typeface="Microsoft YaHei" panose="020B0503020204020204" charset="-122"/>
                <a:cs typeface="+mn-cs"/>
              </a:rPr>
              <a:t>THẢO </a:t>
            </a:r>
            <a:endPar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ea typeface="Microsoft YaHei" panose="020B050302020402020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ea typeface="Microsoft YaHei" panose="020B0503020204020204" charset="-122"/>
                <a:cs typeface="+mn-cs"/>
              </a:rPr>
              <a:t>LUẬN </a:t>
            </a:r>
            <a:endPar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ea typeface="Microsoft YaHei" panose="020B050302020402020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ea typeface="Microsoft YaHei" panose="020B0503020204020204" charset="-122"/>
                <a:cs typeface="+mn-cs"/>
              </a:rPr>
              <a:t>NHÓM </a:t>
            </a:r>
            <a:endPar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ea typeface="Microsoft YaHei" panose="020B050302020402020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ea typeface="Microsoft YaHei" panose="020B0503020204020204" charset="-122"/>
                <a:cs typeface="+mn-cs"/>
              </a:rPr>
              <a:t>BỐN</a:t>
            </a:r>
            <a:endPar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ea typeface="Microsoft YaHei" panose="020B0503020204020204" charset="-122"/>
              <a:cs typeface="+mn-cs"/>
            </a:endParaRPr>
          </a:p>
        </p:txBody>
      </p:sp>
      <p:sp>
        <p:nvSpPr>
          <p:cNvPr id="2" name="Cloud 1"/>
          <p:cNvSpPr/>
          <p:nvPr/>
        </p:nvSpPr>
        <p:spPr>
          <a:xfrm>
            <a:off x="311523" y="403082"/>
            <a:ext cx="6007324" cy="3254829"/>
          </a:xfrm>
          <a:prstGeom prst="cloud">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70C0"/>
              </a:solidFill>
              <a:effectLst/>
              <a:uLnTx/>
              <a:uFillTx/>
              <a:latin typeface="Arial" panose="020B0604020202020204"/>
              <a:ea typeface="Microsoft YaHei" panose="020B0503020204020204" charset="-122"/>
              <a:cs typeface="+mn-cs"/>
            </a:endParaRPr>
          </a:p>
        </p:txBody>
      </p:sp>
      <p:sp>
        <p:nvSpPr>
          <p:cNvPr id="8" name="TextBox 7"/>
          <p:cNvSpPr txBox="1"/>
          <p:nvPr/>
        </p:nvSpPr>
        <p:spPr>
          <a:xfrm>
            <a:off x="1428502" y="772886"/>
            <a:ext cx="440712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0000"/>
                </a:solidFill>
                <a:effectLst/>
                <a:uLnTx/>
                <a:uFillTx/>
                <a:latin typeface="Arial" panose="020B0604020202020204"/>
                <a:ea typeface="Microsoft YaHei" panose="020B0503020204020204" charset="-122"/>
                <a:cs typeface="Calibri" panose="020F0502020204030204" charset="0"/>
              </a:rPr>
              <a:t>Tìm hiểu các bước trồng cây hoa mười giờ trong chậu</a:t>
            </a:r>
            <a:endParaRPr kumimoji="0" lang="en-US" sz="40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Calibri" panose="020F05020202040302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p:cNvPicPr>
            <a:picLocks noChangeAspect="1"/>
          </p:cNvPicPr>
          <p:nvPr/>
        </p:nvPicPr>
        <p:blipFill rotWithShape="1">
          <a:blip r:embed="rId1">
            <a:extLst>
              <a:ext uri="{96DAC541-7B7A-43D3-8B79-37D633B846F1}">
                <asvg:svgBlip xmlns:asvg="http://schemas.microsoft.com/office/drawing/2016/SVG/main" r:embed="rId2"/>
              </a:ext>
            </a:extLst>
          </a:blip>
          <a:srcRect l="1091" t="29953" r="17860" b="4322"/>
          <a:stretch>
            <a:fillRect/>
          </a:stretch>
        </p:blipFill>
        <p:spPr>
          <a:xfrm>
            <a:off x="-132080" y="0"/>
            <a:ext cx="12425680" cy="6858000"/>
          </a:xfrm>
          <a:prstGeom prst="rect">
            <a:avLst/>
          </a:prstGeom>
        </p:spPr>
      </p:pic>
      <p:pic>
        <p:nvPicPr>
          <p:cNvPr id="16" name="Picture 15"/>
          <p:cNvPicPr>
            <a:picLocks noChangeAspect="1"/>
          </p:cNvPicPr>
          <p:nvPr/>
        </p:nvPicPr>
        <p:blipFill>
          <a:blip r:embed="rId3"/>
          <a:stretch>
            <a:fillRect/>
          </a:stretch>
        </p:blipFill>
        <p:spPr>
          <a:xfrm>
            <a:off x="6159271" y="6193057"/>
            <a:ext cx="6220968" cy="658049"/>
          </a:xfrm>
          <a:prstGeom prst="rect">
            <a:avLst/>
          </a:prstGeom>
        </p:spPr>
      </p:pic>
      <p:pic>
        <p:nvPicPr>
          <p:cNvPr id="17" name="Picture 16"/>
          <p:cNvPicPr>
            <a:picLocks noChangeAspect="1"/>
          </p:cNvPicPr>
          <p:nvPr/>
        </p:nvPicPr>
        <p:blipFill>
          <a:blip r:embed="rId3"/>
          <a:stretch>
            <a:fillRect/>
          </a:stretch>
        </p:blipFill>
        <p:spPr>
          <a:xfrm>
            <a:off x="-61697" y="6203087"/>
            <a:ext cx="6220968" cy="658049"/>
          </a:xfrm>
          <a:prstGeom prst="rect">
            <a:avLst/>
          </a:prstGeom>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95623" y="977886"/>
            <a:ext cx="93185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w="38100">
                  <a:solidFill>
                    <a:srgbClr val="FFFCED"/>
                  </a:solidFill>
                  <a:prstDash val="solid"/>
                </a:ln>
                <a:solidFill>
                  <a:srgbClr val="FD646F"/>
                </a:solidFill>
                <a:effectLst/>
                <a:uLnTx/>
                <a:uFillTx/>
                <a:latin typeface="UTM Cookies" panose="02040603050506020204" pitchFamily="18" charset="0"/>
                <a:ea typeface="+mn-ea"/>
                <a:cs typeface="+mn-cs"/>
              </a:rPr>
              <a:t>KHỞI ĐỘNG</a:t>
            </a:r>
            <a:endParaRPr kumimoji="0" lang="vi-VN" sz="6600" b="1" i="0" u="none" strike="noStrike" kern="1200" cap="none" spc="0" normalizeH="0" baseline="0" noProof="0" dirty="0">
              <a:ln w="38100">
                <a:solidFill>
                  <a:srgbClr val="FFFCED"/>
                </a:solidFill>
                <a:prstDash val="solid"/>
              </a:ln>
              <a:solidFill>
                <a:srgbClr val="FD646F"/>
              </a:solidFill>
              <a:effectLst/>
              <a:uLnTx/>
              <a:uFillTx/>
              <a:latin typeface="Arial" panose="020B0604020202020204" pitchFamily="34" charset="0"/>
              <a:ea typeface="+mn-ea"/>
              <a:cs typeface="+mn-cs"/>
            </a:endParaRPr>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1389" b="91481" l="10000" r="90000">
                        <a14:foregroundMark x1="44143" y1="4167" x2="75000" y2="13148"/>
                        <a14:foregroundMark x1="41286" y1="4444" x2="60714" y2="4444"/>
                        <a14:foregroundMark x1="54714" y1="2315" x2="57571" y2="10185"/>
                        <a14:foregroundMark x1="53714" y1="77500" x2="56143" y2="88333"/>
                        <a14:foregroundMark x1="52286" y1="77963" x2="48714" y2="91574"/>
                        <a14:foregroundMark x1="42000" y1="91574" x2="54000" y2="91574"/>
                        <a14:foregroundMark x1="42000" y1="90185" x2="49143" y2="90648"/>
                        <a14:foregroundMark x1="38429" y1="5370" x2="46286" y2="4444"/>
                        <a14:foregroundMark x1="45571" y1="2130" x2="51571" y2="1389"/>
                      </a14:backgroundRemoval>
                    </a14:imgEffect>
                  </a14:imgLayer>
                </a14:imgProps>
              </a:ext>
              <a:ext uri="{28A0092B-C50C-407E-A947-70E740481C1C}">
                <a14:useLocalDpi xmlns:a14="http://schemas.microsoft.com/office/drawing/2010/main" val="0"/>
              </a:ext>
            </a:extLst>
          </a:blip>
          <a:stretch>
            <a:fillRect/>
          </a:stretch>
        </p:blipFill>
        <p:spPr>
          <a:xfrm>
            <a:off x="-87258" y="2277862"/>
            <a:ext cx="3104357" cy="4789580"/>
          </a:xfrm>
          <a:prstGeom prst="rect">
            <a:avLst/>
          </a:prstGeom>
        </p:spPr>
      </p:pic>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2500" b="91019" l="10000" r="90000">
                        <a14:foregroundMark x1="38429" y1="6019" x2="51143" y2="8981"/>
                        <a14:foregroundMark x1="43714" y1="2500" x2="43714" y2="2500"/>
                        <a14:foregroundMark x1="76714" y1="24815" x2="76714" y2="26204"/>
                        <a14:foregroundMark x1="73571" y1="25093" x2="76000" y2="26852"/>
                        <a14:foregroundMark x1="20286" y1="29907" x2="28429" y2="30833"/>
                        <a14:foregroundMark x1="42286" y1="91019" x2="54000" y2="91019"/>
                        <a14:foregroundMark x1="43000" y1="55370" x2="49714" y2="56759"/>
                      </a14:backgroundRemoval>
                    </a14:imgEffect>
                  </a14:imgLayer>
                </a14:imgProps>
              </a:ext>
              <a:ext uri="{28A0092B-C50C-407E-A947-70E740481C1C}">
                <a14:useLocalDpi xmlns:a14="http://schemas.microsoft.com/office/drawing/2010/main" val="0"/>
              </a:ext>
            </a:extLst>
          </a:blip>
          <a:stretch>
            <a:fillRect/>
          </a:stretch>
        </p:blipFill>
        <p:spPr>
          <a:xfrm>
            <a:off x="2792716" y="3110767"/>
            <a:ext cx="2516619" cy="3882783"/>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389" b="91481" l="10000" r="90000">
                        <a14:foregroundMark x1="44143" y1="4167" x2="75000" y2="13148"/>
                        <a14:foregroundMark x1="41286" y1="4444" x2="60714" y2="4444"/>
                        <a14:foregroundMark x1="54714" y1="2315" x2="57571" y2="10185"/>
                        <a14:foregroundMark x1="53714" y1="77500" x2="56143" y2="88333"/>
                        <a14:foregroundMark x1="52286" y1="77963" x2="48714" y2="91574"/>
                        <a14:foregroundMark x1="42000" y1="91574" x2="54000" y2="91574"/>
                        <a14:foregroundMark x1="42000" y1="90185" x2="49143" y2="90648"/>
                        <a14:foregroundMark x1="38429" y1="5370" x2="46286" y2="4444"/>
                        <a14:foregroundMark x1="45571" y1="2130" x2="51571" y2="1389"/>
                      </a14:backgroundRemoval>
                    </a14:imgEffect>
                  </a14:imgLayer>
                </a14:imgProps>
              </a:ext>
              <a:ext uri="{28A0092B-C50C-407E-A947-70E740481C1C}">
                <a14:useLocalDpi xmlns:a14="http://schemas.microsoft.com/office/drawing/2010/main" val="0"/>
              </a:ext>
            </a:extLst>
          </a:blip>
          <a:stretch>
            <a:fillRect/>
          </a:stretch>
        </p:blipFill>
        <p:spPr>
          <a:xfrm>
            <a:off x="9128945" y="2277862"/>
            <a:ext cx="3104357" cy="4789580"/>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7198" y1="64167" x2="47198" y2="64167"/>
                      </a14:backgroundRemoval>
                    </a14:imgEffect>
                  </a14:imgLayer>
                </a14:imgProps>
              </a:ext>
              <a:ext uri="{28A0092B-C50C-407E-A947-70E740481C1C}">
                <a14:useLocalDpi xmlns:a14="http://schemas.microsoft.com/office/drawing/2010/main" val="0"/>
              </a:ext>
            </a:extLst>
          </a:blip>
          <a:stretch>
            <a:fillRect/>
          </a:stretch>
        </p:blipFill>
        <p:spPr>
          <a:xfrm>
            <a:off x="5309335" y="2440826"/>
            <a:ext cx="4550323" cy="52956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pic>
        <p:nvPicPr>
          <p:cNvPr id="12" name="Picture 11" descr="A picture containing toy, doll, vector graphics&#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21789" t="37819" r="47451"/>
          <a:stretch>
            <a:fillRect/>
          </a:stretch>
        </p:blipFill>
        <p:spPr>
          <a:xfrm>
            <a:off x="0" y="1370085"/>
            <a:ext cx="4291530" cy="4807127"/>
          </a:xfrm>
          <a:prstGeom prst="rect">
            <a:avLst/>
          </a:prstGeom>
        </p:spPr>
      </p:pic>
      <p:sp>
        <p:nvSpPr>
          <p:cNvPr id="18" name="矩形 10"/>
          <p:cNvSpPr/>
          <p:nvPr/>
        </p:nvSpPr>
        <p:spPr>
          <a:xfrm>
            <a:off x="84363" y="908420"/>
            <a:ext cx="5238750" cy="92333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err="1">
                <a:ln w="28575">
                  <a:solidFill>
                    <a:prstClr val="white"/>
                  </a:solidFill>
                </a:ln>
                <a:solidFill>
                  <a:srgbClr val="E71C63"/>
                </a:solidFill>
                <a:effectLst/>
                <a:uLnTx/>
                <a:uFillTx/>
                <a:latin typeface="UTM Cookies" panose="02040603050506020204" pitchFamily="18" charset="0"/>
                <a:ea typeface="汉仪乐喵体W" panose="00020600040101010101" pitchFamily="18" charset="-122"/>
                <a:cs typeface="+mn-cs"/>
              </a:rPr>
              <a:t>Cùng</a:t>
            </a:r>
            <a:r>
              <a:rPr kumimoji="0" lang="en-US" altLang="zh-CN" sz="5400" b="1" i="0" u="none" strike="noStrike" kern="1200" cap="none" spc="0" normalizeH="0" baseline="0" noProof="0" dirty="0">
                <a:ln w="28575">
                  <a:solidFill>
                    <a:prstClr val="white"/>
                  </a:solidFill>
                </a:ln>
                <a:solidFill>
                  <a:srgbClr val="E71C63"/>
                </a:solidFill>
                <a:effectLst/>
                <a:uLnTx/>
                <a:uFillTx/>
                <a:latin typeface="UTM Cookies" panose="02040603050506020204" pitchFamily="18" charset="0"/>
                <a:ea typeface="汉仪乐喵体W" panose="00020600040101010101" pitchFamily="18" charset="-122"/>
                <a:cs typeface="+mn-cs"/>
              </a:rPr>
              <a:t> chia </a:t>
            </a:r>
            <a:r>
              <a:rPr kumimoji="0" lang="en-US" altLang="zh-CN" sz="5400" b="1" i="0" u="none" strike="noStrike" kern="1200" cap="none" spc="0" normalizeH="0" baseline="0" noProof="0" dirty="0" err="1">
                <a:ln w="28575">
                  <a:solidFill>
                    <a:prstClr val="white"/>
                  </a:solidFill>
                </a:ln>
                <a:solidFill>
                  <a:srgbClr val="E71C63"/>
                </a:solidFill>
                <a:effectLst/>
                <a:uLnTx/>
                <a:uFillTx/>
                <a:latin typeface="UTM Cookies" panose="02040603050506020204" pitchFamily="18" charset="0"/>
                <a:ea typeface="汉仪乐喵体W" panose="00020600040101010101" pitchFamily="18" charset="-122"/>
                <a:cs typeface="+mn-cs"/>
              </a:rPr>
              <a:t>sẻ</a:t>
            </a:r>
            <a:endParaRPr kumimoji="0" lang="zh-CN" altLang="en-US" sz="5400" b="1" i="0" u="none" strike="noStrike" kern="1200" cap="none" spc="0" normalizeH="0" baseline="0" noProof="0" dirty="0">
              <a:ln w="28575">
                <a:solidFill>
                  <a:prstClr val="white"/>
                </a:solidFill>
              </a:ln>
              <a:solidFill>
                <a:srgbClr val="E71C63"/>
              </a:solidFill>
              <a:effectLst/>
              <a:uLnTx/>
              <a:uFillTx/>
              <a:latin typeface="UTM Cookies" panose="02040603050506020204" pitchFamily="18" charset="0"/>
              <a:ea typeface="汉仪乐喵体W" panose="00020600040101010101" pitchFamily="18" charset="-122"/>
              <a:cs typeface="+mn-cs"/>
            </a:endParaRPr>
          </a:p>
        </p:txBody>
      </p:sp>
      <p:grpSp>
        <p:nvGrpSpPr>
          <p:cNvPr id="19" name="Group 18"/>
          <p:cNvGrpSpPr/>
          <p:nvPr/>
        </p:nvGrpSpPr>
        <p:grpSpPr>
          <a:xfrm>
            <a:off x="6653892" y="3429000"/>
            <a:ext cx="3896299" cy="2340976"/>
            <a:chOff x="-92357" y="1457554"/>
            <a:chExt cx="3896299" cy="2340976"/>
          </a:xfrm>
          <a:effectLst>
            <a:outerShdw blurRad="50800" dist="38100" dir="2700000" algn="tl" rotWithShape="0">
              <a:prstClr val="black">
                <a:alpha val="40000"/>
              </a:prstClr>
            </a:outerShdw>
          </a:effectLst>
        </p:grpSpPr>
        <p:sp>
          <p:nvSpPr>
            <p:cNvPr id="20" name="Freeform: Shape 19"/>
            <p:cNvSpPr/>
            <p:nvPr/>
          </p:nvSpPr>
          <p:spPr>
            <a:xfrm>
              <a:off x="-92357" y="1457554"/>
              <a:ext cx="3896299" cy="2340976"/>
            </a:xfrm>
            <a:custGeom>
              <a:avLst/>
              <a:gdLst>
                <a:gd name="connsiteX0" fmla="*/ 5380386 w 6642237"/>
                <a:gd name="connsiteY0" fmla="*/ 3915271 h 4344126"/>
                <a:gd name="connsiteX1" fmla="*/ 6263296 w 6642237"/>
                <a:gd name="connsiteY1" fmla="*/ 2909089 h 4344126"/>
                <a:gd name="connsiteX2" fmla="*/ 6596703 w 6642237"/>
                <a:gd name="connsiteY2" fmla="*/ 2259350 h 4344126"/>
                <a:gd name="connsiteX3" fmla="*/ 6596703 w 6642237"/>
                <a:gd name="connsiteY3" fmla="*/ 2084777 h 4344126"/>
                <a:gd name="connsiteX4" fmla="*/ 6263296 w 6642237"/>
                <a:gd name="connsiteY4" fmla="*/ 1435038 h 4344126"/>
                <a:gd name="connsiteX5" fmla="*/ 5380386 w 6642237"/>
                <a:gd name="connsiteY5" fmla="*/ 428855 h 4344126"/>
                <a:gd name="connsiteX6" fmla="*/ 4669667 w 6642237"/>
                <a:gd name="connsiteY6" fmla="*/ 0 h 4344126"/>
                <a:gd name="connsiteX7" fmla="*/ 4492673 w 6642237"/>
                <a:gd name="connsiteY7" fmla="*/ 0 h 4344126"/>
                <a:gd name="connsiteX8" fmla="*/ 2149907 w 6642237"/>
                <a:gd name="connsiteY8" fmla="*/ 0 h 4344126"/>
                <a:gd name="connsiteX9" fmla="*/ 1972571 w 6642237"/>
                <a:gd name="connsiteY9" fmla="*/ 0 h 4344126"/>
                <a:gd name="connsiteX10" fmla="*/ 1261852 w 6642237"/>
                <a:gd name="connsiteY10" fmla="*/ 428855 h 4344126"/>
                <a:gd name="connsiteX11" fmla="*/ 378941 w 6642237"/>
                <a:gd name="connsiteY11" fmla="*/ 1435038 h 4344126"/>
                <a:gd name="connsiteX12" fmla="*/ 45535 w 6642237"/>
                <a:gd name="connsiteY12" fmla="*/ 2084777 h 4344126"/>
                <a:gd name="connsiteX13" fmla="*/ 45535 w 6642237"/>
                <a:gd name="connsiteY13" fmla="*/ 2259350 h 4344126"/>
                <a:gd name="connsiteX14" fmla="*/ 378941 w 6642237"/>
                <a:gd name="connsiteY14" fmla="*/ 2909089 h 4344126"/>
                <a:gd name="connsiteX15" fmla="*/ 1261852 w 6642237"/>
                <a:gd name="connsiteY15" fmla="*/ 3915271 h 4344126"/>
                <a:gd name="connsiteX16" fmla="*/ 1972571 w 6642237"/>
                <a:gd name="connsiteY16" fmla="*/ 4344127 h 4344126"/>
                <a:gd name="connsiteX17" fmla="*/ 2149564 w 6642237"/>
                <a:gd name="connsiteY17" fmla="*/ 4344127 h 4344126"/>
                <a:gd name="connsiteX18" fmla="*/ 4492330 w 6642237"/>
                <a:gd name="connsiteY18" fmla="*/ 4344127 h 4344126"/>
                <a:gd name="connsiteX19" fmla="*/ 4669323 w 6642237"/>
                <a:gd name="connsiteY19" fmla="*/ 4344127 h 4344126"/>
                <a:gd name="connsiteX20" fmla="*/ 5380386 w 6642237"/>
                <a:gd name="connsiteY20" fmla="*/ 3915271 h 434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2237" h="4344126">
                  <a:moveTo>
                    <a:pt x="5380386" y="3915271"/>
                  </a:moveTo>
                  <a:cubicBezTo>
                    <a:pt x="5920971" y="3909658"/>
                    <a:pt x="6291080" y="3693265"/>
                    <a:pt x="6263296" y="2909089"/>
                  </a:cubicBezTo>
                  <a:cubicBezTo>
                    <a:pt x="6261581" y="2588570"/>
                    <a:pt x="6447493" y="2377229"/>
                    <a:pt x="6596703" y="2259350"/>
                  </a:cubicBezTo>
                  <a:cubicBezTo>
                    <a:pt x="6657416" y="2211356"/>
                    <a:pt x="6657416" y="2132770"/>
                    <a:pt x="6596703" y="2084777"/>
                  </a:cubicBezTo>
                  <a:cubicBezTo>
                    <a:pt x="6447493" y="1966897"/>
                    <a:pt x="6261581" y="1755276"/>
                    <a:pt x="6263296" y="1435038"/>
                  </a:cubicBezTo>
                  <a:cubicBezTo>
                    <a:pt x="6291080" y="650861"/>
                    <a:pt x="5920971" y="434469"/>
                    <a:pt x="5380386" y="428855"/>
                  </a:cubicBezTo>
                  <a:cubicBezTo>
                    <a:pt x="5286743" y="180467"/>
                    <a:pt x="5004103" y="0"/>
                    <a:pt x="4669667" y="0"/>
                  </a:cubicBezTo>
                  <a:lnTo>
                    <a:pt x="4492673" y="0"/>
                  </a:lnTo>
                  <a:lnTo>
                    <a:pt x="2149907" y="0"/>
                  </a:lnTo>
                  <a:lnTo>
                    <a:pt x="1972571" y="0"/>
                  </a:lnTo>
                  <a:cubicBezTo>
                    <a:pt x="1638135" y="0"/>
                    <a:pt x="1355494" y="180467"/>
                    <a:pt x="1261852" y="428855"/>
                  </a:cubicBezTo>
                  <a:cubicBezTo>
                    <a:pt x="721266" y="434469"/>
                    <a:pt x="351158" y="650861"/>
                    <a:pt x="378941" y="1435038"/>
                  </a:cubicBezTo>
                  <a:cubicBezTo>
                    <a:pt x="380657" y="1755557"/>
                    <a:pt x="194745" y="1966897"/>
                    <a:pt x="45535" y="2084777"/>
                  </a:cubicBezTo>
                  <a:cubicBezTo>
                    <a:pt x="-15178" y="2132770"/>
                    <a:pt x="-15178" y="2211356"/>
                    <a:pt x="45535" y="2259350"/>
                  </a:cubicBezTo>
                  <a:cubicBezTo>
                    <a:pt x="194745" y="2377229"/>
                    <a:pt x="380657" y="2588850"/>
                    <a:pt x="378941" y="2909089"/>
                  </a:cubicBezTo>
                  <a:cubicBezTo>
                    <a:pt x="351158" y="3693265"/>
                    <a:pt x="721266" y="3909658"/>
                    <a:pt x="1261852" y="3915271"/>
                  </a:cubicBezTo>
                  <a:cubicBezTo>
                    <a:pt x="1355494" y="4163659"/>
                    <a:pt x="1638135" y="4344127"/>
                    <a:pt x="1972571" y="4344127"/>
                  </a:cubicBezTo>
                  <a:lnTo>
                    <a:pt x="2149564" y="4344127"/>
                  </a:lnTo>
                  <a:lnTo>
                    <a:pt x="4492330" y="4344127"/>
                  </a:lnTo>
                  <a:lnTo>
                    <a:pt x="4669323" y="4344127"/>
                  </a:lnTo>
                  <a:cubicBezTo>
                    <a:pt x="5004103" y="4344127"/>
                    <a:pt x="5286743" y="4163659"/>
                    <a:pt x="5380386" y="3915271"/>
                  </a:cubicBezTo>
                  <a:close/>
                </a:path>
              </a:pathLst>
            </a:custGeom>
            <a:solidFill>
              <a:schemeClr val="bg1"/>
            </a:solidFill>
            <a:ln w="76200" cap="flat">
              <a:solidFill>
                <a:srgbClr val="99FF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charset="-122"/>
                <a:cs typeface="+mn-cs"/>
              </a:endParaRPr>
            </a:p>
          </p:txBody>
        </p:sp>
        <p:sp>
          <p:nvSpPr>
            <p:cNvPr id="21" name="TextBox 20"/>
            <p:cNvSpPr txBox="1"/>
            <p:nvPr/>
          </p:nvSpPr>
          <p:spPr>
            <a:xfrm>
              <a:off x="400881" y="1473880"/>
              <a:ext cx="284398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EA365D"/>
                  </a:solidFill>
                  <a:effectLst/>
                  <a:uLnTx/>
                  <a:uFillTx/>
                  <a:latin typeface="Arial" panose="020B0604020202020204"/>
                  <a:ea typeface="Microsoft YaHei" panose="020B0503020204020204" charset="-122"/>
                  <a:cs typeface="Arial" panose="020B0604020202020204" pitchFamily="34" charset="0"/>
                </a:rPr>
                <a:t>Các</a:t>
              </a:r>
              <a:r>
                <a:rPr kumimoji="0" lang="en-US" sz="3600" b="0" i="0" u="none" strike="noStrike" kern="1200" cap="none" spc="0" normalizeH="0" baseline="0" noProof="0" dirty="0">
                  <a:ln>
                    <a:noFill/>
                  </a:ln>
                  <a:solidFill>
                    <a:srgbClr val="EA365D"/>
                  </a:solidFill>
                  <a:effectLst/>
                  <a:uLnTx/>
                  <a:uFillTx/>
                  <a:latin typeface="Arial" panose="020B0604020202020204"/>
                  <a:ea typeface="Microsoft YaHei" panose="020B0503020204020204" charset="-122"/>
                  <a:cs typeface="Arial" panose="020B0604020202020204" pitchFamily="34" charset="0"/>
                </a:rPr>
                <a:t> </a:t>
              </a:r>
              <a:r>
                <a:rPr kumimoji="0" lang="en-US" sz="3600" b="0" i="0" u="none" strike="noStrike" kern="1200" cap="none" spc="0" normalizeH="0" baseline="0" noProof="0" dirty="0" err="1">
                  <a:ln>
                    <a:noFill/>
                  </a:ln>
                  <a:solidFill>
                    <a:srgbClr val="EA365D"/>
                  </a:solidFill>
                  <a:effectLst/>
                  <a:uLnTx/>
                  <a:uFillTx/>
                  <a:latin typeface="Arial" panose="020B0604020202020204"/>
                  <a:ea typeface="Microsoft YaHei" panose="020B0503020204020204" charset="-122"/>
                  <a:cs typeface="Arial" panose="020B0604020202020204" pitchFamily="34" charset="0"/>
                </a:rPr>
                <a:t>nhóm</a:t>
              </a:r>
              <a:r>
                <a:rPr kumimoji="0" lang="en-US" sz="3600" b="0" i="0" u="none" strike="noStrike" kern="1200" cap="none" spc="0" normalizeH="0" baseline="0" noProof="0" dirty="0">
                  <a:ln>
                    <a:noFill/>
                  </a:ln>
                  <a:solidFill>
                    <a:srgbClr val="EA365D"/>
                  </a:solidFill>
                  <a:effectLst/>
                  <a:uLnTx/>
                  <a:uFillTx/>
                  <a:latin typeface="Arial" panose="020B0604020202020204"/>
                  <a:ea typeface="Microsoft YaHei" panose="020B0503020204020204" charset="-122"/>
                  <a:cs typeface="Arial" panose="020B0604020202020204" pitchFamily="34" charset="0"/>
                </a:rPr>
                <a:t> </a:t>
              </a:r>
              <a:r>
                <a:rPr kumimoji="0" lang="en-US" sz="3600" b="0" i="0" u="none" strike="noStrike" kern="1200" cap="none" spc="0" normalizeH="0" baseline="0" noProof="0" dirty="0" err="1">
                  <a:ln>
                    <a:noFill/>
                  </a:ln>
                  <a:solidFill>
                    <a:srgbClr val="EA365D"/>
                  </a:solidFill>
                  <a:effectLst/>
                  <a:uLnTx/>
                  <a:uFillTx/>
                  <a:latin typeface="Arial" panose="020B0604020202020204"/>
                  <a:ea typeface="Microsoft YaHei" panose="020B0503020204020204" charset="-122"/>
                  <a:cs typeface="Arial" panose="020B0604020202020204" pitchFamily="34" charset="0"/>
                </a:rPr>
                <a:t>lắng</a:t>
              </a:r>
              <a:r>
                <a:rPr kumimoji="0" lang="en-US" sz="3600" b="0" i="0" u="none" strike="noStrike" kern="1200" cap="none" spc="0" normalizeH="0" baseline="0" noProof="0" dirty="0">
                  <a:ln>
                    <a:noFill/>
                  </a:ln>
                  <a:solidFill>
                    <a:srgbClr val="EA365D"/>
                  </a:solidFill>
                  <a:effectLst/>
                  <a:uLnTx/>
                  <a:uFillTx/>
                  <a:latin typeface="Arial" panose="020B0604020202020204"/>
                  <a:ea typeface="Microsoft YaHei" panose="020B0503020204020204" charset="-122"/>
                  <a:cs typeface="Arial" panose="020B0604020202020204" pitchFamily="34" charset="0"/>
                </a:rPr>
                <a:t> </a:t>
              </a:r>
              <a:r>
                <a:rPr kumimoji="0" lang="en-US" sz="3600" b="0" i="0" u="none" strike="noStrike" kern="1200" cap="none" spc="0" normalizeH="0" baseline="0" noProof="0" dirty="0" err="1">
                  <a:ln>
                    <a:noFill/>
                  </a:ln>
                  <a:solidFill>
                    <a:srgbClr val="EA365D"/>
                  </a:solidFill>
                  <a:effectLst/>
                  <a:uLnTx/>
                  <a:uFillTx/>
                  <a:latin typeface="Arial" panose="020B0604020202020204"/>
                  <a:ea typeface="Microsoft YaHei" panose="020B0503020204020204" charset="-122"/>
                  <a:cs typeface="Arial" panose="020B0604020202020204" pitchFamily="34" charset="0"/>
                </a:rPr>
                <a:t>nghe</a:t>
              </a:r>
              <a:r>
                <a:rPr kumimoji="0" lang="en-US" sz="3600" b="0" i="0" u="none" strike="noStrike" kern="1200" cap="none" spc="0" normalizeH="0" baseline="0" noProof="0" dirty="0">
                  <a:ln>
                    <a:noFill/>
                  </a:ln>
                  <a:solidFill>
                    <a:srgbClr val="EA365D"/>
                  </a:solidFill>
                  <a:effectLst/>
                  <a:uLnTx/>
                  <a:uFillTx/>
                  <a:latin typeface="Arial" panose="020B0604020202020204"/>
                  <a:ea typeface="Microsoft YaHei" panose="020B0503020204020204" charset="-122"/>
                  <a:cs typeface="Arial" panose="020B0604020202020204" pitchFamily="34" charset="0"/>
                </a:rPr>
                <a:t>, </a:t>
              </a:r>
              <a:r>
                <a:rPr kumimoji="0" lang="en-US" sz="3600" b="0" i="0" u="none" strike="noStrike" kern="1200" cap="none" spc="0" normalizeH="0" baseline="0" noProof="0" dirty="0" err="1">
                  <a:ln>
                    <a:noFill/>
                  </a:ln>
                  <a:solidFill>
                    <a:srgbClr val="EA365D"/>
                  </a:solidFill>
                  <a:effectLst/>
                  <a:uLnTx/>
                  <a:uFillTx/>
                  <a:latin typeface="Arial" panose="020B0604020202020204"/>
                  <a:ea typeface="Microsoft YaHei" panose="020B0503020204020204" charset="-122"/>
                  <a:cs typeface="Arial" panose="020B0604020202020204" pitchFamily="34" charset="0"/>
                </a:rPr>
                <a:t>nhận</a:t>
              </a:r>
              <a:r>
                <a:rPr kumimoji="0" lang="en-US" sz="3600" b="0" i="0" u="none" strike="noStrike" kern="1200" cap="none" spc="0" normalizeH="0" baseline="0" noProof="0" dirty="0">
                  <a:ln>
                    <a:noFill/>
                  </a:ln>
                  <a:solidFill>
                    <a:srgbClr val="EA365D"/>
                  </a:solidFill>
                  <a:effectLst/>
                  <a:uLnTx/>
                  <a:uFillTx/>
                  <a:latin typeface="Arial" panose="020B0604020202020204"/>
                  <a:ea typeface="Microsoft YaHei" panose="020B0503020204020204" charset="-122"/>
                  <a:cs typeface="Arial" panose="020B0604020202020204" pitchFamily="34" charset="0"/>
                </a:rPr>
                <a:t> </a:t>
              </a:r>
              <a:r>
                <a:rPr kumimoji="0" lang="en-US" sz="3600" b="0" i="0" u="none" strike="noStrike" kern="1200" cap="none" spc="0" normalizeH="0" baseline="0" noProof="0" dirty="0" err="1">
                  <a:ln>
                    <a:noFill/>
                  </a:ln>
                  <a:solidFill>
                    <a:srgbClr val="EA365D"/>
                  </a:solidFill>
                  <a:effectLst/>
                  <a:uLnTx/>
                  <a:uFillTx/>
                  <a:latin typeface="Arial" panose="020B0604020202020204"/>
                  <a:ea typeface="Microsoft YaHei" panose="020B0503020204020204" charset="-122"/>
                  <a:cs typeface="Arial" panose="020B0604020202020204" pitchFamily="34" charset="0"/>
                </a:rPr>
                <a:t>xét</a:t>
              </a:r>
              <a:r>
                <a:rPr kumimoji="0" lang="en-US" sz="3600" b="0" i="0" u="none" strike="noStrike" kern="1200" cap="none" spc="0" normalizeH="0" baseline="0" noProof="0" dirty="0">
                  <a:ln>
                    <a:noFill/>
                  </a:ln>
                  <a:solidFill>
                    <a:srgbClr val="EA365D"/>
                  </a:solidFill>
                  <a:effectLst/>
                  <a:uLnTx/>
                  <a:uFillTx/>
                  <a:latin typeface="Arial" panose="020B0604020202020204"/>
                  <a:ea typeface="Microsoft YaHei" panose="020B0503020204020204" charset="-122"/>
                  <a:cs typeface="Arial" panose="020B0604020202020204" pitchFamily="34" charset="0"/>
                </a:rPr>
                <a:t> </a:t>
              </a:r>
              <a:r>
                <a:rPr kumimoji="0" lang="en-US" sz="3600" b="0" i="0" u="none" strike="noStrike" kern="1200" cap="none" spc="0" normalizeH="0" baseline="0" noProof="0" dirty="0" err="1">
                  <a:ln>
                    <a:noFill/>
                  </a:ln>
                  <a:solidFill>
                    <a:srgbClr val="EA365D"/>
                  </a:solidFill>
                  <a:effectLst/>
                  <a:uLnTx/>
                  <a:uFillTx/>
                  <a:latin typeface="Arial" panose="020B0604020202020204"/>
                  <a:ea typeface="Microsoft YaHei" panose="020B0503020204020204" charset="-122"/>
                  <a:cs typeface="Arial" panose="020B0604020202020204" pitchFamily="34" charset="0"/>
                </a:rPr>
                <a:t>và</a:t>
              </a:r>
              <a:r>
                <a:rPr kumimoji="0" lang="en-US" sz="3600" b="0" i="0" u="none" strike="noStrike" kern="1200" cap="none" spc="0" normalizeH="0" baseline="0" noProof="0" dirty="0">
                  <a:ln>
                    <a:noFill/>
                  </a:ln>
                  <a:solidFill>
                    <a:srgbClr val="EA365D"/>
                  </a:solidFill>
                  <a:effectLst/>
                  <a:uLnTx/>
                  <a:uFillTx/>
                  <a:latin typeface="Arial" panose="020B0604020202020204"/>
                  <a:ea typeface="Microsoft YaHei" panose="020B0503020204020204" charset="-122"/>
                  <a:cs typeface="Arial" panose="020B0604020202020204" pitchFamily="34" charset="0"/>
                </a:rPr>
                <a:t> </a:t>
              </a:r>
              <a:r>
                <a:rPr kumimoji="0" lang="en-US" sz="3600" b="0" i="0" u="none" strike="noStrike" kern="1200" cap="none" spc="0" normalizeH="0" baseline="0" noProof="0" dirty="0" err="1">
                  <a:ln>
                    <a:noFill/>
                  </a:ln>
                  <a:solidFill>
                    <a:srgbClr val="EA365D"/>
                  </a:solidFill>
                  <a:effectLst/>
                  <a:uLnTx/>
                  <a:uFillTx/>
                  <a:latin typeface="Arial" panose="020B0604020202020204"/>
                  <a:ea typeface="Microsoft YaHei" panose="020B0503020204020204" charset="-122"/>
                  <a:cs typeface="Arial" panose="020B0604020202020204" pitchFamily="34" charset="0"/>
                </a:rPr>
                <a:t>bổ</a:t>
              </a:r>
              <a:r>
                <a:rPr kumimoji="0" lang="en-US" sz="3600" b="0" i="0" u="none" strike="noStrike" kern="1200" cap="none" spc="0" normalizeH="0" baseline="0" noProof="0" dirty="0">
                  <a:ln>
                    <a:noFill/>
                  </a:ln>
                  <a:solidFill>
                    <a:srgbClr val="EA365D"/>
                  </a:solidFill>
                  <a:effectLst/>
                  <a:uLnTx/>
                  <a:uFillTx/>
                  <a:latin typeface="Arial" panose="020B0604020202020204"/>
                  <a:ea typeface="Microsoft YaHei" panose="020B0503020204020204" charset="-122"/>
                  <a:cs typeface="Arial" panose="020B0604020202020204" pitchFamily="34" charset="0"/>
                </a:rPr>
                <a:t> sung</a:t>
              </a:r>
              <a:endParaRPr kumimoji="0" lang="en-US" sz="3600" b="0" i="0" u="none" strike="noStrike" kern="1200" cap="none" spc="0" normalizeH="0" baseline="0" noProof="0" dirty="0">
                <a:ln>
                  <a:noFill/>
                </a:ln>
                <a:solidFill>
                  <a:srgbClr val="EA365D"/>
                </a:solidFill>
                <a:effectLst/>
                <a:uLnTx/>
                <a:uFillTx/>
                <a:latin typeface="Arial" panose="020B0604020202020204"/>
                <a:ea typeface="Microsoft YaHei" panose="020B0503020204020204" charset="-122"/>
                <a:cs typeface="Arial" panose="020B0604020202020204" pitchFamily="34" charset="0"/>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5" y="0"/>
            <a:ext cx="12192002" cy="6858000"/>
          </a:xfrm>
          <a:prstGeom prst="rect">
            <a:avLst/>
          </a:prstGeom>
        </p:spPr>
      </p:pic>
      <p:sp>
        <p:nvSpPr>
          <p:cNvPr id="4" name="Rectangle: Rounded Corners 3"/>
          <p:cNvSpPr/>
          <p:nvPr/>
        </p:nvSpPr>
        <p:spPr>
          <a:xfrm>
            <a:off x="290705" y="263491"/>
            <a:ext cx="11588817" cy="6331017"/>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18" name="TextBox 17"/>
          <p:cNvSpPr txBox="1"/>
          <p:nvPr/>
        </p:nvSpPr>
        <p:spPr>
          <a:xfrm>
            <a:off x="1465153" y="497087"/>
            <a:ext cx="888111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a:ln>
                  <a:noFill/>
                </a:ln>
                <a:solidFill>
                  <a:srgbClr val="FF0000"/>
                </a:solidFill>
                <a:effectLst/>
                <a:uLnTx/>
                <a:uFillTx/>
                <a:latin typeface="Arial" panose="020B0604020202020204"/>
                <a:ea typeface="Microsoft YaHei" panose="020B0503020204020204" charset="-122"/>
                <a:cs typeface="+mn-cs"/>
              </a:rPr>
              <a:t>c</a:t>
            </a:r>
            <a:r>
              <a:rPr kumimoji="0" lang="vi-VN" sz="3200" b="0" i="0" u="none" strike="noStrike" kern="0" cap="none" spc="0" normalizeH="0" baseline="0" noProof="0">
                <a:ln>
                  <a:noFill/>
                </a:ln>
                <a:solidFill>
                  <a:srgbClr val="FF0000"/>
                </a:solidFill>
                <a:effectLst/>
                <a:uLnTx/>
                <a:uFillTx/>
                <a:latin typeface="Arial" panose="020B0604020202020204"/>
                <a:ea typeface="Microsoft YaHei" panose="020B0503020204020204" charset="-122"/>
                <a:cs typeface="+mn-cs"/>
              </a:rPr>
              <a:t>. </a:t>
            </a:r>
            <a:r>
              <a:rPr kumimoji="0" lang="en-US" sz="3200" b="0" i="0" u="none" strike="noStrike" kern="0" cap="none" spc="0" normalizeH="0" baseline="0" noProof="0">
                <a:ln>
                  <a:noFill/>
                </a:ln>
                <a:solidFill>
                  <a:srgbClr val="FF0000"/>
                </a:solidFill>
                <a:effectLst/>
                <a:uLnTx/>
                <a:uFillTx/>
                <a:latin typeface="Arial" panose="020B0604020202020204"/>
                <a:ea typeface="Microsoft YaHei" panose="020B0503020204020204" charset="-122"/>
                <a:cs typeface="+mn-cs"/>
              </a:rPr>
              <a:t>Các</a:t>
            </a:r>
            <a:r>
              <a:rPr kumimoji="0" lang="en-US" sz="3200" b="0" i="0" u="none" strike="noStrike" kern="0" cap="none" spc="0" normalizeH="0" noProof="0">
                <a:ln>
                  <a:noFill/>
                </a:ln>
                <a:solidFill>
                  <a:srgbClr val="FF0000"/>
                </a:solidFill>
                <a:effectLst/>
                <a:uLnTx/>
                <a:uFillTx/>
                <a:latin typeface="Arial" panose="020B0604020202020204"/>
                <a:ea typeface="Microsoft YaHei" panose="020B0503020204020204" charset="-122"/>
                <a:cs typeface="+mn-cs"/>
              </a:rPr>
              <a:t> bước trồng cây hoa mười giờ trong chậu</a:t>
            </a:r>
            <a:endParaRPr kumimoji="0" lang="en-US" sz="3200" b="0" i="0" u="none" strike="noStrike" kern="0" cap="none" spc="0" normalizeH="0" baseline="0" noProof="0">
              <a:ln>
                <a:noFill/>
              </a:ln>
              <a:solidFill>
                <a:srgbClr val="FF0000"/>
              </a:solidFill>
              <a:effectLst/>
              <a:uLnTx/>
              <a:uFillTx/>
              <a:latin typeface="Calibri" panose="020F0502020204030204"/>
              <a:ea typeface="Microsoft YaHei" panose="020B0503020204020204" charset="-122"/>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5806"/>
          <a:stretch>
            <a:fillRect/>
          </a:stretch>
        </p:blipFill>
        <p:spPr>
          <a:xfrm>
            <a:off x="571861" y="1505995"/>
            <a:ext cx="11069610" cy="384600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5" y="0"/>
            <a:ext cx="12192002" cy="6858000"/>
          </a:xfrm>
          <a:prstGeom prst="rect">
            <a:avLst/>
          </a:prstGeom>
        </p:spPr>
      </p:pic>
      <p:sp>
        <p:nvSpPr>
          <p:cNvPr id="4" name="Rectangle: Rounded Corners 3"/>
          <p:cNvSpPr/>
          <p:nvPr/>
        </p:nvSpPr>
        <p:spPr>
          <a:xfrm>
            <a:off x="290705" y="263491"/>
            <a:ext cx="11588817" cy="6331017"/>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grpSp>
        <p:nvGrpSpPr>
          <p:cNvPr id="7" name="Group 6"/>
          <p:cNvGrpSpPr/>
          <p:nvPr/>
        </p:nvGrpSpPr>
        <p:grpSpPr>
          <a:xfrm>
            <a:off x="2413197" y="396789"/>
            <a:ext cx="6696936" cy="6064421"/>
            <a:chOff x="2684130" y="801827"/>
            <a:chExt cx="6239736" cy="5650403"/>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1063" y="944105"/>
              <a:ext cx="6222803" cy="550812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4" t="73214" r="1930" b="6126"/>
            <a:stretch>
              <a:fillRect/>
            </a:stretch>
          </p:blipFill>
          <p:spPr>
            <a:xfrm>
              <a:off x="2684130" y="801827"/>
              <a:ext cx="6239736" cy="616875"/>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grpSp>
        <p:nvGrpSpPr>
          <p:cNvPr id="11" name="Group 10"/>
          <p:cNvGrpSpPr/>
          <p:nvPr/>
        </p:nvGrpSpPr>
        <p:grpSpPr>
          <a:xfrm>
            <a:off x="6318847" y="1137424"/>
            <a:ext cx="5389932" cy="5452947"/>
            <a:chOff x="6600495" y="649495"/>
            <a:chExt cx="5482859" cy="5583825"/>
          </a:xfrm>
        </p:grpSpPr>
        <p:pic>
          <p:nvPicPr>
            <p:cNvPr id="12" name="Picture 11" descr="A picture containing toy, doll, vector graphic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495" y="649495"/>
              <a:ext cx="5482859" cy="5559009"/>
            </a:xfrm>
            <a:prstGeom prst="rect">
              <a:avLst/>
            </a:prstGeom>
          </p:spPr>
        </p:pic>
        <p:sp>
          <p:nvSpPr>
            <p:cNvPr id="13" name="TextBox 12"/>
            <p:cNvSpPr txBox="1"/>
            <p:nvPr/>
          </p:nvSpPr>
          <p:spPr>
            <a:xfrm>
              <a:off x="8167815" y="2717165"/>
              <a:ext cx="2348221" cy="3516155"/>
            </a:xfrm>
            <a:prstGeom prst="rect">
              <a:avLst/>
            </a:prstGeom>
            <a:noFill/>
          </p:spPr>
          <p:txBody>
            <a:bodyPr wrap="square" rtlCol="0">
              <a:spAutoFit/>
            </a:bodyPr>
            <a:lstStyle/>
            <a:p>
              <a:pPr algn="ctr">
                <a:lnSpc>
                  <a:spcPct val="120000"/>
                </a:lnSpc>
              </a:pPr>
              <a:r>
                <a:rPr lang="en-US" sz="4800" b="1" dirty="0">
                  <a:ln w="6600">
                    <a:solidFill>
                      <a:srgbClr val="002060"/>
                    </a:solidFill>
                    <a:prstDash val="solid"/>
                  </a:ln>
                  <a:solidFill>
                    <a:srgbClr val="CCFFFF"/>
                  </a:solidFill>
                  <a:effectLst>
                    <a:outerShdw dist="38100" dir="2700000" algn="tl" rotWithShape="0">
                      <a:srgbClr val="002060"/>
                    </a:outerShdw>
                  </a:effectLst>
                  <a:latin typeface="UTM Cookies" panose="02040603050506020204" pitchFamily="18" charset="0"/>
                </a:rPr>
                <a:t>THẢO </a:t>
              </a:r>
              <a:endParaRPr lang="en-US" sz="4800" b="1" dirty="0">
                <a:ln w="6600">
                  <a:solidFill>
                    <a:srgbClr val="002060"/>
                  </a:solidFill>
                  <a:prstDash val="solid"/>
                </a:ln>
                <a:solidFill>
                  <a:srgbClr val="CCFFFF"/>
                </a:solidFill>
                <a:effectLst>
                  <a:outerShdw dist="38100" dir="2700000" algn="tl" rotWithShape="0">
                    <a:srgbClr val="002060"/>
                  </a:outerShdw>
                </a:effectLst>
                <a:latin typeface="UTM Cookies" panose="02040603050506020204" pitchFamily="18" charset="0"/>
              </a:endParaRPr>
            </a:p>
            <a:p>
              <a:pPr algn="ctr">
                <a:lnSpc>
                  <a:spcPct val="120000"/>
                </a:lnSpc>
              </a:pPr>
              <a:r>
                <a:rPr lang="en-US" sz="4800" b="1" dirty="0">
                  <a:ln w="6600">
                    <a:solidFill>
                      <a:srgbClr val="002060"/>
                    </a:solidFill>
                    <a:prstDash val="solid"/>
                  </a:ln>
                  <a:solidFill>
                    <a:srgbClr val="CCFFFF"/>
                  </a:solidFill>
                  <a:effectLst>
                    <a:outerShdw dist="38100" dir="2700000" algn="tl" rotWithShape="0">
                      <a:srgbClr val="002060"/>
                    </a:outerShdw>
                  </a:effectLst>
                  <a:latin typeface="UTM Cookies" panose="02040603050506020204" pitchFamily="18" charset="0"/>
                </a:rPr>
                <a:t>LUẬN </a:t>
              </a:r>
              <a:endParaRPr lang="en-US" sz="4800" b="1" dirty="0">
                <a:ln w="6600">
                  <a:solidFill>
                    <a:srgbClr val="002060"/>
                  </a:solidFill>
                  <a:prstDash val="solid"/>
                </a:ln>
                <a:solidFill>
                  <a:srgbClr val="CCFFFF"/>
                </a:solidFill>
                <a:effectLst>
                  <a:outerShdw dist="38100" dir="2700000" algn="tl" rotWithShape="0">
                    <a:srgbClr val="002060"/>
                  </a:outerShdw>
                </a:effectLst>
                <a:latin typeface="UTM Cookies" panose="02040603050506020204" pitchFamily="18" charset="0"/>
              </a:endParaRPr>
            </a:p>
            <a:p>
              <a:pPr algn="ctr">
                <a:lnSpc>
                  <a:spcPct val="120000"/>
                </a:lnSpc>
              </a:pPr>
              <a:r>
                <a:rPr lang="en-US" sz="4800" b="1" dirty="0">
                  <a:ln w="6600">
                    <a:solidFill>
                      <a:srgbClr val="002060"/>
                    </a:solidFill>
                    <a:prstDash val="solid"/>
                  </a:ln>
                  <a:solidFill>
                    <a:srgbClr val="CCFFFF"/>
                  </a:solidFill>
                  <a:effectLst>
                    <a:outerShdw dist="38100" dir="2700000" algn="tl" rotWithShape="0">
                      <a:srgbClr val="002060"/>
                    </a:outerShdw>
                  </a:effectLst>
                  <a:latin typeface="UTM Cookies" panose="02040603050506020204" pitchFamily="18" charset="0"/>
                </a:rPr>
                <a:t>NHÓM </a:t>
              </a:r>
              <a:endParaRPr lang="en-US" sz="4800" b="1" dirty="0">
                <a:ln w="6600">
                  <a:solidFill>
                    <a:srgbClr val="002060"/>
                  </a:solidFill>
                  <a:prstDash val="solid"/>
                </a:ln>
                <a:solidFill>
                  <a:srgbClr val="CCFFFF"/>
                </a:solidFill>
                <a:effectLst>
                  <a:outerShdw dist="38100" dir="2700000" algn="tl" rotWithShape="0">
                    <a:srgbClr val="002060"/>
                  </a:outerShdw>
                </a:effectLst>
                <a:latin typeface="UTM Cookies" panose="02040603050506020204" pitchFamily="18" charset="0"/>
              </a:endParaRPr>
            </a:p>
            <a:p>
              <a:pPr algn="ctr">
                <a:lnSpc>
                  <a:spcPct val="120000"/>
                </a:lnSpc>
              </a:pPr>
              <a:r>
                <a:rPr lang="en-US" sz="4800" b="1" dirty="0">
                  <a:ln w="6600">
                    <a:solidFill>
                      <a:srgbClr val="002060"/>
                    </a:solidFill>
                    <a:prstDash val="solid"/>
                  </a:ln>
                  <a:solidFill>
                    <a:srgbClr val="CCFFFF"/>
                  </a:solidFill>
                  <a:effectLst>
                    <a:outerShdw dist="38100" dir="2700000" algn="tl" rotWithShape="0">
                      <a:srgbClr val="002060"/>
                    </a:outerShdw>
                  </a:effectLst>
                  <a:latin typeface="UTM Cookies" panose="02040603050506020204" pitchFamily="18" charset="0"/>
                </a:rPr>
                <a:t>BỐN</a:t>
              </a:r>
              <a:endParaRPr lang="en-US" sz="4800" b="1" dirty="0">
                <a:ln w="6600">
                  <a:solidFill>
                    <a:srgbClr val="002060"/>
                  </a:solidFill>
                  <a:prstDash val="solid"/>
                </a:ln>
                <a:solidFill>
                  <a:srgbClr val="CCFFFF"/>
                </a:solidFill>
                <a:effectLst>
                  <a:outerShdw dist="38100" dir="2700000" algn="tl" rotWithShape="0">
                    <a:srgbClr val="002060"/>
                  </a:outerShdw>
                </a:effectLst>
                <a:latin typeface="UTM Cookies" panose="02040603050506020204" pitchFamily="18" charset="0"/>
              </a:endParaRPr>
            </a:p>
          </p:txBody>
        </p:sp>
      </p:grpSp>
      <p:sp>
        <p:nvSpPr>
          <p:cNvPr id="2" name="Cloud 1"/>
          <p:cNvSpPr/>
          <p:nvPr/>
        </p:nvSpPr>
        <p:spPr>
          <a:xfrm>
            <a:off x="483221" y="291863"/>
            <a:ext cx="6007324" cy="3254829"/>
          </a:xfrm>
          <a:prstGeom prst="cloud">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8" name="TextBox 7"/>
          <p:cNvSpPr txBox="1"/>
          <p:nvPr/>
        </p:nvSpPr>
        <p:spPr>
          <a:xfrm>
            <a:off x="1428502" y="949781"/>
            <a:ext cx="4407122" cy="1938992"/>
          </a:xfrm>
          <a:prstGeom prst="rect">
            <a:avLst/>
          </a:prstGeom>
          <a:noFill/>
        </p:spPr>
        <p:txBody>
          <a:bodyPr wrap="square" rtlCol="0">
            <a:spAutoFit/>
          </a:bodyPr>
          <a:lstStyle/>
          <a:p>
            <a:r>
              <a:rPr lang="en-US" sz="4000" b="1">
                <a:solidFill>
                  <a:srgbClr val="FF0000"/>
                </a:solidFill>
                <a:latin typeface="+mj-lt"/>
                <a:cs typeface="Calibri" panose="020F0502020204030204" charset="0"/>
              </a:rPr>
              <a:t>Thực hành trồng cây hoa mười giờ trong chậu</a:t>
            </a:r>
            <a:endParaRPr lang="en-US" sz="4000" b="1" dirty="0">
              <a:solidFill>
                <a:srgbClr val="FF0000"/>
              </a:solidFill>
              <a:latin typeface="+mj-lt"/>
              <a:cs typeface="Calibri" panose="020F05020202040302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grpSp>
        <p:nvGrpSpPr>
          <p:cNvPr id="9" name="Group 8"/>
          <p:cNvGrpSpPr/>
          <p:nvPr/>
        </p:nvGrpSpPr>
        <p:grpSpPr>
          <a:xfrm>
            <a:off x="4970776" y="1182949"/>
            <a:ext cx="3896299" cy="2379078"/>
            <a:chOff x="-255246" y="1457553"/>
            <a:chExt cx="3896299" cy="2379078"/>
          </a:xfrm>
          <a:effectLst>
            <a:outerShdw blurRad="50800" dist="38100" dir="2700000" algn="tl" rotWithShape="0">
              <a:prstClr val="black">
                <a:alpha val="40000"/>
              </a:prstClr>
            </a:outerShdw>
          </a:effectLst>
        </p:grpSpPr>
        <p:sp>
          <p:nvSpPr>
            <p:cNvPr id="10" name="Freeform: Shape 9"/>
            <p:cNvSpPr/>
            <p:nvPr/>
          </p:nvSpPr>
          <p:spPr>
            <a:xfrm>
              <a:off x="-255246" y="1457553"/>
              <a:ext cx="3896299" cy="2340976"/>
            </a:xfrm>
            <a:custGeom>
              <a:avLst/>
              <a:gdLst>
                <a:gd name="connsiteX0" fmla="*/ 5380386 w 6642237"/>
                <a:gd name="connsiteY0" fmla="*/ 3915271 h 4344126"/>
                <a:gd name="connsiteX1" fmla="*/ 6263296 w 6642237"/>
                <a:gd name="connsiteY1" fmla="*/ 2909089 h 4344126"/>
                <a:gd name="connsiteX2" fmla="*/ 6596703 w 6642237"/>
                <a:gd name="connsiteY2" fmla="*/ 2259350 h 4344126"/>
                <a:gd name="connsiteX3" fmla="*/ 6596703 w 6642237"/>
                <a:gd name="connsiteY3" fmla="*/ 2084777 h 4344126"/>
                <a:gd name="connsiteX4" fmla="*/ 6263296 w 6642237"/>
                <a:gd name="connsiteY4" fmla="*/ 1435038 h 4344126"/>
                <a:gd name="connsiteX5" fmla="*/ 5380386 w 6642237"/>
                <a:gd name="connsiteY5" fmla="*/ 428855 h 4344126"/>
                <a:gd name="connsiteX6" fmla="*/ 4669667 w 6642237"/>
                <a:gd name="connsiteY6" fmla="*/ 0 h 4344126"/>
                <a:gd name="connsiteX7" fmla="*/ 4492673 w 6642237"/>
                <a:gd name="connsiteY7" fmla="*/ 0 h 4344126"/>
                <a:gd name="connsiteX8" fmla="*/ 2149907 w 6642237"/>
                <a:gd name="connsiteY8" fmla="*/ 0 h 4344126"/>
                <a:gd name="connsiteX9" fmla="*/ 1972571 w 6642237"/>
                <a:gd name="connsiteY9" fmla="*/ 0 h 4344126"/>
                <a:gd name="connsiteX10" fmla="*/ 1261852 w 6642237"/>
                <a:gd name="connsiteY10" fmla="*/ 428855 h 4344126"/>
                <a:gd name="connsiteX11" fmla="*/ 378941 w 6642237"/>
                <a:gd name="connsiteY11" fmla="*/ 1435038 h 4344126"/>
                <a:gd name="connsiteX12" fmla="*/ 45535 w 6642237"/>
                <a:gd name="connsiteY12" fmla="*/ 2084777 h 4344126"/>
                <a:gd name="connsiteX13" fmla="*/ 45535 w 6642237"/>
                <a:gd name="connsiteY13" fmla="*/ 2259350 h 4344126"/>
                <a:gd name="connsiteX14" fmla="*/ 378941 w 6642237"/>
                <a:gd name="connsiteY14" fmla="*/ 2909089 h 4344126"/>
                <a:gd name="connsiteX15" fmla="*/ 1261852 w 6642237"/>
                <a:gd name="connsiteY15" fmla="*/ 3915271 h 4344126"/>
                <a:gd name="connsiteX16" fmla="*/ 1972571 w 6642237"/>
                <a:gd name="connsiteY16" fmla="*/ 4344127 h 4344126"/>
                <a:gd name="connsiteX17" fmla="*/ 2149564 w 6642237"/>
                <a:gd name="connsiteY17" fmla="*/ 4344127 h 4344126"/>
                <a:gd name="connsiteX18" fmla="*/ 4492330 w 6642237"/>
                <a:gd name="connsiteY18" fmla="*/ 4344127 h 4344126"/>
                <a:gd name="connsiteX19" fmla="*/ 4669323 w 6642237"/>
                <a:gd name="connsiteY19" fmla="*/ 4344127 h 4344126"/>
                <a:gd name="connsiteX20" fmla="*/ 5380386 w 6642237"/>
                <a:gd name="connsiteY20" fmla="*/ 3915271 h 434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2237" h="4344126">
                  <a:moveTo>
                    <a:pt x="5380386" y="3915271"/>
                  </a:moveTo>
                  <a:cubicBezTo>
                    <a:pt x="5920971" y="3909658"/>
                    <a:pt x="6291080" y="3693265"/>
                    <a:pt x="6263296" y="2909089"/>
                  </a:cubicBezTo>
                  <a:cubicBezTo>
                    <a:pt x="6261581" y="2588570"/>
                    <a:pt x="6447493" y="2377229"/>
                    <a:pt x="6596703" y="2259350"/>
                  </a:cubicBezTo>
                  <a:cubicBezTo>
                    <a:pt x="6657416" y="2211356"/>
                    <a:pt x="6657416" y="2132770"/>
                    <a:pt x="6596703" y="2084777"/>
                  </a:cubicBezTo>
                  <a:cubicBezTo>
                    <a:pt x="6447493" y="1966897"/>
                    <a:pt x="6261581" y="1755276"/>
                    <a:pt x="6263296" y="1435038"/>
                  </a:cubicBezTo>
                  <a:cubicBezTo>
                    <a:pt x="6291080" y="650861"/>
                    <a:pt x="5920971" y="434469"/>
                    <a:pt x="5380386" y="428855"/>
                  </a:cubicBezTo>
                  <a:cubicBezTo>
                    <a:pt x="5286743" y="180467"/>
                    <a:pt x="5004103" y="0"/>
                    <a:pt x="4669667" y="0"/>
                  </a:cubicBezTo>
                  <a:lnTo>
                    <a:pt x="4492673" y="0"/>
                  </a:lnTo>
                  <a:lnTo>
                    <a:pt x="2149907" y="0"/>
                  </a:lnTo>
                  <a:lnTo>
                    <a:pt x="1972571" y="0"/>
                  </a:lnTo>
                  <a:cubicBezTo>
                    <a:pt x="1638135" y="0"/>
                    <a:pt x="1355494" y="180467"/>
                    <a:pt x="1261852" y="428855"/>
                  </a:cubicBezTo>
                  <a:cubicBezTo>
                    <a:pt x="721266" y="434469"/>
                    <a:pt x="351158" y="650861"/>
                    <a:pt x="378941" y="1435038"/>
                  </a:cubicBezTo>
                  <a:cubicBezTo>
                    <a:pt x="380657" y="1755557"/>
                    <a:pt x="194745" y="1966897"/>
                    <a:pt x="45535" y="2084777"/>
                  </a:cubicBezTo>
                  <a:cubicBezTo>
                    <a:pt x="-15178" y="2132770"/>
                    <a:pt x="-15178" y="2211356"/>
                    <a:pt x="45535" y="2259350"/>
                  </a:cubicBezTo>
                  <a:cubicBezTo>
                    <a:pt x="194745" y="2377229"/>
                    <a:pt x="380657" y="2588850"/>
                    <a:pt x="378941" y="2909089"/>
                  </a:cubicBezTo>
                  <a:cubicBezTo>
                    <a:pt x="351158" y="3693265"/>
                    <a:pt x="721266" y="3909658"/>
                    <a:pt x="1261852" y="3915271"/>
                  </a:cubicBezTo>
                  <a:cubicBezTo>
                    <a:pt x="1355494" y="4163659"/>
                    <a:pt x="1638135" y="4344127"/>
                    <a:pt x="1972571" y="4344127"/>
                  </a:cubicBezTo>
                  <a:lnTo>
                    <a:pt x="2149564" y="4344127"/>
                  </a:lnTo>
                  <a:lnTo>
                    <a:pt x="4492330" y="4344127"/>
                  </a:lnTo>
                  <a:lnTo>
                    <a:pt x="4669323" y="4344127"/>
                  </a:lnTo>
                  <a:cubicBezTo>
                    <a:pt x="5004103" y="4344127"/>
                    <a:pt x="5286743" y="4163659"/>
                    <a:pt x="5380386" y="3915271"/>
                  </a:cubicBezTo>
                  <a:close/>
                </a:path>
              </a:pathLst>
            </a:custGeom>
            <a:solidFill>
              <a:schemeClr val="bg1"/>
            </a:solidFill>
            <a:ln w="76200" cap="flat">
              <a:solidFill>
                <a:srgbClr val="99FF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charset="-122"/>
                <a:cs typeface="+mn-cs"/>
              </a:endParaRPr>
            </a:p>
          </p:txBody>
        </p:sp>
        <p:sp>
          <p:nvSpPr>
            <p:cNvPr id="14" name="TextBox 13"/>
            <p:cNvSpPr txBox="1"/>
            <p:nvPr/>
          </p:nvSpPr>
          <p:spPr>
            <a:xfrm>
              <a:off x="270911" y="1528307"/>
              <a:ext cx="284398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EA365D"/>
                  </a:solidFill>
                  <a:effectLst/>
                  <a:uLnTx/>
                  <a:uFillTx/>
                  <a:latin typeface="Arial" panose="020B0604020202020204"/>
                  <a:ea typeface="Microsoft YaHei" panose="020B0503020204020204" charset="-122"/>
                  <a:cs typeface="Arial" panose="020B0604020202020204" pitchFamily="34" charset="0"/>
                </a:rPr>
                <a:t>Các</a:t>
              </a:r>
              <a:r>
                <a:rPr kumimoji="0" lang="en-US" sz="3600" b="0" i="0" u="none" strike="noStrike" kern="1200" cap="none" spc="0" normalizeH="0" baseline="0" noProof="0" dirty="0">
                  <a:ln>
                    <a:noFill/>
                  </a:ln>
                  <a:solidFill>
                    <a:srgbClr val="EA365D"/>
                  </a:solidFill>
                  <a:effectLst/>
                  <a:uLnTx/>
                  <a:uFillTx/>
                  <a:latin typeface="Arial" panose="020B0604020202020204"/>
                  <a:ea typeface="Microsoft YaHei" panose="020B0503020204020204" charset="-122"/>
                  <a:cs typeface="Arial" panose="020B0604020202020204" pitchFamily="34" charset="0"/>
                </a:rPr>
                <a:t> </a:t>
              </a:r>
              <a:r>
                <a:rPr kumimoji="0" lang="en-US" sz="3600" b="0" i="0" u="none" strike="noStrike" kern="1200" cap="none" spc="0" normalizeH="0" baseline="0" noProof="0" err="1">
                  <a:ln>
                    <a:noFill/>
                  </a:ln>
                  <a:solidFill>
                    <a:srgbClr val="EA365D"/>
                  </a:solidFill>
                  <a:effectLst/>
                  <a:uLnTx/>
                  <a:uFillTx/>
                  <a:latin typeface="Arial" panose="020B0604020202020204"/>
                  <a:ea typeface="Microsoft YaHei" panose="020B0503020204020204" charset="-122"/>
                  <a:cs typeface="Arial" panose="020B0604020202020204" pitchFamily="34" charset="0"/>
                </a:rPr>
                <a:t>nhóm</a:t>
              </a:r>
              <a:r>
                <a:rPr kumimoji="0" lang="en-US" sz="3600" b="0" i="0" u="none" strike="noStrike" kern="1200" cap="none" spc="0" normalizeH="0" baseline="0" noProof="0">
                  <a:ln>
                    <a:noFill/>
                  </a:ln>
                  <a:solidFill>
                    <a:srgbClr val="EA365D"/>
                  </a:solidFill>
                  <a:effectLst/>
                  <a:uLnTx/>
                  <a:uFillTx/>
                  <a:latin typeface="Arial" panose="020B0604020202020204"/>
                  <a:ea typeface="Microsoft YaHei" panose="020B0503020204020204" charset="-122"/>
                  <a:cs typeface="Arial" panose="020B0604020202020204" pitchFamily="34" charset="0"/>
                </a:rPr>
                <a:t> trưng bày kết quả thực hành</a:t>
              </a:r>
              <a:endParaRPr kumimoji="0" lang="en-US" sz="3600" b="0" i="0" u="none" strike="noStrike" kern="1200" cap="none" spc="0" normalizeH="0" baseline="0" noProof="0" dirty="0">
                <a:ln>
                  <a:noFill/>
                </a:ln>
                <a:solidFill>
                  <a:srgbClr val="EA365D"/>
                </a:solidFill>
                <a:effectLst/>
                <a:uLnTx/>
                <a:uFillTx/>
                <a:latin typeface="Arial" panose="020B0604020202020204"/>
                <a:ea typeface="Microsoft YaHei" panose="020B0503020204020204" charset="-122"/>
                <a:cs typeface="Arial" panose="020B0604020202020204" pitchFamily="34" charset="0"/>
              </a:endParaRPr>
            </a:p>
          </p:txBody>
        </p:sp>
      </p:grpSp>
      <p:grpSp>
        <p:nvGrpSpPr>
          <p:cNvPr id="15" name="Group 14"/>
          <p:cNvGrpSpPr/>
          <p:nvPr/>
        </p:nvGrpSpPr>
        <p:grpSpPr>
          <a:xfrm>
            <a:off x="7182903" y="3994511"/>
            <a:ext cx="4822371" cy="2589916"/>
            <a:chOff x="-428932" y="1284817"/>
            <a:chExt cx="4822371" cy="2589916"/>
          </a:xfrm>
          <a:effectLst>
            <a:outerShdw blurRad="50800" dist="38100" dir="2700000" algn="tl" rotWithShape="0">
              <a:prstClr val="black">
                <a:alpha val="40000"/>
              </a:prstClr>
            </a:outerShdw>
          </a:effectLst>
        </p:grpSpPr>
        <p:sp>
          <p:nvSpPr>
            <p:cNvPr id="16" name="Freeform: Shape 15"/>
            <p:cNvSpPr/>
            <p:nvPr/>
          </p:nvSpPr>
          <p:spPr>
            <a:xfrm>
              <a:off x="-428932" y="1284817"/>
              <a:ext cx="4822371" cy="2513712"/>
            </a:xfrm>
            <a:custGeom>
              <a:avLst/>
              <a:gdLst>
                <a:gd name="connsiteX0" fmla="*/ 5380386 w 6642237"/>
                <a:gd name="connsiteY0" fmla="*/ 3915271 h 4344126"/>
                <a:gd name="connsiteX1" fmla="*/ 6263296 w 6642237"/>
                <a:gd name="connsiteY1" fmla="*/ 2909089 h 4344126"/>
                <a:gd name="connsiteX2" fmla="*/ 6596703 w 6642237"/>
                <a:gd name="connsiteY2" fmla="*/ 2259350 h 4344126"/>
                <a:gd name="connsiteX3" fmla="*/ 6596703 w 6642237"/>
                <a:gd name="connsiteY3" fmla="*/ 2084777 h 4344126"/>
                <a:gd name="connsiteX4" fmla="*/ 6263296 w 6642237"/>
                <a:gd name="connsiteY4" fmla="*/ 1435038 h 4344126"/>
                <a:gd name="connsiteX5" fmla="*/ 5380386 w 6642237"/>
                <a:gd name="connsiteY5" fmla="*/ 428855 h 4344126"/>
                <a:gd name="connsiteX6" fmla="*/ 4669667 w 6642237"/>
                <a:gd name="connsiteY6" fmla="*/ 0 h 4344126"/>
                <a:gd name="connsiteX7" fmla="*/ 4492673 w 6642237"/>
                <a:gd name="connsiteY7" fmla="*/ 0 h 4344126"/>
                <a:gd name="connsiteX8" fmla="*/ 2149907 w 6642237"/>
                <a:gd name="connsiteY8" fmla="*/ 0 h 4344126"/>
                <a:gd name="connsiteX9" fmla="*/ 1972571 w 6642237"/>
                <a:gd name="connsiteY9" fmla="*/ 0 h 4344126"/>
                <a:gd name="connsiteX10" fmla="*/ 1261852 w 6642237"/>
                <a:gd name="connsiteY10" fmla="*/ 428855 h 4344126"/>
                <a:gd name="connsiteX11" fmla="*/ 378941 w 6642237"/>
                <a:gd name="connsiteY11" fmla="*/ 1435038 h 4344126"/>
                <a:gd name="connsiteX12" fmla="*/ 45535 w 6642237"/>
                <a:gd name="connsiteY12" fmla="*/ 2084777 h 4344126"/>
                <a:gd name="connsiteX13" fmla="*/ 45535 w 6642237"/>
                <a:gd name="connsiteY13" fmla="*/ 2259350 h 4344126"/>
                <a:gd name="connsiteX14" fmla="*/ 378941 w 6642237"/>
                <a:gd name="connsiteY14" fmla="*/ 2909089 h 4344126"/>
                <a:gd name="connsiteX15" fmla="*/ 1261852 w 6642237"/>
                <a:gd name="connsiteY15" fmla="*/ 3915271 h 4344126"/>
                <a:gd name="connsiteX16" fmla="*/ 1972571 w 6642237"/>
                <a:gd name="connsiteY16" fmla="*/ 4344127 h 4344126"/>
                <a:gd name="connsiteX17" fmla="*/ 2149564 w 6642237"/>
                <a:gd name="connsiteY17" fmla="*/ 4344127 h 4344126"/>
                <a:gd name="connsiteX18" fmla="*/ 4492330 w 6642237"/>
                <a:gd name="connsiteY18" fmla="*/ 4344127 h 4344126"/>
                <a:gd name="connsiteX19" fmla="*/ 4669323 w 6642237"/>
                <a:gd name="connsiteY19" fmla="*/ 4344127 h 4344126"/>
                <a:gd name="connsiteX20" fmla="*/ 5380386 w 6642237"/>
                <a:gd name="connsiteY20" fmla="*/ 3915271 h 434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2237" h="4344126">
                  <a:moveTo>
                    <a:pt x="5380386" y="3915271"/>
                  </a:moveTo>
                  <a:cubicBezTo>
                    <a:pt x="5920971" y="3909658"/>
                    <a:pt x="6291080" y="3693265"/>
                    <a:pt x="6263296" y="2909089"/>
                  </a:cubicBezTo>
                  <a:cubicBezTo>
                    <a:pt x="6261581" y="2588570"/>
                    <a:pt x="6447493" y="2377229"/>
                    <a:pt x="6596703" y="2259350"/>
                  </a:cubicBezTo>
                  <a:cubicBezTo>
                    <a:pt x="6657416" y="2211356"/>
                    <a:pt x="6657416" y="2132770"/>
                    <a:pt x="6596703" y="2084777"/>
                  </a:cubicBezTo>
                  <a:cubicBezTo>
                    <a:pt x="6447493" y="1966897"/>
                    <a:pt x="6261581" y="1755276"/>
                    <a:pt x="6263296" y="1435038"/>
                  </a:cubicBezTo>
                  <a:cubicBezTo>
                    <a:pt x="6291080" y="650861"/>
                    <a:pt x="5920971" y="434469"/>
                    <a:pt x="5380386" y="428855"/>
                  </a:cubicBezTo>
                  <a:cubicBezTo>
                    <a:pt x="5286743" y="180467"/>
                    <a:pt x="5004103" y="0"/>
                    <a:pt x="4669667" y="0"/>
                  </a:cubicBezTo>
                  <a:lnTo>
                    <a:pt x="4492673" y="0"/>
                  </a:lnTo>
                  <a:lnTo>
                    <a:pt x="2149907" y="0"/>
                  </a:lnTo>
                  <a:lnTo>
                    <a:pt x="1972571" y="0"/>
                  </a:lnTo>
                  <a:cubicBezTo>
                    <a:pt x="1638135" y="0"/>
                    <a:pt x="1355494" y="180467"/>
                    <a:pt x="1261852" y="428855"/>
                  </a:cubicBezTo>
                  <a:cubicBezTo>
                    <a:pt x="721266" y="434469"/>
                    <a:pt x="351158" y="650861"/>
                    <a:pt x="378941" y="1435038"/>
                  </a:cubicBezTo>
                  <a:cubicBezTo>
                    <a:pt x="380657" y="1755557"/>
                    <a:pt x="194745" y="1966897"/>
                    <a:pt x="45535" y="2084777"/>
                  </a:cubicBezTo>
                  <a:cubicBezTo>
                    <a:pt x="-15178" y="2132770"/>
                    <a:pt x="-15178" y="2211356"/>
                    <a:pt x="45535" y="2259350"/>
                  </a:cubicBezTo>
                  <a:cubicBezTo>
                    <a:pt x="194745" y="2377229"/>
                    <a:pt x="380657" y="2588850"/>
                    <a:pt x="378941" y="2909089"/>
                  </a:cubicBezTo>
                  <a:cubicBezTo>
                    <a:pt x="351158" y="3693265"/>
                    <a:pt x="721266" y="3909658"/>
                    <a:pt x="1261852" y="3915271"/>
                  </a:cubicBezTo>
                  <a:cubicBezTo>
                    <a:pt x="1355494" y="4163659"/>
                    <a:pt x="1638135" y="4344127"/>
                    <a:pt x="1972571" y="4344127"/>
                  </a:cubicBezTo>
                  <a:lnTo>
                    <a:pt x="2149564" y="4344127"/>
                  </a:lnTo>
                  <a:lnTo>
                    <a:pt x="4492330" y="4344127"/>
                  </a:lnTo>
                  <a:lnTo>
                    <a:pt x="4669323" y="4344127"/>
                  </a:lnTo>
                  <a:cubicBezTo>
                    <a:pt x="5004103" y="4344127"/>
                    <a:pt x="5286743" y="4163659"/>
                    <a:pt x="5380386" y="3915271"/>
                  </a:cubicBezTo>
                  <a:close/>
                </a:path>
              </a:pathLst>
            </a:custGeom>
            <a:solidFill>
              <a:schemeClr val="bg1"/>
            </a:solidFill>
            <a:ln w="76200" cap="flat">
              <a:solidFill>
                <a:srgbClr val="99FF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charset="-122"/>
                <a:cs typeface="+mn-cs"/>
              </a:endParaRPr>
            </a:p>
          </p:txBody>
        </p:sp>
        <p:sp>
          <p:nvSpPr>
            <p:cNvPr id="17" name="TextBox 16"/>
            <p:cNvSpPr txBox="1"/>
            <p:nvPr/>
          </p:nvSpPr>
          <p:spPr>
            <a:xfrm>
              <a:off x="128738" y="1566409"/>
              <a:ext cx="382927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EA365D"/>
                  </a:solidFill>
                  <a:effectLst/>
                  <a:uLnTx/>
                  <a:uFillTx/>
                  <a:latin typeface="Arial" panose="020B0604020202020204"/>
                  <a:ea typeface="Microsoft YaHei" panose="020B0503020204020204" charset="-122"/>
                  <a:cs typeface="Arial" panose="020B0604020202020204" pitchFamily="34" charset="0"/>
                </a:rPr>
                <a:t>Thu gom vật liệu, vật dụng, dụng cụ và vệ sinh chỗ thực hành</a:t>
              </a:r>
              <a:endParaRPr kumimoji="0" lang="en-US" sz="3600" b="0" i="0" u="none" strike="noStrike" kern="1200" cap="none" spc="0" normalizeH="0" baseline="0" noProof="0" dirty="0" err="1">
                <a:ln>
                  <a:noFill/>
                </a:ln>
                <a:solidFill>
                  <a:srgbClr val="EA365D"/>
                </a:solidFill>
                <a:effectLst/>
                <a:uLnTx/>
                <a:uFillTx/>
                <a:latin typeface="Arial" panose="020B0604020202020204"/>
                <a:ea typeface="Microsoft YaHei" panose="020B0503020204020204" charset="-122"/>
                <a:cs typeface="Arial" panose="020B0604020202020204" pitchFamily="34" charset="0"/>
              </a:endParaRPr>
            </a:p>
          </p:txBody>
        </p:sp>
      </p:grpSp>
      <p:pic>
        <p:nvPicPr>
          <p:cNvPr id="18" name="Picture 17" descr="A picture containing toy, doll, vector graphics&#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21789" t="37819" r="47451"/>
          <a:stretch>
            <a:fillRect/>
          </a:stretch>
        </p:blipFill>
        <p:spPr>
          <a:xfrm>
            <a:off x="0" y="1025436"/>
            <a:ext cx="4291530" cy="4807127"/>
          </a:xfrm>
          <a:prstGeom prst="rect">
            <a:avLst/>
          </a:prstGeom>
        </p:spPr>
      </p:pic>
      <p:sp>
        <p:nvSpPr>
          <p:cNvPr id="19" name="矩形 10"/>
          <p:cNvSpPr/>
          <p:nvPr/>
        </p:nvSpPr>
        <p:spPr>
          <a:xfrm>
            <a:off x="-81440" y="683182"/>
            <a:ext cx="5238750" cy="92333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err="1">
                <a:ln w="28575">
                  <a:solidFill>
                    <a:prstClr val="white"/>
                  </a:solidFill>
                </a:ln>
                <a:solidFill>
                  <a:srgbClr val="E71C63"/>
                </a:solidFill>
                <a:effectLst/>
                <a:uLnTx/>
                <a:uFillTx/>
                <a:latin typeface="UTM Cookies" panose="02040603050506020204" pitchFamily="18" charset="0"/>
                <a:ea typeface="汉仪乐喵体W" panose="00020600040101010101" pitchFamily="18" charset="-122"/>
                <a:cs typeface="+mn-cs"/>
              </a:rPr>
              <a:t>Cùng</a:t>
            </a:r>
            <a:r>
              <a:rPr kumimoji="0" lang="en-US" altLang="zh-CN" sz="5400" b="1" i="0" u="none" strike="noStrike" kern="1200" cap="none" spc="0" normalizeH="0" baseline="0" noProof="0" dirty="0">
                <a:ln w="28575">
                  <a:solidFill>
                    <a:prstClr val="white"/>
                  </a:solidFill>
                </a:ln>
                <a:solidFill>
                  <a:srgbClr val="E71C63"/>
                </a:solidFill>
                <a:effectLst/>
                <a:uLnTx/>
                <a:uFillTx/>
                <a:latin typeface="UTM Cookies" panose="02040603050506020204" pitchFamily="18" charset="0"/>
                <a:ea typeface="汉仪乐喵体W" panose="00020600040101010101" pitchFamily="18" charset="-122"/>
                <a:cs typeface="+mn-cs"/>
              </a:rPr>
              <a:t> chia </a:t>
            </a:r>
            <a:r>
              <a:rPr kumimoji="0" lang="en-US" altLang="zh-CN" sz="5400" b="1" i="0" u="none" strike="noStrike" kern="1200" cap="none" spc="0" normalizeH="0" baseline="0" noProof="0" dirty="0" err="1">
                <a:ln w="28575">
                  <a:solidFill>
                    <a:prstClr val="white"/>
                  </a:solidFill>
                </a:ln>
                <a:solidFill>
                  <a:srgbClr val="E71C63"/>
                </a:solidFill>
                <a:effectLst/>
                <a:uLnTx/>
                <a:uFillTx/>
                <a:latin typeface="UTM Cookies" panose="02040603050506020204" pitchFamily="18" charset="0"/>
                <a:ea typeface="汉仪乐喵体W" panose="00020600040101010101" pitchFamily="18" charset="-122"/>
                <a:cs typeface="+mn-cs"/>
              </a:rPr>
              <a:t>sẻ</a:t>
            </a:r>
            <a:endParaRPr kumimoji="0" lang="zh-CN" altLang="en-US" sz="5400" b="1" i="0" u="none" strike="noStrike" kern="1200" cap="none" spc="0" normalizeH="0" baseline="0" noProof="0" dirty="0">
              <a:ln w="28575">
                <a:solidFill>
                  <a:prstClr val="white"/>
                </a:solidFill>
              </a:ln>
              <a:solidFill>
                <a:srgbClr val="E71C63"/>
              </a:solidFill>
              <a:effectLst/>
              <a:uLnTx/>
              <a:uFillTx/>
              <a:latin typeface="UTM Cookies" panose="02040603050506020204" pitchFamily="18" charset="0"/>
              <a:ea typeface="汉仪乐喵体W" panose="00020600040101010101" pitchFamily="18"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53" presetClass="entr" presetSubtype="16"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5" y="0"/>
            <a:ext cx="12192002" cy="6858000"/>
          </a:xfrm>
          <a:prstGeom prst="rect">
            <a:avLst/>
          </a:prstGeom>
        </p:spPr>
      </p:pic>
      <p:sp>
        <p:nvSpPr>
          <p:cNvPr id="4" name="Rectangle: Rounded Corners 3"/>
          <p:cNvSpPr/>
          <p:nvPr/>
        </p:nvSpPr>
        <p:spPr>
          <a:xfrm>
            <a:off x="290705" y="263491"/>
            <a:ext cx="11588817" cy="6331017"/>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18" name="TextBox 17"/>
          <p:cNvSpPr txBox="1"/>
          <p:nvPr/>
        </p:nvSpPr>
        <p:spPr>
          <a:xfrm>
            <a:off x="704642" y="504905"/>
            <a:ext cx="1080404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a:ln>
                  <a:noFill/>
                </a:ln>
                <a:solidFill>
                  <a:srgbClr val="0070C0"/>
                </a:solidFill>
                <a:effectLst/>
                <a:uLnTx/>
                <a:uFillTx/>
                <a:latin typeface="Arial" panose="020B0604020202020204"/>
                <a:ea typeface="Microsoft YaHei" panose="020B0503020204020204" charset="-122"/>
                <a:cs typeface="+mn-cs"/>
              </a:rPr>
              <a:t>d. Trưng</a:t>
            </a:r>
            <a:r>
              <a:rPr kumimoji="0" lang="en-US" sz="3200" b="0" i="0" u="none" strike="noStrike" kern="0" cap="none" spc="0" normalizeH="0" noProof="0">
                <a:ln>
                  <a:noFill/>
                </a:ln>
                <a:solidFill>
                  <a:srgbClr val="0070C0"/>
                </a:solidFill>
                <a:effectLst/>
                <a:uLnTx/>
                <a:uFillTx/>
                <a:latin typeface="Arial" panose="020B0604020202020204"/>
                <a:ea typeface="Microsoft YaHei" panose="020B0503020204020204" charset="-122"/>
                <a:cs typeface="+mn-cs"/>
              </a:rPr>
              <a:t> bày và đánh giá sản phẩm theo các tiêu chí sau :</a:t>
            </a:r>
            <a:endParaRPr kumimoji="0" lang="en-US" sz="3200" b="0" i="0" u="none" strike="noStrike" kern="0" cap="none" spc="0" normalizeH="0" baseline="0" noProof="0">
              <a:ln>
                <a:noFill/>
              </a:ln>
              <a:solidFill>
                <a:srgbClr val="0070C0"/>
              </a:solidFill>
              <a:effectLst/>
              <a:uLnTx/>
              <a:uFillTx/>
              <a:latin typeface="Calibri" panose="020F0502020204030204"/>
              <a:ea typeface="Microsoft YaHei" panose="020B0503020204020204" charset="-122"/>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036" y="1331094"/>
            <a:ext cx="10034847" cy="499992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5" y="0"/>
            <a:ext cx="12192002" cy="6858000"/>
          </a:xfrm>
          <a:prstGeom prst="rect">
            <a:avLst/>
          </a:prstGeom>
        </p:spPr>
      </p:pic>
      <p:sp>
        <p:nvSpPr>
          <p:cNvPr id="4" name="Rectangle: Rounded Corners 3"/>
          <p:cNvSpPr/>
          <p:nvPr/>
        </p:nvSpPr>
        <p:spPr>
          <a:xfrm>
            <a:off x="301591" y="263491"/>
            <a:ext cx="11588817" cy="6331017"/>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5" t="3842" r="17792" b="11814"/>
          <a:stretch>
            <a:fillRect/>
          </a:stretch>
        </p:blipFill>
        <p:spPr>
          <a:xfrm>
            <a:off x="8031840" y="979715"/>
            <a:ext cx="3234873" cy="51054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315" y="695381"/>
            <a:ext cx="7652656" cy="3255195"/>
          </a:xfrm>
          <a:prstGeom prst="rect">
            <a:avLst/>
          </a:prstGeom>
        </p:spPr>
      </p:pic>
      <p:sp>
        <p:nvSpPr>
          <p:cNvPr id="9" name="TextBox 8"/>
          <p:cNvSpPr txBox="1"/>
          <p:nvPr/>
        </p:nvSpPr>
        <p:spPr>
          <a:xfrm>
            <a:off x="1078490" y="1395404"/>
            <a:ext cx="7150306" cy="2246769"/>
          </a:xfrm>
          <a:prstGeom prst="rect">
            <a:avLst/>
          </a:prstGeom>
          <a:noFill/>
        </p:spPr>
        <p:txBody>
          <a:bodyPr wrap="square" rtlCol="0">
            <a:spAutoFit/>
          </a:bodyPr>
          <a:lstStyle/>
          <a:p>
            <a:r>
              <a:rPr lang="en-US" sz="2800"/>
              <a:t>- Sau khi trồng cây, cần đặt chậu cây vào nơi có bóng râm đến khi cây ra rễ hoặc chồi.</a:t>
            </a:r>
            <a:endParaRPr lang="en-US" sz="2800"/>
          </a:p>
          <a:p>
            <a:endParaRPr lang="en-US" sz="2800"/>
          </a:p>
          <a:p>
            <a:r>
              <a:rPr lang="en-US" sz="2800"/>
              <a:t>- Đảm bảo an toàn lao động và vệ sinh khu vực thực hành khi trồng hoa.</a:t>
            </a:r>
            <a:endParaRPr lang="en-US" sz="28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1000"/>
                                        <p:tgtEl>
                                          <p:spTgt spid="9">
                                            <p:txEl>
                                              <p:pRg st="0" end="0"/>
                                            </p:txEl>
                                          </p:spTgt>
                                        </p:tgtEl>
                                      </p:cBhvr>
                                    </p:animEffect>
                                    <p:anim calcmode="lin" valueType="num">
                                      <p:cBhvr>
                                        <p:cTn id="1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0"/>
                                        <p:tgtEl>
                                          <p:spTgt spid="9">
                                            <p:txEl>
                                              <p:pRg st="2" end="2"/>
                                            </p:txEl>
                                          </p:spTgt>
                                        </p:tgtEl>
                                      </p:cBhvr>
                                    </p:animEffect>
                                    <p:anim calcmode="lin" valueType="num">
                                      <p:cBhvr>
                                        <p:cTn id="2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p:cNvPicPr>
            <a:picLocks noChangeAspect="1"/>
          </p:cNvPicPr>
          <p:nvPr/>
        </p:nvPicPr>
        <p:blipFill rotWithShape="1">
          <a:blip r:embed="rId1">
            <a:extLst>
              <a:ext uri="{96DAC541-7B7A-43D3-8B79-37D633B846F1}">
                <asvg:svgBlip xmlns:asvg="http://schemas.microsoft.com/office/drawing/2016/SVG/main" r:embed="rId2"/>
              </a:ext>
            </a:extLst>
          </a:blip>
          <a:srcRect l="1091" t="29953" r="17860" b="4322"/>
          <a:stretch>
            <a:fillRect/>
          </a:stretch>
        </p:blipFill>
        <p:spPr>
          <a:xfrm>
            <a:off x="-132080" y="0"/>
            <a:ext cx="12425680" cy="6858000"/>
          </a:xfrm>
          <a:prstGeom prst="rect">
            <a:avLst/>
          </a:prstGeom>
        </p:spPr>
      </p:pic>
      <p:pic>
        <p:nvPicPr>
          <p:cNvPr id="16" name="Picture 15"/>
          <p:cNvPicPr>
            <a:picLocks noChangeAspect="1"/>
          </p:cNvPicPr>
          <p:nvPr/>
        </p:nvPicPr>
        <p:blipFill>
          <a:blip r:embed="rId3"/>
          <a:stretch>
            <a:fillRect/>
          </a:stretch>
        </p:blipFill>
        <p:spPr>
          <a:xfrm>
            <a:off x="6159271" y="6193057"/>
            <a:ext cx="6220968" cy="658049"/>
          </a:xfrm>
          <a:prstGeom prst="rect">
            <a:avLst/>
          </a:prstGeom>
        </p:spPr>
      </p:pic>
      <p:pic>
        <p:nvPicPr>
          <p:cNvPr id="17" name="Picture 16"/>
          <p:cNvPicPr>
            <a:picLocks noChangeAspect="1"/>
          </p:cNvPicPr>
          <p:nvPr/>
        </p:nvPicPr>
        <p:blipFill>
          <a:blip r:embed="rId3"/>
          <a:stretch>
            <a:fillRect/>
          </a:stretch>
        </p:blipFill>
        <p:spPr>
          <a:xfrm>
            <a:off x="-61697" y="6203087"/>
            <a:ext cx="6220968" cy="658049"/>
          </a:xfrm>
          <a:prstGeom prst="rect">
            <a:avLst/>
          </a:prstGeom>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95623" y="977886"/>
            <a:ext cx="93185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w="38100">
                  <a:solidFill>
                    <a:srgbClr val="FFFCED"/>
                  </a:solidFill>
                  <a:prstDash val="solid"/>
                </a:ln>
                <a:solidFill>
                  <a:srgbClr val="FD646F"/>
                </a:solidFill>
                <a:effectLst/>
                <a:uLnTx/>
                <a:uFillTx/>
                <a:latin typeface="UTM Cookies" panose="02040603050506020204" pitchFamily="18" charset="0"/>
                <a:ea typeface="+mn-ea"/>
                <a:cs typeface="+mn-cs"/>
              </a:rPr>
              <a:t>LUYỆN TẬP</a:t>
            </a:r>
            <a:endParaRPr kumimoji="0" lang="vi-VN" sz="6600" b="1" i="0" u="none" strike="noStrike" kern="1200" cap="none" spc="0" normalizeH="0" baseline="0" noProof="0" dirty="0">
              <a:ln w="38100">
                <a:solidFill>
                  <a:srgbClr val="FFFCED"/>
                </a:solidFill>
                <a:prstDash val="solid"/>
              </a:ln>
              <a:solidFill>
                <a:srgbClr val="FD646F"/>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1389" b="91481" l="10000" r="90000">
                        <a14:foregroundMark x1="44143" y1="4167" x2="75000" y2="13148"/>
                        <a14:foregroundMark x1="41286" y1="4444" x2="60714" y2="4444"/>
                        <a14:foregroundMark x1="54714" y1="2315" x2="57571" y2="10185"/>
                        <a14:foregroundMark x1="53714" y1="77500" x2="56143" y2="88333"/>
                        <a14:foregroundMark x1="52286" y1="77963" x2="48714" y2="91574"/>
                        <a14:foregroundMark x1="42000" y1="91574" x2="54000" y2="91574"/>
                        <a14:foregroundMark x1="42000" y1="90185" x2="49143" y2="90648"/>
                        <a14:foregroundMark x1="38429" y1="5370" x2="46286" y2="4444"/>
                        <a14:foregroundMark x1="45571" y1="2130" x2="51571" y2="1389"/>
                      </a14:backgroundRemoval>
                    </a14:imgEffect>
                  </a14:imgLayer>
                </a14:imgProps>
              </a:ext>
              <a:ext uri="{28A0092B-C50C-407E-A947-70E740481C1C}">
                <a14:useLocalDpi xmlns:a14="http://schemas.microsoft.com/office/drawing/2010/main" val="0"/>
              </a:ext>
            </a:extLst>
          </a:blip>
          <a:stretch>
            <a:fillRect/>
          </a:stretch>
        </p:blipFill>
        <p:spPr>
          <a:xfrm>
            <a:off x="-87258" y="2277862"/>
            <a:ext cx="3104357" cy="4789580"/>
          </a:xfrm>
          <a:prstGeom prst="rect">
            <a:avLst/>
          </a:prstGeom>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2500" b="91019" l="10000" r="90000">
                        <a14:foregroundMark x1="38429" y1="6019" x2="51143" y2="8981"/>
                        <a14:foregroundMark x1="43714" y1="2500" x2="43714" y2="2500"/>
                        <a14:foregroundMark x1="76714" y1="24815" x2="76714" y2="26204"/>
                        <a14:foregroundMark x1="73571" y1="25093" x2="76000" y2="26852"/>
                        <a14:foregroundMark x1="20286" y1="29907" x2="28429" y2="30833"/>
                        <a14:foregroundMark x1="42286" y1="91019" x2="54000" y2="91019"/>
                        <a14:foregroundMark x1="43000" y1="55370" x2="49714" y2="56759"/>
                      </a14:backgroundRemoval>
                    </a14:imgEffect>
                  </a14:imgLayer>
                </a14:imgProps>
              </a:ext>
              <a:ext uri="{28A0092B-C50C-407E-A947-70E740481C1C}">
                <a14:useLocalDpi xmlns:a14="http://schemas.microsoft.com/office/drawing/2010/main" val="0"/>
              </a:ext>
            </a:extLst>
          </a:blip>
          <a:stretch>
            <a:fillRect/>
          </a:stretch>
        </p:blipFill>
        <p:spPr>
          <a:xfrm>
            <a:off x="2792716" y="3110767"/>
            <a:ext cx="2516619" cy="3882783"/>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389" b="91481" l="10000" r="90000">
                        <a14:foregroundMark x1="44143" y1="4167" x2="75000" y2="13148"/>
                        <a14:foregroundMark x1="41286" y1="4444" x2="60714" y2="4444"/>
                        <a14:foregroundMark x1="54714" y1="2315" x2="57571" y2="10185"/>
                        <a14:foregroundMark x1="53714" y1="77500" x2="56143" y2="88333"/>
                        <a14:foregroundMark x1="52286" y1="77963" x2="48714" y2="91574"/>
                        <a14:foregroundMark x1="42000" y1="91574" x2="54000" y2="91574"/>
                        <a14:foregroundMark x1="42000" y1="90185" x2="49143" y2="90648"/>
                        <a14:foregroundMark x1="38429" y1="5370" x2="46286" y2="4444"/>
                        <a14:foregroundMark x1="45571" y1="2130" x2="51571" y2="1389"/>
                      </a14:backgroundRemoval>
                    </a14:imgEffect>
                  </a14:imgLayer>
                </a14:imgProps>
              </a:ext>
              <a:ext uri="{28A0092B-C50C-407E-A947-70E740481C1C}">
                <a14:useLocalDpi xmlns:a14="http://schemas.microsoft.com/office/drawing/2010/main" val="0"/>
              </a:ext>
            </a:extLst>
          </a:blip>
          <a:stretch>
            <a:fillRect/>
          </a:stretch>
        </p:blipFill>
        <p:spPr>
          <a:xfrm>
            <a:off x="9128945" y="2277862"/>
            <a:ext cx="3104357" cy="4789580"/>
          </a:xfrm>
          <a:prstGeom prst="rect">
            <a:avLst/>
          </a:prstGeom>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7198" y1="64167" x2="47198" y2="64167"/>
                      </a14:backgroundRemoval>
                    </a14:imgEffect>
                  </a14:imgLayer>
                </a14:imgProps>
              </a:ext>
              <a:ext uri="{28A0092B-C50C-407E-A947-70E740481C1C}">
                <a14:useLocalDpi xmlns:a14="http://schemas.microsoft.com/office/drawing/2010/main" val="0"/>
              </a:ext>
            </a:extLst>
          </a:blip>
          <a:stretch>
            <a:fillRect/>
          </a:stretch>
        </p:blipFill>
        <p:spPr>
          <a:xfrm>
            <a:off x="5309335" y="2440826"/>
            <a:ext cx="4550323" cy="52956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5" y="0"/>
            <a:ext cx="12192002" cy="6858000"/>
          </a:xfrm>
          <a:prstGeom prst="rect">
            <a:avLst/>
          </a:prstGeom>
        </p:spPr>
      </p:pic>
      <p:sp>
        <p:nvSpPr>
          <p:cNvPr id="4" name="Rectangle: Rounded Corners 3"/>
          <p:cNvSpPr/>
          <p:nvPr/>
        </p:nvSpPr>
        <p:spPr>
          <a:xfrm>
            <a:off x="301591" y="263491"/>
            <a:ext cx="11588817" cy="6331017"/>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10" name="Rectangle: Diagonal Corners Rounded 9"/>
          <p:cNvSpPr/>
          <p:nvPr/>
        </p:nvSpPr>
        <p:spPr>
          <a:xfrm>
            <a:off x="6464733" y="2223912"/>
            <a:ext cx="3977489" cy="1097936"/>
          </a:xfrm>
          <a:prstGeom prst="round2DiagRect">
            <a:avLst>
              <a:gd name="adj1" fmla="val 0"/>
              <a:gd name="adj2" fmla="val 42424"/>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p:cNvSpPr txBox="1"/>
          <p:nvPr/>
        </p:nvSpPr>
        <p:spPr>
          <a:xfrm>
            <a:off x="6705806" y="2255197"/>
            <a:ext cx="3821509" cy="954107"/>
          </a:xfrm>
          <a:prstGeom prst="rect">
            <a:avLst/>
          </a:prstGeom>
          <a:noFill/>
        </p:spPr>
        <p:txBody>
          <a:bodyPr wrap="square" rtlCol="0">
            <a:spAutoFit/>
          </a:bodyPr>
          <a:lstStyle/>
          <a:p>
            <a:r>
              <a:rPr lang="en-US" sz="2800"/>
              <a:t>b. Chuẩn bị vật liệu, vật dụng và dụng cụ</a:t>
            </a:r>
            <a:endParaRPr lang="en-US" sz="2800"/>
          </a:p>
        </p:txBody>
      </p:sp>
      <p:sp>
        <p:nvSpPr>
          <p:cNvPr id="16" name="Rectangle: Diagonal Corners Rounded 15"/>
          <p:cNvSpPr/>
          <p:nvPr/>
        </p:nvSpPr>
        <p:spPr>
          <a:xfrm>
            <a:off x="1749778" y="2276681"/>
            <a:ext cx="3977489" cy="1097936"/>
          </a:xfrm>
          <a:prstGeom prst="round2DiagRect">
            <a:avLst>
              <a:gd name="adj1" fmla="val 0"/>
              <a:gd name="adj2" fmla="val 42424"/>
            </a:avLst>
          </a:prstGeom>
          <a:solidFill>
            <a:srgbClr val="9CD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2235201" y="2540000"/>
            <a:ext cx="2553590" cy="523220"/>
          </a:xfrm>
          <a:prstGeom prst="rect">
            <a:avLst/>
          </a:prstGeom>
          <a:solidFill>
            <a:srgbClr val="9CDEF6"/>
          </a:solidFill>
        </p:spPr>
        <p:txBody>
          <a:bodyPr wrap="square" rtlCol="0">
            <a:spAutoFit/>
          </a:bodyPr>
          <a:lstStyle/>
          <a:p>
            <a:r>
              <a:rPr lang="en-US" sz="2800"/>
              <a:t>a. Tưới nước</a:t>
            </a:r>
            <a:endParaRPr lang="en-US" sz="2800"/>
          </a:p>
        </p:txBody>
      </p:sp>
      <p:sp>
        <p:nvSpPr>
          <p:cNvPr id="17" name="Rectangle: Diagonal Corners Rounded 16"/>
          <p:cNvSpPr/>
          <p:nvPr/>
        </p:nvSpPr>
        <p:spPr>
          <a:xfrm>
            <a:off x="1814028" y="4123371"/>
            <a:ext cx="3977489" cy="1097936"/>
          </a:xfrm>
          <a:prstGeom prst="round2DiagRect">
            <a:avLst>
              <a:gd name="adj1" fmla="val 0"/>
              <a:gd name="adj2" fmla="val 42424"/>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Box 19"/>
          <p:cNvSpPr txBox="1"/>
          <p:nvPr/>
        </p:nvSpPr>
        <p:spPr>
          <a:xfrm>
            <a:off x="2319333" y="4410729"/>
            <a:ext cx="1972033" cy="523220"/>
          </a:xfrm>
          <a:prstGeom prst="rect">
            <a:avLst/>
          </a:prstGeom>
          <a:solidFill>
            <a:srgbClr val="CCFFCC"/>
          </a:solidFill>
        </p:spPr>
        <p:txBody>
          <a:bodyPr wrap="square" rtlCol="0">
            <a:spAutoFit/>
          </a:bodyPr>
          <a:lstStyle/>
          <a:p>
            <a:r>
              <a:rPr lang="en-US" sz="2800"/>
              <a:t>c. Gieo hạt</a:t>
            </a:r>
            <a:endParaRPr lang="en-US" sz="2800"/>
          </a:p>
        </p:txBody>
      </p:sp>
      <p:sp>
        <p:nvSpPr>
          <p:cNvPr id="21" name="Rectangle: Diagonal Corners Rounded 20"/>
          <p:cNvSpPr/>
          <p:nvPr/>
        </p:nvSpPr>
        <p:spPr>
          <a:xfrm>
            <a:off x="6619093" y="4123370"/>
            <a:ext cx="3977489" cy="1160548"/>
          </a:xfrm>
          <a:prstGeom prst="round2DiagRect">
            <a:avLst>
              <a:gd name="adj1" fmla="val 0"/>
              <a:gd name="adj2" fmla="val 42424"/>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p:cNvSpPr txBox="1"/>
          <p:nvPr/>
        </p:nvSpPr>
        <p:spPr>
          <a:xfrm>
            <a:off x="6705806" y="4442034"/>
            <a:ext cx="4112641" cy="523220"/>
          </a:xfrm>
          <a:prstGeom prst="rect">
            <a:avLst/>
          </a:prstGeom>
          <a:noFill/>
        </p:spPr>
        <p:txBody>
          <a:bodyPr wrap="square" rtlCol="0">
            <a:spAutoFit/>
          </a:bodyPr>
          <a:lstStyle/>
          <a:p>
            <a:r>
              <a:rPr lang="en-US" sz="2800"/>
              <a:t>d. Cho giá thể vào chậu</a:t>
            </a:r>
            <a:endParaRPr lang="en-US" sz="2800"/>
          </a:p>
        </p:txBody>
      </p:sp>
      <p:sp>
        <p:nvSpPr>
          <p:cNvPr id="2" name="TextBox 1"/>
          <p:cNvSpPr txBox="1"/>
          <p:nvPr/>
        </p:nvSpPr>
        <p:spPr>
          <a:xfrm>
            <a:off x="945978" y="510134"/>
            <a:ext cx="10300042" cy="1200329"/>
          </a:xfrm>
          <a:prstGeom prst="rect">
            <a:avLst/>
          </a:prstGeom>
          <a:noFill/>
        </p:spPr>
        <p:txBody>
          <a:bodyPr wrap="square" rtlCol="0">
            <a:spAutoFit/>
          </a:bodyPr>
          <a:lstStyle/>
          <a:p>
            <a:pPr algn="ctr"/>
            <a:r>
              <a:rPr lang="en-US" sz="3600">
                <a:solidFill>
                  <a:srgbClr val="0070C0"/>
                </a:solidFill>
              </a:rPr>
              <a:t>Em hãy sắp xếp các bước gieo hạt trong chậu được mô tả dưới đây theo thứ tự hợp lý</a:t>
            </a:r>
            <a:endParaRPr lang="en-US" sz="3600">
              <a:solidFill>
                <a:srgbClr val="0070C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style.rotation</p:attrName>
                                        </p:attrNameLst>
                                      </p:cBhvr>
                                      <p:tavLst>
                                        <p:tav tm="0">
                                          <p:val>
                                            <p:fltVal val="90"/>
                                          </p:val>
                                        </p:tav>
                                        <p:tav tm="100000">
                                          <p:val>
                                            <p:fltVal val="0"/>
                                          </p:val>
                                        </p:tav>
                                      </p:tavLst>
                                    </p:anim>
                                    <p:animEffect transition="in" filter="fade">
                                      <p:cBhvr>
                                        <p:cTn id="32" dur="1000"/>
                                        <p:tgtEl>
                                          <p:spTgt spid="5"/>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fltVal val="0"/>
                                          </p:val>
                                        </p:tav>
                                        <p:tav tm="100000">
                                          <p:val>
                                            <p:strVal val="#ppt_w"/>
                                          </p:val>
                                        </p:tav>
                                      </p:tavLst>
                                    </p:anim>
                                    <p:anim calcmode="lin" valueType="num">
                                      <p:cBhvr>
                                        <p:cTn id="42" dur="1000" fill="hold"/>
                                        <p:tgtEl>
                                          <p:spTgt spid="20"/>
                                        </p:tgtEl>
                                        <p:attrNameLst>
                                          <p:attrName>ppt_h</p:attrName>
                                        </p:attrNameLst>
                                      </p:cBhvr>
                                      <p:tavLst>
                                        <p:tav tm="0">
                                          <p:val>
                                            <p:fltVal val="0"/>
                                          </p:val>
                                        </p:tav>
                                        <p:tav tm="100000">
                                          <p:val>
                                            <p:strVal val="#ppt_h"/>
                                          </p:val>
                                        </p:tav>
                                      </p:tavLst>
                                    </p:anim>
                                    <p:anim calcmode="lin" valueType="num">
                                      <p:cBhvr>
                                        <p:cTn id="43" dur="1000" fill="hold"/>
                                        <p:tgtEl>
                                          <p:spTgt spid="20"/>
                                        </p:tgtEl>
                                        <p:attrNameLst>
                                          <p:attrName>style.rotation</p:attrName>
                                        </p:attrNameLst>
                                      </p:cBhvr>
                                      <p:tavLst>
                                        <p:tav tm="0">
                                          <p:val>
                                            <p:fltVal val="90"/>
                                          </p:val>
                                        </p:tav>
                                        <p:tav tm="100000">
                                          <p:val>
                                            <p:fltVal val="0"/>
                                          </p:val>
                                        </p:tav>
                                      </p:tavLst>
                                    </p:anim>
                                    <p:animEffect transition="in" filter="fade">
                                      <p:cBhvr>
                                        <p:cTn id="44" dur="1000"/>
                                        <p:tgtEl>
                                          <p:spTgt spid="20"/>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1000" fill="hold"/>
                                        <p:tgtEl>
                                          <p:spTgt spid="21"/>
                                        </p:tgtEl>
                                        <p:attrNameLst>
                                          <p:attrName>ppt_w</p:attrName>
                                        </p:attrNameLst>
                                      </p:cBhvr>
                                      <p:tavLst>
                                        <p:tav tm="0">
                                          <p:val>
                                            <p:fltVal val="0"/>
                                          </p:val>
                                        </p:tav>
                                        <p:tav tm="100000">
                                          <p:val>
                                            <p:strVal val="#ppt_w"/>
                                          </p:val>
                                        </p:tav>
                                      </p:tavLst>
                                    </p:anim>
                                    <p:anim calcmode="lin" valueType="num">
                                      <p:cBhvr>
                                        <p:cTn id="48" dur="1000" fill="hold"/>
                                        <p:tgtEl>
                                          <p:spTgt spid="21"/>
                                        </p:tgtEl>
                                        <p:attrNameLst>
                                          <p:attrName>ppt_h</p:attrName>
                                        </p:attrNameLst>
                                      </p:cBhvr>
                                      <p:tavLst>
                                        <p:tav tm="0">
                                          <p:val>
                                            <p:fltVal val="0"/>
                                          </p:val>
                                        </p:tav>
                                        <p:tav tm="100000">
                                          <p:val>
                                            <p:strVal val="#ppt_h"/>
                                          </p:val>
                                        </p:tav>
                                      </p:tavLst>
                                    </p:anim>
                                    <p:anim calcmode="lin" valueType="num">
                                      <p:cBhvr>
                                        <p:cTn id="49" dur="1000" fill="hold"/>
                                        <p:tgtEl>
                                          <p:spTgt spid="21"/>
                                        </p:tgtEl>
                                        <p:attrNameLst>
                                          <p:attrName>style.rotation</p:attrName>
                                        </p:attrNameLst>
                                      </p:cBhvr>
                                      <p:tavLst>
                                        <p:tav tm="0">
                                          <p:val>
                                            <p:fltVal val="90"/>
                                          </p:val>
                                        </p:tav>
                                        <p:tav tm="100000">
                                          <p:val>
                                            <p:fltVal val="0"/>
                                          </p:val>
                                        </p:tav>
                                      </p:tavLst>
                                    </p:anim>
                                    <p:animEffect transition="in" filter="fade">
                                      <p:cBhvr>
                                        <p:cTn id="50" dur="1000"/>
                                        <p:tgtEl>
                                          <p:spTgt spid="21"/>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1000" fill="hold"/>
                                        <p:tgtEl>
                                          <p:spTgt spid="19"/>
                                        </p:tgtEl>
                                        <p:attrNameLst>
                                          <p:attrName>ppt_w</p:attrName>
                                        </p:attrNameLst>
                                      </p:cBhvr>
                                      <p:tavLst>
                                        <p:tav tm="0">
                                          <p:val>
                                            <p:fltVal val="0"/>
                                          </p:val>
                                        </p:tav>
                                        <p:tav tm="100000">
                                          <p:val>
                                            <p:strVal val="#ppt_w"/>
                                          </p:val>
                                        </p:tav>
                                      </p:tavLst>
                                    </p:anim>
                                    <p:anim calcmode="lin" valueType="num">
                                      <p:cBhvr>
                                        <p:cTn id="54" dur="1000" fill="hold"/>
                                        <p:tgtEl>
                                          <p:spTgt spid="19"/>
                                        </p:tgtEl>
                                        <p:attrNameLst>
                                          <p:attrName>ppt_h</p:attrName>
                                        </p:attrNameLst>
                                      </p:cBhvr>
                                      <p:tavLst>
                                        <p:tav tm="0">
                                          <p:val>
                                            <p:fltVal val="0"/>
                                          </p:val>
                                        </p:tav>
                                        <p:tav tm="100000">
                                          <p:val>
                                            <p:strVal val="#ppt_h"/>
                                          </p:val>
                                        </p:tav>
                                      </p:tavLst>
                                    </p:anim>
                                    <p:anim calcmode="lin" valueType="num">
                                      <p:cBhvr>
                                        <p:cTn id="55" dur="1000" fill="hold"/>
                                        <p:tgtEl>
                                          <p:spTgt spid="19"/>
                                        </p:tgtEl>
                                        <p:attrNameLst>
                                          <p:attrName>style.rotation</p:attrName>
                                        </p:attrNameLst>
                                      </p:cBhvr>
                                      <p:tavLst>
                                        <p:tav tm="0">
                                          <p:val>
                                            <p:fltVal val="90"/>
                                          </p:val>
                                        </p:tav>
                                        <p:tav tm="100000">
                                          <p:val>
                                            <p:fltVal val="0"/>
                                          </p:val>
                                        </p:tav>
                                      </p:tavLst>
                                    </p:anim>
                                    <p:animEffect transition="in" filter="fade">
                                      <p:cBhvr>
                                        <p:cTn id="5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6" grpId="0" animBg="1"/>
      <p:bldP spid="5" grpId="0" animBg="1"/>
      <p:bldP spid="17" grpId="0" animBg="1"/>
      <p:bldP spid="20" grpId="0" animBg="1"/>
      <p:bldP spid="21" grpId="0" animBg="1"/>
      <p:bldP spid="19"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5" y="0"/>
            <a:ext cx="12192002" cy="6858000"/>
          </a:xfrm>
          <a:prstGeom prst="rect">
            <a:avLst/>
          </a:prstGeom>
        </p:spPr>
      </p:pic>
      <p:sp>
        <p:nvSpPr>
          <p:cNvPr id="4" name="Rectangle: Rounded Corners 3"/>
          <p:cNvSpPr/>
          <p:nvPr/>
        </p:nvSpPr>
        <p:spPr>
          <a:xfrm>
            <a:off x="312257" y="263491"/>
            <a:ext cx="11588817" cy="6331017"/>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10" name="Rectangle: Diagonal Corners Rounded 9"/>
          <p:cNvSpPr/>
          <p:nvPr/>
        </p:nvSpPr>
        <p:spPr>
          <a:xfrm>
            <a:off x="2903403" y="1550192"/>
            <a:ext cx="3784016" cy="956268"/>
          </a:xfrm>
          <a:prstGeom prst="round2DiagRect">
            <a:avLst>
              <a:gd name="adj1" fmla="val 0"/>
              <a:gd name="adj2" fmla="val 42424"/>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2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11" name="TextBox 10"/>
          <p:cNvSpPr txBox="1"/>
          <p:nvPr/>
        </p:nvSpPr>
        <p:spPr>
          <a:xfrm>
            <a:off x="3144476" y="1634839"/>
            <a:ext cx="363562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a:ln>
                  <a:noFill/>
                </a:ln>
                <a:solidFill>
                  <a:prstClr val="black"/>
                </a:solidFill>
                <a:effectLst/>
                <a:uLnTx/>
                <a:uFillTx/>
                <a:latin typeface="Arial" panose="020B0604020202020204"/>
                <a:ea typeface="Microsoft YaHei" panose="020B0503020204020204" charset="-122"/>
                <a:cs typeface="+mn-cs"/>
              </a:rPr>
              <a:t>b. Chuẩn bị vật liệu, vật dụng và dụng cụ</a:t>
            </a:r>
            <a:endParaRPr kumimoji="0" lang="en-US" sz="2200" b="0" i="0" u="none" strike="noStrike" kern="1200" cap="none" spc="0" normalizeH="0" baseline="0" noProof="0">
              <a:ln>
                <a:noFill/>
              </a:ln>
              <a:solidFill>
                <a:prstClr val="black"/>
              </a:solidFill>
              <a:effectLst/>
              <a:uLnTx/>
              <a:uFillTx/>
              <a:latin typeface="Arial" panose="020B0604020202020204"/>
              <a:ea typeface="Microsoft YaHei" panose="020B0503020204020204" charset="-122"/>
              <a:cs typeface="+mn-cs"/>
            </a:endParaRPr>
          </a:p>
        </p:txBody>
      </p:sp>
      <p:sp>
        <p:nvSpPr>
          <p:cNvPr id="16" name="Rectangle: Diagonal Corners Rounded 15"/>
          <p:cNvSpPr/>
          <p:nvPr/>
        </p:nvSpPr>
        <p:spPr>
          <a:xfrm>
            <a:off x="5754995" y="5152522"/>
            <a:ext cx="3784016" cy="956268"/>
          </a:xfrm>
          <a:prstGeom prst="round2DiagRect">
            <a:avLst>
              <a:gd name="adj1" fmla="val 0"/>
              <a:gd name="adj2" fmla="val 42424"/>
            </a:avLst>
          </a:prstGeom>
          <a:solidFill>
            <a:srgbClr val="9CD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2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5" name="TextBox 4"/>
          <p:cNvSpPr txBox="1"/>
          <p:nvPr/>
        </p:nvSpPr>
        <p:spPr>
          <a:xfrm>
            <a:off x="6306425" y="5402129"/>
            <a:ext cx="2429378" cy="430887"/>
          </a:xfrm>
          <a:prstGeom prst="rect">
            <a:avLst/>
          </a:prstGeom>
          <a:solidFill>
            <a:srgbClr val="9CDE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a:ln>
                  <a:noFill/>
                </a:ln>
                <a:solidFill>
                  <a:prstClr val="black"/>
                </a:solidFill>
                <a:effectLst/>
                <a:uLnTx/>
                <a:uFillTx/>
                <a:latin typeface="Arial" panose="020B0604020202020204"/>
                <a:ea typeface="Microsoft YaHei" panose="020B0503020204020204" charset="-122"/>
                <a:cs typeface="+mn-cs"/>
              </a:rPr>
              <a:t>a. Tưới nước</a:t>
            </a:r>
            <a:endParaRPr kumimoji="0" lang="en-US" sz="2200" b="0" i="0" u="none" strike="noStrike" kern="1200" cap="none" spc="0" normalizeH="0" baseline="0" noProof="0">
              <a:ln>
                <a:noFill/>
              </a:ln>
              <a:solidFill>
                <a:prstClr val="black"/>
              </a:solidFill>
              <a:effectLst/>
              <a:uLnTx/>
              <a:uFillTx/>
              <a:latin typeface="Arial" panose="020B0604020202020204"/>
              <a:ea typeface="Microsoft YaHei" panose="020B0503020204020204" charset="-122"/>
              <a:cs typeface="+mn-cs"/>
            </a:endParaRPr>
          </a:p>
        </p:txBody>
      </p:sp>
      <p:sp>
        <p:nvSpPr>
          <p:cNvPr id="17" name="Rectangle: Diagonal Corners Rounded 16"/>
          <p:cNvSpPr/>
          <p:nvPr/>
        </p:nvSpPr>
        <p:spPr>
          <a:xfrm>
            <a:off x="4807060" y="3962853"/>
            <a:ext cx="3784016" cy="956268"/>
          </a:xfrm>
          <a:prstGeom prst="round2DiagRect">
            <a:avLst>
              <a:gd name="adj1" fmla="val 0"/>
              <a:gd name="adj2" fmla="val 42424"/>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2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20" name="TextBox 19"/>
          <p:cNvSpPr txBox="1"/>
          <p:nvPr/>
        </p:nvSpPr>
        <p:spPr>
          <a:xfrm>
            <a:off x="5161993" y="4225543"/>
            <a:ext cx="1876109" cy="430887"/>
          </a:xfrm>
          <a:prstGeom prst="rect">
            <a:avLst/>
          </a:prstGeom>
          <a:solidFill>
            <a:srgbClr val="CCFF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a:ln>
                  <a:noFill/>
                </a:ln>
                <a:solidFill>
                  <a:prstClr val="black"/>
                </a:solidFill>
                <a:effectLst/>
                <a:uLnTx/>
                <a:uFillTx/>
                <a:latin typeface="Arial" panose="020B0604020202020204"/>
                <a:ea typeface="Microsoft YaHei" panose="020B0503020204020204" charset="-122"/>
                <a:cs typeface="+mn-cs"/>
              </a:rPr>
              <a:t>c. Gieo hạt</a:t>
            </a:r>
            <a:endParaRPr kumimoji="0" lang="en-US" sz="2200" b="0" i="0" u="none" strike="noStrike" kern="1200" cap="none" spc="0" normalizeH="0" baseline="0" noProof="0">
              <a:ln>
                <a:noFill/>
              </a:ln>
              <a:solidFill>
                <a:prstClr val="black"/>
              </a:solidFill>
              <a:effectLst/>
              <a:uLnTx/>
              <a:uFillTx/>
              <a:latin typeface="Arial" panose="020B0604020202020204"/>
              <a:ea typeface="Microsoft YaHei" panose="020B0503020204020204" charset="-122"/>
              <a:cs typeface="+mn-cs"/>
            </a:endParaRPr>
          </a:p>
        </p:txBody>
      </p:sp>
      <p:sp>
        <p:nvSpPr>
          <p:cNvPr id="21" name="Rectangle: Diagonal Corners Rounded 20"/>
          <p:cNvSpPr/>
          <p:nvPr/>
        </p:nvSpPr>
        <p:spPr>
          <a:xfrm>
            <a:off x="3880815" y="2762111"/>
            <a:ext cx="3784016" cy="1010801"/>
          </a:xfrm>
          <a:prstGeom prst="round2DiagRect">
            <a:avLst>
              <a:gd name="adj1" fmla="val 0"/>
              <a:gd name="adj2" fmla="val 42424"/>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2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19" name="TextBox 18"/>
          <p:cNvSpPr txBox="1"/>
          <p:nvPr/>
        </p:nvSpPr>
        <p:spPr>
          <a:xfrm>
            <a:off x="4117930" y="3017602"/>
            <a:ext cx="39125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a:ln>
                  <a:noFill/>
                </a:ln>
                <a:solidFill>
                  <a:prstClr val="black"/>
                </a:solidFill>
                <a:effectLst/>
                <a:uLnTx/>
                <a:uFillTx/>
                <a:latin typeface="Arial" panose="020B0604020202020204"/>
                <a:ea typeface="Microsoft YaHei" panose="020B0503020204020204" charset="-122"/>
                <a:cs typeface="+mn-cs"/>
              </a:rPr>
              <a:t>d. Cho giá thể vào chậu</a:t>
            </a:r>
            <a:endParaRPr kumimoji="0" lang="en-US" sz="2200" b="0" i="0" u="none" strike="noStrike" kern="1200" cap="none" spc="0" normalizeH="0" baseline="0" noProof="0">
              <a:ln>
                <a:noFill/>
              </a:ln>
              <a:solidFill>
                <a:prstClr val="black"/>
              </a:solidFill>
              <a:effectLst/>
              <a:uLnTx/>
              <a:uFillTx/>
              <a:latin typeface="Arial" panose="020B0604020202020204"/>
              <a:ea typeface="Microsoft YaHei" panose="020B0503020204020204" charset="-122"/>
              <a:cs typeface="+mn-cs"/>
            </a:endParaRPr>
          </a:p>
        </p:txBody>
      </p:sp>
      <p:sp>
        <p:nvSpPr>
          <p:cNvPr id="3" name="Oval 2"/>
          <p:cNvSpPr/>
          <p:nvPr/>
        </p:nvSpPr>
        <p:spPr>
          <a:xfrm>
            <a:off x="1360714" y="1709055"/>
            <a:ext cx="478972" cy="478972"/>
          </a:xfrm>
          <a:prstGeom prst="ellipse">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rPr>
              <a:t>1</a:t>
            </a:r>
            <a:endParaRPr lang="en-US" sz="2400">
              <a:solidFill>
                <a:srgbClr val="FF0000"/>
              </a:solidFill>
            </a:endParaRPr>
          </a:p>
        </p:txBody>
      </p:sp>
      <p:sp>
        <p:nvSpPr>
          <p:cNvPr id="8" name="Arrow: Right 7"/>
          <p:cNvSpPr/>
          <p:nvPr/>
        </p:nvSpPr>
        <p:spPr>
          <a:xfrm>
            <a:off x="1971902" y="1833200"/>
            <a:ext cx="557671" cy="244928"/>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02659" y="2975347"/>
            <a:ext cx="478972" cy="478972"/>
          </a:xfrm>
          <a:prstGeom prst="ellipse">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rPr>
              <a:t>2</a:t>
            </a:r>
            <a:endParaRPr lang="en-US" sz="2400">
              <a:solidFill>
                <a:srgbClr val="FF0000"/>
              </a:solidFill>
            </a:endParaRPr>
          </a:p>
        </p:txBody>
      </p:sp>
      <p:sp>
        <p:nvSpPr>
          <p:cNvPr id="22" name="Arrow: Right 21"/>
          <p:cNvSpPr/>
          <p:nvPr/>
        </p:nvSpPr>
        <p:spPr>
          <a:xfrm>
            <a:off x="3013847" y="3099492"/>
            <a:ext cx="557671" cy="244928"/>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332032" y="4177458"/>
            <a:ext cx="478972" cy="478972"/>
          </a:xfrm>
          <a:prstGeom prst="ellipse">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rPr>
              <a:t>3</a:t>
            </a:r>
            <a:endParaRPr lang="en-US" sz="2400">
              <a:solidFill>
                <a:srgbClr val="FF0000"/>
              </a:solidFill>
            </a:endParaRPr>
          </a:p>
        </p:txBody>
      </p:sp>
      <p:sp>
        <p:nvSpPr>
          <p:cNvPr id="24" name="Arrow: Right 23"/>
          <p:cNvSpPr/>
          <p:nvPr/>
        </p:nvSpPr>
        <p:spPr>
          <a:xfrm>
            <a:off x="3943220" y="4301603"/>
            <a:ext cx="557671" cy="244928"/>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363243" y="5354044"/>
            <a:ext cx="478972" cy="478972"/>
          </a:xfrm>
          <a:prstGeom prst="ellipse">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rPr>
              <a:t>4</a:t>
            </a:r>
            <a:endParaRPr lang="en-US" sz="2400">
              <a:solidFill>
                <a:srgbClr val="FF0000"/>
              </a:solidFill>
            </a:endParaRPr>
          </a:p>
        </p:txBody>
      </p:sp>
      <p:sp>
        <p:nvSpPr>
          <p:cNvPr id="26" name="Arrow: Right 25"/>
          <p:cNvSpPr/>
          <p:nvPr/>
        </p:nvSpPr>
        <p:spPr>
          <a:xfrm>
            <a:off x="4974431" y="5478189"/>
            <a:ext cx="557671" cy="244928"/>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45979" y="327205"/>
            <a:ext cx="10300042" cy="1077218"/>
          </a:xfrm>
          <a:prstGeom prst="rect">
            <a:avLst/>
          </a:prstGeom>
          <a:noFill/>
        </p:spPr>
        <p:txBody>
          <a:bodyPr wrap="square" rtlCol="0">
            <a:spAutoFit/>
          </a:bodyPr>
          <a:lstStyle/>
          <a:p>
            <a:pPr algn="ctr"/>
            <a:r>
              <a:rPr lang="en-US" sz="3200"/>
              <a:t>Em hãy sắp xếp các bước gieo hạt trong chậu được mô tả dưới đây theo thứ tự hợp lý</a:t>
            </a:r>
            <a:endParaRPr lang="en-US" sz="32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1"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31"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 calcmode="lin" valueType="num">
                                      <p:cBhvr>
                                        <p:cTn id="45" dur="1000" fill="hold"/>
                                        <p:tgtEl>
                                          <p:spTgt spid="21"/>
                                        </p:tgtEl>
                                        <p:attrNameLst>
                                          <p:attrName>style.rotation</p:attrName>
                                        </p:attrNameLst>
                                      </p:cBhvr>
                                      <p:tavLst>
                                        <p:tav tm="0">
                                          <p:val>
                                            <p:fltVal val="90"/>
                                          </p:val>
                                        </p:tav>
                                        <p:tav tm="100000">
                                          <p:val>
                                            <p:fltVal val="0"/>
                                          </p:val>
                                        </p:tav>
                                      </p:tavLst>
                                    </p:anim>
                                    <p:animEffect transition="in" filter="fade">
                                      <p:cBhvr>
                                        <p:cTn id="46" dur="1000"/>
                                        <p:tgtEl>
                                          <p:spTgt spid="21"/>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 calcmode="lin" valueType="num">
                                      <p:cBhvr>
                                        <p:cTn id="51" dur="1000" fill="hold"/>
                                        <p:tgtEl>
                                          <p:spTgt spid="19"/>
                                        </p:tgtEl>
                                        <p:attrNameLst>
                                          <p:attrName>style.rotation</p:attrName>
                                        </p:attrNameLst>
                                      </p:cBhvr>
                                      <p:tavLst>
                                        <p:tav tm="0">
                                          <p:val>
                                            <p:fltVal val="90"/>
                                          </p:val>
                                        </p:tav>
                                        <p:tav tm="100000">
                                          <p:val>
                                            <p:fltVal val="0"/>
                                          </p:val>
                                        </p:tav>
                                      </p:tavLst>
                                    </p:anim>
                                    <p:animEffect transition="in" filter="fade">
                                      <p:cBhvr>
                                        <p:cTn id="52" dur="10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1000"/>
                                        <p:tgtEl>
                                          <p:spTgt spid="24"/>
                                        </p:tgtEl>
                                      </p:cBhvr>
                                    </p:animEffect>
                                    <p:anim calcmode="lin" valueType="num">
                                      <p:cBhvr>
                                        <p:cTn id="63" dur="1000" fill="hold"/>
                                        <p:tgtEl>
                                          <p:spTgt spid="24"/>
                                        </p:tgtEl>
                                        <p:attrNameLst>
                                          <p:attrName>ppt_x</p:attrName>
                                        </p:attrNameLst>
                                      </p:cBhvr>
                                      <p:tavLst>
                                        <p:tav tm="0">
                                          <p:val>
                                            <p:strVal val="#ppt_x"/>
                                          </p:val>
                                        </p:tav>
                                        <p:tav tm="100000">
                                          <p:val>
                                            <p:strVal val="#ppt_x"/>
                                          </p:val>
                                        </p:tav>
                                      </p:tavLst>
                                    </p:anim>
                                    <p:anim calcmode="lin" valueType="num">
                                      <p:cBhvr>
                                        <p:cTn id="64" dur="1000" fill="hold"/>
                                        <p:tgtEl>
                                          <p:spTgt spid="24"/>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31" presetClass="entr" presetSubtype="0" fill="hold" grpId="0" nodeType="after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1000" fill="hold"/>
                                        <p:tgtEl>
                                          <p:spTgt spid="17"/>
                                        </p:tgtEl>
                                        <p:attrNameLst>
                                          <p:attrName>ppt_w</p:attrName>
                                        </p:attrNameLst>
                                      </p:cBhvr>
                                      <p:tavLst>
                                        <p:tav tm="0">
                                          <p:val>
                                            <p:fltVal val="0"/>
                                          </p:val>
                                        </p:tav>
                                        <p:tav tm="100000">
                                          <p:val>
                                            <p:strVal val="#ppt_w"/>
                                          </p:val>
                                        </p:tav>
                                      </p:tavLst>
                                    </p:anim>
                                    <p:anim calcmode="lin" valueType="num">
                                      <p:cBhvr>
                                        <p:cTn id="69" dur="1000" fill="hold"/>
                                        <p:tgtEl>
                                          <p:spTgt spid="17"/>
                                        </p:tgtEl>
                                        <p:attrNameLst>
                                          <p:attrName>ppt_h</p:attrName>
                                        </p:attrNameLst>
                                      </p:cBhvr>
                                      <p:tavLst>
                                        <p:tav tm="0">
                                          <p:val>
                                            <p:fltVal val="0"/>
                                          </p:val>
                                        </p:tav>
                                        <p:tav tm="100000">
                                          <p:val>
                                            <p:strVal val="#ppt_h"/>
                                          </p:val>
                                        </p:tav>
                                      </p:tavLst>
                                    </p:anim>
                                    <p:anim calcmode="lin" valueType="num">
                                      <p:cBhvr>
                                        <p:cTn id="70" dur="1000" fill="hold"/>
                                        <p:tgtEl>
                                          <p:spTgt spid="17"/>
                                        </p:tgtEl>
                                        <p:attrNameLst>
                                          <p:attrName>style.rotation</p:attrName>
                                        </p:attrNameLst>
                                      </p:cBhvr>
                                      <p:tavLst>
                                        <p:tav tm="0">
                                          <p:val>
                                            <p:fltVal val="90"/>
                                          </p:val>
                                        </p:tav>
                                        <p:tav tm="100000">
                                          <p:val>
                                            <p:fltVal val="0"/>
                                          </p:val>
                                        </p:tav>
                                      </p:tavLst>
                                    </p:anim>
                                    <p:animEffect transition="in" filter="fade">
                                      <p:cBhvr>
                                        <p:cTn id="71" dur="1000"/>
                                        <p:tgtEl>
                                          <p:spTgt spid="17"/>
                                        </p:tgtEl>
                                      </p:cBhvr>
                                    </p:animEffect>
                                  </p:childTnLst>
                                </p:cTn>
                              </p:par>
                              <p:par>
                                <p:cTn id="72" presetID="31" presetClass="entr" presetSubtype="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1000" fill="hold"/>
                                        <p:tgtEl>
                                          <p:spTgt spid="20"/>
                                        </p:tgtEl>
                                        <p:attrNameLst>
                                          <p:attrName>ppt_w</p:attrName>
                                        </p:attrNameLst>
                                      </p:cBhvr>
                                      <p:tavLst>
                                        <p:tav tm="0">
                                          <p:val>
                                            <p:fltVal val="0"/>
                                          </p:val>
                                        </p:tav>
                                        <p:tav tm="100000">
                                          <p:val>
                                            <p:strVal val="#ppt_w"/>
                                          </p:val>
                                        </p:tav>
                                      </p:tavLst>
                                    </p:anim>
                                    <p:anim calcmode="lin" valueType="num">
                                      <p:cBhvr>
                                        <p:cTn id="75" dur="1000" fill="hold"/>
                                        <p:tgtEl>
                                          <p:spTgt spid="20"/>
                                        </p:tgtEl>
                                        <p:attrNameLst>
                                          <p:attrName>ppt_h</p:attrName>
                                        </p:attrNameLst>
                                      </p:cBhvr>
                                      <p:tavLst>
                                        <p:tav tm="0">
                                          <p:val>
                                            <p:fltVal val="0"/>
                                          </p:val>
                                        </p:tav>
                                        <p:tav tm="100000">
                                          <p:val>
                                            <p:strVal val="#ppt_h"/>
                                          </p:val>
                                        </p:tav>
                                      </p:tavLst>
                                    </p:anim>
                                    <p:anim calcmode="lin" valueType="num">
                                      <p:cBhvr>
                                        <p:cTn id="76" dur="1000" fill="hold"/>
                                        <p:tgtEl>
                                          <p:spTgt spid="20"/>
                                        </p:tgtEl>
                                        <p:attrNameLst>
                                          <p:attrName>style.rotation</p:attrName>
                                        </p:attrNameLst>
                                      </p:cBhvr>
                                      <p:tavLst>
                                        <p:tav tm="0">
                                          <p:val>
                                            <p:fltVal val="90"/>
                                          </p:val>
                                        </p:tav>
                                        <p:tav tm="100000">
                                          <p:val>
                                            <p:fltVal val="0"/>
                                          </p:val>
                                        </p:tav>
                                      </p:tavLst>
                                    </p:anim>
                                    <p:animEffect transition="in" filter="fade">
                                      <p:cBhvr>
                                        <p:cTn id="77" dur="10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1000"/>
                                        <p:tgtEl>
                                          <p:spTgt spid="25"/>
                                        </p:tgtEl>
                                      </p:cBhvr>
                                    </p:animEffect>
                                    <p:anim calcmode="lin" valueType="num">
                                      <p:cBhvr>
                                        <p:cTn id="83" dur="1000" fill="hold"/>
                                        <p:tgtEl>
                                          <p:spTgt spid="25"/>
                                        </p:tgtEl>
                                        <p:attrNameLst>
                                          <p:attrName>ppt_x</p:attrName>
                                        </p:attrNameLst>
                                      </p:cBhvr>
                                      <p:tavLst>
                                        <p:tav tm="0">
                                          <p:val>
                                            <p:strVal val="#ppt_x"/>
                                          </p:val>
                                        </p:tav>
                                        <p:tav tm="100000">
                                          <p:val>
                                            <p:strVal val="#ppt_x"/>
                                          </p:val>
                                        </p:tav>
                                      </p:tavLst>
                                    </p:anim>
                                    <p:anim calcmode="lin" valueType="num">
                                      <p:cBhvr>
                                        <p:cTn id="84" dur="1000" fill="hold"/>
                                        <p:tgtEl>
                                          <p:spTgt spid="25"/>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1000"/>
                                        <p:tgtEl>
                                          <p:spTgt spid="26"/>
                                        </p:tgtEl>
                                      </p:cBhvr>
                                    </p:animEffect>
                                    <p:anim calcmode="lin" valueType="num">
                                      <p:cBhvr>
                                        <p:cTn id="88" dur="1000" fill="hold"/>
                                        <p:tgtEl>
                                          <p:spTgt spid="26"/>
                                        </p:tgtEl>
                                        <p:attrNameLst>
                                          <p:attrName>ppt_x</p:attrName>
                                        </p:attrNameLst>
                                      </p:cBhvr>
                                      <p:tavLst>
                                        <p:tav tm="0">
                                          <p:val>
                                            <p:strVal val="#ppt_x"/>
                                          </p:val>
                                        </p:tav>
                                        <p:tav tm="100000">
                                          <p:val>
                                            <p:strVal val="#ppt_x"/>
                                          </p:val>
                                        </p:tav>
                                      </p:tavLst>
                                    </p:anim>
                                    <p:anim calcmode="lin" valueType="num">
                                      <p:cBhvr>
                                        <p:cTn id="89" dur="1000" fill="hold"/>
                                        <p:tgtEl>
                                          <p:spTgt spid="26"/>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31" presetClass="entr" presetSubtype="0" fill="hold" grpId="0" nodeType="after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p:cTn id="93" dur="1000" fill="hold"/>
                                        <p:tgtEl>
                                          <p:spTgt spid="16"/>
                                        </p:tgtEl>
                                        <p:attrNameLst>
                                          <p:attrName>ppt_w</p:attrName>
                                        </p:attrNameLst>
                                      </p:cBhvr>
                                      <p:tavLst>
                                        <p:tav tm="0">
                                          <p:val>
                                            <p:fltVal val="0"/>
                                          </p:val>
                                        </p:tav>
                                        <p:tav tm="100000">
                                          <p:val>
                                            <p:strVal val="#ppt_w"/>
                                          </p:val>
                                        </p:tav>
                                      </p:tavLst>
                                    </p:anim>
                                    <p:anim calcmode="lin" valueType="num">
                                      <p:cBhvr>
                                        <p:cTn id="94" dur="1000" fill="hold"/>
                                        <p:tgtEl>
                                          <p:spTgt spid="16"/>
                                        </p:tgtEl>
                                        <p:attrNameLst>
                                          <p:attrName>ppt_h</p:attrName>
                                        </p:attrNameLst>
                                      </p:cBhvr>
                                      <p:tavLst>
                                        <p:tav tm="0">
                                          <p:val>
                                            <p:fltVal val="0"/>
                                          </p:val>
                                        </p:tav>
                                        <p:tav tm="100000">
                                          <p:val>
                                            <p:strVal val="#ppt_h"/>
                                          </p:val>
                                        </p:tav>
                                      </p:tavLst>
                                    </p:anim>
                                    <p:anim calcmode="lin" valueType="num">
                                      <p:cBhvr>
                                        <p:cTn id="95" dur="1000" fill="hold"/>
                                        <p:tgtEl>
                                          <p:spTgt spid="16"/>
                                        </p:tgtEl>
                                        <p:attrNameLst>
                                          <p:attrName>style.rotation</p:attrName>
                                        </p:attrNameLst>
                                      </p:cBhvr>
                                      <p:tavLst>
                                        <p:tav tm="0">
                                          <p:val>
                                            <p:fltVal val="90"/>
                                          </p:val>
                                        </p:tav>
                                        <p:tav tm="100000">
                                          <p:val>
                                            <p:fltVal val="0"/>
                                          </p:val>
                                        </p:tav>
                                      </p:tavLst>
                                    </p:anim>
                                    <p:animEffect transition="in" filter="fade">
                                      <p:cBhvr>
                                        <p:cTn id="96" dur="1000"/>
                                        <p:tgtEl>
                                          <p:spTgt spid="16"/>
                                        </p:tgtEl>
                                      </p:cBhvr>
                                    </p:animEffect>
                                  </p:childTnLst>
                                </p:cTn>
                              </p:par>
                              <p:par>
                                <p:cTn id="97" presetID="31" presetClass="entr" presetSubtype="0" fill="hold" grpId="0" nodeType="withEffect">
                                  <p:stCondLst>
                                    <p:cond delay="0"/>
                                  </p:stCondLst>
                                  <p:childTnLst>
                                    <p:set>
                                      <p:cBhvr>
                                        <p:cTn id="98" dur="1" fill="hold">
                                          <p:stCondLst>
                                            <p:cond delay="0"/>
                                          </p:stCondLst>
                                        </p:cTn>
                                        <p:tgtEl>
                                          <p:spTgt spid="5"/>
                                        </p:tgtEl>
                                        <p:attrNameLst>
                                          <p:attrName>style.visibility</p:attrName>
                                        </p:attrNameLst>
                                      </p:cBhvr>
                                      <p:to>
                                        <p:strVal val="visible"/>
                                      </p:to>
                                    </p:set>
                                    <p:anim calcmode="lin" valueType="num">
                                      <p:cBhvr>
                                        <p:cTn id="99" dur="1000" fill="hold"/>
                                        <p:tgtEl>
                                          <p:spTgt spid="5"/>
                                        </p:tgtEl>
                                        <p:attrNameLst>
                                          <p:attrName>ppt_w</p:attrName>
                                        </p:attrNameLst>
                                      </p:cBhvr>
                                      <p:tavLst>
                                        <p:tav tm="0">
                                          <p:val>
                                            <p:fltVal val="0"/>
                                          </p:val>
                                        </p:tav>
                                        <p:tav tm="100000">
                                          <p:val>
                                            <p:strVal val="#ppt_w"/>
                                          </p:val>
                                        </p:tav>
                                      </p:tavLst>
                                    </p:anim>
                                    <p:anim calcmode="lin" valueType="num">
                                      <p:cBhvr>
                                        <p:cTn id="100" dur="1000" fill="hold"/>
                                        <p:tgtEl>
                                          <p:spTgt spid="5"/>
                                        </p:tgtEl>
                                        <p:attrNameLst>
                                          <p:attrName>ppt_h</p:attrName>
                                        </p:attrNameLst>
                                      </p:cBhvr>
                                      <p:tavLst>
                                        <p:tav tm="0">
                                          <p:val>
                                            <p:fltVal val="0"/>
                                          </p:val>
                                        </p:tav>
                                        <p:tav tm="100000">
                                          <p:val>
                                            <p:strVal val="#ppt_h"/>
                                          </p:val>
                                        </p:tav>
                                      </p:tavLst>
                                    </p:anim>
                                    <p:anim calcmode="lin" valueType="num">
                                      <p:cBhvr>
                                        <p:cTn id="101" dur="1000" fill="hold"/>
                                        <p:tgtEl>
                                          <p:spTgt spid="5"/>
                                        </p:tgtEl>
                                        <p:attrNameLst>
                                          <p:attrName>style.rotation</p:attrName>
                                        </p:attrNameLst>
                                      </p:cBhvr>
                                      <p:tavLst>
                                        <p:tav tm="0">
                                          <p:val>
                                            <p:fltVal val="90"/>
                                          </p:val>
                                        </p:tav>
                                        <p:tav tm="100000">
                                          <p:val>
                                            <p:fltVal val="0"/>
                                          </p:val>
                                        </p:tav>
                                      </p:tavLst>
                                    </p:anim>
                                    <p:animEffect transition="in" filter="fade">
                                      <p:cBhvr>
                                        <p:cTn id="10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6" grpId="0" animBg="1"/>
      <p:bldP spid="5" grpId="0" animBg="1"/>
      <p:bldP spid="17" grpId="0" animBg="1"/>
      <p:bldP spid="20" grpId="0" animBg="1"/>
      <p:bldP spid="21" grpId="0" animBg="1"/>
      <p:bldP spid="19" grpId="0"/>
      <p:bldP spid="3" grpId="0" animBg="1"/>
      <p:bldP spid="8" grpId="0" animBg="1"/>
      <p:bldP spid="18" grpId="0" animBg="1"/>
      <p:bldP spid="22" grpId="0" animBg="1"/>
      <p:bldP spid="23" grpId="0" animBg="1"/>
      <p:bldP spid="24" grpId="0" animBg="1"/>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484" y="2807460"/>
            <a:ext cx="3999737" cy="3999737"/>
          </a:xfrm>
          <a:prstGeom prst="rect">
            <a:avLst/>
          </a:prstGeom>
          <a:ln>
            <a:noFill/>
          </a:ln>
        </p:spPr>
      </p:pic>
      <p:pic>
        <p:nvPicPr>
          <p:cNvPr id="7" name="581c6ee138d9f">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6"/>
          <a:srcRect l="13548" t="19986" r="55968" b="17188"/>
          <a:stretch>
            <a:fillRect/>
          </a:stretch>
        </p:blipFill>
        <p:spPr>
          <a:xfrm>
            <a:off x="9790235" y="4159002"/>
            <a:ext cx="2401765" cy="2782997"/>
          </a:xfrm>
          <a:prstGeom prst="rect">
            <a:avLst/>
          </a:prstGeom>
        </p:spPr>
      </p:pic>
      <p:pic>
        <p:nvPicPr>
          <p:cNvPr id="9" name="Picture 8">
            <a:hlinkClick r:id="" action="ppaction://hlinkshowjump?jump=nextslid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43144" y="4857559"/>
            <a:ext cx="1495945" cy="566994"/>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689681" y="2726274"/>
            <a:ext cx="1476972" cy="1476972"/>
          </a:xfrm>
          <a:prstGeom prst="rect">
            <a:avLst/>
          </a:prstGeom>
        </p:spPr>
      </p:pic>
      <p:sp>
        <p:nvSpPr>
          <p:cNvPr id="10" name="Rectangle 9"/>
          <p:cNvSpPr/>
          <p:nvPr/>
        </p:nvSpPr>
        <p:spPr>
          <a:xfrm>
            <a:off x="617846" y="1685427"/>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THỢ SĂN HẠT DẺ</a:t>
            </a:r>
            <a:endPar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63" presetClass="path" presetSubtype="0" accel="50000" decel="50000" fill="hold" nodeType="afterEffect">
                                  <p:stCondLst>
                                    <p:cond delay="0"/>
                                  </p:stCondLst>
                                  <p:childTnLst>
                                    <p:animMotion origin="layout" path="M -0.34766 -0.00579 L 0.83268 -0.01065 " pathEditMode="relative" rAng="0" ptsTypes="AA">
                                      <p:cBhvr>
                                        <p:cTn id="9" dur="2000" fill="hold"/>
                                        <p:tgtEl>
                                          <p:spTgt spid="8"/>
                                        </p:tgtEl>
                                        <p:attrNameLst>
                                          <p:attrName>ppt_x</p:attrName>
                                          <p:attrName>ppt_y</p:attrName>
                                        </p:attrNameLst>
                                      </p:cBhvr>
                                      <p:rCtr x="59010" y="-255"/>
                                    </p:animMotion>
                                  </p:childTnLst>
                                </p:cTn>
                              </p:par>
                            </p:childTnLst>
                          </p:cTn>
                        </p:par>
                        <p:par>
                          <p:cTn id="10" fill="hold">
                            <p:stCondLst>
                              <p:cond delay="2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10"/>
                                        </p:tgtEl>
                                        <p:attrNameLst>
                                          <p:attrName>style.visibility</p:attrName>
                                        </p:attrNameLst>
                                      </p:cBhvr>
                                      <p:to>
                                        <p:strVal val="visible"/>
                                      </p:to>
                                    </p:set>
                                    <p:anim by="(-#ppt_w*2)" calcmode="lin" valueType="num">
                                      <p:cBhvr rctx="PPT">
                                        <p:cTn id="13" dur="250" autoRev="1" fill="hold">
                                          <p:stCondLst>
                                            <p:cond delay="0"/>
                                          </p:stCondLst>
                                        </p:cTn>
                                        <p:tgtEl>
                                          <p:spTgt spid="10"/>
                                        </p:tgtEl>
                                        <p:attrNameLst>
                                          <p:attrName>ppt_w</p:attrName>
                                        </p:attrNameLst>
                                      </p:cBhvr>
                                    </p:anim>
                                    <p:anim by="(#ppt_w*0.50)" calcmode="lin" valueType="num">
                                      <p:cBhvr>
                                        <p:cTn id="14" dur="250" decel="50000" autoRev="1" fill="hold">
                                          <p:stCondLst>
                                            <p:cond delay="0"/>
                                          </p:stCondLst>
                                        </p:cTn>
                                        <p:tgtEl>
                                          <p:spTgt spid="10"/>
                                        </p:tgtEl>
                                        <p:attrNameLst>
                                          <p:attrName>ppt_x</p:attrName>
                                        </p:attrNameLst>
                                      </p:cBhvr>
                                    </p:anim>
                                    <p:anim from="(-#ppt_h/2)" to="(#ppt_y)" calcmode="lin" valueType="num">
                                      <p:cBhvr>
                                        <p:cTn id="15" dur="500" fill="hold">
                                          <p:stCondLst>
                                            <p:cond delay="0"/>
                                          </p:stCondLst>
                                        </p:cTn>
                                        <p:tgtEl>
                                          <p:spTgt spid="10"/>
                                        </p:tgtEl>
                                        <p:attrNameLst>
                                          <p:attrName>ppt_y</p:attrName>
                                        </p:attrNameLst>
                                      </p:cBhvr>
                                    </p:anim>
                                    <p:animRot by="21600000">
                                      <p:cBhvr>
                                        <p:cTn id="16" dur="500" fill="hold">
                                          <p:stCondLst>
                                            <p:cond delay="0"/>
                                          </p:stCondLst>
                                        </p:cTn>
                                        <p:tgtEl>
                                          <p:spTgt spid="10"/>
                                        </p:tgtEl>
                                        <p:attrNameLst>
                                          <p:attrName>r</p:attrName>
                                        </p:attrNameLst>
                                      </p:cBhvr>
                                    </p:animRot>
                                  </p:childTnLst>
                                </p:cTn>
                              </p:par>
                            </p:childTnLst>
                          </p:cTn>
                        </p:par>
                        <p:par>
                          <p:cTn id="17" fill="hold">
                            <p:stCondLst>
                              <p:cond delay="3151"/>
                            </p:stCondLst>
                            <p:childTnLst>
                              <p:par>
                                <p:cTn id="18" presetID="32" presetClass="emph" presetSubtype="0" repeatCount="indefinite" fill="hold" grpId="1" nodeType="afterEffect">
                                  <p:stCondLst>
                                    <p:cond delay="0"/>
                                  </p:stCondLst>
                                  <p:iterate type="lt">
                                    <p:tmPct val="0"/>
                                  </p:iterate>
                                  <p:childTnLst>
                                    <p:animRot by="120000">
                                      <p:cBhvr>
                                        <p:cTn id="19" dur="75" fill="hold">
                                          <p:stCondLst>
                                            <p:cond delay="0"/>
                                          </p:stCondLst>
                                        </p:cTn>
                                        <p:tgtEl>
                                          <p:spTgt spid="10"/>
                                        </p:tgtEl>
                                        <p:attrNameLst>
                                          <p:attrName>r</p:attrName>
                                        </p:attrNameLst>
                                      </p:cBhvr>
                                    </p:animRot>
                                    <p:animRot by="-240000">
                                      <p:cBhvr>
                                        <p:cTn id="20" dur="150" fill="hold">
                                          <p:stCondLst>
                                            <p:cond delay="150"/>
                                          </p:stCondLst>
                                        </p:cTn>
                                        <p:tgtEl>
                                          <p:spTgt spid="10"/>
                                        </p:tgtEl>
                                        <p:attrNameLst>
                                          <p:attrName>r</p:attrName>
                                        </p:attrNameLst>
                                      </p:cBhvr>
                                    </p:animRot>
                                    <p:animRot by="240000">
                                      <p:cBhvr>
                                        <p:cTn id="21" dur="150" fill="hold">
                                          <p:stCondLst>
                                            <p:cond delay="300"/>
                                          </p:stCondLst>
                                        </p:cTn>
                                        <p:tgtEl>
                                          <p:spTgt spid="10"/>
                                        </p:tgtEl>
                                        <p:attrNameLst>
                                          <p:attrName>r</p:attrName>
                                        </p:attrNameLst>
                                      </p:cBhvr>
                                    </p:animRot>
                                    <p:animRot by="-240000">
                                      <p:cBhvr>
                                        <p:cTn id="22" dur="150" fill="hold">
                                          <p:stCondLst>
                                            <p:cond delay="450"/>
                                          </p:stCondLst>
                                        </p:cTn>
                                        <p:tgtEl>
                                          <p:spTgt spid="10"/>
                                        </p:tgtEl>
                                        <p:attrNameLst>
                                          <p:attrName>r</p:attrName>
                                        </p:attrNameLst>
                                      </p:cBhvr>
                                    </p:animRot>
                                    <p:animRot by="120000">
                                      <p:cBhvr>
                                        <p:cTn id="23" dur="150" fill="hold">
                                          <p:stCondLst>
                                            <p:cond delay="600"/>
                                          </p:stCondLst>
                                        </p:cTn>
                                        <p:tgtEl>
                                          <p:spTgt spid="10"/>
                                        </p:tgtEl>
                                        <p:attrNameLst>
                                          <p:attrName>r</p:attrName>
                                        </p:attrNameLst>
                                      </p:cBhvr>
                                    </p:animRot>
                                  </p:childTnLst>
                                </p:cTn>
                              </p:par>
                            </p:childTnLst>
                          </p:cTn>
                        </p:par>
                        <p:par>
                          <p:cTn id="24" fill="hold">
                            <p:stCondLst>
                              <p:cond delay="3901"/>
                            </p:stCondLst>
                            <p:childTnLst>
                              <p:par>
                                <p:cTn id="25" presetID="32" presetClass="emph" presetSubtype="0" repeatCount="indefinite" fill="hold" nodeType="afterEffect">
                                  <p:stCondLst>
                                    <p:cond delay="0"/>
                                  </p:stCondLst>
                                  <p:childTnLst>
                                    <p:animRot by="120000">
                                      <p:cBhvr>
                                        <p:cTn id="26" dur="100" fill="hold">
                                          <p:stCondLst>
                                            <p:cond delay="0"/>
                                          </p:stCondLst>
                                        </p:cTn>
                                        <p:tgtEl>
                                          <p:spTgt spid="19"/>
                                        </p:tgtEl>
                                        <p:attrNameLst>
                                          <p:attrName>r</p:attrName>
                                        </p:attrNameLst>
                                      </p:cBhvr>
                                    </p:animRot>
                                    <p:animRot by="-240000">
                                      <p:cBhvr>
                                        <p:cTn id="27" dur="200" fill="hold">
                                          <p:stCondLst>
                                            <p:cond delay="200"/>
                                          </p:stCondLst>
                                        </p:cTn>
                                        <p:tgtEl>
                                          <p:spTgt spid="19"/>
                                        </p:tgtEl>
                                        <p:attrNameLst>
                                          <p:attrName>r</p:attrName>
                                        </p:attrNameLst>
                                      </p:cBhvr>
                                    </p:animRot>
                                    <p:animRot by="240000">
                                      <p:cBhvr>
                                        <p:cTn id="28" dur="200" fill="hold">
                                          <p:stCondLst>
                                            <p:cond delay="400"/>
                                          </p:stCondLst>
                                        </p:cTn>
                                        <p:tgtEl>
                                          <p:spTgt spid="19"/>
                                        </p:tgtEl>
                                        <p:attrNameLst>
                                          <p:attrName>r</p:attrName>
                                        </p:attrNameLst>
                                      </p:cBhvr>
                                    </p:animRot>
                                    <p:animRot by="-240000">
                                      <p:cBhvr>
                                        <p:cTn id="29" dur="200" fill="hold">
                                          <p:stCondLst>
                                            <p:cond delay="600"/>
                                          </p:stCondLst>
                                        </p:cTn>
                                        <p:tgtEl>
                                          <p:spTgt spid="19"/>
                                        </p:tgtEl>
                                        <p:attrNameLst>
                                          <p:attrName>r</p:attrName>
                                        </p:attrNameLst>
                                      </p:cBhvr>
                                    </p:animRot>
                                    <p:animRot by="120000">
                                      <p:cBhvr>
                                        <p:cTn id="30" dur="200" fill="hold">
                                          <p:stCondLst>
                                            <p:cond delay="800"/>
                                          </p:stCondLst>
                                        </p:cTn>
                                        <p:tgtEl>
                                          <p:spTgt spid="19"/>
                                        </p:tgtEl>
                                        <p:attrNameLst>
                                          <p:attrName>r</p:attrName>
                                        </p:attrNameLst>
                                      </p:cBhvr>
                                    </p:animRot>
                                  </p:childTnLst>
                                </p:cTn>
                              </p:par>
                            </p:childTnLst>
                          </p:cTn>
                        </p:par>
                        <p:par>
                          <p:cTn id="31" fill="hold">
                            <p:stCondLst>
                              <p:cond delay="4901"/>
                            </p:stCondLst>
                            <p:childTnLst>
                              <p:par>
                                <p:cTn id="32" presetID="30"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800" decel="100000"/>
                                        <p:tgtEl>
                                          <p:spTgt spid="9"/>
                                        </p:tgtEl>
                                      </p:cBhvr>
                                    </p:animEffect>
                                    <p:anim calcmode="lin" valueType="num">
                                      <p:cBhvr>
                                        <p:cTn id="35" dur="800" decel="100000" fill="hold"/>
                                        <p:tgtEl>
                                          <p:spTgt spid="9"/>
                                        </p:tgtEl>
                                        <p:attrNameLst>
                                          <p:attrName>style.rotation</p:attrName>
                                        </p:attrNameLst>
                                      </p:cBhvr>
                                      <p:tavLst>
                                        <p:tav tm="0">
                                          <p:val>
                                            <p:fltVal val="-90"/>
                                          </p:val>
                                        </p:tav>
                                        <p:tav tm="100000">
                                          <p:val>
                                            <p:fltVal val="0"/>
                                          </p:val>
                                        </p:tav>
                                      </p:tavLst>
                                    </p:anim>
                                    <p:anim calcmode="lin" valueType="num">
                                      <p:cBhvr>
                                        <p:cTn id="36" dur="800" decel="100000" fill="hold"/>
                                        <p:tgtEl>
                                          <p:spTgt spid="9"/>
                                        </p:tgtEl>
                                        <p:attrNameLst>
                                          <p:attrName>ppt_x</p:attrName>
                                        </p:attrNameLst>
                                      </p:cBhvr>
                                      <p:tavLst>
                                        <p:tav tm="0">
                                          <p:val>
                                            <p:strVal val="#ppt_x+0.4"/>
                                          </p:val>
                                        </p:tav>
                                        <p:tav tm="100000">
                                          <p:val>
                                            <p:strVal val="#ppt_x-0.05"/>
                                          </p:val>
                                        </p:tav>
                                      </p:tavLst>
                                    </p:anim>
                                    <p:anim calcmode="lin" valueType="num">
                                      <p:cBhvr>
                                        <p:cTn id="37" dur="800" decel="100000" fill="hold"/>
                                        <p:tgtEl>
                                          <p:spTgt spid="9"/>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40" fill="hold">
                            <p:stCondLst>
                              <p:cond delay="5901"/>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9"/>
                                        </p:tgtEl>
                                        <p:attrNameLst>
                                          <p:attrName>r</p:attrName>
                                        </p:attrNameLst>
                                      </p:cBhvr>
                                    </p:animRot>
                                    <p:animRot by="-240000">
                                      <p:cBhvr>
                                        <p:cTn id="43" dur="200" fill="hold">
                                          <p:stCondLst>
                                            <p:cond delay="200"/>
                                          </p:stCondLst>
                                        </p:cTn>
                                        <p:tgtEl>
                                          <p:spTgt spid="9"/>
                                        </p:tgtEl>
                                        <p:attrNameLst>
                                          <p:attrName>r</p:attrName>
                                        </p:attrNameLst>
                                      </p:cBhvr>
                                    </p:animRot>
                                    <p:animRot by="240000">
                                      <p:cBhvr>
                                        <p:cTn id="44" dur="200" fill="hold">
                                          <p:stCondLst>
                                            <p:cond delay="400"/>
                                          </p:stCondLst>
                                        </p:cTn>
                                        <p:tgtEl>
                                          <p:spTgt spid="9"/>
                                        </p:tgtEl>
                                        <p:attrNameLst>
                                          <p:attrName>r</p:attrName>
                                        </p:attrNameLst>
                                      </p:cBhvr>
                                    </p:animRot>
                                    <p:animRot by="-240000">
                                      <p:cBhvr>
                                        <p:cTn id="45" dur="200" fill="hold">
                                          <p:stCondLst>
                                            <p:cond delay="600"/>
                                          </p:stCondLst>
                                        </p:cTn>
                                        <p:tgtEl>
                                          <p:spTgt spid="9"/>
                                        </p:tgtEl>
                                        <p:attrNameLst>
                                          <p:attrName>r</p:attrName>
                                        </p:attrNameLst>
                                      </p:cBhvr>
                                    </p:animRot>
                                    <p:animRot by="120000">
                                      <p:cBhvr>
                                        <p:cTn id="46" dur="200" fill="hold">
                                          <p:stCondLst>
                                            <p:cond delay="800"/>
                                          </p:stCondLst>
                                        </p:cTn>
                                        <p:tgtEl>
                                          <p:spTgt spid="9"/>
                                        </p:tgtEl>
                                        <p:attrNameLst>
                                          <p:attrName>r</p:attrName>
                                        </p:attrNameLst>
                                      </p:cBhvr>
                                    </p:animRot>
                                  </p:childTnLst>
                                </p:cTn>
                              </p:par>
                            </p:childTnLst>
                          </p:cTn>
                        </p:par>
                        <p:par>
                          <p:cTn id="47" fill="hold">
                            <p:stCondLst>
                              <p:cond delay="6901"/>
                            </p:stCondLst>
                            <p:childTnLst>
                              <p:par>
                                <p:cTn id="48" presetID="10" presetClass="entr" presetSubtype="0"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1" fill="hold" display="0">
                  <p:stCondLst>
                    <p:cond delay="indefinite"/>
                  </p:stCondLst>
                  <p:endCondLst>
                    <p:cond evt="onStopAudio" delay="0">
                      <p:tgtEl>
                        <p:sldTgt/>
                      </p:tgtEl>
                    </p:cond>
                  </p:endCondLst>
                </p:cTn>
                <p:tgtEl>
                  <p:spTgt spid="7"/>
                </p:tgtEl>
              </p:cMediaNode>
            </p:audio>
            <p:seq concurrent="1" nextAc="seek">
              <p:cTn id="52" restart="whenNotActive" fill="hold" evtFilter="cancelBubble" nodeType="interactiveSeq">
                <p:stCondLst>
                  <p:cond evt="onClick" delay="0">
                    <p:tgtEl>
                      <p:spTgt spid="9"/>
                    </p:tgtEl>
                  </p:cond>
                </p:stCondLst>
                <p:endSync evt="end" delay="0">
                  <p:rtn val="all"/>
                </p:endSync>
                <p:childTnLst>
                  <p:par>
                    <p:cTn id="53" fill="hold">
                      <p:stCondLst>
                        <p:cond delay="0"/>
                      </p:stCondLst>
                      <p:childTnLst>
                        <p:par>
                          <p:cTn id="54" fill="hold">
                            <p:stCondLst>
                              <p:cond delay="0"/>
                            </p:stCondLst>
                            <p:childTnLst>
                              <p:par>
                                <p:cTn id="55" presetID="3" presetClass="mediacall" presetSubtype="0" fill="hold" nodeType="afterEffect">
                                  <p:stCondLst>
                                    <p:cond delay="0"/>
                                  </p:stCondLst>
                                  <p:childTnLst>
                                    <p:cmd type="call" cmd="stop">
                                      <p:cBhvr>
                                        <p:cTn id="56" dur="1" fill="hold"/>
                                        <p:tgtEl>
                                          <p:spTgt spid="7"/>
                                        </p:tgtEl>
                                      </p:cBhvr>
                                    </p:cmd>
                                  </p:childTnLst>
                                  <p:subTnLst>
                                    <p:audio>
                                      <p:cMediaNode>
                                        <p:cTn display="0" masterRel="sameClick">
                                          <p:stCondLst>
                                            <p:cond evt="begin" delay="0">
                                              <p:tn val="55"/>
                                            </p:cond>
                                          </p:stCondLst>
                                          <p:endCondLst>
                                            <p:cond evt="onStopAudio" delay="0">
                                              <p:tgtEl>
                                                <p:sldTgt/>
                                              </p:tgtEl>
                                            </p:cond>
                                          </p:endCondLst>
                                        </p:cTn>
                                        <p:tgtEl>
                                          <p:sndTgt r:embed="rId9" name="click.wav"/>
                                        </p:tgtEl>
                                      </p:cMediaNode>
                                    </p:audio>
                                  </p:subTnLst>
                                </p:cTn>
                              </p:par>
                            </p:childTnLst>
                          </p:cTn>
                        </p:par>
                      </p:childTnLst>
                    </p:cTn>
                  </p:par>
                </p:childTnLst>
              </p:cTn>
              <p:nextCondLst>
                <p:cond evt="onClick" delay="0">
                  <p:tgtEl>
                    <p:spTgt spid="9"/>
                  </p:tgtEl>
                </p:cond>
              </p:nextCondLst>
            </p:seq>
          </p:childTnLst>
        </p:cTn>
      </p:par>
    </p:tnLst>
    <p:bldLst>
      <p:bldP spid="10" grpId="0"/>
      <p:bldP spid="10"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5" y="0"/>
            <a:ext cx="12192002" cy="6858000"/>
          </a:xfrm>
          <a:prstGeom prst="rect">
            <a:avLst/>
          </a:prstGeom>
        </p:spPr>
      </p:pic>
      <p:sp>
        <p:nvSpPr>
          <p:cNvPr id="4" name="Rectangle: Rounded Corners 3"/>
          <p:cNvSpPr/>
          <p:nvPr/>
        </p:nvSpPr>
        <p:spPr>
          <a:xfrm>
            <a:off x="301590" y="263491"/>
            <a:ext cx="11588817" cy="6331017"/>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2" name="TextBox 1"/>
          <p:cNvSpPr txBox="1"/>
          <p:nvPr/>
        </p:nvSpPr>
        <p:spPr>
          <a:xfrm>
            <a:off x="1682294" y="511634"/>
            <a:ext cx="851157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effectLst/>
                <a:uLnTx/>
                <a:uFillTx/>
                <a:latin typeface="Arial" panose="020B0604020202020204"/>
                <a:ea typeface="Microsoft YaHei" panose="020B0503020204020204" charset="-122"/>
                <a:cs typeface="+mn-cs"/>
              </a:rPr>
              <a:t>Em hãy sắp xếp các hình</a:t>
            </a:r>
            <a:r>
              <a:rPr kumimoji="0" lang="en-US" sz="2800" b="0" i="0" u="none" strike="noStrike" kern="1200" cap="none" spc="0" normalizeH="0" noProof="0">
                <a:ln>
                  <a:noFill/>
                </a:ln>
                <a:effectLst/>
                <a:uLnTx/>
                <a:uFillTx/>
                <a:latin typeface="Arial" panose="020B0604020202020204"/>
                <a:ea typeface="Microsoft YaHei" panose="020B0503020204020204" charset="-122"/>
                <a:cs typeface="+mn-cs"/>
              </a:rPr>
              <a:t> theo đúng số thứ tự và gọi tên các</a:t>
            </a:r>
            <a:r>
              <a:rPr kumimoji="0" lang="en-US" sz="2800" b="0" i="0" u="none" strike="noStrike" kern="1200" cap="none" spc="0" normalizeH="0" baseline="0" noProof="0">
                <a:ln>
                  <a:noFill/>
                </a:ln>
                <a:effectLst/>
                <a:uLnTx/>
                <a:uFillTx/>
                <a:latin typeface="Arial" panose="020B0604020202020204"/>
                <a:ea typeface="Microsoft YaHei" panose="020B0503020204020204" charset="-122"/>
                <a:cs typeface="+mn-cs"/>
              </a:rPr>
              <a:t> bước trồng</a:t>
            </a:r>
            <a:r>
              <a:rPr kumimoji="0" lang="en-US" sz="2800" b="0" i="0" u="none" strike="noStrike" kern="1200" cap="none" spc="0" normalizeH="0" noProof="0">
                <a:ln>
                  <a:noFill/>
                </a:ln>
                <a:effectLst/>
                <a:uLnTx/>
                <a:uFillTx/>
                <a:latin typeface="Arial" panose="020B0604020202020204"/>
                <a:ea typeface="Microsoft YaHei" panose="020B0503020204020204" charset="-122"/>
                <a:cs typeface="+mn-cs"/>
              </a:rPr>
              <a:t> hoa </a:t>
            </a:r>
            <a:r>
              <a:rPr kumimoji="0" lang="en-US" sz="2800" b="0" i="0" u="none" strike="noStrike" kern="1200" cap="none" spc="0" normalizeH="0" baseline="0" noProof="0">
                <a:ln>
                  <a:noFill/>
                </a:ln>
                <a:effectLst/>
                <a:uLnTx/>
                <a:uFillTx/>
                <a:latin typeface="Arial" panose="020B0604020202020204"/>
                <a:ea typeface="Microsoft YaHei" panose="020B0503020204020204" charset="-122"/>
                <a:cs typeface="+mn-cs"/>
              </a:rPr>
              <a:t>trong chậu</a:t>
            </a:r>
            <a:endParaRPr kumimoji="0" lang="en-US" sz="2800" b="0" i="0" u="none" strike="noStrike" kern="1200" cap="none" spc="0" normalizeH="0" baseline="0" noProof="0">
              <a:ln>
                <a:noFill/>
              </a:ln>
              <a:effectLst/>
              <a:uLnTx/>
              <a:uFillTx/>
              <a:latin typeface="Arial" panose="020B0604020202020204"/>
              <a:ea typeface="Microsoft YaHei" panose="020B0503020204020204" charset="-122"/>
              <a:cs typeface="+mn-cs"/>
            </a:endParaRPr>
          </a:p>
        </p:txBody>
      </p:sp>
      <p:pic>
        <p:nvPicPr>
          <p:cNvPr id="8" name="Picture 7"/>
          <p:cNvPicPr>
            <a:picLocks noChangeAspect="1"/>
          </p:cNvPicPr>
          <p:nvPr/>
        </p:nvPicPr>
        <p:blipFill rotWithShape="1">
          <a:blip r:embed="rId3"/>
          <a:srcRect l="2940" t="51876" r="55201" b="2074"/>
          <a:stretch>
            <a:fillRect/>
          </a:stretch>
        </p:blipFill>
        <p:spPr>
          <a:xfrm>
            <a:off x="2811758" y="4074811"/>
            <a:ext cx="2732314" cy="2111137"/>
          </a:xfrm>
          <a:prstGeom prst="rect">
            <a:avLst/>
          </a:prstGeom>
        </p:spPr>
      </p:pic>
      <p:pic>
        <p:nvPicPr>
          <p:cNvPr id="18" name="Picture 17"/>
          <p:cNvPicPr>
            <a:picLocks noChangeAspect="1"/>
          </p:cNvPicPr>
          <p:nvPr/>
        </p:nvPicPr>
        <p:blipFill rotWithShape="1">
          <a:blip r:embed="rId3"/>
          <a:srcRect l="58527" t="51433" r="1125"/>
          <a:stretch>
            <a:fillRect/>
          </a:stretch>
        </p:blipFill>
        <p:spPr>
          <a:xfrm>
            <a:off x="6321849" y="4074811"/>
            <a:ext cx="2732314" cy="2310001"/>
          </a:xfrm>
          <a:prstGeom prst="rect">
            <a:avLst/>
          </a:prstGeom>
        </p:spPr>
      </p:pic>
      <p:pic>
        <p:nvPicPr>
          <p:cNvPr id="22" name="Picture 21"/>
          <p:cNvPicPr>
            <a:picLocks noChangeAspect="1"/>
          </p:cNvPicPr>
          <p:nvPr/>
        </p:nvPicPr>
        <p:blipFill rotWithShape="1">
          <a:blip r:embed="rId3"/>
          <a:srcRect l="59341" t="6523" b="48125"/>
          <a:stretch>
            <a:fillRect/>
          </a:stretch>
        </p:blipFill>
        <p:spPr>
          <a:xfrm>
            <a:off x="6321849" y="1555114"/>
            <a:ext cx="2653938" cy="2079172"/>
          </a:xfrm>
          <a:prstGeom prst="rect">
            <a:avLst/>
          </a:prstGeom>
        </p:spPr>
      </p:pic>
      <p:pic>
        <p:nvPicPr>
          <p:cNvPr id="23" name="Picture 22"/>
          <p:cNvPicPr>
            <a:picLocks noChangeAspect="1"/>
          </p:cNvPicPr>
          <p:nvPr/>
        </p:nvPicPr>
        <p:blipFill rotWithShape="1">
          <a:blip r:embed="rId3"/>
          <a:srcRect l="2705" t="5872" r="56652" b="48077"/>
          <a:stretch>
            <a:fillRect/>
          </a:stretch>
        </p:blipFill>
        <p:spPr>
          <a:xfrm>
            <a:off x="2811758" y="1555114"/>
            <a:ext cx="2652871" cy="211113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1000" fill="hold"/>
                                        <p:tgtEl>
                                          <p:spTgt spid="23"/>
                                        </p:tgtEl>
                                        <p:attrNameLst>
                                          <p:attrName>ppt_w</p:attrName>
                                        </p:attrNameLst>
                                      </p:cBhvr>
                                      <p:tavLst>
                                        <p:tav tm="0">
                                          <p:val>
                                            <p:fltVal val="0"/>
                                          </p:val>
                                        </p:tav>
                                        <p:tav tm="100000">
                                          <p:val>
                                            <p:strVal val="#ppt_w"/>
                                          </p:val>
                                        </p:tav>
                                      </p:tavLst>
                                    </p:anim>
                                    <p:anim calcmode="lin" valueType="num">
                                      <p:cBhvr>
                                        <p:cTn id="12" dur="1000" fill="hold"/>
                                        <p:tgtEl>
                                          <p:spTgt spid="23"/>
                                        </p:tgtEl>
                                        <p:attrNameLst>
                                          <p:attrName>ppt_h</p:attrName>
                                        </p:attrNameLst>
                                      </p:cBhvr>
                                      <p:tavLst>
                                        <p:tav tm="0">
                                          <p:val>
                                            <p:fltVal val="0"/>
                                          </p:val>
                                        </p:tav>
                                        <p:tav tm="100000">
                                          <p:val>
                                            <p:strVal val="#ppt_h"/>
                                          </p:val>
                                        </p:tav>
                                      </p:tavLst>
                                    </p:anim>
                                    <p:anim calcmode="lin" valueType="num">
                                      <p:cBhvr>
                                        <p:cTn id="13" dur="1000" fill="hold"/>
                                        <p:tgtEl>
                                          <p:spTgt spid="23"/>
                                        </p:tgtEl>
                                        <p:attrNameLst>
                                          <p:attrName>style.rotation</p:attrName>
                                        </p:attrNameLst>
                                      </p:cBhvr>
                                      <p:tavLst>
                                        <p:tav tm="0">
                                          <p:val>
                                            <p:fltVal val="90"/>
                                          </p:val>
                                        </p:tav>
                                        <p:tav tm="100000">
                                          <p:val>
                                            <p:fltVal val="0"/>
                                          </p:val>
                                        </p:tav>
                                      </p:tavLst>
                                    </p:anim>
                                    <p:animEffect transition="in" filter="fade">
                                      <p:cBhvr>
                                        <p:cTn id="14" dur="1000"/>
                                        <p:tgtEl>
                                          <p:spTgt spid="2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style.rotation</p:attrName>
                                        </p:attrNameLst>
                                      </p:cBhvr>
                                      <p:tavLst>
                                        <p:tav tm="0">
                                          <p:val>
                                            <p:fltVal val="90"/>
                                          </p:val>
                                        </p:tav>
                                        <p:tav tm="100000">
                                          <p:val>
                                            <p:fltVal val="0"/>
                                          </p:val>
                                        </p:tav>
                                      </p:tavLst>
                                    </p:anim>
                                    <p:animEffect transition="in" filter="fade">
                                      <p:cBhvr>
                                        <p:cTn id="26" dur="1000"/>
                                        <p:tgtEl>
                                          <p:spTgt spid="18"/>
                                        </p:tgtEl>
                                      </p:cBhvr>
                                    </p:animEffect>
                                  </p:childTnLst>
                                </p:cTn>
                              </p:par>
                              <p:par>
                                <p:cTn id="27" presetID="3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fltVal val="0"/>
                                          </p:val>
                                        </p:tav>
                                        <p:tav tm="100000">
                                          <p:val>
                                            <p:strVal val="#ppt_w"/>
                                          </p:val>
                                        </p:tav>
                                      </p:tavLst>
                                    </p:anim>
                                    <p:anim calcmode="lin" valueType="num">
                                      <p:cBhvr>
                                        <p:cTn id="30" dur="1000" fill="hold"/>
                                        <p:tgtEl>
                                          <p:spTgt spid="22"/>
                                        </p:tgtEl>
                                        <p:attrNameLst>
                                          <p:attrName>ppt_h</p:attrName>
                                        </p:attrNameLst>
                                      </p:cBhvr>
                                      <p:tavLst>
                                        <p:tav tm="0">
                                          <p:val>
                                            <p:fltVal val="0"/>
                                          </p:val>
                                        </p:tav>
                                        <p:tav tm="100000">
                                          <p:val>
                                            <p:strVal val="#ppt_h"/>
                                          </p:val>
                                        </p:tav>
                                      </p:tavLst>
                                    </p:anim>
                                    <p:anim calcmode="lin" valueType="num">
                                      <p:cBhvr>
                                        <p:cTn id="31" dur="1000" fill="hold"/>
                                        <p:tgtEl>
                                          <p:spTgt spid="22"/>
                                        </p:tgtEl>
                                        <p:attrNameLst>
                                          <p:attrName>style.rotation</p:attrName>
                                        </p:attrNameLst>
                                      </p:cBhvr>
                                      <p:tavLst>
                                        <p:tav tm="0">
                                          <p:val>
                                            <p:fltVal val="90"/>
                                          </p:val>
                                        </p:tav>
                                        <p:tav tm="100000">
                                          <p:val>
                                            <p:fltVal val="0"/>
                                          </p:val>
                                        </p:tav>
                                      </p:tavLst>
                                    </p:anim>
                                    <p:animEffect transition="in" filter="fade">
                                      <p:cBhvr>
                                        <p:cTn id="3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5" y="0"/>
            <a:ext cx="12192002" cy="6858000"/>
          </a:xfrm>
          <a:prstGeom prst="rect">
            <a:avLst/>
          </a:prstGeom>
        </p:spPr>
      </p:pic>
      <p:sp>
        <p:nvSpPr>
          <p:cNvPr id="4" name="Rectangle: Rounded Corners 3"/>
          <p:cNvSpPr/>
          <p:nvPr/>
        </p:nvSpPr>
        <p:spPr>
          <a:xfrm>
            <a:off x="301591" y="284729"/>
            <a:ext cx="11588817" cy="6331017"/>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pic>
        <p:nvPicPr>
          <p:cNvPr id="8" name="Picture 7"/>
          <p:cNvPicPr>
            <a:picLocks noChangeAspect="1"/>
          </p:cNvPicPr>
          <p:nvPr/>
        </p:nvPicPr>
        <p:blipFill rotWithShape="1">
          <a:blip r:embed="rId3"/>
          <a:srcRect l="2940" t="51876" r="55201" b="2074"/>
          <a:stretch>
            <a:fillRect/>
          </a:stretch>
        </p:blipFill>
        <p:spPr>
          <a:xfrm>
            <a:off x="7927056" y="3746145"/>
            <a:ext cx="2732314" cy="2111137"/>
          </a:xfrm>
          <a:prstGeom prst="rect">
            <a:avLst/>
          </a:prstGeom>
        </p:spPr>
      </p:pic>
      <p:pic>
        <p:nvPicPr>
          <p:cNvPr id="18" name="Picture 17"/>
          <p:cNvPicPr>
            <a:picLocks noChangeAspect="1"/>
          </p:cNvPicPr>
          <p:nvPr/>
        </p:nvPicPr>
        <p:blipFill rotWithShape="1">
          <a:blip r:embed="rId3"/>
          <a:srcRect l="58527" t="51433" r="1125"/>
          <a:stretch>
            <a:fillRect/>
          </a:stretch>
        </p:blipFill>
        <p:spPr>
          <a:xfrm>
            <a:off x="7663142" y="711509"/>
            <a:ext cx="2732314" cy="2310001"/>
          </a:xfrm>
          <a:prstGeom prst="rect">
            <a:avLst/>
          </a:prstGeom>
        </p:spPr>
      </p:pic>
      <p:pic>
        <p:nvPicPr>
          <p:cNvPr id="22" name="Picture 21"/>
          <p:cNvPicPr>
            <a:picLocks noChangeAspect="1"/>
          </p:cNvPicPr>
          <p:nvPr/>
        </p:nvPicPr>
        <p:blipFill rotWithShape="1">
          <a:blip r:embed="rId3"/>
          <a:srcRect l="59341" t="6523" b="48125"/>
          <a:stretch>
            <a:fillRect/>
          </a:stretch>
        </p:blipFill>
        <p:spPr>
          <a:xfrm>
            <a:off x="2029674" y="1062222"/>
            <a:ext cx="2653938" cy="2079172"/>
          </a:xfrm>
          <a:prstGeom prst="rect">
            <a:avLst/>
          </a:prstGeom>
        </p:spPr>
      </p:pic>
      <p:pic>
        <p:nvPicPr>
          <p:cNvPr id="23" name="Picture 22"/>
          <p:cNvPicPr>
            <a:picLocks noChangeAspect="1"/>
          </p:cNvPicPr>
          <p:nvPr/>
        </p:nvPicPr>
        <p:blipFill rotWithShape="1">
          <a:blip r:embed="rId3"/>
          <a:srcRect l="2705" t="5872" r="56652" b="48077"/>
          <a:stretch>
            <a:fillRect/>
          </a:stretch>
        </p:blipFill>
        <p:spPr>
          <a:xfrm>
            <a:off x="2030741" y="3852507"/>
            <a:ext cx="2652871" cy="2111137"/>
          </a:xfrm>
          <a:prstGeom prst="rect">
            <a:avLst/>
          </a:prstGeom>
        </p:spPr>
      </p:pic>
      <p:sp>
        <p:nvSpPr>
          <p:cNvPr id="9" name="TextBox 8"/>
          <p:cNvSpPr txBox="1"/>
          <p:nvPr/>
        </p:nvSpPr>
        <p:spPr>
          <a:xfrm>
            <a:off x="569362" y="3021510"/>
            <a:ext cx="5870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FF0000"/>
                </a:solidFill>
                <a:effectLst/>
                <a:uLnTx/>
                <a:uFillTx/>
                <a:latin typeface="Arial" panose="020B0604020202020204"/>
                <a:ea typeface="Microsoft YaHei" panose="020B0503020204020204" charset="-122"/>
                <a:cs typeface="+mn-cs"/>
              </a:rPr>
              <a:t>Bước</a:t>
            </a:r>
            <a:r>
              <a:rPr kumimoji="0" lang="en-US" sz="2400" b="0" i="0" u="none" strike="noStrike" kern="1200" cap="none" spc="0" normalizeH="0" noProof="0">
                <a:ln>
                  <a:noFill/>
                </a:ln>
                <a:solidFill>
                  <a:srgbClr val="FF0000"/>
                </a:solidFill>
                <a:effectLst/>
                <a:uLnTx/>
                <a:uFillTx/>
                <a:latin typeface="Arial" panose="020B0604020202020204"/>
                <a:ea typeface="Microsoft YaHei" panose="020B0503020204020204" charset="-122"/>
                <a:cs typeface="+mn-cs"/>
              </a:rPr>
              <a:t> 1 : Chuẩn bị vật liệu, vật dụng và dụng cụ</a:t>
            </a:r>
            <a:endParaRPr kumimoji="0" lang="en-US" sz="2400" b="0" i="0" u="none" strike="noStrike" kern="1200" cap="none" spc="0" normalizeH="0" baseline="0" noProof="0">
              <a:ln>
                <a:noFill/>
              </a:ln>
              <a:solidFill>
                <a:srgbClr val="FF0000"/>
              </a:solidFill>
              <a:effectLst/>
              <a:uLnTx/>
              <a:uFillTx/>
              <a:latin typeface="Arial" panose="020B0604020202020204"/>
              <a:ea typeface="Microsoft YaHei" panose="020B0503020204020204" charset="-122"/>
              <a:cs typeface="+mn-cs"/>
            </a:endParaRPr>
          </a:p>
        </p:txBody>
      </p:sp>
      <p:sp>
        <p:nvSpPr>
          <p:cNvPr id="10" name="TextBox 9"/>
          <p:cNvSpPr txBox="1"/>
          <p:nvPr/>
        </p:nvSpPr>
        <p:spPr>
          <a:xfrm>
            <a:off x="7236802" y="3051162"/>
            <a:ext cx="68451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FF0000"/>
                </a:solidFill>
                <a:effectLst/>
                <a:uLnTx/>
                <a:uFillTx/>
                <a:latin typeface="Arial" panose="020B0604020202020204"/>
                <a:ea typeface="Microsoft YaHei" panose="020B0503020204020204" charset="-122"/>
                <a:cs typeface="+mn-cs"/>
              </a:rPr>
              <a:t>Bước</a:t>
            </a:r>
            <a:r>
              <a:rPr kumimoji="0" lang="en-US" sz="2400" b="0" i="0" u="none" strike="noStrike" kern="1200" cap="none" spc="0" normalizeH="0" noProof="0">
                <a:ln>
                  <a:noFill/>
                </a:ln>
                <a:solidFill>
                  <a:srgbClr val="FF0000"/>
                </a:solidFill>
                <a:effectLst/>
                <a:uLnTx/>
                <a:uFillTx/>
                <a:latin typeface="Arial" panose="020B0604020202020204"/>
                <a:ea typeface="Microsoft YaHei" panose="020B0503020204020204" charset="-122"/>
                <a:cs typeface="+mn-cs"/>
              </a:rPr>
              <a:t> 2 : Cho giá thể vào chậu</a:t>
            </a:r>
            <a:endParaRPr kumimoji="0" lang="en-US" sz="2400" b="0" i="0" u="none" strike="noStrike" kern="1200" cap="none" spc="0" normalizeH="0" baseline="0" noProof="0">
              <a:ln>
                <a:noFill/>
              </a:ln>
              <a:solidFill>
                <a:srgbClr val="FF0000"/>
              </a:solidFill>
              <a:effectLst/>
              <a:uLnTx/>
              <a:uFillTx/>
              <a:latin typeface="Arial" panose="020B0604020202020204"/>
              <a:ea typeface="Microsoft YaHei" panose="020B0503020204020204" charset="-122"/>
              <a:cs typeface="+mn-cs"/>
            </a:endParaRPr>
          </a:p>
        </p:txBody>
      </p:sp>
      <p:sp>
        <p:nvSpPr>
          <p:cNvPr id="11" name="TextBox 10"/>
          <p:cNvSpPr txBox="1"/>
          <p:nvPr/>
        </p:nvSpPr>
        <p:spPr>
          <a:xfrm>
            <a:off x="981472" y="5863528"/>
            <a:ext cx="68451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FF0000"/>
                </a:solidFill>
                <a:effectLst/>
                <a:uLnTx/>
                <a:uFillTx/>
                <a:latin typeface="Arial" panose="020B0604020202020204"/>
                <a:ea typeface="Microsoft YaHei" panose="020B0503020204020204" charset="-122"/>
                <a:cs typeface="+mn-cs"/>
              </a:rPr>
              <a:t>Bước</a:t>
            </a:r>
            <a:r>
              <a:rPr kumimoji="0" lang="en-US" sz="2400" b="0" i="0" u="none" strike="noStrike" kern="1200" cap="none" spc="0" normalizeH="0" noProof="0">
                <a:ln>
                  <a:noFill/>
                </a:ln>
                <a:solidFill>
                  <a:srgbClr val="FF0000"/>
                </a:solidFill>
                <a:effectLst/>
                <a:uLnTx/>
                <a:uFillTx/>
                <a:latin typeface="Arial" panose="020B0604020202020204"/>
                <a:ea typeface="Microsoft YaHei" panose="020B0503020204020204" charset="-122"/>
                <a:cs typeface="+mn-cs"/>
              </a:rPr>
              <a:t> 3 : Trồng cây hoa vào chậu</a:t>
            </a:r>
            <a:endParaRPr kumimoji="0" lang="en-US" sz="2400" b="0" i="0" u="none" strike="noStrike" kern="1200" cap="none" spc="0" normalizeH="0" baseline="0" noProof="0">
              <a:ln>
                <a:noFill/>
              </a:ln>
              <a:solidFill>
                <a:srgbClr val="FF0000"/>
              </a:solidFill>
              <a:effectLst/>
              <a:uLnTx/>
              <a:uFillTx/>
              <a:latin typeface="Arial" panose="020B0604020202020204"/>
              <a:ea typeface="Microsoft YaHei" panose="020B0503020204020204" charset="-122"/>
              <a:cs typeface="+mn-cs"/>
            </a:endParaRPr>
          </a:p>
        </p:txBody>
      </p:sp>
      <p:sp>
        <p:nvSpPr>
          <p:cNvPr id="12" name="TextBox 11"/>
          <p:cNvSpPr txBox="1"/>
          <p:nvPr/>
        </p:nvSpPr>
        <p:spPr>
          <a:xfrm>
            <a:off x="8056737" y="6090600"/>
            <a:ext cx="68451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FF0000"/>
                </a:solidFill>
                <a:effectLst/>
                <a:uLnTx/>
                <a:uFillTx/>
                <a:latin typeface="Arial" panose="020B0604020202020204"/>
                <a:ea typeface="Microsoft YaHei" panose="020B0503020204020204" charset="-122"/>
                <a:cs typeface="+mn-cs"/>
              </a:rPr>
              <a:t>Bước</a:t>
            </a:r>
            <a:r>
              <a:rPr kumimoji="0" lang="en-US" sz="2400" b="0" i="0" u="none" strike="noStrike" kern="1200" cap="none" spc="0" normalizeH="0" noProof="0">
                <a:ln>
                  <a:noFill/>
                </a:ln>
                <a:solidFill>
                  <a:srgbClr val="FF0000"/>
                </a:solidFill>
                <a:effectLst/>
                <a:uLnTx/>
                <a:uFillTx/>
                <a:latin typeface="Arial" panose="020B0604020202020204"/>
                <a:ea typeface="Microsoft YaHei" panose="020B0503020204020204" charset="-122"/>
                <a:cs typeface="+mn-cs"/>
              </a:rPr>
              <a:t> 4 : Tưới nước</a:t>
            </a:r>
            <a:endParaRPr kumimoji="0" lang="en-US" sz="2400" b="0" i="0" u="none" strike="noStrike" kern="1200" cap="none" spc="0" normalizeH="0" baseline="0" noProof="0">
              <a:ln>
                <a:noFill/>
              </a:ln>
              <a:solidFill>
                <a:srgbClr val="FF0000"/>
              </a:solidFill>
              <a:effectLst/>
              <a:uLnTx/>
              <a:uFillTx/>
              <a:latin typeface="Arial" panose="020B0604020202020204"/>
              <a:ea typeface="Microsoft YaHei" panose="020B0503020204020204"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p:cNvPicPr>
            <a:picLocks noChangeAspect="1"/>
          </p:cNvPicPr>
          <p:nvPr/>
        </p:nvPicPr>
        <p:blipFill rotWithShape="1">
          <a:blip r:embed="rId1">
            <a:extLst>
              <a:ext uri="{96DAC541-7B7A-43D3-8B79-37D633B846F1}">
                <asvg:svgBlip xmlns:asvg="http://schemas.microsoft.com/office/drawing/2016/SVG/main" r:embed="rId2"/>
              </a:ext>
            </a:extLst>
          </a:blip>
          <a:srcRect l="1091" t="29953" r="17860" b="4322"/>
          <a:stretch>
            <a:fillRect/>
          </a:stretch>
        </p:blipFill>
        <p:spPr>
          <a:xfrm>
            <a:off x="-132080" y="0"/>
            <a:ext cx="12425680" cy="6858000"/>
          </a:xfrm>
          <a:prstGeom prst="rect">
            <a:avLst/>
          </a:prstGeom>
        </p:spPr>
      </p:pic>
      <p:pic>
        <p:nvPicPr>
          <p:cNvPr id="16" name="Picture 15"/>
          <p:cNvPicPr>
            <a:picLocks noChangeAspect="1"/>
          </p:cNvPicPr>
          <p:nvPr/>
        </p:nvPicPr>
        <p:blipFill>
          <a:blip r:embed="rId3"/>
          <a:stretch>
            <a:fillRect/>
          </a:stretch>
        </p:blipFill>
        <p:spPr>
          <a:xfrm>
            <a:off x="6159271" y="6193057"/>
            <a:ext cx="6220968" cy="658049"/>
          </a:xfrm>
          <a:prstGeom prst="rect">
            <a:avLst/>
          </a:prstGeom>
        </p:spPr>
      </p:pic>
      <p:pic>
        <p:nvPicPr>
          <p:cNvPr id="17" name="Picture 16"/>
          <p:cNvPicPr>
            <a:picLocks noChangeAspect="1"/>
          </p:cNvPicPr>
          <p:nvPr/>
        </p:nvPicPr>
        <p:blipFill>
          <a:blip r:embed="rId3"/>
          <a:stretch>
            <a:fillRect/>
          </a:stretch>
        </p:blipFill>
        <p:spPr>
          <a:xfrm>
            <a:off x="-61697" y="6203087"/>
            <a:ext cx="6220968" cy="658049"/>
          </a:xfrm>
          <a:prstGeom prst="rect">
            <a:avLst/>
          </a:prstGeom>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95623" y="977886"/>
            <a:ext cx="93185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w="38100">
                  <a:solidFill>
                    <a:srgbClr val="FFFCED"/>
                  </a:solidFill>
                  <a:prstDash val="solid"/>
                </a:ln>
                <a:solidFill>
                  <a:srgbClr val="FD646F"/>
                </a:solidFill>
                <a:effectLst/>
                <a:uLnTx/>
                <a:uFillTx/>
                <a:latin typeface="UTM Cookies" panose="02040603050506020204" pitchFamily="18" charset="0"/>
                <a:ea typeface="+mn-ea"/>
                <a:cs typeface="+mn-cs"/>
              </a:rPr>
              <a:t>VẬN DỤNG</a:t>
            </a:r>
            <a:endParaRPr kumimoji="0" lang="vi-VN" sz="6600" b="1" i="0" u="none" strike="noStrike" kern="1200" cap="none" spc="0" normalizeH="0" baseline="0" noProof="0" dirty="0">
              <a:ln w="38100">
                <a:solidFill>
                  <a:srgbClr val="FFFCED"/>
                </a:solidFill>
                <a:prstDash val="solid"/>
              </a:ln>
              <a:solidFill>
                <a:srgbClr val="FD646F"/>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1389" b="91481" l="10000" r="90000">
                        <a14:foregroundMark x1="44143" y1="4167" x2="75000" y2="13148"/>
                        <a14:foregroundMark x1="41286" y1="4444" x2="60714" y2="4444"/>
                        <a14:foregroundMark x1="54714" y1="2315" x2="57571" y2="10185"/>
                        <a14:foregroundMark x1="53714" y1="77500" x2="56143" y2="88333"/>
                        <a14:foregroundMark x1="52286" y1="77963" x2="48714" y2="91574"/>
                        <a14:foregroundMark x1="42000" y1="91574" x2="54000" y2="91574"/>
                        <a14:foregroundMark x1="42000" y1="90185" x2="49143" y2="90648"/>
                        <a14:foregroundMark x1="38429" y1="5370" x2="46286" y2="4444"/>
                        <a14:foregroundMark x1="45571" y1="2130" x2="51571" y2="1389"/>
                      </a14:backgroundRemoval>
                    </a14:imgEffect>
                  </a14:imgLayer>
                </a14:imgProps>
              </a:ext>
              <a:ext uri="{28A0092B-C50C-407E-A947-70E740481C1C}">
                <a14:useLocalDpi xmlns:a14="http://schemas.microsoft.com/office/drawing/2010/main" val="0"/>
              </a:ext>
            </a:extLst>
          </a:blip>
          <a:stretch>
            <a:fillRect/>
          </a:stretch>
        </p:blipFill>
        <p:spPr>
          <a:xfrm>
            <a:off x="-87258" y="2277862"/>
            <a:ext cx="3104357" cy="4789580"/>
          </a:xfrm>
          <a:prstGeom prst="rect">
            <a:avLst/>
          </a:prstGeom>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2500" b="91019" l="10000" r="90000">
                        <a14:foregroundMark x1="38429" y1="6019" x2="51143" y2="8981"/>
                        <a14:foregroundMark x1="43714" y1="2500" x2="43714" y2="2500"/>
                        <a14:foregroundMark x1="76714" y1="24815" x2="76714" y2="26204"/>
                        <a14:foregroundMark x1="73571" y1="25093" x2="76000" y2="26852"/>
                        <a14:foregroundMark x1="20286" y1="29907" x2="28429" y2="30833"/>
                        <a14:foregroundMark x1="42286" y1="91019" x2="54000" y2="91019"/>
                        <a14:foregroundMark x1="43000" y1="55370" x2="49714" y2="56759"/>
                      </a14:backgroundRemoval>
                    </a14:imgEffect>
                  </a14:imgLayer>
                </a14:imgProps>
              </a:ext>
              <a:ext uri="{28A0092B-C50C-407E-A947-70E740481C1C}">
                <a14:useLocalDpi xmlns:a14="http://schemas.microsoft.com/office/drawing/2010/main" val="0"/>
              </a:ext>
            </a:extLst>
          </a:blip>
          <a:stretch>
            <a:fillRect/>
          </a:stretch>
        </p:blipFill>
        <p:spPr>
          <a:xfrm>
            <a:off x="2792716" y="3110767"/>
            <a:ext cx="2516619" cy="3882783"/>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389" b="91481" l="10000" r="90000">
                        <a14:foregroundMark x1="44143" y1="4167" x2="75000" y2="13148"/>
                        <a14:foregroundMark x1="41286" y1="4444" x2="60714" y2="4444"/>
                        <a14:foregroundMark x1="54714" y1="2315" x2="57571" y2="10185"/>
                        <a14:foregroundMark x1="53714" y1="77500" x2="56143" y2="88333"/>
                        <a14:foregroundMark x1="52286" y1="77963" x2="48714" y2="91574"/>
                        <a14:foregroundMark x1="42000" y1="91574" x2="54000" y2="91574"/>
                        <a14:foregroundMark x1="42000" y1="90185" x2="49143" y2="90648"/>
                        <a14:foregroundMark x1="38429" y1="5370" x2="46286" y2="4444"/>
                        <a14:foregroundMark x1="45571" y1="2130" x2="51571" y2="1389"/>
                      </a14:backgroundRemoval>
                    </a14:imgEffect>
                  </a14:imgLayer>
                </a14:imgProps>
              </a:ext>
              <a:ext uri="{28A0092B-C50C-407E-A947-70E740481C1C}">
                <a14:useLocalDpi xmlns:a14="http://schemas.microsoft.com/office/drawing/2010/main" val="0"/>
              </a:ext>
            </a:extLst>
          </a:blip>
          <a:stretch>
            <a:fillRect/>
          </a:stretch>
        </p:blipFill>
        <p:spPr>
          <a:xfrm>
            <a:off x="9128945" y="2277862"/>
            <a:ext cx="3104357" cy="4789580"/>
          </a:xfrm>
          <a:prstGeom prst="rect">
            <a:avLst/>
          </a:prstGeom>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7198" y1="64167" x2="47198" y2="64167"/>
                      </a14:backgroundRemoval>
                    </a14:imgEffect>
                  </a14:imgLayer>
                </a14:imgProps>
              </a:ext>
              <a:ext uri="{28A0092B-C50C-407E-A947-70E740481C1C}">
                <a14:useLocalDpi xmlns:a14="http://schemas.microsoft.com/office/drawing/2010/main" val="0"/>
              </a:ext>
            </a:extLst>
          </a:blip>
          <a:stretch>
            <a:fillRect/>
          </a:stretch>
        </p:blipFill>
        <p:spPr>
          <a:xfrm>
            <a:off x="5309335" y="2440826"/>
            <a:ext cx="4550323" cy="52956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5" y="0"/>
            <a:ext cx="12192002" cy="6858000"/>
          </a:xfrm>
          <a:prstGeom prst="rect">
            <a:avLst/>
          </a:prstGeom>
        </p:spPr>
      </p:pic>
      <p:sp>
        <p:nvSpPr>
          <p:cNvPr id="4" name="Rectangle: Rounded Corners 3"/>
          <p:cNvSpPr/>
          <p:nvPr/>
        </p:nvSpPr>
        <p:spPr>
          <a:xfrm>
            <a:off x="301591" y="263491"/>
            <a:ext cx="11588817" cy="6331017"/>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5" t="3842" r="17792" b="11814"/>
          <a:stretch>
            <a:fillRect/>
          </a:stretch>
        </p:blipFill>
        <p:spPr>
          <a:xfrm>
            <a:off x="8416628" y="1265949"/>
            <a:ext cx="3234873" cy="5105400"/>
          </a:xfrm>
          <a:prstGeom prst="rect">
            <a:avLst/>
          </a:prstGeom>
        </p:spPr>
      </p:pic>
      <p:sp>
        <p:nvSpPr>
          <p:cNvPr id="9" name="TextBox 8"/>
          <p:cNvSpPr txBox="1"/>
          <p:nvPr/>
        </p:nvSpPr>
        <p:spPr>
          <a:xfrm>
            <a:off x="1219738" y="677150"/>
            <a:ext cx="7150306" cy="2246769"/>
          </a:xfrm>
          <a:prstGeom prst="rect">
            <a:avLst/>
          </a:prstGeom>
          <a:noFill/>
        </p:spPr>
        <p:txBody>
          <a:bodyPr wrap="square" rtlCol="0">
            <a:spAutoFit/>
          </a:bodyPr>
          <a:lstStyle/>
          <a:p>
            <a:pPr lvl="0" algn="just"/>
            <a:r>
              <a:rPr lang="vi-VN" sz="2800">
                <a:solidFill>
                  <a:prstClr val="black"/>
                </a:solidFill>
              </a:rPr>
              <a:t>Em hãy tìm hiểu và trồng một chậu hoa theo gợi ý dưới đây để trang trí góc học tập của mình. Em có thể sử dụng các vật liệu tái chế như chai, lọ,… có trong gia đình để làm chậu hoa.</a:t>
            </a:r>
            <a:endParaRPr kumimoji="0" lang="en-US" sz="2800" b="0" i="0" u="none" strike="noStrike" kern="1200" cap="none" spc="0" normalizeH="0" baseline="0" noProof="0">
              <a:ln>
                <a:noFill/>
              </a:ln>
              <a:solidFill>
                <a:prstClr val="black"/>
              </a:solidFill>
              <a:effectLst/>
              <a:uLnTx/>
              <a:uFillTx/>
              <a:latin typeface="Arial" panose="020B0604020202020204"/>
              <a:ea typeface="Microsoft YaHei" panose="020B0503020204020204" charset="-122"/>
              <a:cs typeface="+mn-cs"/>
            </a:endParaRPr>
          </a:p>
        </p:txBody>
      </p:sp>
      <p:sp>
        <p:nvSpPr>
          <p:cNvPr id="2" name="Rectangle: Rounded Corners 1"/>
          <p:cNvSpPr/>
          <p:nvPr/>
        </p:nvSpPr>
        <p:spPr>
          <a:xfrm>
            <a:off x="1083160" y="557408"/>
            <a:ext cx="7517091" cy="2481944"/>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421" y="3428999"/>
            <a:ext cx="7369629" cy="254565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5" y="0"/>
            <a:ext cx="12192002" cy="6858000"/>
          </a:xfrm>
          <a:prstGeom prst="rect">
            <a:avLst/>
          </a:prstGeom>
        </p:spPr>
      </p:pic>
      <p:sp>
        <p:nvSpPr>
          <p:cNvPr id="4" name="Rectangle: Rounded Corners 3"/>
          <p:cNvSpPr/>
          <p:nvPr/>
        </p:nvSpPr>
        <p:spPr>
          <a:xfrm>
            <a:off x="301591" y="219943"/>
            <a:ext cx="11588817" cy="6331017"/>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255" t="5999" r="26862" b="10947"/>
          <a:stretch>
            <a:fillRect/>
          </a:stretch>
        </p:blipFill>
        <p:spPr>
          <a:xfrm>
            <a:off x="9458522" y="927728"/>
            <a:ext cx="2220387" cy="4915448"/>
          </a:xfrm>
          <a:prstGeom prst="rect">
            <a:avLst/>
          </a:prstGeom>
        </p:spPr>
      </p:pic>
      <p:sp>
        <p:nvSpPr>
          <p:cNvPr id="5" name="Speech Bubble: Rectangle with Corners Rounded 4"/>
          <p:cNvSpPr/>
          <p:nvPr/>
        </p:nvSpPr>
        <p:spPr>
          <a:xfrm>
            <a:off x="5735488" y="321106"/>
            <a:ext cx="4517032" cy="769441"/>
          </a:xfrm>
          <a:prstGeom prst="wedgeRoundRectCallout">
            <a:avLst>
              <a:gd name="adj1" fmla="val 38685"/>
              <a:gd name="adj2" fmla="val 116607"/>
              <a:gd name="adj3" fmla="val 16667"/>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817" y="1191710"/>
            <a:ext cx="6307631" cy="5210000"/>
          </a:xfrm>
          <a:prstGeom prst="rect">
            <a:avLst/>
          </a:prstGeom>
        </p:spPr>
      </p:pic>
      <p:sp>
        <p:nvSpPr>
          <p:cNvPr id="9" name="TextBox 8"/>
          <p:cNvSpPr txBox="1"/>
          <p:nvPr/>
        </p:nvSpPr>
        <p:spPr>
          <a:xfrm>
            <a:off x="5735488" y="321106"/>
            <a:ext cx="4517032"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200" b="0" i="0" u="none" strike="noStrike" kern="1200" cap="none" spc="0" normalizeH="0" baseline="0" noProof="0">
                <a:ln>
                  <a:noFill/>
                </a:ln>
                <a:solidFill>
                  <a:prstClr val="black"/>
                </a:solidFill>
                <a:effectLst/>
                <a:uLnTx/>
                <a:uFillTx/>
                <a:latin typeface="Arial" panose="020B0604020202020204"/>
                <a:ea typeface="Microsoft YaHei" panose="020B0503020204020204" charset="-122"/>
              </a:rPr>
              <a:t>Em hãy </a:t>
            </a:r>
            <a:r>
              <a:rPr lang="en-US" sz="2200">
                <a:solidFill>
                  <a:prstClr val="black"/>
                </a:solidFill>
                <a:latin typeface="Arial" panose="020B0604020202020204"/>
                <a:ea typeface="Microsoft YaHei" panose="020B0503020204020204" charset="-122"/>
              </a:rPr>
              <a:t>trình bày tóm tắt các bước gieo hạt và trồng hoa trong chậu</a:t>
            </a:r>
            <a:endParaRPr kumimoji="0" lang="en-US" sz="2200" b="0" i="0" u="none" strike="noStrike" kern="1200" cap="none" spc="0" normalizeH="0" baseline="0" noProof="0">
              <a:ln>
                <a:noFill/>
              </a:ln>
              <a:solidFill>
                <a:prstClr val="black"/>
              </a:solidFill>
              <a:effectLst/>
              <a:uLnTx/>
              <a:uFillTx/>
              <a:latin typeface="Arial" panose="020B0604020202020204"/>
              <a:ea typeface="Microsoft YaHei"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p:cNvPicPr>
            <a:picLocks noChangeAspect="1"/>
          </p:cNvPicPr>
          <p:nvPr/>
        </p:nvPicPr>
        <p:blipFill rotWithShape="1">
          <a:blip r:embed="rId1">
            <a:extLst>
              <a:ext uri="{96DAC541-7B7A-43D3-8B79-37D633B846F1}">
                <asvg:svgBlip xmlns:asvg="http://schemas.microsoft.com/office/drawing/2016/SVG/main" r:embed="rId2"/>
              </a:ext>
            </a:extLst>
          </a:blip>
          <a:srcRect l="1091" t="29953" r="17860" b="4322"/>
          <a:stretch>
            <a:fillRect/>
          </a:stretch>
        </p:blipFill>
        <p:spPr>
          <a:xfrm>
            <a:off x="-132080" y="0"/>
            <a:ext cx="12425680" cy="6858000"/>
          </a:xfrm>
          <a:prstGeom prst="rect">
            <a:avLst/>
          </a:prstGeom>
        </p:spPr>
      </p:pic>
      <p:pic>
        <p:nvPicPr>
          <p:cNvPr id="16" name="Picture 15"/>
          <p:cNvPicPr>
            <a:picLocks noChangeAspect="1"/>
          </p:cNvPicPr>
          <p:nvPr/>
        </p:nvPicPr>
        <p:blipFill>
          <a:blip r:embed="rId3"/>
          <a:stretch>
            <a:fillRect/>
          </a:stretch>
        </p:blipFill>
        <p:spPr>
          <a:xfrm>
            <a:off x="6159271" y="6193057"/>
            <a:ext cx="6220968" cy="658049"/>
          </a:xfrm>
          <a:prstGeom prst="rect">
            <a:avLst/>
          </a:prstGeom>
        </p:spPr>
      </p:pic>
      <p:pic>
        <p:nvPicPr>
          <p:cNvPr id="17" name="Picture 16"/>
          <p:cNvPicPr>
            <a:picLocks noChangeAspect="1"/>
          </p:cNvPicPr>
          <p:nvPr/>
        </p:nvPicPr>
        <p:blipFill>
          <a:blip r:embed="rId3"/>
          <a:stretch>
            <a:fillRect/>
          </a:stretch>
        </p:blipFill>
        <p:spPr>
          <a:xfrm>
            <a:off x="-61697" y="6203087"/>
            <a:ext cx="6220968" cy="658049"/>
          </a:xfrm>
          <a:prstGeom prst="rect">
            <a:avLst/>
          </a:prstGeom>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1389" b="91481" l="10000" r="90000">
                        <a14:foregroundMark x1="44143" y1="4167" x2="75000" y2="13148"/>
                        <a14:foregroundMark x1="41286" y1="4444" x2="60714" y2="4444"/>
                        <a14:foregroundMark x1="54714" y1="2315" x2="57571" y2="10185"/>
                        <a14:foregroundMark x1="53714" y1="77500" x2="56143" y2="88333"/>
                        <a14:foregroundMark x1="52286" y1="77963" x2="48714" y2="91574"/>
                        <a14:foregroundMark x1="42000" y1="91574" x2="54000" y2="91574"/>
                        <a14:foregroundMark x1="42000" y1="90185" x2="49143" y2="90648"/>
                        <a14:foregroundMark x1="38429" y1="5370" x2="46286" y2="4444"/>
                        <a14:foregroundMark x1="45571" y1="2130" x2="51571" y2="1389"/>
                      </a14:backgroundRemoval>
                    </a14:imgEffect>
                  </a14:imgLayer>
                </a14:imgProps>
              </a:ext>
              <a:ext uri="{28A0092B-C50C-407E-A947-70E740481C1C}">
                <a14:useLocalDpi xmlns:a14="http://schemas.microsoft.com/office/drawing/2010/main" val="0"/>
              </a:ext>
            </a:extLst>
          </a:blip>
          <a:stretch>
            <a:fillRect/>
          </a:stretch>
        </p:blipFill>
        <p:spPr>
          <a:xfrm>
            <a:off x="-87258" y="2277862"/>
            <a:ext cx="3104357" cy="4789580"/>
          </a:xfrm>
          <a:prstGeom prst="rect">
            <a:avLst/>
          </a:prstGeom>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2500" b="91019" l="10000" r="90000">
                        <a14:foregroundMark x1="38429" y1="6019" x2="51143" y2="8981"/>
                        <a14:foregroundMark x1="43714" y1="2500" x2="43714" y2="2500"/>
                        <a14:foregroundMark x1="76714" y1="24815" x2="76714" y2="26204"/>
                        <a14:foregroundMark x1="73571" y1="25093" x2="76000" y2="26852"/>
                        <a14:foregroundMark x1="20286" y1="29907" x2="28429" y2="30833"/>
                        <a14:foregroundMark x1="42286" y1="91019" x2="54000" y2="91019"/>
                        <a14:foregroundMark x1="43000" y1="55370" x2="49714" y2="56759"/>
                      </a14:backgroundRemoval>
                    </a14:imgEffect>
                  </a14:imgLayer>
                </a14:imgProps>
              </a:ext>
              <a:ext uri="{28A0092B-C50C-407E-A947-70E740481C1C}">
                <a14:useLocalDpi xmlns:a14="http://schemas.microsoft.com/office/drawing/2010/main" val="0"/>
              </a:ext>
            </a:extLst>
          </a:blip>
          <a:stretch>
            <a:fillRect/>
          </a:stretch>
        </p:blipFill>
        <p:spPr>
          <a:xfrm>
            <a:off x="2792716" y="3110767"/>
            <a:ext cx="2516619" cy="3882783"/>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389" b="91481" l="10000" r="90000">
                        <a14:foregroundMark x1="44143" y1="4167" x2="75000" y2="13148"/>
                        <a14:foregroundMark x1="41286" y1="4444" x2="60714" y2="4444"/>
                        <a14:foregroundMark x1="54714" y1="2315" x2="57571" y2="10185"/>
                        <a14:foregroundMark x1="53714" y1="77500" x2="56143" y2="88333"/>
                        <a14:foregroundMark x1="52286" y1="77963" x2="48714" y2="91574"/>
                        <a14:foregroundMark x1="42000" y1="91574" x2="54000" y2="91574"/>
                        <a14:foregroundMark x1="42000" y1="90185" x2="49143" y2="90648"/>
                        <a14:foregroundMark x1="38429" y1="5370" x2="46286" y2="4444"/>
                        <a14:foregroundMark x1="45571" y1="2130" x2="51571" y2="1389"/>
                      </a14:backgroundRemoval>
                    </a14:imgEffect>
                  </a14:imgLayer>
                </a14:imgProps>
              </a:ext>
              <a:ext uri="{28A0092B-C50C-407E-A947-70E740481C1C}">
                <a14:useLocalDpi xmlns:a14="http://schemas.microsoft.com/office/drawing/2010/main" val="0"/>
              </a:ext>
            </a:extLst>
          </a:blip>
          <a:stretch>
            <a:fillRect/>
          </a:stretch>
        </p:blipFill>
        <p:spPr>
          <a:xfrm>
            <a:off x="9128945" y="2277862"/>
            <a:ext cx="3104357" cy="4789580"/>
          </a:xfrm>
          <a:prstGeom prst="rect">
            <a:avLst/>
          </a:prstGeom>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7198" y1="64167" x2="47198" y2="64167"/>
                      </a14:backgroundRemoval>
                    </a14:imgEffect>
                  </a14:imgLayer>
                </a14:imgProps>
              </a:ext>
              <a:ext uri="{28A0092B-C50C-407E-A947-70E740481C1C}">
                <a14:useLocalDpi xmlns:a14="http://schemas.microsoft.com/office/drawing/2010/main" val="0"/>
              </a:ext>
            </a:extLst>
          </a:blip>
          <a:stretch>
            <a:fillRect/>
          </a:stretch>
        </p:blipFill>
        <p:spPr>
          <a:xfrm>
            <a:off x="5309335" y="2440826"/>
            <a:ext cx="4550323" cy="5295634"/>
          </a:xfrm>
          <a:prstGeom prst="rect">
            <a:avLst/>
          </a:prstGeom>
        </p:spPr>
      </p:pic>
      <p:sp>
        <p:nvSpPr>
          <p:cNvPr id="13" name="TextBox 12"/>
          <p:cNvSpPr txBox="1"/>
          <p:nvPr/>
        </p:nvSpPr>
        <p:spPr>
          <a:xfrm>
            <a:off x="2791236" y="320514"/>
            <a:ext cx="6701883" cy="2800767"/>
          </a:xfrm>
          <a:prstGeom prst="rect">
            <a:avLst/>
          </a:prstGeom>
          <a:noFill/>
        </p:spPr>
        <p:txBody>
          <a:bodyPr wrap="square" rtlCol="0">
            <a:spAutoFit/>
          </a:bodyPr>
          <a:lstStyle/>
          <a:p>
            <a:pPr algn="ctr"/>
            <a:r>
              <a:rPr lang="en-US" sz="8800" b="1"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UTM Cookies" panose="02040603050506020204" pitchFamily="18" charset="0"/>
              </a:rPr>
              <a:t>TẠM BIỆT VÀ HẸN GẶP LẠI</a:t>
            </a:r>
            <a:endParaRPr lang="en-US" sz="8800" b="1"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95833E-6 4.07407E-6 L 3.95833E-6 -0.07223 " pathEditMode="relative" rAng="0" ptsTypes="AA">
                                      <p:cBhvr>
                                        <p:cTn id="6" dur="250" accel="50000" decel="50000" autoRev="1" fill="hold">
                                          <p:stCondLst>
                                            <p:cond delay="0"/>
                                          </p:stCondLst>
                                        </p:cTn>
                                        <p:tgtEl>
                                          <p:spTgt spid="13"/>
                                        </p:tgtEl>
                                        <p:attrNameLst>
                                          <p:attrName>ppt_x</p:attrName>
                                          <p:attrName>ppt_y</p:attrName>
                                        </p:attrNameLst>
                                      </p:cBhvr>
                                      <p:rCtr x="0" y="-3611"/>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935980" y="-48871"/>
            <a:ext cx="10315192" cy="2461871"/>
            <a:chOff x="935980" y="-48871"/>
            <a:chExt cx="10315192" cy="2461871"/>
          </a:xfrm>
        </p:grpSpPr>
        <p:sp>
          <p:nvSpPr>
            <p:cNvPr id="2" name="Rounded Rectangle 1"/>
            <p:cNvSpPr/>
            <p:nvPr/>
          </p:nvSpPr>
          <p:spPr>
            <a:xfrm>
              <a:off x="1091172" y="418609"/>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980" y="3384038"/>
            <a:ext cx="3384258" cy="1422439"/>
          </a:xfrm>
          <a:prstGeom prst="rect">
            <a:avLst/>
          </a:prstGeom>
          <a:ln>
            <a:noFill/>
          </a:ln>
        </p:spPr>
      </p:pic>
      <p:sp>
        <p:nvSpPr>
          <p:cNvPr id="22" name="Rectangle 21"/>
          <p:cNvSpPr/>
          <p:nvPr/>
        </p:nvSpPr>
        <p:spPr>
          <a:xfrm>
            <a:off x="3596892" y="659350"/>
            <a:ext cx="6139768" cy="1314656"/>
          </a:xfrm>
          <a:prstGeom prst="rect">
            <a:avLst/>
          </a:prstGeom>
          <a:noFill/>
          <a:ln w="12700" cap="flat" cmpd="sng" algn="ctr">
            <a:no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4400" b="1" kern="0" spc="50" noProof="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Gieo hạt trong chậu gồm có mấy bước ?</a:t>
            </a:r>
            <a:endParaRPr kumimoji="0" lang="en-US" sz="4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endParaRPr>
          </a:p>
        </p:txBody>
      </p:sp>
      <p:pic>
        <p:nvPicPr>
          <p:cNvPr id="23" name="Picture 22">
            <a:hlinkClick r:id="rId6"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5379" y="3384038"/>
            <a:ext cx="3384258"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4"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4"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endPar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endParaRPr>
            </a:p>
          </p:txBody>
        </p:sp>
      </p:grpSp>
      <p:grpSp>
        <p:nvGrpSpPr>
          <p:cNvPr id="37" name="Group 36"/>
          <p:cNvGrpSpPr/>
          <p:nvPr/>
        </p:nvGrpSpPr>
        <p:grpSpPr>
          <a:xfrm>
            <a:off x="6897095" y="2964459"/>
            <a:ext cx="1001611" cy="1570159"/>
            <a:chOff x="6897095" y="2964459"/>
            <a:chExt cx="1001611" cy="1570159"/>
          </a:xfrm>
        </p:grpSpPr>
        <p:pic>
          <p:nvPicPr>
            <p:cNvPr id="26" name="Picture 25">
              <a:hlinkClick r:id="rId6"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6" action="ppaction://hlinksldjump"/>
            </p:cNvPr>
            <p:cNvSpPr txBox="1"/>
            <p:nvPr/>
          </p:nvSpPr>
          <p:spPr>
            <a:xfrm>
              <a:off x="6986612" y="2964459"/>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endPar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endParaRPr>
            </a:p>
          </p:txBody>
        </p:sp>
      </p:grpSp>
      <p:sp>
        <p:nvSpPr>
          <p:cNvPr id="31" name="TextBox 30">
            <a:hlinkClick r:id="rId4" action="ppaction://hlinksldjump"/>
          </p:cNvPr>
          <p:cNvSpPr txBox="1"/>
          <p:nvPr/>
        </p:nvSpPr>
        <p:spPr>
          <a:xfrm>
            <a:off x="1668136" y="3710536"/>
            <a:ext cx="185018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solidFill>
                    <a:prstClr val="black">
                      <a:lumMod val="95000"/>
                      <a:lumOff val="5000"/>
                    </a:prstClr>
                  </a:solidFill>
                </a:ln>
                <a:solidFill>
                  <a:prstClr val="white"/>
                </a:solidFill>
                <a:effectLst/>
                <a:uLnTx/>
                <a:uFillTx/>
                <a:latin typeface="iCiel Cadena" panose="02000503000000020004" charset="0"/>
                <a:ea typeface="+mn-ea"/>
                <a:cs typeface="+mn-cs"/>
              </a:rPr>
              <a:t>4 bước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grpSp>
        <p:nvGrpSpPr>
          <p:cNvPr id="39" name="Group 38"/>
          <p:cNvGrpSpPr/>
          <p:nvPr/>
        </p:nvGrpSpPr>
        <p:grpSpPr>
          <a:xfrm>
            <a:off x="935980" y="4683256"/>
            <a:ext cx="4298766" cy="1859147"/>
            <a:chOff x="935980" y="4683256"/>
            <a:chExt cx="4298766" cy="1859147"/>
          </a:xfrm>
        </p:grpSpPr>
        <p:pic>
          <p:nvPicPr>
            <p:cNvPr id="13" name="Picture 12">
              <a:hlinkClick r:id="rId6"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5980" y="5098536"/>
              <a:ext cx="3384258" cy="1422439"/>
            </a:xfrm>
            <a:prstGeom prst="rect">
              <a:avLst/>
            </a:prstGeom>
          </p:spPr>
        </p:pic>
        <p:grpSp>
          <p:nvGrpSpPr>
            <p:cNvPr id="36" name="Group 35"/>
            <p:cNvGrpSpPr/>
            <p:nvPr/>
          </p:nvGrpSpPr>
          <p:grpSpPr>
            <a:xfrm>
              <a:off x="3901682" y="4683256"/>
              <a:ext cx="1333064" cy="1859147"/>
              <a:chOff x="3901682" y="4683256"/>
              <a:chExt cx="1333064" cy="1859147"/>
            </a:xfrm>
          </p:grpSpPr>
          <p:pic>
            <p:nvPicPr>
              <p:cNvPr id="25" name="Picture 24">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6"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C</a:t>
                </a:r>
                <a:endPar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endParaRPr>
              </a:p>
            </p:txBody>
          </p:sp>
        </p:grpSp>
        <p:sp>
          <p:nvSpPr>
            <p:cNvPr id="32" name="TextBox 31">
              <a:hlinkClick r:id="rId6" action="ppaction://hlinksldjump"/>
            </p:cNvPr>
            <p:cNvSpPr txBox="1"/>
            <p:nvPr/>
          </p:nvSpPr>
          <p:spPr>
            <a:xfrm>
              <a:off x="1703884" y="5425033"/>
              <a:ext cx="179728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solidFill>
                      <a:prstClr val="black">
                        <a:lumMod val="95000"/>
                        <a:lumOff val="5000"/>
                      </a:prstClr>
                    </a:solidFill>
                  </a:ln>
                  <a:solidFill>
                    <a:prstClr val="white"/>
                  </a:solidFill>
                  <a:effectLst/>
                  <a:uLnTx/>
                  <a:uFillTx/>
                  <a:latin typeface="iCiel Cadena" panose="02000503000000020004" charset="0"/>
                  <a:ea typeface="+mn-ea"/>
                  <a:cs typeface="+mn-cs"/>
                </a:rPr>
                <a:t>3 bước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grpSp>
      <p:sp>
        <p:nvSpPr>
          <p:cNvPr id="33" name="TextBox 32">
            <a:hlinkClick r:id="rId6" action="ppaction://hlinksldjump"/>
          </p:cNvPr>
          <p:cNvSpPr txBox="1"/>
          <p:nvPr/>
        </p:nvSpPr>
        <p:spPr>
          <a:xfrm>
            <a:off x="8474990" y="3685106"/>
            <a:ext cx="179728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solidFill>
                    <a:prstClr val="black">
                      <a:lumMod val="95000"/>
                      <a:lumOff val="5000"/>
                    </a:prstClr>
                  </a:solidFill>
                </a:ln>
                <a:solidFill>
                  <a:prstClr val="white"/>
                </a:solidFill>
                <a:effectLst/>
                <a:uLnTx/>
                <a:uFillTx/>
                <a:latin typeface="iCiel Cadena" panose="02000503000000020004" charset="0"/>
                <a:ea typeface="+mn-ea"/>
                <a:cs typeface="+mn-cs"/>
              </a:rPr>
              <a:t>5 bước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grpSp>
        <p:nvGrpSpPr>
          <p:cNvPr id="4" name="Group 3"/>
          <p:cNvGrpSpPr/>
          <p:nvPr/>
        </p:nvGrpSpPr>
        <p:grpSpPr>
          <a:xfrm>
            <a:off x="7595379" y="5098536"/>
            <a:ext cx="3384258" cy="1422439"/>
            <a:chOff x="7595379" y="5098536"/>
            <a:chExt cx="3384258" cy="1422439"/>
          </a:xfrm>
        </p:grpSpPr>
        <p:pic>
          <p:nvPicPr>
            <p:cNvPr id="24" name="Picture 23">
              <a:hlinkClick r:id="rId6"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sp>
          <p:nvSpPr>
            <p:cNvPr id="34" name="TextBox 33">
              <a:hlinkClick r:id="rId6" action="ppaction://hlinksldjump"/>
            </p:cNvPr>
            <p:cNvSpPr txBox="1"/>
            <p:nvPr/>
          </p:nvSpPr>
          <p:spPr>
            <a:xfrm>
              <a:off x="8550156" y="5431115"/>
              <a:ext cx="179728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solidFill>
                      <a:prstClr val="black">
                        <a:lumMod val="95000"/>
                        <a:lumOff val="5000"/>
                      </a:prstClr>
                    </a:solidFill>
                  </a:ln>
                  <a:solidFill>
                    <a:prstClr val="white"/>
                  </a:solidFill>
                  <a:effectLst/>
                  <a:uLnTx/>
                  <a:uFillTx/>
                  <a:latin typeface="iCiel Cadena" panose="02000503000000020004" charset="0"/>
                  <a:ea typeface="+mn-ea"/>
                  <a:cs typeface="+mn-cs"/>
                </a:rPr>
                <a:t>2 bước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grpSp>
      <p:pic>
        <p:nvPicPr>
          <p:cNvPr id="40" name="Am-thanh-lam-phep-bang-cay-dua-than-www_tiengdong_com">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3"/>
          <a:stretch>
            <a:fillRect/>
          </a:stretch>
        </p:blipFill>
        <p:spPr>
          <a:xfrm>
            <a:off x="736600" y="-787986"/>
            <a:ext cx="609600" cy="609600"/>
          </a:xfrm>
          <a:prstGeom prst="rect">
            <a:avLst/>
          </a:prstGeom>
        </p:spPr>
      </p:pic>
      <p:grpSp>
        <p:nvGrpSpPr>
          <p:cNvPr id="38" name="Group 37"/>
          <p:cNvGrpSpPr/>
          <p:nvPr/>
        </p:nvGrpSpPr>
        <p:grpSpPr>
          <a:xfrm>
            <a:off x="6780706" y="4686364"/>
            <a:ext cx="1333064" cy="1866931"/>
            <a:chOff x="6780706" y="4686364"/>
            <a:chExt cx="1333064" cy="1866931"/>
          </a:xfrm>
        </p:grpSpPr>
        <p:pic>
          <p:nvPicPr>
            <p:cNvPr id="27" name="Picture 2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6"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D</a:t>
              </a:r>
              <a:endPar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1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15"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15" name="click.wav"/>
                                        </p:tgtEl>
                                      </p:cMediaNode>
                                    </p:audio>
                                  </p:sub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down)">
                                      <p:cBhvr>
                                        <p:cTn id="45" dur="500"/>
                                        <p:tgtEl>
                                          <p:spTgt spid="39"/>
                                        </p:tgtEl>
                                      </p:cBhvr>
                                    </p:animEffect>
                                  </p:childTnLst>
                                  <p:subTnLst>
                                    <p:audio>
                                      <p:cMediaNode>
                                        <p:cTn display="0" masterRel="sameClick">
                                          <p:stCondLst>
                                            <p:cond evt="begin" delay="0">
                                              <p:tn val="43"/>
                                            </p:cond>
                                          </p:stCondLst>
                                          <p:endCondLst>
                                            <p:cond evt="onStopAudio" delay="0">
                                              <p:tgtEl>
                                                <p:sldTgt/>
                                              </p:tgtEl>
                                            </p:cond>
                                          </p:endCondLst>
                                        </p:cTn>
                                        <p:tgtEl>
                                          <p:sndTgt r:embed="rId15" name="click.wav"/>
                                        </p:tgtEl>
                                      </p:cMediaNode>
                                    </p:audio>
                                  </p:sub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down)">
                                      <p:cBhvr>
                                        <p:cTn id="50" dur="500"/>
                                        <p:tgtEl>
                                          <p:spTgt spid="38"/>
                                        </p:tgtEl>
                                      </p:cBhvr>
                                    </p:animEffect>
                                  </p:childTnLst>
                                  <p:subTnLst>
                                    <p:audio>
                                      <p:cMediaNode>
                                        <p:cTn display="0" masterRel="sameClick">
                                          <p:stCondLst>
                                            <p:cond evt="begin" delay="0">
                                              <p:tn val="48"/>
                                            </p:cond>
                                          </p:stCondLst>
                                          <p:endCondLst>
                                            <p:cond evt="onStopAudio" delay="0">
                                              <p:tgtEl>
                                                <p:sldTgt/>
                                              </p:tgtEl>
                                            </p:cond>
                                          </p:endCondLst>
                                        </p:cTn>
                                        <p:tgtEl>
                                          <p:sndTgt r:embed="rId15" name="click.wav"/>
                                        </p:tgtEl>
                                      </p:cMediaNode>
                                    </p:audio>
                                  </p:subTnLst>
                                </p:cTn>
                              </p:par>
                              <p:par>
                                <p:cTn id="51" presetID="2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40"/>
                </p:tgtEl>
              </p:cMediaNode>
            </p:audio>
          </p:childTnLst>
        </p:cTn>
      </p:par>
    </p:tnLst>
    <p:bldLst>
      <p:bldP spid="31"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1237" y="2231273"/>
            <a:ext cx="2529526" cy="43138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endPar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grpSp>
      <p:pic>
        <p:nvPicPr>
          <p:cNvPr id="16" name="Picture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72252" b="60799"/>
          <a:stretch>
            <a:fillRect/>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7"/>
          <a:stretch>
            <a:fillRect/>
          </a:stretch>
        </p:blipFill>
        <p:spPr>
          <a:xfrm>
            <a:off x="2220733" y="-1551480"/>
            <a:ext cx="609600" cy="609600"/>
          </a:xfrm>
          <a:prstGeom prst="rect">
            <a:avLst/>
          </a:prstGeom>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12"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endPar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endParaRPr>
            </a:p>
          </p:txBody>
        </p: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408039" y="-609600"/>
            <a:ext cx="609600" cy="609600"/>
          </a:xfrm>
          <a:prstGeom prst="rect">
            <a:avLst/>
          </a:prstGeom>
        </p:spPr>
      </p:pic>
      <p:pic>
        <p:nvPicPr>
          <p:cNvPr id="11" name="Picture 10">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72252" b="60799"/>
          <a:stretch>
            <a:fillRect/>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endPar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7"/>
          <a:stretch>
            <a:fillRect/>
          </a:stretch>
        </p:blipFill>
        <p:spPr>
          <a:xfrm>
            <a:off x="1680657" y="-739877"/>
            <a:ext cx="609600" cy="609600"/>
          </a:xfrm>
          <a:prstGeom prst="rect">
            <a:avLst/>
          </a:prstGeom>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14"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75000"/>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935980" y="-50147"/>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sp>
        <p:nvSpPr>
          <p:cNvPr id="22" name="Rectangle 21"/>
          <p:cNvSpPr/>
          <p:nvPr/>
        </p:nvSpPr>
        <p:spPr>
          <a:xfrm>
            <a:off x="3604214" y="579968"/>
            <a:ext cx="6078979" cy="1500302"/>
          </a:xfrm>
          <a:prstGeom prst="rect">
            <a:avLst/>
          </a:prstGeom>
          <a:noFill/>
          <a:ln w="12700" cap="flat" cmpd="sng" algn="ctr">
            <a:no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50" normalizeH="0" baseline="0" noProof="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Trồng</a:t>
            </a:r>
            <a:r>
              <a:rPr kumimoji="0" lang="en-US" sz="4800" b="1" i="0" u="none" strike="noStrike" kern="0" cap="none" spc="50" normalizeH="0" noProof="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cây hoa trong chậu gồm mấy bước ?</a:t>
            </a:r>
            <a:endParaRPr kumimoji="0" lang="en-US" sz="48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endParaRPr>
          </a:p>
        </p:txBody>
      </p:sp>
      <p:grpSp>
        <p:nvGrpSpPr>
          <p:cNvPr id="10" name="Group 9"/>
          <p:cNvGrpSpPr/>
          <p:nvPr/>
        </p:nvGrpSpPr>
        <p:grpSpPr>
          <a:xfrm>
            <a:off x="6780706" y="4686364"/>
            <a:ext cx="4198931" cy="1866931"/>
            <a:chOff x="6780706" y="4686364"/>
            <a:chExt cx="4198931" cy="1866931"/>
          </a:xfrm>
        </p:grpSpPr>
        <p:pic>
          <p:nvPicPr>
            <p:cNvPr id="24" name="Picture 2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grpSp>
          <p:nvGrpSpPr>
            <p:cNvPr id="38" name="Group 37"/>
            <p:cNvGrpSpPr/>
            <p:nvPr/>
          </p:nvGrpSpPr>
          <p:grpSpPr>
            <a:xfrm>
              <a:off x="6780706" y="4686364"/>
              <a:ext cx="1333064" cy="1866931"/>
              <a:chOff x="6780706" y="4686364"/>
              <a:chExt cx="1333064" cy="1866931"/>
            </a:xfrm>
          </p:grpSpPr>
          <p:pic>
            <p:nvPicPr>
              <p:cNvPr id="27" name="Picture 26">
                <a:hlinkClick r:id="rId4"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4"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D</a:t>
                </a:r>
                <a:endPar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endParaRPr>
              </a:p>
            </p:txBody>
          </p:sp>
        </p:grpSp>
        <p:sp>
          <p:nvSpPr>
            <p:cNvPr id="31" name="TextBox 30">
              <a:hlinkClick r:id="rId4" action="ppaction://hlinksldjump"/>
            </p:cNvPr>
            <p:cNvSpPr txBox="1"/>
            <p:nvPr/>
          </p:nvSpPr>
          <p:spPr>
            <a:xfrm>
              <a:off x="8480566" y="5402317"/>
              <a:ext cx="185018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solidFill>
                      <a:prstClr val="black">
                        <a:lumMod val="95000"/>
                        <a:lumOff val="5000"/>
                      </a:prstClr>
                    </a:solidFill>
                  </a:ln>
                  <a:solidFill>
                    <a:prstClr val="white"/>
                  </a:solidFill>
                  <a:effectLst/>
                  <a:uLnTx/>
                  <a:uFillTx/>
                  <a:latin typeface="iCiel Cadena" panose="02000503000000020004" charset="0"/>
                  <a:ea typeface="+mn-ea"/>
                  <a:cs typeface="+mn-cs"/>
                </a:rPr>
                <a:t>4 bước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grpSp>
      <p:grpSp>
        <p:nvGrpSpPr>
          <p:cNvPr id="6" name="Group 5"/>
          <p:cNvGrpSpPr/>
          <p:nvPr/>
        </p:nvGrpSpPr>
        <p:grpSpPr>
          <a:xfrm>
            <a:off x="834055" y="4683256"/>
            <a:ext cx="4400691" cy="1859147"/>
            <a:chOff x="834055" y="4683256"/>
            <a:chExt cx="4400691" cy="1859147"/>
          </a:xfrm>
        </p:grpSpPr>
        <p:pic>
          <p:nvPicPr>
            <p:cNvPr id="13" name="Picture 12">
              <a:hlinkClick r:id="rId7"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055" y="5114595"/>
              <a:ext cx="3384258" cy="1422439"/>
            </a:xfrm>
            <a:prstGeom prst="rect">
              <a:avLst/>
            </a:prstGeom>
          </p:spPr>
        </p:pic>
        <p:grpSp>
          <p:nvGrpSpPr>
            <p:cNvPr id="36" name="Group 35"/>
            <p:cNvGrpSpPr/>
            <p:nvPr/>
          </p:nvGrpSpPr>
          <p:grpSpPr>
            <a:xfrm>
              <a:off x="3901682" y="4683256"/>
              <a:ext cx="1333064" cy="1859147"/>
              <a:chOff x="3901682" y="4683256"/>
              <a:chExt cx="1333064" cy="1859147"/>
            </a:xfrm>
          </p:grpSpPr>
          <p:pic>
            <p:nvPicPr>
              <p:cNvPr id="25" name="Picture 24">
                <a:hlinkClick r:id="rId7"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7"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C</a:t>
                </a:r>
                <a:endPar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endParaRPr>
              </a:p>
            </p:txBody>
          </p:sp>
        </p:grpSp>
        <p:sp>
          <p:nvSpPr>
            <p:cNvPr id="32" name="TextBox 31">
              <a:hlinkClick r:id="rId7" action="ppaction://hlinksldjump"/>
            </p:cNvPr>
            <p:cNvSpPr txBox="1"/>
            <p:nvPr/>
          </p:nvSpPr>
          <p:spPr>
            <a:xfrm>
              <a:off x="1781002" y="5417144"/>
              <a:ext cx="179728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solidFill>
                      <a:prstClr val="black">
                        <a:lumMod val="95000"/>
                        <a:lumOff val="5000"/>
                      </a:prstClr>
                    </a:solidFill>
                  </a:ln>
                  <a:solidFill>
                    <a:prstClr val="white"/>
                  </a:solidFill>
                  <a:effectLst/>
                  <a:uLnTx/>
                  <a:uFillTx/>
                  <a:latin typeface="iCiel Cadena" panose="02000503000000020004" charset="0"/>
                  <a:ea typeface="+mn-ea"/>
                  <a:cs typeface="+mn-cs"/>
                </a:rPr>
                <a:t>3 bước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grpSp>
      <p:grpSp>
        <p:nvGrpSpPr>
          <p:cNvPr id="9" name="Group 8"/>
          <p:cNvGrpSpPr/>
          <p:nvPr/>
        </p:nvGrpSpPr>
        <p:grpSpPr>
          <a:xfrm>
            <a:off x="6897095" y="2964459"/>
            <a:ext cx="4082542" cy="1842018"/>
            <a:chOff x="6897095" y="2964459"/>
            <a:chExt cx="4082542" cy="1842018"/>
          </a:xfrm>
        </p:grpSpPr>
        <p:pic>
          <p:nvPicPr>
            <p:cNvPr id="23" name="Picture 22">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379" y="3384038"/>
              <a:ext cx="3384258" cy="1422439"/>
            </a:xfrm>
            <a:prstGeom prst="rect">
              <a:avLst/>
            </a:prstGeom>
          </p:spPr>
        </p:pic>
        <p:grpSp>
          <p:nvGrpSpPr>
            <p:cNvPr id="37" name="Group 36"/>
            <p:cNvGrpSpPr/>
            <p:nvPr/>
          </p:nvGrpSpPr>
          <p:grpSpPr>
            <a:xfrm>
              <a:off x="6897095" y="2964459"/>
              <a:ext cx="1001611" cy="1570159"/>
              <a:chOff x="6897095" y="2964459"/>
              <a:chExt cx="1001611" cy="1570159"/>
            </a:xfrm>
          </p:grpSpPr>
          <p:pic>
            <p:nvPicPr>
              <p:cNvPr id="26" name="Picture 25">
                <a:hlinkClick r:id="rId7"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7" action="ppaction://hlinksldjump"/>
              </p:cNvPr>
              <p:cNvSpPr txBox="1"/>
              <p:nvPr/>
            </p:nvSpPr>
            <p:spPr>
              <a:xfrm>
                <a:off x="6986612" y="2964459"/>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endPar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endParaRPr>
              </a:p>
            </p:txBody>
          </p:sp>
        </p:grpSp>
        <p:sp>
          <p:nvSpPr>
            <p:cNvPr id="33" name="TextBox 32">
              <a:hlinkClick r:id="rId7" action="ppaction://hlinksldjump"/>
            </p:cNvPr>
            <p:cNvSpPr txBox="1"/>
            <p:nvPr/>
          </p:nvSpPr>
          <p:spPr>
            <a:xfrm>
              <a:off x="8463370" y="3672283"/>
              <a:ext cx="179728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solidFill>
                      <a:prstClr val="black">
                        <a:lumMod val="95000"/>
                        <a:lumOff val="5000"/>
                      </a:prstClr>
                    </a:solidFill>
                  </a:ln>
                  <a:solidFill>
                    <a:prstClr val="white"/>
                  </a:solidFill>
                  <a:effectLst/>
                  <a:uLnTx/>
                  <a:uFillTx/>
                  <a:latin typeface="iCiel Cadena" panose="02000503000000020004" charset="0"/>
                  <a:ea typeface="+mn-ea"/>
                  <a:cs typeface="+mn-cs"/>
                </a:rPr>
                <a:t>2 bước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grpSp>
      <p:grpSp>
        <p:nvGrpSpPr>
          <p:cNvPr id="4" name="Group 3"/>
          <p:cNvGrpSpPr/>
          <p:nvPr/>
        </p:nvGrpSpPr>
        <p:grpSpPr>
          <a:xfrm>
            <a:off x="935980" y="2941753"/>
            <a:ext cx="4051068" cy="1864724"/>
            <a:chOff x="935980" y="2941753"/>
            <a:chExt cx="4051068" cy="1864724"/>
          </a:xfrm>
        </p:grpSpPr>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980" y="3384038"/>
              <a:ext cx="3384258" cy="1422439"/>
            </a:xfrm>
            <a:prstGeom prst="rect">
              <a:avLst/>
            </a:prstGeom>
            <a:ln>
              <a:noFill/>
            </a:ln>
          </p:spPr>
        </p:pic>
        <p:grpSp>
          <p:nvGrpSpPr>
            <p:cNvPr id="35" name="Group 34"/>
            <p:cNvGrpSpPr/>
            <p:nvPr/>
          </p:nvGrpSpPr>
          <p:grpSpPr>
            <a:xfrm>
              <a:off x="3985437" y="2941753"/>
              <a:ext cx="1001611" cy="1531482"/>
              <a:chOff x="3985437" y="2941753"/>
              <a:chExt cx="1001611" cy="1531482"/>
            </a:xfrm>
          </p:grpSpPr>
          <p:pic>
            <p:nvPicPr>
              <p:cNvPr id="15" name="Picture 14">
                <a:hlinkClick r:id="rId7" action="ppaction://hlinksldjump"/>
              </p:cNvPr>
              <p:cNvPicPr>
                <a:picLocks noChangeAspect="1"/>
              </p:cNvPicPr>
              <p:nvPr/>
            </p:nvPicPr>
            <p:blipFill>
              <a:blip r:embed="rId6" cstate="print">
                <a:extLst>
                  <a:ext uri="{BEBA8EAE-BF5A-486C-A8C5-ECC9F3942E4B}">
                    <a14:imgProps xmlns:a14="http://schemas.microsoft.com/office/drawing/2010/main">
                      <a14:imgLayer r:embed="rId10">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7"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endPar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endParaRPr>
              </a:p>
            </p:txBody>
          </p:sp>
        </p:grpSp>
        <p:sp>
          <p:nvSpPr>
            <p:cNvPr id="34" name="TextBox 33">
              <a:hlinkClick r:id="rId7" action="ppaction://hlinksldjump"/>
            </p:cNvPr>
            <p:cNvSpPr txBox="1"/>
            <p:nvPr/>
          </p:nvSpPr>
          <p:spPr>
            <a:xfrm>
              <a:off x="1834886" y="3692156"/>
              <a:ext cx="179728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solidFill>
                      <a:prstClr val="black">
                        <a:lumMod val="95000"/>
                        <a:lumOff val="5000"/>
                      </a:prstClr>
                    </a:solidFill>
                  </a:ln>
                  <a:solidFill>
                    <a:prstClr val="white"/>
                  </a:solidFill>
                  <a:effectLst/>
                  <a:uLnTx/>
                  <a:uFillTx/>
                  <a:latin typeface="iCiel Cadena" panose="02000503000000020004" charset="0"/>
                  <a:ea typeface="+mn-ea"/>
                  <a:cs typeface="+mn-cs"/>
                </a:rPr>
                <a:t>5 bước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11"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12" name="click.wav"/>
                                        </p:tgtEl>
                                      </p:cMediaNode>
                                    </p:audio>
                                  </p:sub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12" name="click.wav"/>
                                        </p:tgtEl>
                                      </p:cMediaNode>
                                    </p:audio>
                                  </p:sub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heckerboard(across)">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12" name="click.wav"/>
                                        </p:tgtEl>
                                      </p:cMediaNode>
                                    </p:audio>
                                  </p:sub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heckerboard(across)">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1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endPar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grpSp>
      <p:pic>
        <p:nvPicPr>
          <p:cNvPr id="16" name="Picture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72252" b="60799"/>
          <a:stretch>
            <a:fillRect/>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7"/>
          <a:stretch>
            <a:fillRect/>
          </a:stretch>
        </p:blipFill>
        <p:spPr>
          <a:xfrm>
            <a:off x="2220733" y="-1551480"/>
            <a:ext cx="609600" cy="609600"/>
          </a:xfrm>
          <a:prstGeom prst="rect">
            <a:avLst/>
          </a:prstGeom>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24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12"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98166" y="778029"/>
              <a:ext cx="30123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endPar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408039" y="-609600"/>
            <a:ext cx="609600" cy="609600"/>
          </a:xfrm>
          <a:prstGeom prst="rect">
            <a:avLst/>
          </a:prstGeom>
        </p:spPr>
      </p:pic>
      <p:pic>
        <p:nvPicPr>
          <p:cNvPr id="11" name="Picture 10">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72252" b="60799"/>
          <a:stretch>
            <a:fillRect/>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endPar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7"/>
          <a:stretch>
            <a:fillRect/>
          </a:stretch>
        </p:blipFill>
        <p:spPr>
          <a:xfrm>
            <a:off x="1680657" y="-739877"/>
            <a:ext cx="609600" cy="609600"/>
          </a:xfrm>
          <a:prstGeom prst="rect">
            <a:avLst/>
          </a:prstGeom>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750"/>
                                        <p:tgtEl>
                                          <p:spTgt spid="4"/>
                                        </p:tgtEl>
                                      </p:cBhvr>
                                    </p:animEffect>
                                  </p:childTnLst>
                                </p:cTn>
                              </p:par>
                            </p:childTnLst>
                          </p:cTn>
                        </p:par>
                        <p:par>
                          <p:cTn id="13" fill="hold">
                            <p:stCondLst>
                              <p:cond delay="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2000" fill="hold"/>
                                        <p:tgtEl>
                                          <p:spTgt spid="7"/>
                                        </p:tgtEl>
                                        <p:attrNameLst>
                                          <p:attrName>ppt_x</p:attrName>
                                          <p:attrName>ppt_y</p:attrName>
                                        </p:attrNameLst>
                                      </p:cBhvr>
                                      <p:rCtr x="8789" y="28310"/>
                                    </p:animMotion>
                                  </p:childTnLst>
                                </p:cTn>
                              </p:par>
                            </p:childTnLst>
                          </p:cTn>
                        </p:par>
                        <p:par>
                          <p:cTn id="16" fill="hold">
                            <p:stCondLst>
                              <p:cond delay="2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2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2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14" name="click.wav"/>
                                        </p:tgtEl>
                                      </p:cMediaNode>
                                    </p:audio>
                                  </p:subTnLst>
                                </p:cTn>
                              </p:par>
                            </p:childTnLst>
                          </p:cTn>
                        </p:par>
                      </p:childTnLst>
                    </p:cTn>
                  </p:par>
                </p:childTnLst>
              </p:cTn>
              <p:nextCondLst>
                <p:cond evt="onClick" delay="0">
                  <p:tgtEl>
                    <p:spTgt spid="11"/>
                  </p:tgtEl>
                </p:cond>
              </p:nextCondLst>
            </p:seq>
          </p:childTnLst>
        </p:cTn>
      </p:par>
    </p:tnLst>
  </p:timing>
</p:sld>
</file>

<file path=ppt/tags/tag1.xml><?xml version="1.0" encoding="utf-8"?>
<p:tagLst xmlns:p="http://schemas.openxmlformats.org/presentationml/2006/main">
  <p:tag name="ISPRING_PRESENTATION_TITLE" val="PowerPoint 演示文稿"/>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2162</Words>
  <Application>WPS Presentation</Application>
  <PresentationFormat>Widescreen</PresentationFormat>
  <Paragraphs>178</Paragraphs>
  <Slides>35</Slides>
  <Notes>22</Notes>
  <HiddenSlides>0</HiddenSlides>
  <MMClips>15</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35</vt:i4>
      </vt:variant>
    </vt:vector>
  </HeadingPairs>
  <TitlesOfParts>
    <vt:vector size="58" baseType="lpstr">
      <vt:lpstr>Arial</vt:lpstr>
      <vt:lpstr>SimSun</vt:lpstr>
      <vt:lpstr>Wingdings</vt:lpstr>
      <vt:lpstr>UTM Edwardian</vt:lpstr>
      <vt:lpstr>Segoe Print</vt:lpstr>
      <vt:lpstr>#9Slide05 SVNClementine</vt:lpstr>
      <vt:lpstr>SVN-Poky's</vt:lpstr>
      <vt:lpstr>UTM Cookies</vt:lpstr>
      <vt:lpstr>Calibri</vt:lpstr>
      <vt:lpstr>等线</vt:lpstr>
      <vt:lpstr>iCiel Cadena</vt:lpstr>
      <vt:lpstr>Corbel</vt:lpstr>
      <vt:lpstr>Tahoma</vt:lpstr>
      <vt:lpstr>iCiel Cadena</vt:lpstr>
      <vt:lpstr>Calibri</vt:lpstr>
      <vt:lpstr>Microsoft YaHei</vt:lpstr>
      <vt:lpstr>Arial Unicode MS</vt:lpstr>
      <vt:lpstr>UTM Duepuntozero</vt:lpstr>
      <vt:lpstr>等线</vt:lpstr>
      <vt:lpstr>Arial</vt:lpstr>
      <vt:lpstr>汉仪乐喵体W</vt:lpstr>
      <vt:lpstr>Calibri Light</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Lan Hương 0354473852</dc:creator>
  <cp:lastModifiedBy>Trần Ngân</cp:lastModifiedBy>
  <cp:revision>1</cp:revision>
  <dcterms:created xsi:type="dcterms:W3CDTF">2024-11-17T08:50:54Z</dcterms:created>
  <dcterms:modified xsi:type="dcterms:W3CDTF">2024-11-17T08:50:55Z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80F714A5225B40388C39485EF2E1267B_12</vt:lpwstr>
  </property>
  <property fmtid="{D5CDD505-2E9C-101B-9397-08002B2CF9AE}" pid="3" name="KSOProductBuildVer">
    <vt:lpwstr>1033-12.2.0.18911</vt:lpwstr>
  </property>
</Properties>
</file>