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21"/>
  </p:notesMasterIdLst>
  <p:sldIdLst>
    <p:sldId id="7699" r:id="rId4"/>
    <p:sldId id="7709" r:id="rId5"/>
    <p:sldId id="7703" r:id="rId6"/>
    <p:sldId id="7697" r:id="rId7"/>
    <p:sldId id="7707" r:id="rId8"/>
    <p:sldId id="7710" r:id="rId9"/>
    <p:sldId id="7728" r:id="rId10"/>
    <p:sldId id="7711" r:id="rId11"/>
    <p:sldId id="283" r:id="rId12"/>
    <p:sldId id="7715" r:id="rId13"/>
    <p:sldId id="2653" r:id="rId14"/>
    <p:sldId id="2652" r:id="rId15"/>
    <p:sldId id="7721" r:id="rId16"/>
    <p:sldId id="2655" r:id="rId17"/>
    <p:sldId id="7693" r:id="rId18"/>
    <p:sldId id="299" r:id="rId19"/>
    <p:sldId id="772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D84B"/>
    <a:srgbClr val="D40000"/>
    <a:srgbClr val="1C5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086FC6-5974-49AF-802F-50832CF9B97A}" v="1863" dt="2024-01-17T07:14:48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3" autoAdjust="0"/>
    <p:restoredTop sz="87107" autoAdjust="0"/>
  </p:normalViewPr>
  <p:slideViewPr>
    <p:cSldViewPr>
      <p:cViewPr varScale="1">
        <p:scale>
          <a:sx n="56" d="100"/>
          <a:sy n="56" d="100"/>
        </p:scale>
        <p:origin x="77" y="60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Van" userId="181a05136ca93ba5" providerId="LiveId" clId="{B0086FC6-5974-49AF-802F-50832CF9B97A}"/>
    <pc:docChg chg="undo custSel addSld delSld modSld sldOrd">
      <pc:chgData name="Thu Van" userId="181a05136ca93ba5" providerId="LiveId" clId="{B0086FC6-5974-49AF-802F-50832CF9B97A}" dt="2024-01-17T07:15:36.031" v="4768" actId="207"/>
      <pc:docMkLst>
        <pc:docMk/>
      </pc:docMkLst>
      <pc:sldChg chg="delSp modSp add del mod">
        <pc:chgData name="Thu Van" userId="181a05136ca93ba5" providerId="LiveId" clId="{B0086FC6-5974-49AF-802F-50832CF9B97A}" dt="2024-01-16T08:03:02.745" v="2412" actId="47"/>
        <pc:sldMkLst>
          <pc:docMk/>
          <pc:sldMk cId="3920211413" sldId="276"/>
        </pc:sldMkLst>
        <pc:spChg chg="mod">
          <ac:chgData name="Thu Van" userId="181a05136ca93ba5" providerId="LiveId" clId="{B0086FC6-5974-49AF-802F-50832CF9B97A}" dt="2024-01-16T08:02:03.244" v="2400" actId="1076"/>
          <ac:spMkLst>
            <pc:docMk/>
            <pc:sldMk cId="3920211413" sldId="276"/>
            <ac:spMk id="2" creationId="{610A7791-28A8-C195-C3E8-05F9D33D141D}"/>
          </ac:spMkLst>
        </pc:spChg>
        <pc:spChg chg="del">
          <ac:chgData name="Thu Van" userId="181a05136ca93ba5" providerId="LiveId" clId="{B0086FC6-5974-49AF-802F-50832CF9B97A}" dt="2024-01-16T08:01:37.428" v="2381" actId="478"/>
          <ac:spMkLst>
            <pc:docMk/>
            <pc:sldMk cId="3920211413" sldId="276"/>
            <ac:spMk id="5" creationId="{E3092EB9-BD64-1261-0705-7D46D38EAD8E}"/>
          </ac:spMkLst>
        </pc:spChg>
        <pc:picChg chg="mod">
          <ac:chgData name="Thu Van" userId="181a05136ca93ba5" providerId="LiveId" clId="{B0086FC6-5974-49AF-802F-50832CF9B97A}" dt="2024-01-16T08:01:57.463" v="2398" actId="1076"/>
          <ac:picMkLst>
            <pc:docMk/>
            <pc:sldMk cId="3920211413" sldId="276"/>
            <ac:picMk id="9" creationId="{70AA27B4-B38C-7163-5B01-F5ECD472CC5A}"/>
          </ac:picMkLst>
        </pc:picChg>
        <pc:picChg chg="del">
          <ac:chgData name="Thu Van" userId="181a05136ca93ba5" providerId="LiveId" clId="{B0086FC6-5974-49AF-802F-50832CF9B97A}" dt="2024-01-16T08:01:59.054" v="2399" actId="478"/>
          <ac:picMkLst>
            <pc:docMk/>
            <pc:sldMk cId="3920211413" sldId="276"/>
            <ac:picMk id="30" creationId="{945DFE32-52BC-2D0A-09C2-164ECDA171FE}"/>
          </ac:picMkLst>
        </pc:picChg>
      </pc:sldChg>
      <pc:sldChg chg="modSp add del mod">
        <pc:chgData name="Thu Van" userId="181a05136ca93ba5" providerId="LiveId" clId="{B0086FC6-5974-49AF-802F-50832CF9B97A}" dt="2024-01-17T02:25:55.743" v="4302" actId="47"/>
        <pc:sldMkLst>
          <pc:docMk/>
          <pc:sldMk cId="1403613070" sldId="281"/>
        </pc:sldMkLst>
        <pc:spChg chg="mod">
          <ac:chgData name="Thu Van" userId="181a05136ca93ba5" providerId="LiveId" clId="{B0086FC6-5974-49AF-802F-50832CF9B97A}" dt="2024-01-16T07:06:28.905" v="843" actId="14100"/>
          <ac:spMkLst>
            <pc:docMk/>
            <pc:sldMk cId="1403613070" sldId="281"/>
            <ac:spMk id="10" creationId="{00000000-0000-0000-0000-000000000000}"/>
          </ac:spMkLst>
        </pc:spChg>
        <pc:grpChg chg="mod">
          <ac:chgData name="Thu Van" userId="181a05136ca93ba5" providerId="LiveId" clId="{B0086FC6-5974-49AF-802F-50832CF9B97A}" dt="2024-01-15T15:25:23.289" v="180" actId="1076"/>
          <ac:grpSpMkLst>
            <pc:docMk/>
            <pc:sldMk cId="1403613070" sldId="281"/>
            <ac:grpSpMk id="12" creationId="{00000000-0000-0000-0000-000000000000}"/>
          </ac:grpSpMkLst>
        </pc:grpChg>
      </pc:sldChg>
      <pc:sldChg chg="addSp delSp modSp mod delAnim modAnim">
        <pc:chgData name="Thu Van" userId="181a05136ca93ba5" providerId="LiveId" clId="{B0086FC6-5974-49AF-802F-50832CF9B97A}" dt="2024-01-16T13:57:43.023" v="3828"/>
        <pc:sldMkLst>
          <pc:docMk/>
          <pc:sldMk cId="1899812820" sldId="283"/>
        </pc:sldMkLst>
        <pc:spChg chg="add del mod">
          <ac:chgData name="Thu Van" userId="181a05136ca93ba5" providerId="LiveId" clId="{B0086FC6-5974-49AF-802F-50832CF9B97A}" dt="2024-01-16T13:57:21.416" v="3826" actId="478"/>
          <ac:spMkLst>
            <pc:docMk/>
            <pc:sldMk cId="1899812820" sldId="283"/>
            <ac:spMk id="3" creationId="{93B7F418-E8D1-B96C-8CCE-F44D7FDA01B0}"/>
          </ac:spMkLst>
        </pc:spChg>
        <pc:spChg chg="mod">
          <ac:chgData name="Thu Van" userId="181a05136ca93ba5" providerId="LiveId" clId="{B0086FC6-5974-49AF-802F-50832CF9B97A}" dt="2024-01-16T07:43:21.422" v="1877" actId="1076"/>
          <ac:spMkLst>
            <pc:docMk/>
            <pc:sldMk cId="1899812820" sldId="283"/>
            <ac:spMk id="20" creationId="{29DC1B5B-5601-48CA-AABC-BA7D6DF1F2B2}"/>
          </ac:spMkLst>
        </pc:spChg>
        <pc:spChg chg="mod">
          <ac:chgData name="Thu Van" userId="181a05136ca93ba5" providerId="LiveId" clId="{B0086FC6-5974-49AF-802F-50832CF9B97A}" dt="2024-01-16T07:44:06.881" v="1888" actId="1076"/>
          <ac:spMkLst>
            <pc:docMk/>
            <pc:sldMk cId="1899812820" sldId="283"/>
            <ac:spMk id="81" creationId="{00000000-0000-0000-0000-000000000000}"/>
          </ac:spMkLst>
        </pc:spChg>
        <pc:grpChg chg="mod">
          <ac:chgData name="Thu Van" userId="181a05136ca93ba5" providerId="LiveId" clId="{B0086FC6-5974-49AF-802F-50832CF9B97A}" dt="2024-01-16T13:57:26.193" v="3827" actId="1076"/>
          <ac:grpSpMkLst>
            <pc:docMk/>
            <pc:sldMk cId="1899812820" sldId="283"/>
            <ac:grpSpMk id="100" creationId="{D1852542-7634-42AE-A54D-82863828857C}"/>
          </ac:grpSpMkLst>
        </pc:grpChg>
        <pc:picChg chg="del">
          <ac:chgData name="Thu Van" userId="181a05136ca93ba5" providerId="LiveId" clId="{B0086FC6-5974-49AF-802F-50832CF9B97A}" dt="2024-01-16T07:42:43.064" v="1837" actId="478"/>
          <ac:picMkLst>
            <pc:docMk/>
            <pc:sldMk cId="1899812820" sldId="283"/>
            <ac:picMk id="16" creationId="{00000000-0000-0000-0000-000000000000}"/>
          </ac:picMkLst>
        </pc:picChg>
      </pc:sldChg>
      <pc:sldChg chg="addSp delSp modSp del mod modAnim">
        <pc:chgData name="Thu Van" userId="181a05136ca93ba5" providerId="LiveId" clId="{B0086FC6-5974-49AF-802F-50832CF9B97A}" dt="2024-01-16T14:04:30.584" v="3852" actId="47"/>
        <pc:sldMkLst>
          <pc:docMk/>
          <pc:sldMk cId="522356650" sldId="290"/>
        </pc:sldMkLst>
        <pc:spChg chg="del mod">
          <ac:chgData name="Thu Van" userId="181a05136ca93ba5" providerId="LiveId" clId="{B0086FC6-5974-49AF-802F-50832CF9B97A}" dt="2024-01-16T13:01:54.295" v="2730" actId="478"/>
          <ac:spMkLst>
            <pc:docMk/>
            <pc:sldMk cId="522356650" sldId="290"/>
            <ac:spMk id="5" creationId="{29DC1B5B-5601-48CA-AABC-BA7D6DF1F2B2}"/>
          </ac:spMkLst>
        </pc:spChg>
        <pc:spChg chg="add mod">
          <ac:chgData name="Thu Van" userId="181a05136ca93ba5" providerId="LiveId" clId="{B0086FC6-5974-49AF-802F-50832CF9B97A}" dt="2024-01-16T13:07:15.957" v="2854" actId="1076"/>
          <ac:spMkLst>
            <pc:docMk/>
            <pc:sldMk cId="522356650" sldId="290"/>
            <ac:spMk id="6" creationId="{DEC149E7-B82C-5DDC-63FC-61375597AE16}"/>
          </ac:spMkLst>
        </pc:spChg>
        <pc:spChg chg="mod">
          <ac:chgData name="Thu Van" userId="181a05136ca93ba5" providerId="LiveId" clId="{B0086FC6-5974-49AF-802F-50832CF9B97A}" dt="2024-01-16T13:02:40.540" v="2766" actId="1035"/>
          <ac:spMkLst>
            <pc:docMk/>
            <pc:sldMk cId="522356650" sldId="290"/>
            <ac:spMk id="27" creationId="{00000000-0000-0000-0000-000000000000}"/>
          </ac:spMkLst>
        </pc:spChg>
        <pc:spChg chg="mod">
          <ac:chgData name="Thu Van" userId="181a05136ca93ba5" providerId="LiveId" clId="{B0086FC6-5974-49AF-802F-50832CF9B97A}" dt="2024-01-16T13:02:22.703" v="2737" actId="1076"/>
          <ac:spMkLst>
            <pc:docMk/>
            <pc:sldMk cId="522356650" sldId="290"/>
            <ac:spMk id="28" creationId="{00000000-0000-0000-0000-000000000000}"/>
          </ac:spMkLst>
        </pc:spChg>
        <pc:spChg chg="mod">
          <ac:chgData name="Thu Van" userId="181a05136ca93ba5" providerId="LiveId" clId="{B0086FC6-5974-49AF-802F-50832CF9B97A}" dt="2024-01-16T13:02:34.777" v="2755" actId="1036"/>
          <ac:spMkLst>
            <pc:docMk/>
            <pc:sldMk cId="522356650" sldId="290"/>
            <ac:spMk id="29" creationId="{00000000-0000-0000-0000-000000000000}"/>
          </ac:spMkLst>
        </pc:spChg>
        <pc:grpChg chg="add del mod">
          <ac:chgData name="Thu Van" userId="181a05136ca93ba5" providerId="LiveId" clId="{B0086FC6-5974-49AF-802F-50832CF9B97A}" dt="2024-01-16T13:02:58.299" v="2772" actId="478"/>
          <ac:grpSpMkLst>
            <pc:docMk/>
            <pc:sldMk cId="522356650" sldId="290"/>
            <ac:grpSpMk id="4" creationId="{00000000-0000-0000-0000-000000000000}"/>
          </ac:grpSpMkLst>
        </pc:grpChg>
        <pc:grpChg chg="mod">
          <ac:chgData name="Thu Van" userId="181a05136ca93ba5" providerId="LiveId" clId="{B0086FC6-5974-49AF-802F-50832CF9B97A}" dt="2024-01-16T13:02:28.938" v="2738" actId="1076"/>
          <ac:grpSpMkLst>
            <pc:docMk/>
            <pc:sldMk cId="522356650" sldId="290"/>
            <ac:grpSpMk id="25" creationId="{00000000-0000-0000-0000-000000000000}"/>
          </ac:grpSpMkLst>
        </pc:grpChg>
        <pc:grpChg chg="mod">
          <ac:chgData name="Thu Van" userId="181a05136ca93ba5" providerId="LiveId" clId="{B0086FC6-5974-49AF-802F-50832CF9B97A}" dt="2024-01-16T13:05:46.017" v="2775" actId="1076"/>
          <ac:grpSpMkLst>
            <pc:docMk/>
            <pc:sldMk cId="522356650" sldId="290"/>
            <ac:grpSpMk id="31" creationId="{00000000-0000-0000-0000-000000000000}"/>
          </ac:grpSpMkLst>
        </pc:grpChg>
        <pc:grpChg chg="mod">
          <ac:chgData name="Thu Van" userId="181a05136ca93ba5" providerId="LiveId" clId="{B0086FC6-5974-49AF-802F-50832CF9B97A}" dt="2024-01-16T13:07:13.727" v="2853" actId="1076"/>
          <ac:grpSpMkLst>
            <pc:docMk/>
            <pc:sldMk cId="522356650" sldId="290"/>
            <ac:grpSpMk id="37" creationId="{00000000-0000-0000-0000-000000000000}"/>
          </ac:grpSpMkLst>
        </pc:grpChg>
        <pc:picChg chg="del">
          <ac:chgData name="Thu Van" userId="181a05136ca93ba5" providerId="LiveId" clId="{B0086FC6-5974-49AF-802F-50832CF9B97A}" dt="2024-01-16T13:02:55.458" v="2771" actId="21"/>
          <ac:picMkLst>
            <pc:docMk/>
            <pc:sldMk cId="522356650" sldId="290"/>
            <ac:picMk id="10" creationId="{00000000-0000-0000-0000-000000000000}"/>
          </ac:picMkLst>
        </pc:picChg>
        <pc:picChg chg="del">
          <ac:chgData name="Thu Van" userId="181a05136ca93ba5" providerId="LiveId" clId="{B0086FC6-5974-49AF-802F-50832CF9B97A}" dt="2024-01-16T07:59:03.066" v="2287" actId="478"/>
          <ac:picMkLst>
            <pc:docMk/>
            <pc:sldMk cId="522356650" sldId="290"/>
            <ac:picMk id="12" creationId="{00000000-0000-0000-0000-000000000000}"/>
          </ac:picMkLst>
        </pc:picChg>
        <pc:picChg chg="del">
          <ac:chgData name="Thu Van" userId="181a05136ca93ba5" providerId="LiveId" clId="{B0086FC6-5974-49AF-802F-50832CF9B97A}" dt="2024-01-16T13:02:52.710" v="2770" actId="21"/>
          <ac:picMkLst>
            <pc:docMk/>
            <pc:sldMk cId="522356650" sldId="290"/>
            <ac:picMk id="21" creationId="{00000000-0000-0000-0000-000000000000}"/>
          </ac:picMkLst>
        </pc:picChg>
        <pc:picChg chg="del">
          <ac:chgData name="Thu Van" userId="181a05136ca93ba5" providerId="LiveId" clId="{B0086FC6-5974-49AF-802F-50832CF9B97A}" dt="2024-01-16T13:02:50.950" v="2769" actId="21"/>
          <ac:picMkLst>
            <pc:docMk/>
            <pc:sldMk cId="522356650" sldId="290"/>
            <ac:picMk id="22" creationId="{00000000-0000-0000-0000-000000000000}"/>
          </ac:picMkLst>
        </pc:picChg>
        <pc:picChg chg="del">
          <ac:chgData name="Thu Van" userId="181a05136ca93ba5" providerId="LiveId" clId="{B0086FC6-5974-49AF-802F-50832CF9B97A}" dt="2024-01-16T13:03:00.713" v="2773" actId="478"/>
          <ac:picMkLst>
            <pc:docMk/>
            <pc:sldMk cId="522356650" sldId="290"/>
            <ac:picMk id="23" creationId="{04C47838-BF94-4784-892B-58014DE6D041}"/>
          </ac:picMkLst>
        </pc:picChg>
        <pc:picChg chg="mod">
          <ac:chgData name="Thu Van" userId="181a05136ca93ba5" providerId="LiveId" clId="{B0086FC6-5974-49AF-802F-50832CF9B97A}" dt="2024-01-16T13:05:43.331" v="2774" actId="1076"/>
          <ac:picMkLst>
            <pc:docMk/>
            <pc:sldMk cId="522356650" sldId="290"/>
            <ac:picMk id="24" creationId="{FB42582C-416C-4BC6-9405-29AFC5D5E7FF}"/>
          </ac:picMkLst>
        </pc:picChg>
      </pc:sldChg>
      <pc:sldChg chg="addSp modSp mod">
        <pc:chgData name="Thu Van" userId="181a05136ca93ba5" providerId="LiveId" clId="{B0086FC6-5974-49AF-802F-50832CF9B97A}" dt="2024-01-16T14:18:20.290" v="4057" actId="207"/>
        <pc:sldMkLst>
          <pc:docMk/>
          <pc:sldMk cId="3137978307" sldId="299"/>
        </pc:sldMkLst>
        <pc:spChg chg="mod">
          <ac:chgData name="Thu Van" userId="181a05136ca93ba5" providerId="LiveId" clId="{B0086FC6-5974-49AF-802F-50832CF9B97A}" dt="2024-01-16T14:18:20.290" v="4057" actId="207"/>
          <ac:spMkLst>
            <pc:docMk/>
            <pc:sldMk cId="3137978307" sldId="299"/>
            <ac:spMk id="4" creationId="{00000000-0000-0000-0000-000000000000}"/>
          </ac:spMkLst>
        </pc:spChg>
        <pc:spChg chg="add mod">
          <ac:chgData name="Thu Van" userId="181a05136ca93ba5" providerId="LiveId" clId="{B0086FC6-5974-49AF-802F-50832CF9B97A}" dt="2024-01-16T14:18:04.069" v="4054" actId="1076"/>
          <ac:spMkLst>
            <pc:docMk/>
            <pc:sldMk cId="3137978307" sldId="299"/>
            <ac:spMk id="5" creationId="{35B6AC8F-10D9-E551-12E4-FEE481680040}"/>
          </ac:spMkLst>
        </pc:spChg>
        <pc:picChg chg="mod">
          <ac:chgData name="Thu Van" userId="181a05136ca93ba5" providerId="LiveId" clId="{B0086FC6-5974-49AF-802F-50832CF9B97A}" dt="2024-01-16T13:35:08.653" v="3306" actId="1076"/>
          <ac:picMkLst>
            <pc:docMk/>
            <pc:sldMk cId="3137978307" sldId="299"/>
            <ac:picMk id="3" creationId="{00000000-0000-0000-0000-000000000000}"/>
          </ac:picMkLst>
        </pc:picChg>
        <pc:picChg chg="mod">
          <ac:chgData name="Thu Van" userId="181a05136ca93ba5" providerId="LiveId" clId="{B0086FC6-5974-49AF-802F-50832CF9B97A}" dt="2024-01-16T13:35:10.447" v="3307" actId="1076"/>
          <ac:picMkLst>
            <pc:docMk/>
            <pc:sldMk cId="3137978307" sldId="299"/>
            <ac:picMk id="11" creationId="{00000000-0000-0000-0000-000000000000}"/>
          </ac:picMkLst>
        </pc:picChg>
      </pc:sldChg>
      <pc:sldChg chg="delSp modSp del mod">
        <pc:chgData name="Thu Van" userId="181a05136ca93ba5" providerId="LiveId" clId="{B0086FC6-5974-49AF-802F-50832CF9B97A}" dt="2024-01-16T13:54:36.464" v="3793" actId="47"/>
        <pc:sldMkLst>
          <pc:docMk/>
          <pc:sldMk cId="94458432" sldId="2644"/>
        </pc:sldMkLst>
        <pc:spChg chg="mod">
          <ac:chgData name="Thu Van" userId="181a05136ca93ba5" providerId="LiveId" clId="{B0086FC6-5974-49AF-802F-50832CF9B97A}" dt="2024-01-16T07:39:40.367" v="1815" actId="207"/>
          <ac:spMkLst>
            <pc:docMk/>
            <pc:sldMk cId="94458432" sldId="2644"/>
            <ac:spMk id="3" creationId="{BBC101C9-0F7B-9E6D-3481-4C6CFF18AAB9}"/>
          </ac:spMkLst>
        </pc:spChg>
        <pc:picChg chg="del">
          <ac:chgData name="Thu Van" userId="181a05136ca93ba5" providerId="LiveId" clId="{B0086FC6-5974-49AF-802F-50832CF9B97A}" dt="2024-01-16T13:54:33.754" v="3792" actId="478"/>
          <ac:picMkLst>
            <pc:docMk/>
            <pc:sldMk cId="94458432" sldId="2644"/>
            <ac:picMk id="2" creationId="{00000000-0000-0000-0000-000000000000}"/>
          </ac:picMkLst>
        </pc:picChg>
      </pc:sldChg>
      <pc:sldChg chg="delSp modSp add mod modAnim">
        <pc:chgData name="Thu Van" userId="181a05136ca93ba5" providerId="LiveId" clId="{B0086FC6-5974-49AF-802F-50832CF9B97A}" dt="2024-01-17T07:14:48.176" v="4766"/>
        <pc:sldMkLst>
          <pc:docMk/>
          <pc:sldMk cId="3085964649" sldId="2652"/>
        </pc:sldMkLst>
        <pc:spChg chg="del mod">
          <ac:chgData name="Thu Van" userId="181a05136ca93ba5" providerId="LiveId" clId="{B0086FC6-5974-49AF-802F-50832CF9B97A}" dt="2024-01-16T14:05:17.717" v="3856" actId="478"/>
          <ac:spMkLst>
            <pc:docMk/>
            <pc:sldMk cId="3085964649" sldId="2652"/>
            <ac:spMk id="6" creationId="{E7B48972-EB35-4F0E-B5C8-35E7E5EDA81D}"/>
          </ac:spMkLst>
        </pc:spChg>
        <pc:spChg chg="mod">
          <ac:chgData name="Thu Van" userId="181a05136ca93ba5" providerId="LiveId" clId="{B0086FC6-5974-49AF-802F-50832CF9B97A}" dt="2024-01-16T14:05:20.432" v="3857" actId="1076"/>
          <ac:spMkLst>
            <pc:docMk/>
            <pc:sldMk cId="3085964649" sldId="2652"/>
            <ac:spMk id="7" creationId="{6852C9BD-F062-A764-E8F8-594544A0DD46}"/>
          </ac:spMkLst>
        </pc:spChg>
        <pc:picChg chg="mod">
          <ac:chgData name="Thu Van" userId="181a05136ca93ba5" providerId="LiveId" clId="{B0086FC6-5974-49AF-802F-50832CF9B97A}" dt="2024-01-16T14:05:21.924" v="3858" actId="1076"/>
          <ac:picMkLst>
            <pc:docMk/>
            <pc:sldMk cId="3085964649" sldId="2652"/>
            <ac:picMk id="2050" creationId="{958FD207-405A-4B62-A4E0-7DEE5FB44EFF}"/>
          </ac:picMkLst>
        </pc:picChg>
      </pc:sldChg>
      <pc:sldChg chg="addSp delSp modSp del mod modAnim">
        <pc:chgData name="Thu Van" userId="181a05136ca93ba5" providerId="LiveId" clId="{B0086FC6-5974-49AF-802F-50832CF9B97A}" dt="2024-01-16T14:01:56.650" v="3833" actId="2696"/>
        <pc:sldMkLst>
          <pc:docMk/>
          <pc:sldMk cId="3943643094" sldId="2652"/>
        </pc:sldMkLst>
        <pc:spChg chg="mod">
          <ac:chgData name="Thu Van" userId="181a05136ca93ba5" providerId="LiveId" clId="{B0086FC6-5974-49AF-802F-50832CF9B97A}" dt="2024-01-16T07:55:49.533" v="2183" actId="1076"/>
          <ac:spMkLst>
            <pc:docMk/>
            <pc:sldMk cId="3943643094" sldId="2652"/>
            <ac:spMk id="5" creationId="{29DC1B5B-5601-48CA-AABC-BA7D6DF1F2B2}"/>
          </ac:spMkLst>
        </pc:spChg>
        <pc:spChg chg="add mod">
          <ac:chgData name="Thu Van" userId="181a05136ca93ba5" providerId="LiveId" clId="{B0086FC6-5974-49AF-802F-50832CF9B97A}" dt="2024-01-16T07:50:00.722" v="2029"/>
          <ac:spMkLst>
            <pc:docMk/>
            <pc:sldMk cId="3943643094" sldId="2652"/>
            <ac:spMk id="6" creationId="{E7B48972-EB35-4F0E-B5C8-35E7E5EDA81D}"/>
          </ac:spMkLst>
        </pc:spChg>
        <pc:spChg chg="add mod">
          <ac:chgData name="Thu Van" userId="181a05136ca93ba5" providerId="LiveId" clId="{B0086FC6-5974-49AF-802F-50832CF9B97A}" dt="2024-01-16T07:58:43.515" v="2286" actId="20577"/>
          <ac:spMkLst>
            <pc:docMk/>
            <pc:sldMk cId="3943643094" sldId="2652"/>
            <ac:spMk id="7" creationId="{6852C9BD-F062-A764-E8F8-594544A0DD46}"/>
          </ac:spMkLst>
        </pc:spChg>
        <pc:picChg chg="del">
          <ac:chgData name="Thu Van" userId="181a05136ca93ba5" providerId="LiveId" clId="{B0086FC6-5974-49AF-802F-50832CF9B97A}" dt="2024-01-16T07:49:48.375" v="2028" actId="478"/>
          <ac:picMkLst>
            <pc:docMk/>
            <pc:sldMk cId="3943643094" sldId="2652"/>
            <ac:picMk id="11" creationId="{00000000-0000-0000-0000-000000000000}"/>
          </ac:picMkLst>
        </pc:picChg>
        <pc:picChg chg="mod">
          <ac:chgData name="Thu Van" userId="181a05136ca93ba5" providerId="LiveId" clId="{B0086FC6-5974-49AF-802F-50832CF9B97A}" dt="2024-01-16T07:57:30.078" v="2272" actId="1076"/>
          <ac:picMkLst>
            <pc:docMk/>
            <pc:sldMk cId="3943643094" sldId="2652"/>
            <ac:picMk id="2050" creationId="{958FD207-405A-4B62-A4E0-7DEE5FB44EFF}"/>
          </ac:picMkLst>
        </pc:picChg>
      </pc:sldChg>
      <pc:sldChg chg="addSp delSp modSp mod delAnim modAnim">
        <pc:chgData name="Thu Van" userId="181a05136ca93ba5" providerId="LiveId" clId="{B0086FC6-5974-49AF-802F-50832CF9B97A}" dt="2024-01-16T14:04:39.143" v="3854" actId="1076"/>
        <pc:sldMkLst>
          <pc:docMk/>
          <pc:sldMk cId="1647438961" sldId="2653"/>
        </pc:sldMkLst>
        <pc:spChg chg="mod">
          <ac:chgData name="Thu Van" userId="181a05136ca93ba5" providerId="LiveId" clId="{B0086FC6-5974-49AF-802F-50832CF9B97A}" dt="2024-01-16T13:08:11.882" v="2864"/>
          <ac:spMkLst>
            <pc:docMk/>
            <pc:sldMk cId="1647438961" sldId="2653"/>
            <ac:spMk id="4" creationId="{BF2EB8ED-D679-E31C-23B9-C45220153FCD}"/>
          </ac:spMkLst>
        </pc:spChg>
        <pc:spChg chg="mod">
          <ac:chgData name="Thu Van" userId="181a05136ca93ba5" providerId="LiveId" clId="{B0086FC6-5974-49AF-802F-50832CF9B97A}" dt="2024-01-16T13:08:11.882" v="2864"/>
          <ac:spMkLst>
            <pc:docMk/>
            <pc:sldMk cId="1647438961" sldId="2653"/>
            <ac:spMk id="5" creationId="{0878F0D3-EEC9-8C50-0C84-FB00EF7DC8CF}"/>
          </ac:spMkLst>
        </pc:spChg>
        <pc:spChg chg="del">
          <ac:chgData name="Thu Van" userId="181a05136ca93ba5" providerId="LiveId" clId="{B0086FC6-5974-49AF-802F-50832CF9B97A}" dt="2024-01-16T13:07:28.771" v="2857" actId="478"/>
          <ac:spMkLst>
            <pc:docMk/>
            <pc:sldMk cId="1647438961" sldId="2653"/>
            <ac:spMk id="6" creationId="{E5F2C2B1-C1B9-4D0F-8188-ECB2BD4E071D}"/>
          </ac:spMkLst>
        </pc:spChg>
        <pc:spChg chg="del">
          <ac:chgData name="Thu Van" userId="181a05136ca93ba5" providerId="LiveId" clId="{B0086FC6-5974-49AF-802F-50832CF9B97A}" dt="2024-01-16T13:07:25.474" v="2856" actId="478"/>
          <ac:spMkLst>
            <pc:docMk/>
            <pc:sldMk cId="1647438961" sldId="2653"/>
            <ac:spMk id="7" creationId="{D760F22B-C25A-9D26-5CC5-AF48B9D8EA5E}"/>
          </ac:spMkLst>
        </pc:spChg>
        <pc:spChg chg="mod">
          <ac:chgData name="Thu Van" userId="181a05136ca93ba5" providerId="LiveId" clId="{B0086FC6-5974-49AF-802F-50832CF9B97A}" dt="2024-01-16T13:08:11.882" v="2864"/>
          <ac:spMkLst>
            <pc:docMk/>
            <pc:sldMk cId="1647438961" sldId="2653"/>
            <ac:spMk id="8" creationId="{BD098459-BB95-CC02-B615-3A3ADA62FC5C}"/>
          </ac:spMkLst>
        </pc:spChg>
        <pc:spChg chg="add mod">
          <ac:chgData name="Thu Van" userId="181a05136ca93ba5" providerId="LiveId" clId="{B0086FC6-5974-49AF-802F-50832CF9B97A}" dt="2024-01-16T14:04:39.143" v="3854" actId="1076"/>
          <ac:spMkLst>
            <pc:docMk/>
            <pc:sldMk cId="1647438961" sldId="2653"/>
            <ac:spMk id="9" creationId="{149540D2-8F5A-E8AB-B369-3B0B2DC6E280}"/>
          </ac:spMkLst>
        </pc:spChg>
        <pc:spChg chg="mod">
          <ac:chgData name="Thu Van" userId="181a05136ca93ba5" providerId="LiveId" clId="{B0086FC6-5974-49AF-802F-50832CF9B97A}" dt="2024-01-16T14:04:36.106" v="3853" actId="1076"/>
          <ac:spMkLst>
            <pc:docMk/>
            <pc:sldMk cId="1647438961" sldId="2653"/>
            <ac:spMk id="27" creationId="{08321AF7-B95F-4D15-944F-0FF873065342}"/>
          </ac:spMkLst>
        </pc:spChg>
        <pc:spChg chg="mod">
          <ac:chgData name="Thu Van" userId="181a05136ca93ba5" providerId="LiveId" clId="{B0086FC6-5974-49AF-802F-50832CF9B97A}" dt="2024-01-16T13:07:58.078" v="2862" actId="1076"/>
          <ac:spMkLst>
            <pc:docMk/>
            <pc:sldMk cId="1647438961" sldId="2653"/>
            <ac:spMk id="40" creationId="{07E9090F-59FC-4FF8-ACFE-0A2ABBE3CFAE}"/>
          </ac:spMkLst>
        </pc:spChg>
        <pc:spChg chg="del">
          <ac:chgData name="Thu Van" userId="181a05136ca93ba5" providerId="LiveId" clId="{B0086FC6-5974-49AF-802F-50832CF9B97A}" dt="2024-01-16T13:07:23.670" v="2855" actId="478"/>
          <ac:spMkLst>
            <pc:docMk/>
            <pc:sldMk cId="1647438961" sldId="2653"/>
            <ac:spMk id="41" creationId="{BD3D3D67-04EA-40A7-A0FC-44555DB4595B}"/>
          </ac:spMkLst>
        </pc:spChg>
        <pc:spChg chg="mod">
          <ac:chgData name="Thu Van" userId="181a05136ca93ba5" providerId="LiveId" clId="{B0086FC6-5974-49AF-802F-50832CF9B97A}" dt="2024-01-16T13:08:19.023" v="2866" actId="1076"/>
          <ac:spMkLst>
            <pc:docMk/>
            <pc:sldMk cId="1647438961" sldId="2653"/>
            <ac:spMk id="43" creationId="{99929DE3-290F-4CF1-96DF-05EE58CAADD7}"/>
          </ac:spMkLst>
        </pc:spChg>
        <pc:spChg chg="del">
          <ac:chgData name="Thu Van" userId="181a05136ca93ba5" providerId="LiveId" clId="{B0086FC6-5974-49AF-802F-50832CF9B97A}" dt="2024-01-16T13:07:33.776" v="2860" actId="478"/>
          <ac:spMkLst>
            <pc:docMk/>
            <pc:sldMk cId="1647438961" sldId="2653"/>
            <ac:spMk id="44" creationId="{49A32E43-6AF7-4FDE-B6A7-1498ABCC7AF4}"/>
          </ac:spMkLst>
        </pc:spChg>
        <pc:spChg chg="del">
          <ac:chgData name="Thu Van" userId="181a05136ca93ba5" providerId="LiveId" clId="{B0086FC6-5974-49AF-802F-50832CF9B97A}" dt="2024-01-16T13:07:38.176" v="2861" actId="478"/>
          <ac:spMkLst>
            <pc:docMk/>
            <pc:sldMk cId="1647438961" sldId="2653"/>
            <ac:spMk id="45" creationId="{E9317CC0-B970-4BE4-8CA1-5C9685459F8C}"/>
          </ac:spMkLst>
        </pc:spChg>
        <pc:grpChg chg="add mod">
          <ac:chgData name="Thu Van" userId="181a05136ca93ba5" providerId="LiveId" clId="{B0086FC6-5974-49AF-802F-50832CF9B97A}" dt="2024-01-16T13:08:14.758" v="2865" actId="1076"/>
          <ac:grpSpMkLst>
            <pc:docMk/>
            <pc:sldMk cId="1647438961" sldId="2653"/>
            <ac:grpSpMk id="2" creationId="{53367785-39F9-C305-BC02-1CF2BD96AAB5}"/>
          </ac:grpSpMkLst>
        </pc:grpChg>
        <pc:grpChg chg="mod">
          <ac:chgData name="Thu Van" userId="181a05136ca93ba5" providerId="LiveId" clId="{B0086FC6-5974-49AF-802F-50832CF9B97A}" dt="2024-01-16T13:08:11.882" v="2864"/>
          <ac:grpSpMkLst>
            <pc:docMk/>
            <pc:sldMk cId="1647438961" sldId="2653"/>
            <ac:grpSpMk id="3" creationId="{66B01AC6-0300-2F7C-0E99-5CF3B19F7EA0}"/>
          </ac:grpSpMkLst>
        </pc:grpChg>
        <pc:picChg chg="del">
          <ac:chgData name="Thu Van" userId="181a05136ca93ba5" providerId="LiveId" clId="{B0086FC6-5974-49AF-802F-50832CF9B97A}" dt="2024-01-16T13:07:30.341" v="2858" actId="478"/>
          <ac:picMkLst>
            <pc:docMk/>
            <pc:sldMk cId="1647438961" sldId="2653"/>
            <ac:picMk id="33" creationId="{9B4EB69F-B526-4DD4-AA0A-EAD9B4324DB1}"/>
          </ac:picMkLst>
        </pc:picChg>
        <pc:picChg chg="del">
          <ac:chgData name="Thu Van" userId="181a05136ca93ba5" providerId="LiveId" clId="{B0086FC6-5974-49AF-802F-50832CF9B97A}" dt="2024-01-16T13:07:31.549" v="2859" actId="478"/>
          <ac:picMkLst>
            <pc:docMk/>
            <pc:sldMk cId="1647438961" sldId="2653"/>
            <ac:picMk id="42" creationId="{A07FED73-F3E3-45D5-9215-27F70ED97A04}"/>
          </ac:picMkLst>
        </pc:picChg>
      </pc:sldChg>
      <pc:sldChg chg="delSp del mod">
        <pc:chgData name="Thu Van" userId="181a05136ca93ba5" providerId="LiveId" clId="{B0086FC6-5974-49AF-802F-50832CF9B97A}" dt="2024-01-16T13:09:42.320" v="2934" actId="47"/>
        <pc:sldMkLst>
          <pc:docMk/>
          <pc:sldMk cId="78414126" sldId="2654"/>
        </pc:sldMkLst>
        <pc:picChg chg="del">
          <ac:chgData name="Thu Van" userId="181a05136ca93ba5" providerId="LiveId" clId="{B0086FC6-5974-49AF-802F-50832CF9B97A}" dt="2024-01-16T13:08:30.761" v="2867" actId="478"/>
          <ac:picMkLst>
            <pc:docMk/>
            <pc:sldMk cId="78414126" sldId="2654"/>
            <ac:picMk id="11" creationId="{1472C83A-1DE6-43B0-802A-7800C6FA17BE}"/>
          </ac:picMkLst>
        </pc:picChg>
      </pc:sldChg>
      <pc:sldChg chg="addSp delSp modSp mod delAnim modAnim">
        <pc:chgData name="Thu Van" userId="181a05136ca93ba5" providerId="LiveId" clId="{B0086FC6-5974-49AF-802F-50832CF9B97A}" dt="2024-01-17T07:15:36.031" v="4768" actId="207"/>
        <pc:sldMkLst>
          <pc:docMk/>
          <pc:sldMk cId="718167793" sldId="2655"/>
        </pc:sldMkLst>
        <pc:spChg chg="mod">
          <ac:chgData name="Thu Van" userId="181a05136ca93ba5" providerId="LiveId" clId="{B0086FC6-5974-49AF-802F-50832CF9B97A}" dt="2024-01-16T14:07:40.824" v="3868" actId="1076"/>
          <ac:spMkLst>
            <pc:docMk/>
            <pc:sldMk cId="718167793" sldId="2655"/>
            <ac:spMk id="2" creationId="{EB43C8C3-98CE-40A3-A8E9-6DD517B52AE2}"/>
          </ac:spMkLst>
        </pc:spChg>
        <pc:spChg chg="add del mod">
          <ac:chgData name="Thu Van" userId="181a05136ca93ba5" providerId="LiveId" clId="{B0086FC6-5974-49AF-802F-50832CF9B97A}" dt="2024-01-16T13:24:33.108" v="3087" actId="478"/>
          <ac:spMkLst>
            <pc:docMk/>
            <pc:sldMk cId="718167793" sldId="2655"/>
            <ac:spMk id="3" creationId="{83DBDAD3-7034-1E29-DBCC-9B04BA14B547}"/>
          </ac:spMkLst>
        </pc:spChg>
        <pc:spChg chg="add del mod">
          <ac:chgData name="Thu Van" userId="181a05136ca93ba5" providerId="LiveId" clId="{B0086FC6-5974-49AF-802F-50832CF9B97A}" dt="2024-01-16T07:16:15.529" v="872" actId="478"/>
          <ac:spMkLst>
            <pc:docMk/>
            <pc:sldMk cId="718167793" sldId="2655"/>
            <ac:spMk id="3" creationId="{C0291305-D4EF-A263-FAD0-39713C83806A}"/>
          </ac:spMkLst>
        </pc:spChg>
        <pc:spChg chg="add del mod">
          <ac:chgData name="Thu Van" userId="181a05136ca93ba5" providerId="LiveId" clId="{B0086FC6-5974-49AF-802F-50832CF9B97A}" dt="2024-01-16T13:30:40.830" v="3219" actId="478"/>
          <ac:spMkLst>
            <pc:docMk/>
            <pc:sldMk cId="718167793" sldId="2655"/>
            <ac:spMk id="5" creationId="{1FCD4C70-5C8A-0CAE-A3BA-BBA10FF9E1CA}"/>
          </ac:spMkLst>
        </pc:spChg>
        <pc:spChg chg="add del mod">
          <ac:chgData name="Thu Van" userId="181a05136ca93ba5" providerId="LiveId" clId="{B0086FC6-5974-49AF-802F-50832CF9B97A}" dt="2024-01-16T07:16:09.520" v="870" actId="21"/>
          <ac:spMkLst>
            <pc:docMk/>
            <pc:sldMk cId="718167793" sldId="2655"/>
            <ac:spMk id="5" creationId="{8B24E2C4-2EE7-9841-6A6B-FA0B36259137}"/>
          </ac:spMkLst>
        </pc:spChg>
        <pc:spChg chg="add mod">
          <ac:chgData name="Thu Van" userId="181a05136ca93ba5" providerId="LiveId" clId="{B0086FC6-5974-49AF-802F-50832CF9B97A}" dt="2024-01-17T07:15:36.031" v="4768" actId="207"/>
          <ac:spMkLst>
            <pc:docMk/>
            <pc:sldMk cId="718167793" sldId="2655"/>
            <ac:spMk id="6" creationId="{CE9ADB68-F1B9-1F06-F92F-7962C83793B7}"/>
          </ac:spMkLst>
        </pc:spChg>
        <pc:spChg chg="del mod">
          <ac:chgData name="Thu Van" userId="181a05136ca93ba5" providerId="LiveId" clId="{B0086FC6-5974-49AF-802F-50832CF9B97A}" dt="2024-01-16T07:15:21.034" v="867" actId="478"/>
          <ac:spMkLst>
            <pc:docMk/>
            <pc:sldMk cId="718167793" sldId="2655"/>
            <ac:spMk id="7" creationId="{D760F22B-C25A-9D26-5CC5-AF48B9D8EA5E}"/>
          </ac:spMkLst>
        </pc:spChg>
        <pc:spChg chg="mod">
          <ac:chgData name="Thu Van" userId="181a05136ca93ba5" providerId="LiveId" clId="{B0086FC6-5974-49AF-802F-50832CF9B97A}" dt="2024-01-16T07:17:19.884" v="883" actId="207"/>
          <ac:spMkLst>
            <pc:docMk/>
            <pc:sldMk cId="718167793" sldId="2655"/>
            <ac:spMk id="26" creationId="{096690E1-D70D-4F71-BD37-8E1D0D3ABFB4}"/>
          </ac:spMkLst>
        </pc:spChg>
        <pc:spChg chg="mod">
          <ac:chgData name="Thu Van" userId="181a05136ca93ba5" providerId="LiveId" clId="{B0086FC6-5974-49AF-802F-50832CF9B97A}" dt="2024-01-16T13:29:01.896" v="3166" actId="14100"/>
          <ac:spMkLst>
            <pc:docMk/>
            <pc:sldMk cId="718167793" sldId="2655"/>
            <ac:spMk id="27" creationId="{08321AF7-B95F-4D15-944F-0FF873065342}"/>
          </ac:spMkLst>
        </pc:spChg>
        <pc:picChg chg="add mod">
          <ac:chgData name="Thu Van" userId="181a05136ca93ba5" providerId="LiveId" clId="{B0086FC6-5974-49AF-802F-50832CF9B97A}" dt="2024-01-16T14:08:09.258" v="3875" actId="1076"/>
          <ac:picMkLst>
            <pc:docMk/>
            <pc:sldMk cId="718167793" sldId="2655"/>
            <ac:picMk id="4" creationId="{B5C4FA1B-9CA7-4622-78E2-061F97ABB2E7}"/>
          </ac:picMkLst>
        </pc:picChg>
        <pc:picChg chg="add del mod">
          <ac:chgData name="Thu Van" userId="181a05136ca93ba5" providerId="LiveId" clId="{B0086FC6-5974-49AF-802F-50832CF9B97A}" dt="2024-01-16T07:16:09.520" v="870" actId="21"/>
          <ac:picMkLst>
            <pc:docMk/>
            <pc:sldMk cId="718167793" sldId="2655"/>
            <ac:picMk id="6" creationId="{85A76C72-B658-8D08-1FBF-B15B83FD2CD7}"/>
          </ac:picMkLst>
        </pc:picChg>
        <pc:picChg chg="del">
          <ac:chgData name="Thu Van" userId="181a05136ca93ba5" providerId="LiveId" clId="{B0086FC6-5974-49AF-802F-50832CF9B97A}" dt="2024-01-16T07:13:13.087" v="859" actId="478"/>
          <ac:picMkLst>
            <pc:docMk/>
            <pc:sldMk cId="718167793" sldId="2655"/>
            <ac:picMk id="8" creationId="{21DDF7CE-0F16-2653-FE5B-ADA8EB6638AC}"/>
          </ac:picMkLst>
        </pc:picChg>
        <pc:picChg chg="del">
          <ac:chgData name="Thu Van" userId="181a05136ca93ba5" providerId="LiveId" clId="{B0086FC6-5974-49AF-802F-50832CF9B97A}" dt="2024-01-16T07:08:37.486" v="844" actId="478"/>
          <ac:picMkLst>
            <pc:docMk/>
            <pc:sldMk cId="718167793" sldId="2655"/>
            <ac:picMk id="14" creationId="{ACD8FFE9-3CFD-4170-82AF-79C60549FF7E}"/>
          </ac:picMkLst>
        </pc:picChg>
        <pc:picChg chg="mod">
          <ac:chgData name="Thu Van" userId="181a05136ca93ba5" providerId="LiveId" clId="{B0086FC6-5974-49AF-802F-50832CF9B97A}" dt="2024-01-16T13:11:28.506" v="2973" actId="1076"/>
          <ac:picMkLst>
            <pc:docMk/>
            <pc:sldMk cId="718167793" sldId="2655"/>
            <ac:picMk id="25" creationId="{4D6CA0AD-90F1-422F-A5B1-74E33DB35BF1}"/>
          </ac:picMkLst>
        </pc:picChg>
        <pc:picChg chg="add del mod">
          <ac:chgData name="Thu Van" userId="181a05136ca93ba5" providerId="LiveId" clId="{B0086FC6-5974-49AF-802F-50832CF9B97A}" dt="2024-01-16T07:14:28.845" v="866" actId="478"/>
          <ac:picMkLst>
            <pc:docMk/>
            <pc:sldMk cId="718167793" sldId="2655"/>
            <ac:picMk id="1026" creationId="{7D2A31F9-82BC-B060-4228-C5D27E396888}"/>
          </ac:picMkLst>
        </pc:picChg>
        <pc:picChg chg="add del mod">
          <ac:chgData name="Thu Van" userId="181a05136ca93ba5" providerId="LiveId" clId="{B0086FC6-5974-49AF-802F-50832CF9B97A}" dt="2024-01-16T13:29:01.896" v="3166" actId="14100"/>
          <ac:picMkLst>
            <pc:docMk/>
            <pc:sldMk cId="718167793" sldId="2655"/>
            <ac:picMk id="1026" creationId="{FF1BD902-A833-269F-77E1-0392ECDAFEBF}"/>
          </ac:picMkLst>
        </pc:picChg>
        <pc:picChg chg="add mod">
          <ac:chgData name="Thu Van" userId="181a05136ca93ba5" providerId="LiveId" clId="{B0086FC6-5974-49AF-802F-50832CF9B97A}" dt="2024-01-16T14:10:35.464" v="4012" actId="14100"/>
          <ac:picMkLst>
            <pc:docMk/>
            <pc:sldMk cId="718167793" sldId="2655"/>
            <ac:picMk id="1028" creationId="{520ED71A-4B01-A8F3-5DDC-225EFA948AE0}"/>
          </ac:picMkLst>
        </pc:picChg>
      </pc:sldChg>
      <pc:sldChg chg="addSp delSp modSp del mod">
        <pc:chgData name="Thu Van" userId="181a05136ca93ba5" providerId="LiveId" clId="{B0086FC6-5974-49AF-802F-50832CF9B97A}" dt="2024-01-16T13:36:20.310" v="3309" actId="47"/>
        <pc:sldMkLst>
          <pc:docMk/>
          <pc:sldMk cId="1170428797" sldId="2658"/>
        </pc:sldMkLst>
        <pc:spChg chg="add del mod">
          <ac:chgData name="Thu Van" userId="181a05136ca93ba5" providerId="LiveId" clId="{B0086FC6-5974-49AF-802F-50832CF9B97A}" dt="2024-01-16T13:33:56.484" v="3293" actId="478"/>
          <ac:spMkLst>
            <pc:docMk/>
            <pc:sldMk cId="1170428797" sldId="2658"/>
            <ac:spMk id="4" creationId="{7B2CB309-F640-7E1C-724C-78FF6E8EC1F0}"/>
          </ac:spMkLst>
        </pc:spChg>
        <pc:spChg chg="add del">
          <ac:chgData name="Thu Van" userId="181a05136ca93ba5" providerId="LiveId" clId="{B0086FC6-5974-49AF-802F-50832CF9B97A}" dt="2024-01-16T13:33:07.527" v="3289" actId="478"/>
          <ac:spMkLst>
            <pc:docMk/>
            <pc:sldMk cId="1170428797" sldId="2658"/>
            <ac:spMk id="8" creationId="{BE0DE784-1279-9620-1754-708D7966C894}"/>
          </ac:spMkLst>
        </pc:spChg>
        <pc:spChg chg="add mod">
          <ac:chgData name="Thu Van" userId="181a05136ca93ba5" providerId="LiveId" clId="{B0086FC6-5974-49AF-802F-50832CF9B97A}" dt="2024-01-16T13:34:46.982" v="3304" actId="14100"/>
          <ac:spMkLst>
            <pc:docMk/>
            <pc:sldMk cId="1170428797" sldId="2658"/>
            <ac:spMk id="9" creationId="{39EC8B8D-7DF9-060F-5C49-F4622ABA9C35}"/>
          </ac:spMkLst>
        </pc:spChg>
        <pc:picChg chg="del">
          <ac:chgData name="Thu Van" userId="181a05136ca93ba5" providerId="LiveId" clId="{B0086FC6-5974-49AF-802F-50832CF9B97A}" dt="2024-01-16T13:31:40.216" v="3225" actId="478"/>
          <ac:picMkLst>
            <pc:docMk/>
            <pc:sldMk cId="1170428797" sldId="2658"/>
            <ac:picMk id="3" creationId="{99A9597E-5355-E9A3-05EF-3F6E7201FE4E}"/>
          </ac:picMkLst>
        </pc:picChg>
      </pc:sldChg>
      <pc:sldChg chg="addSp modSp mod modAnim">
        <pc:chgData name="Thu Van" userId="181a05136ca93ba5" providerId="LiveId" clId="{B0086FC6-5974-49AF-802F-50832CF9B97A}" dt="2024-01-17T06:26:03.238" v="4460"/>
        <pc:sldMkLst>
          <pc:docMk/>
          <pc:sldMk cId="2401807192" sldId="7697"/>
        </pc:sldMkLst>
        <pc:spChg chg="add mod">
          <ac:chgData name="Thu Van" userId="181a05136ca93ba5" providerId="LiveId" clId="{B0086FC6-5974-49AF-802F-50832CF9B97A}" dt="2024-01-17T06:25:42.559" v="4458" actId="1076"/>
          <ac:spMkLst>
            <pc:docMk/>
            <pc:sldMk cId="2401807192" sldId="7697"/>
            <ac:spMk id="5" creationId="{4DB7E14D-563D-DE30-C697-AF9AF6EB963B}"/>
          </ac:spMkLst>
        </pc:spChg>
        <pc:grpChg chg="mod">
          <ac:chgData name="Thu Van" userId="181a05136ca93ba5" providerId="LiveId" clId="{B0086FC6-5974-49AF-802F-50832CF9B97A}" dt="2024-01-17T06:25:21.279" v="4455" actId="1076"/>
          <ac:grpSpMkLst>
            <pc:docMk/>
            <pc:sldMk cId="2401807192" sldId="7697"/>
            <ac:grpSpMk id="6" creationId="{00000000-0000-0000-0000-000000000000}"/>
          </ac:grpSpMkLst>
        </pc:grpChg>
        <pc:grpChg chg="mod">
          <ac:chgData name="Thu Van" userId="181a05136ca93ba5" providerId="LiveId" clId="{B0086FC6-5974-49AF-802F-50832CF9B97A}" dt="2024-01-17T06:25:45.133" v="4459" actId="1076"/>
          <ac:grpSpMkLst>
            <pc:docMk/>
            <pc:sldMk cId="2401807192" sldId="7697"/>
            <ac:grpSpMk id="44" creationId="{1935ED85-17EF-41E5-B875-833954F72F74}"/>
          </ac:grpSpMkLst>
        </pc:grpChg>
      </pc:sldChg>
      <pc:sldChg chg="addSp delSp modSp mod">
        <pc:chgData name="Thu Van" userId="181a05136ca93ba5" providerId="LiveId" clId="{B0086FC6-5974-49AF-802F-50832CF9B97A}" dt="2024-01-16T14:23:29.275" v="4301" actId="478"/>
        <pc:sldMkLst>
          <pc:docMk/>
          <pc:sldMk cId="3099604927" sldId="7699"/>
        </pc:sldMkLst>
        <pc:spChg chg="add del mod">
          <ac:chgData name="Thu Van" userId="181a05136ca93ba5" providerId="LiveId" clId="{B0086FC6-5974-49AF-802F-50832CF9B97A}" dt="2024-01-16T14:23:29.275" v="4301" actId="478"/>
          <ac:spMkLst>
            <pc:docMk/>
            <pc:sldMk cId="3099604927" sldId="7699"/>
            <ac:spMk id="2" creationId="{D00B010C-7506-593D-42A8-C8A7EAC6BB08}"/>
          </ac:spMkLst>
        </pc:spChg>
        <pc:spChg chg="del mod">
          <ac:chgData name="Thu Van" userId="181a05136ca93ba5" providerId="LiveId" clId="{B0086FC6-5974-49AF-802F-50832CF9B97A}" dt="2024-01-16T14:23:22.505" v="4299" actId="478"/>
          <ac:spMkLst>
            <pc:docMk/>
            <pc:sldMk cId="3099604927" sldId="7699"/>
            <ac:spMk id="4" creationId="{7BCAF92D-33D7-E3F0-228A-87E66E2DEB13}"/>
          </ac:spMkLst>
        </pc:spChg>
        <pc:picChg chg="mod">
          <ac:chgData name="Thu Van" userId="181a05136ca93ba5" providerId="LiveId" clId="{B0086FC6-5974-49AF-802F-50832CF9B97A}" dt="2024-01-16T14:22:22.178" v="4290" actId="1076"/>
          <ac:picMkLst>
            <pc:docMk/>
            <pc:sldMk cId="3099604927" sldId="7699"/>
            <ac:picMk id="3" creationId="{B13EAA9E-FB6D-43C2-B229-32A68577BEDB}"/>
          </ac:picMkLst>
        </pc:picChg>
      </pc:sldChg>
      <pc:sldChg chg="modSp del mod">
        <pc:chgData name="Thu Van" userId="181a05136ca93ba5" providerId="LiveId" clId="{B0086FC6-5974-49AF-802F-50832CF9B97A}" dt="2024-01-16T06:55:40.128" v="608" actId="47"/>
        <pc:sldMkLst>
          <pc:docMk/>
          <pc:sldMk cId="1220558051" sldId="7701"/>
        </pc:sldMkLst>
        <pc:picChg chg="mod ord">
          <ac:chgData name="Thu Van" userId="181a05136ca93ba5" providerId="LiveId" clId="{B0086FC6-5974-49AF-802F-50832CF9B97A}" dt="2024-01-16T06:45:10.865" v="235" actId="1440"/>
          <ac:picMkLst>
            <pc:docMk/>
            <pc:sldMk cId="1220558051" sldId="7701"/>
            <ac:picMk id="4" creationId="{8459AECA-04A0-D2FE-C7FC-FF622E48BA44}"/>
          </ac:picMkLst>
        </pc:picChg>
      </pc:sldChg>
      <pc:sldChg chg="addSp delSp modSp mod modAnim">
        <pc:chgData name="Thu Van" userId="181a05136ca93ba5" providerId="LiveId" clId="{B0086FC6-5974-49AF-802F-50832CF9B97A}" dt="2024-01-16T14:13:06.652" v="4031"/>
        <pc:sldMkLst>
          <pc:docMk/>
          <pc:sldMk cId="3355679574" sldId="7703"/>
        </pc:sldMkLst>
        <pc:spChg chg="mod">
          <ac:chgData name="Thu Van" userId="181a05136ca93ba5" providerId="LiveId" clId="{B0086FC6-5974-49AF-802F-50832CF9B97A}" dt="2024-01-16T06:58:23.728" v="622" actId="1076"/>
          <ac:spMkLst>
            <pc:docMk/>
            <pc:sldMk cId="3355679574" sldId="7703"/>
            <ac:spMk id="2" creationId="{1F3E32A5-5FF9-40C4-BD1C-2EB1831BFD0B}"/>
          </ac:spMkLst>
        </pc:spChg>
        <pc:spChg chg="mod">
          <ac:chgData name="Thu Van" userId="181a05136ca93ba5" providerId="LiveId" clId="{B0086FC6-5974-49AF-802F-50832CF9B97A}" dt="2024-01-16T13:46:50.936" v="3680" actId="1076"/>
          <ac:spMkLst>
            <pc:docMk/>
            <pc:sldMk cId="3355679574" sldId="7703"/>
            <ac:spMk id="5" creationId="{E6EA7A4C-6691-4530-8522-4185E45ACFA0}"/>
          </ac:spMkLst>
        </pc:spChg>
        <pc:spChg chg="add del mod">
          <ac:chgData name="Thu Van" userId="181a05136ca93ba5" providerId="LiveId" clId="{B0086FC6-5974-49AF-802F-50832CF9B97A}" dt="2024-01-16T07:20:01.304" v="921" actId="478"/>
          <ac:spMkLst>
            <pc:docMk/>
            <pc:sldMk cId="3355679574" sldId="7703"/>
            <ac:spMk id="6" creationId="{E08EE351-C597-9179-9FEC-30CD0315AFBA}"/>
          </ac:spMkLst>
        </pc:spChg>
        <pc:spChg chg="add mod">
          <ac:chgData name="Thu Van" userId="181a05136ca93ba5" providerId="LiveId" clId="{B0086FC6-5974-49AF-802F-50832CF9B97A}" dt="2024-01-16T13:46:44.262" v="3679" actId="1037"/>
          <ac:spMkLst>
            <pc:docMk/>
            <pc:sldMk cId="3355679574" sldId="7703"/>
            <ac:spMk id="8" creationId="{16BA02DA-5FD3-BD11-3E86-071D99E55FBB}"/>
          </ac:spMkLst>
        </pc:spChg>
        <pc:spChg chg="mod">
          <ac:chgData name="Thu Van" userId="181a05136ca93ba5" providerId="LiveId" clId="{B0086FC6-5974-49AF-802F-50832CF9B97A}" dt="2024-01-16T13:46:54.971" v="3681" actId="1076"/>
          <ac:spMkLst>
            <pc:docMk/>
            <pc:sldMk cId="3355679574" sldId="7703"/>
            <ac:spMk id="29" creationId="{22350B57-0A49-4479-A68E-5EF54963D410}"/>
          </ac:spMkLst>
        </pc:spChg>
        <pc:picChg chg="del mod">
          <ac:chgData name="Thu Van" userId="181a05136ca93ba5" providerId="LiveId" clId="{B0086FC6-5974-49AF-802F-50832CF9B97A}" dt="2024-01-16T06:58:15.811" v="621" actId="21"/>
          <ac:picMkLst>
            <pc:docMk/>
            <pc:sldMk cId="3355679574" sldId="7703"/>
            <ac:picMk id="4" creationId="{FC72A798-CDB9-4879-835C-1C3111C5370B}"/>
          </ac:picMkLst>
        </pc:picChg>
        <pc:picChg chg="del">
          <ac:chgData name="Thu Van" userId="181a05136ca93ba5" providerId="LiveId" clId="{B0086FC6-5974-49AF-802F-50832CF9B97A}" dt="2024-01-16T06:57:55.089" v="617" actId="478"/>
          <ac:picMkLst>
            <pc:docMk/>
            <pc:sldMk cId="3355679574" sldId="7703"/>
            <ac:picMk id="7" creationId="{15A1C778-DD16-F279-445E-02EEA04C7CCB}"/>
          </ac:picMkLst>
        </pc:picChg>
        <pc:picChg chg="mod">
          <ac:chgData name="Thu Van" userId="181a05136ca93ba5" providerId="LiveId" clId="{B0086FC6-5974-49AF-802F-50832CF9B97A}" dt="2024-01-16T13:45:56.115" v="3642" actId="14100"/>
          <ac:picMkLst>
            <pc:docMk/>
            <pc:sldMk cId="3355679574" sldId="7703"/>
            <ac:picMk id="28" creationId="{A15B3475-776E-492A-9315-0A3281BE22E6}"/>
          </ac:picMkLst>
        </pc:picChg>
        <pc:picChg chg="mod">
          <ac:chgData name="Thu Van" userId="181a05136ca93ba5" providerId="LiveId" clId="{B0086FC6-5974-49AF-802F-50832CF9B97A}" dt="2024-01-16T13:46:04.557" v="3645" actId="1076"/>
          <ac:picMkLst>
            <pc:docMk/>
            <pc:sldMk cId="3355679574" sldId="7703"/>
            <ac:picMk id="1026" creationId="{1B7BE0A3-E8A2-4DDF-A361-3FE58BC13F68}"/>
          </ac:picMkLst>
        </pc:picChg>
      </pc:sldChg>
      <pc:sldChg chg="addSp delSp modSp mod delAnim modAnim">
        <pc:chgData name="Thu Van" userId="181a05136ca93ba5" providerId="LiveId" clId="{B0086FC6-5974-49AF-802F-50832CF9B97A}" dt="2024-01-17T06:27:13.414" v="4467" actId="1076"/>
        <pc:sldMkLst>
          <pc:docMk/>
          <pc:sldMk cId="601745963" sldId="7707"/>
        </pc:sldMkLst>
        <pc:spChg chg="add del mod">
          <ac:chgData name="Thu Van" userId="181a05136ca93ba5" providerId="LiveId" clId="{B0086FC6-5974-49AF-802F-50832CF9B97A}" dt="2024-01-17T06:24:58.597" v="4452" actId="21"/>
          <ac:spMkLst>
            <pc:docMk/>
            <pc:sldMk cId="601745963" sldId="7707"/>
            <ac:spMk id="5" creationId="{4181AB03-71F8-1646-1BF3-B5CF0ABF6C9E}"/>
          </ac:spMkLst>
        </pc:spChg>
        <pc:spChg chg="add mod">
          <ac:chgData name="Thu Van" userId="181a05136ca93ba5" providerId="LiveId" clId="{B0086FC6-5974-49AF-802F-50832CF9B97A}" dt="2024-01-17T06:26:35.365" v="4462" actId="1076"/>
          <ac:spMkLst>
            <pc:docMk/>
            <pc:sldMk cId="601745963" sldId="7707"/>
            <ac:spMk id="6" creationId="{BC48FE16-7A0A-C5A6-736C-6CDC7B8A652B}"/>
          </ac:spMkLst>
        </pc:spChg>
        <pc:spChg chg="add del mod">
          <ac:chgData name="Thu Van" userId="181a05136ca93ba5" providerId="LiveId" clId="{B0086FC6-5974-49AF-802F-50832CF9B97A}" dt="2024-01-16T07:22:15.958" v="947" actId="478"/>
          <ac:spMkLst>
            <pc:docMk/>
            <pc:sldMk cId="601745963" sldId="7707"/>
            <ac:spMk id="43" creationId="{5E23F606-160A-489C-82C3-E4E2A1F1D697}"/>
          </ac:spMkLst>
        </pc:spChg>
        <pc:spChg chg="mod">
          <ac:chgData name="Thu Van" userId="181a05136ca93ba5" providerId="LiveId" clId="{B0086FC6-5974-49AF-802F-50832CF9B97A}" dt="2024-01-16T07:22:32.297" v="971" actId="1035"/>
          <ac:spMkLst>
            <pc:docMk/>
            <pc:sldMk cId="601745963" sldId="7707"/>
            <ac:spMk id="46" creationId="{F58BC663-447C-4DE9-80B6-36CF74A69623}"/>
          </ac:spMkLst>
        </pc:spChg>
        <pc:spChg chg="del">
          <ac:chgData name="Thu Van" userId="181a05136ca93ba5" providerId="LiveId" clId="{B0086FC6-5974-49AF-802F-50832CF9B97A}" dt="2024-01-16T07:22:19.049" v="948" actId="478"/>
          <ac:spMkLst>
            <pc:docMk/>
            <pc:sldMk cId="601745963" sldId="7707"/>
            <ac:spMk id="50" creationId="{6E7A80A1-94A4-4213-B177-A209C7DAECBF}"/>
          </ac:spMkLst>
        </pc:spChg>
        <pc:spChg chg="mod">
          <ac:chgData name="Thu Van" userId="181a05136ca93ba5" providerId="LiveId" clId="{B0086FC6-5974-49AF-802F-50832CF9B97A}" dt="2024-01-17T06:24:36.701" v="4448" actId="1076"/>
          <ac:spMkLst>
            <pc:docMk/>
            <pc:sldMk cId="601745963" sldId="7707"/>
            <ac:spMk id="55" creationId="{1CE35C84-90ED-49CC-9F82-6D9F17341F98}"/>
          </ac:spMkLst>
        </pc:spChg>
        <pc:grpChg chg="mod">
          <ac:chgData name="Thu Van" userId="181a05136ca93ba5" providerId="LiveId" clId="{B0086FC6-5974-49AF-802F-50832CF9B97A}" dt="2024-01-17T06:26:36.872" v="4463" actId="1076"/>
          <ac:grpSpMkLst>
            <pc:docMk/>
            <pc:sldMk cId="601745963" sldId="7707"/>
            <ac:grpSpMk id="44" creationId="{1935ED85-17EF-41E5-B875-833954F72F74}"/>
          </ac:grpSpMkLst>
        </pc:grpChg>
        <pc:grpChg chg="mod">
          <ac:chgData name="Thu Van" userId="181a05136ca93ba5" providerId="LiveId" clId="{B0086FC6-5974-49AF-802F-50832CF9B97A}" dt="2024-01-17T06:27:10.306" v="4466" actId="1076"/>
          <ac:grpSpMkLst>
            <pc:docMk/>
            <pc:sldMk cId="601745963" sldId="7707"/>
            <ac:grpSpMk id="52" creationId="{136FF7F3-B1E8-42DC-A16B-630F0093EA75}"/>
          </ac:grpSpMkLst>
        </pc:grpChg>
        <pc:picChg chg="mod">
          <ac:chgData name="Thu Van" userId="181a05136ca93ba5" providerId="LiveId" clId="{B0086FC6-5974-49AF-802F-50832CF9B97A}" dt="2024-01-16T07:22:27.180" v="959" actId="1035"/>
          <ac:picMkLst>
            <pc:docMk/>
            <pc:sldMk cId="601745963" sldId="7707"/>
            <ac:picMk id="45" creationId="{23304BDB-599B-447D-9A92-A139137C7C84}"/>
          </ac:picMkLst>
        </pc:picChg>
        <pc:picChg chg="mod">
          <ac:chgData name="Thu Van" userId="181a05136ca93ba5" providerId="LiveId" clId="{B0086FC6-5974-49AF-802F-50832CF9B97A}" dt="2024-01-17T06:24:34.469" v="4447" actId="1076"/>
          <ac:picMkLst>
            <pc:docMk/>
            <pc:sldMk cId="601745963" sldId="7707"/>
            <ac:picMk id="47" creationId="{DFF62D59-0029-47D5-BD4F-1AC724F4E620}"/>
          </ac:picMkLst>
        </pc:picChg>
        <pc:picChg chg="mod">
          <ac:chgData name="Thu Van" userId="181a05136ca93ba5" providerId="LiveId" clId="{B0086FC6-5974-49AF-802F-50832CF9B97A}" dt="2024-01-17T06:27:13.414" v="4467" actId="1076"/>
          <ac:picMkLst>
            <pc:docMk/>
            <pc:sldMk cId="601745963" sldId="7707"/>
            <ac:picMk id="49" creationId="{571C478C-EE32-4244-B64B-21EEC2158CEA}"/>
          </ac:picMkLst>
        </pc:picChg>
      </pc:sldChg>
      <pc:sldChg chg="del">
        <pc:chgData name="Thu Van" userId="181a05136ca93ba5" providerId="LiveId" clId="{B0086FC6-5974-49AF-802F-50832CF9B97A}" dt="2024-01-16T07:43:42.685" v="1885" actId="47"/>
        <pc:sldMkLst>
          <pc:docMk/>
          <pc:sldMk cId="2493657095" sldId="7708"/>
        </pc:sldMkLst>
      </pc:sldChg>
      <pc:sldChg chg="new del">
        <pc:chgData name="Thu Van" userId="181a05136ca93ba5" providerId="LiveId" clId="{B0086FC6-5974-49AF-802F-50832CF9B97A}" dt="2024-01-15T15:23:44.151" v="2" actId="47"/>
        <pc:sldMkLst>
          <pc:docMk/>
          <pc:sldMk cId="471620885" sldId="7709"/>
        </pc:sldMkLst>
      </pc:sldChg>
      <pc:sldChg chg="addSp delSp modSp new mod ord modAnim">
        <pc:chgData name="Thu Van" userId="181a05136ca93ba5" providerId="LiveId" clId="{B0086FC6-5974-49AF-802F-50832CF9B97A}" dt="2024-01-16T14:09:01.900" v="3909" actId="14100"/>
        <pc:sldMkLst>
          <pc:docMk/>
          <pc:sldMk cId="4094793128" sldId="7709"/>
        </pc:sldMkLst>
        <pc:spChg chg="add mod">
          <ac:chgData name="Thu Van" userId="181a05136ca93ba5" providerId="LiveId" clId="{B0086FC6-5974-49AF-802F-50832CF9B97A}" dt="2024-01-16T13:44:51.748" v="3634" actId="14100"/>
          <ac:spMkLst>
            <pc:docMk/>
            <pc:sldMk cId="4094793128" sldId="7709"/>
            <ac:spMk id="3" creationId="{78EEEA75-B7EC-8713-99D3-626FA7AECC33}"/>
          </ac:spMkLst>
        </pc:spChg>
        <pc:spChg chg="add mod">
          <ac:chgData name="Thu Van" userId="181a05136ca93ba5" providerId="LiveId" clId="{B0086FC6-5974-49AF-802F-50832CF9B97A}" dt="2024-01-16T13:44:42.692" v="3633" actId="1076"/>
          <ac:spMkLst>
            <pc:docMk/>
            <pc:sldMk cId="4094793128" sldId="7709"/>
            <ac:spMk id="6" creationId="{F5E9F685-B612-CD62-5C5C-DF1634F0EB61}"/>
          </ac:spMkLst>
        </pc:spChg>
        <pc:spChg chg="add mod">
          <ac:chgData name="Thu Van" userId="181a05136ca93ba5" providerId="LiveId" clId="{B0086FC6-5974-49AF-802F-50832CF9B97A}" dt="2024-01-16T14:09:01.900" v="3909" actId="14100"/>
          <ac:spMkLst>
            <pc:docMk/>
            <pc:sldMk cId="4094793128" sldId="7709"/>
            <ac:spMk id="8" creationId="{0FA30075-B43D-A6BE-0408-1C92CFC235C8}"/>
          </ac:spMkLst>
        </pc:spChg>
        <pc:spChg chg="add del mod">
          <ac:chgData name="Thu Van" userId="181a05136ca93ba5" providerId="LiveId" clId="{B0086FC6-5974-49AF-802F-50832CF9B97A}" dt="2024-01-16T13:43:59.989" v="3562" actId="478"/>
          <ac:spMkLst>
            <pc:docMk/>
            <pc:sldMk cId="4094793128" sldId="7709"/>
            <ac:spMk id="10" creationId="{C7EAC4F8-09B5-EB95-CF23-499D85B0055A}"/>
          </ac:spMkLst>
        </pc:spChg>
        <pc:picChg chg="add mod">
          <ac:chgData name="Thu Van" userId="181a05136ca93ba5" providerId="LiveId" clId="{B0086FC6-5974-49AF-802F-50832CF9B97A}" dt="2024-01-16T13:43:22.924" v="3557" actId="1076"/>
          <ac:picMkLst>
            <pc:docMk/>
            <pc:sldMk cId="4094793128" sldId="7709"/>
            <ac:picMk id="2" creationId="{A19D7C35-D758-FF32-C498-5ABDB29D148D}"/>
          </ac:picMkLst>
        </pc:picChg>
        <pc:picChg chg="add mod">
          <ac:chgData name="Thu Van" userId="181a05136ca93ba5" providerId="LiveId" clId="{B0086FC6-5974-49AF-802F-50832CF9B97A}" dt="2024-01-16T06:56:30.710" v="611"/>
          <ac:picMkLst>
            <pc:docMk/>
            <pc:sldMk cId="4094793128" sldId="7709"/>
            <ac:picMk id="4" creationId="{68F87D19-F46D-DE83-B33B-E237273BEBC0}"/>
          </ac:picMkLst>
        </pc:picChg>
        <pc:picChg chg="add mod">
          <ac:chgData name="Thu Van" userId="181a05136ca93ba5" providerId="LiveId" clId="{B0086FC6-5974-49AF-802F-50832CF9B97A}" dt="2024-01-16T06:56:44.075" v="612"/>
          <ac:picMkLst>
            <pc:docMk/>
            <pc:sldMk cId="4094793128" sldId="7709"/>
            <ac:picMk id="5" creationId="{D8F8DA45-D498-B8EC-5E26-EB87BDBE51D0}"/>
          </ac:picMkLst>
        </pc:picChg>
        <pc:picChg chg="add mod">
          <ac:chgData name="Thu Van" userId="181a05136ca93ba5" providerId="LiveId" clId="{B0086FC6-5974-49AF-802F-50832CF9B97A}" dt="2024-01-16T13:44:07.040" v="3565" actId="1076"/>
          <ac:picMkLst>
            <pc:docMk/>
            <pc:sldMk cId="4094793128" sldId="7709"/>
            <ac:picMk id="7" creationId="{3775B01A-BC75-4236-AB71-66797C3E67AF}"/>
          </ac:picMkLst>
        </pc:picChg>
        <pc:picChg chg="add del mod">
          <ac:chgData name="Thu Van" userId="181a05136ca93ba5" providerId="LiveId" clId="{B0086FC6-5974-49AF-802F-50832CF9B97A}" dt="2024-01-16T13:44:02.424" v="3563" actId="478"/>
          <ac:picMkLst>
            <pc:docMk/>
            <pc:sldMk cId="4094793128" sldId="7709"/>
            <ac:picMk id="9" creationId="{C3D42B54-A26D-E344-6928-B8E67BCE233A}"/>
          </ac:picMkLst>
        </pc:picChg>
      </pc:sldChg>
      <pc:sldChg chg="addSp delSp modSp new mod modAnim">
        <pc:chgData name="Thu Van" userId="181a05136ca93ba5" providerId="LiveId" clId="{B0086FC6-5974-49AF-802F-50832CF9B97A}" dt="2024-01-17T03:28:07.213" v="4443"/>
        <pc:sldMkLst>
          <pc:docMk/>
          <pc:sldMk cId="3976426538" sldId="7710"/>
        </pc:sldMkLst>
        <pc:spChg chg="add mod">
          <ac:chgData name="Thu Van" userId="181a05136ca93ba5" providerId="LiveId" clId="{B0086FC6-5974-49AF-802F-50832CF9B97A}" dt="2024-01-17T03:27:06.064" v="4441" actId="1076"/>
          <ac:spMkLst>
            <pc:docMk/>
            <pc:sldMk cId="3976426538" sldId="7710"/>
            <ac:spMk id="2" creationId="{6DAAD667-2A00-DCA6-39DF-FEFF55DEFD1B}"/>
          </ac:spMkLst>
        </pc:spChg>
        <pc:spChg chg="add del mod">
          <ac:chgData name="Thu Van" userId="181a05136ca93ba5" providerId="LiveId" clId="{B0086FC6-5974-49AF-802F-50832CF9B97A}" dt="2024-01-16T07:26:34.927" v="1020" actId="478"/>
          <ac:spMkLst>
            <pc:docMk/>
            <pc:sldMk cId="3976426538" sldId="7710"/>
            <ac:spMk id="3" creationId="{A9BCD023-23DA-7AE9-7A66-968C5A8A8CDD}"/>
          </ac:spMkLst>
        </pc:spChg>
        <pc:spChg chg="add mod">
          <ac:chgData name="Thu Van" userId="181a05136ca93ba5" providerId="LiveId" clId="{B0086FC6-5974-49AF-802F-50832CF9B97A}" dt="2024-01-16T07:26:30.955" v="1017" actId="1076"/>
          <ac:spMkLst>
            <pc:docMk/>
            <pc:sldMk cId="3976426538" sldId="7710"/>
            <ac:spMk id="4" creationId="{59798A24-9DBB-830A-6DDA-9A0A8E314332}"/>
          </ac:spMkLst>
        </pc:spChg>
        <pc:spChg chg="add mod">
          <ac:chgData name="Thu Van" userId="181a05136ca93ba5" providerId="LiveId" clId="{B0086FC6-5974-49AF-802F-50832CF9B97A}" dt="2024-01-16T07:29:11.307" v="1021"/>
          <ac:spMkLst>
            <pc:docMk/>
            <pc:sldMk cId="3976426538" sldId="7710"/>
            <ac:spMk id="5" creationId="{051945AC-E20D-C1A9-D01B-6FADA7A1309A}"/>
          </ac:spMkLst>
        </pc:spChg>
        <pc:spChg chg="add mod">
          <ac:chgData name="Thu Van" userId="181a05136ca93ba5" providerId="LiveId" clId="{B0086FC6-5974-49AF-802F-50832CF9B97A}" dt="2024-01-16T07:38:07.384" v="1796" actId="1076"/>
          <ac:spMkLst>
            <pc:docMk/>
            <pc:sldMk cId="3976426538" sldId="7710"/>
            <ac:spMk id="6" creationId="{5CE2E0B3-112A-E22C-071D-03125C7D27A7}"/>
          </ac:spMkLst>
        </pc:spChg>
        <pc:spChg chg="add del">
          <ac:chgData name="Thu Van" userId="181a05136ca93ba5" providerId="LiveId" clId="{B0086FC6-5974-49AF-802F-50832CF9B97A}" dt="2024-01-16T07:33:20.984" v="1469" actId="11529"/>
          <ac:spMkLst>
            <pc:docMk/>
            <pc:sldMk cId="3976426538" sldId="7710"/>
            <ac:spMk id="7" creationId="{32D8067F-0FF9-792E-CC41-9EFB1A2FFB85}"/>
          </ac:spMkLst>
        </pc:spChg>
        <pc:spChg chg="add del mod">
          <ac:chgData name="Thu Van" userId="181a05136ca93ba5" providerId="LiveId" clId="{B0086FC6-5974-49AF-802F-50832CF9B97A}" dt="2024-01-16T07:37:54.780" v="1795" actId="21"/>
          <ac:spMkLst>
            <pc:docMk/>
            <pc:sldMk cId="3976426538" sldId="7710"/>
            <ac:spMk id="8" creationId="{D04A43FB-4A61-C6E6-5293-2D2DB6028A1E}"/>
          </ac:spMkLst>
        </pc:spChg>
        <pc:spChg chg="add mod">
          <ac:chgData name="Thu Van" userId="181a05136ca93ba5" providerId="LiveId" clId="{B0086FC6-5974-49AF-802F-50832CF9B97A}" dt="2024-01-17T03:26:59.925" v="4440" actId="20577"/>
          <ac:spMkLst>
            <pc:docMk/>
            <pc:sldMk cId="3976426538" sldId="7710"/>
            <ac:spMk id="9" creationId="{348A9331-C3C5-2CF8-0D31-0EF09FECF6BA}"/>
          </ac:spMkLst>
        </pc:spChg>
        <pc:picChg chg="add del mod">
          <ac:chgData name="Thu Van" userId="181a05136ca93ba5" providerId="LiveId" clId="{B0086FC6-5974-49AF-802F-50832CF9B97A}" dt="2024-01-16T07:25:12.508" v="977" actId="478"/>
          <ac:picMkLst>
            <pc:docMk/>
            <pc:sldMk cId="3976426538" sldId="7710"/>
            <ac:picMk id="2" creationId="{EC90FF9A-9883-B6A1-2206-E4C24EDE8460}"/>
          </ac:picMkLst>
        </pc:picChg>
      </pc:sldChg>
      <pc:sldChg chg="delSp add del mod">
        <pc:chgData name="Thu Van" userId="181a05136ca93ba5" providerId="LiveId" clId="{B0086FC6-5974-49AF-802F-50832CF9B97A}" dt="2024-01-16T07:39:22.387" v="1803" actId="47"/>
        <pc:sldMkLst>
          <pc:docMk/>
          <pc:sldMk cId="617021190" sldId="7711"/>
        </pc:sldMkLst>
        <pc:spChg chg="del">
          <ac:chgData name="Thu Van" userId="181a05136ca93ba5" providerId="LiveId" clId="{B0086FC6-5974-49AF-802F-50832CF9B97A}" dt="2024-01-16T07:29:25.617" v="1024" actId="478"/>
          <ac:spMkLst>
            <pc:docMk/>
            <pc:sldMk cId="617021190" sldId="7711"/>
            <ac:spMk id="43" creationId="{5E23F606-160A-489C-82C3-E4E2A1F1D697}"/>
          </ac:spMkLst>
        </pc:spChg>
      </pc:sldChg>
      <pc:sldChg chg="addSp delSp modSp add mod modAnim">
        <pc:chgData name="Thu Van" userId="181a05136ca93ba5" providerId="LiveId" clId="{B0086FC6-5974-49AF-802F-50832CF9B97A}" dt="2024-01-17T06:28:18.403" v="4469"/>
        <pc:sldMkLst>
          <pc:docMk/>
          <pc:sldMk cId="1379167081" sldId="7711"/>
        </pc:sldMkLst>
        <pc:spChg chg="mod">
          <ac:chgData name="Thu Van" userId="181a05136ca93ba5" providerId="LiveId" clId="{B0086FC6-5974-49AF-802F-50832CF9B97A}" dt="2024-01-16T13:57:01.343" v="3822" actId="207"/>
          <ac:spMkLst>
            <pc:docMk/>
            <pc:sldMk cId="1379167081" sldId="7711"/>
            <ac:spMk id="3" creationId="{78EEEA75-B7EC-8713-99D3-626FA7AECC33}"/>
          </ac:spMkLst>
        </pc:spChg>
        <pc:spChg chg="mod">
          <ac:chgData name="Thu Van" userId="181a05136ca93ba5" providerId="LiveId" clId="{B0086FC6-5974-49AF-802F-50832CF9B97A}" dt="2024-01-16T13:56:44.258" v="3801" actId="14100"/>
          <ac:spMkLst>
            <pc:docMk/>
            <pc:sldMk cId="1379167081" sldId="7711"/>
            <ac:spMk id="6" creationId="{F5E9F685-B612-CD62-5C5C-DF1634F0EB61}"/>
          </ac:spMkLst>
        </pc:spChg>
        <pc:spChg chg="del">
          <ac:chgData name="Thu Van" userId="181a05136ca93ba5" providerId="LiveId" clId="{B0086FC6-5974-49AF-802F-50832CF9B97A}" dt="2024-01-16T07:41:10.201" v="1826" actId="478"/>
          <ac:spMkLst>
            <pc:docMk/>
            <pc:sldMk cId="1379167081" sldId="7711"/>
            <ac:spMk id="8" creationId="{0FA30075-B43D-A6BE-0408-1C92CFC235C8}"/>
          </ac:spMkLst>
        </pc:spChg>
        <pc:spChg chg="del">
          <ac:chgData name="Thu Van" userId="181a05136ca93ba5" providerId="LiveId" clId="{B0086FC6-5974-49AF-802F-50832CF9B97A}" dt="2024-01-16T07:41:11.160" v="1827" actId="478"/>
          <ac:spMkLst>
            <pc:docMk/>
            <pc:sldMk cId="1379167081" sldId="7711"/>
            <ac:spMk id="10" creationId="{C7EAC4F8-09B5-EB95-CF23-499D85B0055A}"/>
          </ac:spMkLst>
        </pc:spChg>
        <pc:spChg chg="add mod">
          <ac:chgData name="Thu Van" userId="181a05136ca93ba5" providerId="LiveId" clId="{B0086FC6-5974-49AF-802F-50832CF9B97A}" dt="2024-01-16T07:53:49.535" v="2176" actId="207"/>
          <ac:spMkLst>
            <pc:docMk/>
            <pc:sldMk cId="1379167081" sldId="7711"/>
            <ac:spMk id="12" creationId="{31FBE5AB-243C-2FDE-E6B3-AC83A8F040F5}"/>
          </ac:spMkLst>
        </pc:spChg>
        <pc:picChg chg="add del">
          <ac:chgData name="Thu Van" userId="181a05136ca93ba5" providerId="LiveId" clId="{B0086FC6-5974-49AF-802F-50832CF9B97A}" dt="2024-01-16T07:51:58.772" v="2042" actId="21"/>
          <ac:picMkLst>
            <pc:docMk/>
            <pc:sldMk cId="1379167081" sldId="7711"/>
            <ac:picMk id="5" creationId="{D8F8DA45-D498-B8EC-5E26-EB87BDBE51D0}"/>
          </ac:picMkLst>
        </pc:picChg>
        <pc:picChg chg="del">
          <ac:chgData name="Thu Van" userId="181a05136ca93ba5" providerId="LiveId" clId="{B0086FC6-5974-49AF-802F-50832CF9B97A}" dt="2024-01-16T07:41:08.380" v="1825" actId="478"/>
          <ac:picMkLst>
            <pc:docMk/>
            <pc:sldMk cId="1379167081" sldId="7711"/>
            <ac:picMk id="7" creationId="{3775B01A-BC75-4236-AB71-66797C3E67AF}"/>
          </ac:picMkLst>
        </pc:picChg>
        <pc:picChg chg="del">
          <ac:chgData name="Thu Van" userId="181a05136ca93ba5" providerId="LiveId" clId="{B0086FC6-5974-49AF-802F-50832CF9B97A}" dt="2024-01-16T07:41:12.070" v="1828" actId="478"/>
          <ac:picMkLst>
            <pc:docMk/>
            <pc:sldMk cId="1379167081" sldId="7711"/>
            <ac:picMk id="9" creationId="{C3D42B54-A26D-E344-6928-B8E67BCE233A}"/>
          </ac:picMkLst>
        </pc:picChg>
        <pc:picChg chg="add mod">
          <ac:chgData name="Thu Van" userId="181a05136ca93ba5" providerId="LiveId" clId="{B0086FC6-5974-49AF-802F-50832CF9B97A}" dt="2024-01-16T07:52:04.870" v="2044" actId="1076"/>
          <ac:picMkLst>
            <pc:docMk/>
            <pc:sldMk cId="1379167081" sldId="7711"/>
            <ac:picMk id="11" creationId="{D8F8DA45-D498-B8EC-5E26-EB87BDBE51D0}"/>
          </ac:picMkLst>
        </pc:picChg>
      </pc:sldChg>
      <pc:sldChg chg="new del">
        <pc:chgData name="Thu Van" userId="181a05136ca93ba5" providerId="LiveId" clId="{B0086FC6-5974-49AF-802F-50832CF9B97A}" dt="2024-01-16T07:59:42.863" v="2293" actId="47"/>
        <pc:sldMkLst>
          <pc:docMk/>
          <pc:sldMk cId="732150644" sldId="7712"/>
        </pc:sldMkLst>
      </pc:sldChg>
      <pc:sldChg chg="modSp add del mod">
        <pc:chgData name="Thu Van" userId="181a05136ca93ba5" providerId="LiveId" clId="{B0086FC6-5974-49AF-802F-50832CF9B97A}" dt="2024-01-16T14:02:30.702" v="3837" actId="47"/>
        <pc:sldMkLst>
          <pc:docMk/>
          <pc:sldMk cId="2053554173" sldId="7713"/>
        </pc:sldMkLst>
        <pc:spChg chg="mod">
          <ac:chgData name="Thu Van" userId="181a05136ca93ba5" providerId="LiveId" clId="{B0086FC6-5974-49AF-802F-50832CF9B97A}" dt="2024-01-16T14:00:20.448" v="3829" actId="1076"/>
          <ac:spMkLst>
            <pc:docMk/>
            <pc:sldMk cId="2053554173" sldId="7713"/>
            <ac:spMk id="5" creationId="{FECADE86-B3A0-2ACE-D8CD-D5626C262252}"/>
          </ac:spMkLst>
        </pc:spChg>
        <pc:picChg chg="mod">
          <ac:chgData name="Thu Van" userId="181a05136ca93ba5" providerId="LiveId" clId="{B0086FC6-5974-49AF-802F-50832CF9B97A}" dt="2024-01-16T14:00:22.318" v="3830" actId="1076"/>
          <ac:picMkLst>
            <pc:docMk/>
            <pc:sldMk cId="2053554173" sldId="7713"/>
            <ac:picMk id="7" creationId="{CFA30BB4-25EF-A586-93D7-2CF19B03BE6D}"/>
          </ac:picMkLst>
        </pc:picChg>
      </pc:sldChg>
      <pc:sldChg chg="addSp delSp modSp add del mod delAnim">
        <pc:chgData name="Thu Van" userId="181a05136ca93ba5" providerId="LiveId" clId="{B0086FC6-5974-49AF-802F-50832CF9B97A}" dt="2024-01-16T13:01:04.359" v="2714" actId="2696"/>
        <pc:sldMkLst>
          <pc:docMk/>
          <pc:sldMk cId="2215515273" sldId="7713"/>
        </pc:sldMkLst>
        <pc:spChg chg="add mod">
          <ac:chgData name="Thu Van" userId="181a05136ca93ba5" providerId="LiveId" clId="{B0086FC6-5974-49AF-802F-50832CF9B97A}" dt="2024-01-16T07:59:59.453" v="2295" actId="1076"/>
          <ac:spMkLst>
            <pc:docMk/>
            <pc:sldMk cId="2215515273" sldId="7713"/>
            <ac:spMk id="5" creationId="{FECADE86-B3A0-2ACE-D8CD-D5626C262252}"/>
          </ac:spMkLst>
        </pc:spChg>
        <pc:spChg chg="mod">
          <ac:chgData name="Thu Van" userId="181a05136ca93ba5" providerId="LiveId" clId="{B0086FC6-5974-49AF-802F-50832CF9B97A}" dt="2024-01-16T07:59:36.708" v="2291" actId="1076"/>
          <ac:spMkLst>
            <pc:docMk/>
            <pc:sldMk cId="2215515273" sldId="7713"/>
            <ac:spMk id="6" creationId="{F5E9F685-B612-CD62-5C5C-DF1634F0EB61}"/>
          </ac:spMkLst>
        </pc:spChg>
        <pc:spChg chg="del">
          <ac:chgData name="Thu Van" userId="181a05136ca93ba5" providerId="LiveId" clId="{B0086FC6-5974-49AF-802F-50832CF9B97A}" dt="2024-01-16T07:59:31.779" v="2290" actId="478"/>
          <ac:spMkLst>
            <pc:docMk/>
            <pc:sldMk cId="2215515273" sldId="7713"/>
            <ac:spMk id="12" creationId="{31FBE5AB-243C-2FDE-E6B3-AC83A8F040F5}"/>
          </ac:spMkLst>
        </pc:spChg>
        <pc:picChg chg="add mod">
          <ac:chgData name="Thu Van" userId="181a05136ca93ba5" providerId="LiveId" clId="{B0086FC6-5974-49AF-802F-50832CF9B97A}" dt="2024-01-16T08:00:11.539" v="2358" actId="1037"/>
          <ac:picMkLst>
            <pc:docMk/>
            <pc:sldMk cId="2215515273" sldId="7713"/>
            <ac:picMk id="7" creationId="{CFA30BB4-25EF-A586-93D7-2CF19B03BE6D}"/>
          </ac:picMkLst>
        </pc:picChg>
        <pc:picChg chg="mod">
          <ac:chgData name="Thu Van" userId="181a05136ca93ba5" providerId="LiveId" clId="{B0086FC6-5974-49AF-802F-50832CF9B97A}" dt="2024-01-16T07:59:38.876" v="2292" actId="1076"/>
          <ac:picMkLst>
            <pc:docMk/>
            <pc:sldMk cId="2215515273" sldId="7713"/>
            <ac:picMk id="11" creationId="{D8F8DA45-D498-B8EC-5E26-EB87BDBE51D0}"/>
          </ac:picMkLst>
        </pc:picChg>
      </pc:sldChg>
      <pc:sldChg chg="new del">
        <pc:chgData name="Thu Van" userId="181a05136ca93ba5" providerId="LiveId" clId="{B0086FC6-5974-49AF-802F-50832CF9B97A}" dt="2024-01-16T08:01:17.765" v="2363" actId="47"/>
        <pc:sldMkLst>
          <pc:docMk/>
          <pc:sldMk cId="1098434726" sldId="7714"/>
        </pc:sldMkLst>
      </pc:sldChg>
      <pc:sldChg chg="new del">
        <pc:chgData name="Thu Van" userId="181a05136ca93ba5" providerId="LiveId" clId="{B0086FC6-5974-49AF-802F-50832CF9B97A}" dt="2024-01-16T08:02:29.845" v="2405" actId="47"/>
        <pc:sldMkLst>
          <pc:docMk/>
          <pc:sldMk cId="3753849030" sldId="7714"/>
        </pc:sldMkLst>
      </pc:sldChg>
      <pc:sldChg chg="addSp delSp modSp add mod addAnim delAnim modAnim">
        <pc:chgData name="Thu Van" userId="181a05136ca93ba5" providerId="LiveId" clId="{B0086FC6-5974-49AF-802F-50832CF9B97A}" dt="2024-01-17T07:13:59.980" v="4764" actId="207"/>
        <pc:sldMkLst>
          <pc:docMk/>
          <pc:sldMk cId="4220580424" sldId="7715"/>
        </pc:sldMkLst>
        <pc:spChg chg="add del mod">
          <ac:chgData name="Thu Van" userId="181a05136ca93ba5" providerId="LiveId" clId="{B0086FC6-5974-49AF-802F-50832CF9B97A}" dt="2024-01-17T07:03:42.939" v="4694" actId="478"/>
          <ac:spMkLst>
            <pc:docMk/>
            <pc:sldMk cId="4220580424" sldId="7715"/>
            <ac:spMk id="3" creationId="{A31F98E5-1081-BA1C-87EF-0F93269818C7}"/>
          </ac:spMkLst>
        </pc:spChg>
        <pc:spChg chg="del">
          <ac:chgData name="Thu Van" userId="181a05136ca93ba5" providerId="LiveId" clId="{B0086FC6-5974-49AF-802F-50832CF9B97A}" dt="2024-01-16T08:02:32" v="2406" actId="478"/>
          <ac:spMkLst>
            <pc:docMk/>
            <pc:sldMk cId="4220580424" sldId="7715"/>
            <ac:spMk id="3" creationId="{BBC101C9-0F7B-9E6D-3481-4C6CFF18AAB9}"/>
          </ac:spMkLst>
        </pc:spChg>
        <pc:spChg chg="add mod">
          <ac:chgData name="Thu Van" userId="181a05136ca93ba5" providerId="LiveId" clId="{B0086FC6-5974-49AF-802F-50832CF9B97A}" dt="2024-01-16T08:05:05.397" v="2495" actId="2711"/>
          <ac:spMkLst>
            <pc:docMk/>
            <pc:sldMk cId="4220580424" sldId="7715"/>
            <ac:spMk id="8" creationId="{197616E4-0752-9A36-5989-17CD1AA6D32A}"/>
          </ac:spMkLst>
        </pc:spChg>
        <pc:spChg chg="add mod">
          <ac:chgData name="Thu Van" userId="181a05136ca93ba5" providerId="LiveId" clId="{B0086FC6-5974-49AF-802F-50832CF9B97A}" dt="2024-01-17T06:29:06.408" v="4479" actId="1076"/>
          <ac:spMkLst>
            <pc:docMk/>
            <pc:sldMk cId="4220580424" sldId="7715"/>
            <ac:spMk id="9" creationId="{775C29DD-54BD-2F4C-E219-8E0B517F5A7E}"/>
          </ac:spMkLst>
        </pc:spChg>
        <pc:spChg chg="add mod">
          <ac:chgData name="Thu Van" userId="181a05136ca93ba5" providerId="LiveId" clId="{B0086FC6-5974-49AF-802F-50832CF9B97A}" dt="2024-01-17T07:13:26.780" v="4762" actId="207"/>
          <ac:spMkLst>
            <pc:docMk/>
            <pc:sldMk cId="4220580424" sldId="7715"/>
            <ac:spMk id="10" creationId="{8D49AD29-2B0C-F72A-B594-C272CEB2014C}"/>
          </ac:spMkLst>
        </pc:spChg>
        <pc:spChg chg="add mod">
          <ac:chgData name="Thu Van" userId="181a05136ca93ba5" providerId="LiveId" clId="{B0086FC6-5974-49AF-802F-50832CF9B97A}" dt="2024-01-17T07:13:48.639" v="4763" actId="207"/>
          <ac:spMkLst>
            <pc:docMk/>
            <pc:sldMk cId="4220580424" sldId="7715"/>
            <ac:spMk id="11" creationId="{03E503B2-956B-6E18-396C-EA853EC857B4}"/>
          </ac:spMkLst>
        </pc:spChg>
        <pc:spChg chg="add del mod">
          <ac:chgData name="Thu Van" userId="181a05136ca93ba5" providerId="LiveId" clId="{B0086FC6-5974-49AF-802F-50832CF9B97A}" dt="2024-01-17T07:09:40.497" v="4730" actId="478"/>
          <ac:spMkLst>
            <pc:docMk/>
            <pc:sldMk cId="4220580424" sldId="7715"/>
            <ac:spMk id="12" creationId="{6507983F-F91C-4281-6DCC-6DC2FECB669C}"/>
          </ac:spMkLst>
        </pc:spChg>
        <pc:spChg chg="add mod">
          <ac:chgData name="Thu Van" userId="181a05136ca93ba5" providerId="LiveId" clId="{B0086FC6-5974-49AF-802F-50832CF9B97A}" dt="2024-01-17T07:13:59.980" v="4764" actId="207"/>
          <ac:spMkLst>
            <pc:docMk/>
            <pc:sldMk cId="4220580424" sldId="7715"/>
            <ac:spMk id="13" creationId="{B56B5340-6C2B-034F-2F4D-87B0C935089C}"/>
          </ac:spMkLst>
        </pc:spChg>
        <pc:spChg chg="add del mod">
          <ac:chgData name="Thu Van" userId="181a05136ca93ba5" providerId="LiveId" clId="{B0086FC6-5974-49AF-802F-50832CF9B97A}" dt="2024-01-17T07:09:42.323" v="4731" actId="478"/>
          <ac:spMkLst>
            <pc:docMk/>
            <pc:sldMk cId="4220580424" sldId="7715"/>
            <ac:spMk id="14" creationId="{16C6474B-9E36-A9FB-1567-6E60C0C5E4AD}"/>
          </ac:spMkLst>
        </pc:spChg>
        <pc:spChg chg="add del mod">
          <ac:chgData name="Thu Van" userId="181a05136ca93ba5" providerId="LiveId" clId="{B0086FC6-5974-49AF-802F-50832CF9B97A}" dt="2024-01-17T07:03:44.146" v="4695" actId="478"/>
          <ac:spMkLst>
            <pc:docMk/>
            <pc:sldMk cId="4220580424" sldId="7715"/>
            <ac:spMk id="15" creationId="{9DF14DC4-A691-3C2F-B0B7-A66240424321}"/>
          </ac:spMkLst>
        </pc:spChg>
        <pc:picChg chg="mod">
          <ac:chgData name="Thu Van" userId="181a05136ca93ba5" providerId="LiveId" clId="{B0086FC6-5974-49AF-802F-50832CF9B97A}" dt="2024-01-16T12:46:56.844" v="2622" actId="1076"/>
          <ac:picMkLst>
            <pc:docMk/>
            <pc:sldMk cId="4220580424" sldId="7715"/>
            <ac:picMk id="2" creationId="{00000000-0000-0000-0000-000000000000}"/>
          </ac:picMkLst>
        </pc:picChg>
        <pc:picChg chg="add mod">
          <ac:chgData name="Thu Van" userId="181a05136ca93ba5" providerId="LiveId" clId="{B0086FC6-5974-49AF-802F-50832CF9B97A}" dt="2024-01-17T07:09:57.590" v="4736" actId="1076"/>
          <ac:picMkLst>
            <pc:docMk/>
            <pc:sldMk cId="4220580424" sldId="7715"/>
            <ac:picMk id="7" creationId="{7E51EED9-9A55-7838-5346-1F05B4285482}"/>
          </ac:picMkLst>
        </pc:picChg>
      </pc:sldChg>
      <pc:sldChg chg="new del">
        <pc:chgData name="Thu Van" userId="181a05136ca93ba5" providerId="LiveId" clId="{B0086FC6-5974-49AF-802F-50832CF9B97A}" dt="2024-01-16T13:08:57.472" v="2870" actId="47"/>
        <pc:sldMkLst>
          <pc:docMk/>
          <pc:sldMk cId="2267610664" sldId="7716"/>
        </pc:sldMkLst>
      </pc:sldChg>
      <pc:sldChg chg="new del">
        <pc:chgData name="Thu Van" userId="181a05136ca93ba5" providerId="LiveId" clId="{B0086FC6-5974-49AF-802F-50832CF9B97A}" dt="2024-01-16T13:01:09.746" v="2716" actId="47"/>
        <pc:sldMkLst>
          <pc:docMk/>
          <pc:sldMk cId="2809690857" sldId="7716"/>
        </pc:sldMkLst>
      </pc:sldChg>
      <pc:sldChg chg="addSp delSp modSp add del mod">
        <pc:chgData name="Thu Van" userId="181a05136ca93ba5" providerId="LiveId" clId="{B0086FC6-5974-49AF-802F-50832CF9B97A}" dt="2024-01-16T14:06:12.964" v="3862" actId="47"/>
        <pc:sldMkLst>
          <pc:docMk/>
          <pc:sldMk cId="1062942763" sldId="7717"/>
        </pc:sldMkLst>
        <pc:spChg chg="add mod">
          <ac:chgData name="Thu Van" userId="181a05136ca93ba5" providerId="LiveId" clId="{B0086FC6-5974-49AF-802F-50832CF9B97A}" dt="2024-01-16T13:09:22.079" v="2871"/>
          <ac:spMkLst>
            <pc:docMk/>
            <pc:sldMk cId="1062942763" sldId="7717"/>
            <ac:spMk id="8" creationId="{B83DC758-E0ED-7C33-D5C6-85CB720FF089}"/>
          </ac:spMkLst>
        </pc:spChg>
        <pc:picChg chg="del">
          <ac:chgData name="Thu Van" userId="181a05136ca93ba5" providerId="LiveId" clId="{B0086FC6-5974-49AF-802F-50832CF9B97A}" dt="2024-01-16T13:09:36.259" v="2933" actId="478"/>
          <ac:picMkLst>
            <pc:docMk/>
            <pc:sldMk cId="1062942763" sldId="7717"/>
            <ac:picMk id="2" creationId="{A19D7C35-D758-FF32-C498-5ABDB29D148D}"/>
          </ac:picMkLst>
        </pc:picChg>
        <pc:picChg chg="add mod">
          <ac:chgData name="Thu Van" userId="181a05136ca93ba5" providerId="LiveId" clId="{B0086FC6-5974-49AF-802F-50832CF9B97A}" dt="2024-01-16T13:09:31.468" v="2932" actId="1035"/>
          <ac:picMkLst>
            <pc:docMk/>
            <pc:sldMk cId="1062942763" sldId="7717"/>
            <ac:picMk id="9" creationId="{0F7A0118-BE9D-261B-8832-2938B79BD550}"/>
          </ac:picMkLst>
        </pc:picChg>
      </pc:sldChg>
      <pc:sldChg chg="new del">
        <pc:chgData name="Thu Van" userId="181a05136ca93ba5" providerId="LiveId" clId="{B0086FC6-5974-49AF-802F-50832CF9B97A}" dt="2024-01-16T13:32:01.801" v="3228" actId="47"/>
        <pc:sldMkLst>
          <pc:docMk/>
          <pc:sldMk cId="3422973161" sldId="7718"/>
        </pc:sldMkLst>
      </pc:sldChg>
      <pc:sldChg chg="add del modAnim">
        <pc:chgData name="Thu Van" userId="181a05136ca93ba5" providerId="LiveId" clId="{B0086FC6-5974-49AF-802F-50832CF9B97A}" dt="2024-01-16T14:08:18.962" v="3876" actId="47"/>
        <pc:sldMkLst>
          <pc:docMk/>
          <pc:sldMk cId="249636145" sldId="7719"/>
        </pc:sldMkLst>
      </pc:sldChg>
      <pc:sldChg chg="new del">
        <pc:chgData name="Thu Van" userId="181a05136ca93ba5" providerId="LiveId" clId="{B0086FC6-5974-49AF-802F-50832CF9B97A}" dt="2024-01-16T14:02:35.931" v="3838" actId="47"/>
        <pc:sldMkLst>
          <pc:docMk/>
          <pc:sldMk cId="35616991" sldId="7720"/>
        </pc:sldMkLst>
      </pc:sldChg>
      <pc:sldChg chg="new del">
        <pc:chgData name="Thu Van" userId="181a05136ca93ba5" providerId="LiveId" clId="{B0086FC6-5974-49AF-802F-50832CF9B97A}" dt="2024-01-16T14:06:10.436" v="3861" actId="47"/>
        <pc:sldMkLst>
          <pc:docMk/>
          <pc:sldMk cId="1440709796" sldId="7720"/>
        </pc:sldMkLst>
      </pc:sldChg>
      <pc:sldChg chg="modSp add mod modAnim">
        <pc:chgData name="Thu Van" userId="181a05136ca93ba5" providerId="LiveId" clId="{B0086FC6-5974-49AF-802F-50832CF9B97A}" dt="2024-01-16T14:16:55.653" v="4052" actId="14100"/>
        <pc:sldMkLst>
          <pc:docMk/>
          <pc:sldMk cId="1114090885" sldId="7721"/>
        </pc:sldMkLst>
        <pc:spChg chg="mod">
          <ac:chgData name="Thu Van" userId="181a05136ca93ba5" providerId="LiveId" clId="{B0086FC6-5974-49AF-802F-50832CF9B97A}" dt="2024-01-16T14:16:55.653" v="4052" actId="14100"/>
          <ac:spMkLst>
            <pc:docMk/>
            <pc:sldMk cId="1114090885" sldId="7721"/>
            <ac:spMk id="8" creationId="{0FA30075-B43D-A6BE-0408-1C92CFC235C8}"/>
          </ac:spMkLst>
        </pc:spChg>
      </pc:sldChg>
      <pc:sldChg chg="new del">
        <pc:chgData name="Thu Van" userId="181a05136ca93ba5" providerId="LiveId" clId="{B0086FC6-5974-49AF-802F-50832CF9B97A}" dt="2024-01-16T14:02:36.905" v="3839" actId="47"/>
        <pc:sldMkLst>
          <pc:docMk/>
          <pc:sldMk cId="2305000444" sldId="7721"/>
        </pc:sldMkLst>
      </pc:sldChg>
      <pc:sldChg chg="new del">
        <pc:chgData name="Thu Van" userId="181a05136ca93ba5" providerId="LiveId" clId="{B0086FC6-5974-49AF-802F-50832CF9B97A}" dt="2024-01-16T14:11:52.044" v="4028" actId="47"/>
        <pc:sldMkLst>
          <pc:docMk/>
          <pc:sldMk cId="5159008" sldId="7722"/>
        </pc:sldMkLst>
      </pc:sldChg>
      <pc:sldChg chg="new del">
        <pc:chgData name="Thu Van" userId="181a05136ca93ba5" providerId="LiveId" clId="{B0086FC6-5974-49AF-802F-50832CF9B97A}" dt="2024-01-16T14:02:12.688" v="3836" actId="47"/>
        <pc:sldMkLst>
          <pc:docMk/>
          <pc:sldMk cId="257801395" sldId="7722"/>
        </pc:sldMkLst>
      </pc:sldChg>
      <pc:sldChg chg="modSp add del mod">
        <pc:chgData name="Thu Van" userId="181a05136ca93ba5" providerId="LiveId" clId="{B0086FC6-5974-49AF-802F-50832CF9B97A}" dt="2024-01-16T14:21:45.306" v="4285" actId="47"/>
        <pc:sldMkLst>
          <pc:docMk/>
          <pc:sldMk cId="3105534951" sldId="7723"/>
        </pc:sldMkLst>
        <pc:picChg chg="mod">
          <ac:chgData name="Thu Van" userId="181a05136ca93ba5" providerId="LiveId" clId="{B0086FC6-5974-49AF-802F-50832CF9B97A}" dt="2024-01-16T14:11:47.247" v="4027" actId="1076"/>
          <ac:picMkLst>
            <pc:docMk/>
            <pc:sldMk cId="3105534951" sldId="7723"/>
            <ac:picMk id="3" creationId="{B13EAA9E-FB6D-43C2-B229-32A68577BEDB}"/>
          </ac:picMkLst>
        </pc:picChg>
      </pc:sldChg>
      <pc:sldChg chg="new del">
        <pc:chgData name="Thu Van" userId="181a05136ca93ba5" providerId="LiveId" clId="{B0086FC6-5974-49AF-802F-50832CF9B97A}" dt="2024-01-16T14:21:35.383" v="4284" actId="47"/>
        <pc:sldMkLst>
          <pc:docMk/>
          <pc:sldMk cId="2969804259" sldId="7724"/>
        </pc:sldMkLst>
      </pc:sldChg>
      <pc:sldChg chg="delSp modSp add mod">
        <pc:chgData name="Thu Van" userId="181a05136ca93ba5" providerId="LiveId" clId="{B0086FC6-5974-49AF-802F-50832CF9B97A}" dt="2024-01-16T14:21:31.602" v="4283" actId="207"/>
        <pc:sldMkLst>
          <pc:docMk/>
          <pc:sldMk cId="142132293" sldId="7725"/>
        </pc:sldMkLst>
        <pc:spChg chg="mod">
          <ac:chgData name="Thu Van" userId="181a05136ca93ba5" providerId="LiveId" clId="{B0086FC6-5974-49AF-802F-50832CF9B97A}" dt="2024-01-16T14:21:31.602" v="4283" actId="207"/>
          <ac:spMkLst>
            <pc:docMk/>
            <pc:sldMk cId="142132293" sldId="7725"/>
            <ac:spMk id="4" creationId="{00000000-0000-0000-0000-000000000000}"/>
          </ac:spMkLst>
        </pc:spChg>
        <pc:spChg chg="del">
          <ac:chgData name="Thu Van" userId="181a05136ca93ba5" providerId="LiveId" clId="{B0086FC6-5974-49AF-802F-50832CF9B97A}" dt="2024-01-16T14:18:46.007" v="4059" actId="478"/>
          <ac:spMkLst>
            <pc:docMk/>
            <pc:sldMk cId="142132293" sldId="7725"/>
            <ac:spMk id="5" creationId="{35B6AC8F-10D9-E551-12E4-FEE481680040}"/>
          </ac:spMkLst>
        </pc:spChg>
        <pc:picChg chg="mod">
          <ac:chgData name="Thu Van" userId="181a05136ca93ba5" providerId="LiveId" clId="{B0086FC6-5974-49AF-802F-50832CF9B97A}" dt="2024-01-16T14:21:18.319" v="4281" actId="1076"/>
          <ac:picMkLst>
            <pc:docMk/>
            <pc:sldMk cId="142132293" sldId="7725"/>
            <ac:picMk id="12" creationId="{00000000-0000-0000-0000-000000000000}"/>
          </ac:picMkLst>
        </pc:picChg>
        <pc:picChg chg="mod">
          <ac:chgData name="Thu Van" userId="181a05136ca93ba5" providerId="LiveId" clId="{B0086FC6-5974-49AF-802F-50832CF9B97A}" dt="2024-01-16T14:21:22.244" v="4282" actId="1076"/>
          <ac:picMkLst>
            <pc:docMk/>
            <pc:sldMk cId="142132293" sldId="7725"/>
            <ac:picMk id="13" creationId="{5E489BE9-65D2-446E-AD6F-D5BB4A0F0D78}"/>
          </ac:picMkLst>
        </pc:picChg>
      </pc:sldChg>
      <pc:sldChg chg="new del">
        <pc:chgData name="Thu Van" userId="181a05136ca93ba5" providerId="LiveId" clId="{B0086FC6-5974-49AF-802F-50832CF9B97A}" dt="2024-01-17T03:19:31.895" v="4413" actId="47"/>
        <pc:sldMkLst>
          <pc:docMk/>
          <pc:sldMk cId="468325263" sldId="7726"/>
        </pc:sldMkLst>
      </pc:sldChg>
      <pc:sldChg chg="addSp modSp new del mod">
        <pc:chgData name="Thu Van" userId="181a05136ca93ba5" providerId="LiveId" clId="{B0086FC6-5974-49AF-802F-50832CF9B97A}" dt="2024-01-17T07:14:05.209" v="4765" actId="47"/>
        <pc:sldMkLst>
          <pc:docMk/>
          <pc:sldMk cId="1234916194" sldId="7726"/>
        </pc:sldMkLst>
        <pc:spChg chg="add mod">
          <ac:chgData name="Thu Van" userId="181a05136ca93ba5" providerId="LiveId" clId="{B0086FC6-5974-49AF-802F-50832CF9B97A}" dt="2024-01-17T07:00:08.684" v="4667"/>
          <ac:spMkLst>
            <pc:docMk/>
            <pc:sldMk cId="1234916194" sldId="7726"/>
            <ac:spMk id="3" creationId="{5CFE7F46-95BB-AB39-0795-97EC6A8A962A}"/>
          </ac:spMkLst>
        </pc:spChg>
        <pc:picChg chg="add mod">
          <ac:chgData name="Thu Van" userId="181a05136ca93ba5" providerId="LiveId" clId="{B0086FC6-5974-49AF-802F-50832CF9B97A}" dt="2024-01-17T07:00:17.937" v="4671" actId="1076"/>
          <ac:picMkLst>
            <pc:docMk/>
            <pc:sldMk cId="1234916194" sldId="7726"/>
            <ac:picMk id="2" creationId="{1DABA031-0D5A-189E-2F09-FF70D7A9C9F2}"/>
          </ac:picMkLst>
        </pc:picChg>
      </pc:sldChg>
      <pc:sldChg chg="new del">
        <pc:chgData name="Thu Van" userId="181a05136ca93ba5" providerId="LiveId" clId="{B0086FC6-5974-49AF-802F-50832CF9B97A}" dt="2024-01-17T07:07:39.831" v="4717" actId="47"/>
        <pc:sldMkLst>
          <pc:docMk/>
          <pc:sldMk cId="755115551" sldId="7727"/>
        </pc:sldMkLst>
      </pc:sldChg>
      <pc:sldChg chg="addSp delSp modSp add del mod delAnim modAnim">
        <pc:chgData name="Thu Van" userId="181a05136ca93ba5" providerId="LiveId" clId="{B0086FC6-5974-49AF-802F-50832CF9B97A}" dt="2024-01-17T06:26:17.707" v="4461" actId="47"/>
        <pc:sldMkLst>
          <pc:docMk/>
          <pc:sldMk cId="2596289180" sldId="7727"/>
        </pc:sldMkLst>
        <pc:spChg chg="add mod">
          <ac:chgData name="Thu Van" userId="181a05136ca93ba5" providerId="LiveId" clId="{B0086FC6-5974-49AF-802F-50832CF9B97A}" dt="2024-01-17T03:19:51.873" v="4416" actId="113"/>
          <ac:spMkLst>
            <pc:docMk/>
            <pc:sldMk cId="2596289180" sldId="7727"/>
            <ac:spMk id="6" creationId="{A72E075A-47CC-FF5B-791F-F347F254DAEE}"/>
          </ac:spMkLst>
        </pc:spChg>
        <pc:grpChg chg="del">
          <ac:chgData name="Thu Van" userId="181a05136ca93ba5" providerId="LiveId" clId="{B0086FC6-5974-49AF-802F-50832CF9B97A}" dt="2024-01-17T03:16:57.642" v="4313" actId="478"/>
          <ac:grpSpMkLst>
            <pc:docMk/>
            <pc:sldMk cId="2596289180" sldId="7727"/>
            <ac:grpSpMk id="2" creationId="{AD0D9AE7-FC0D-4532-B9E4-A2652231E4A4}"/>
          </ac:grpSpMkLst>
        </pc:grpChg>
      </pc:sldChg>
      <pc:sldChg chg="add">
        <pc:chgData name="Thu Van" userId="181a05136ca93ba5" providerId="LiveId" clId="{B0086FC6-5974-49AF-802F-50832CF9B97A}" dt="2024-01-17T07:07:38.090" v="4716"/>
        <pc:sldMkLst>
          <pc:docMk/>
          <pc:sldMk cId="4005174047" sldId="7728"/>
        </pc:sldMkLst>
      </pc:sldChg>
    </pc:docChg>
  </pc:docChgLst>
  <pc:docChgLst>
    <pc:chgData name="Thu Van" userId="181a05136ca93ba5" providerId="LiveId" clId="{93A9973E-40D3-4CEC-A287-9157EF548320}"/>
    <pc:docChg chg="custSel addSld delSld modSld delMainMaster">
      <pc:chgData name="Thu Van" userId="181a05136ca93ba5" providerId="LiveId" clId="{93A9973E-40D3-4CEC-A287-9157EF548320}" dt="2024-01-15T15:21:02.660" v="696" actId="680"/>
      <pc:docMkLst>
        <pc:docMk/>
      </pc:docMkLst>
      <pc:sldChg chg="del">
        <pc:chgData name="Thu Van" userId="181a05136ca93ba5" providerId="LiveId" clId="{93A9973E-40D3-4CEC-A287-9157EF548320}" dt="2024-01-15T14:41:00.382" v="112" actId="47"/>
        <pc:sldMkLst>
          <pc:docMk/>
          <pc:sldMk cId="576369605" sldId="267"/>
        </pc:sldMkLst>
      </pc:sldChg>
      <pc:sldChg chg="del">
        <pc:chgData name="Thu Van" userId="181a05136ca93ba5" providerId="LiveId" clId="{93A9973E-40D3-4CEC-A287-9157EF548320}" dt="2024-01-15T14:41:17.147" v="113" actId="47"/>
        <pc:sldMkLst>
          <pc:docMk/>
          <pc:sldMk cId="4174192462" sldId="268"/>
        </pc:sldMkLst>
      </pc:sldChg>
      <pc:sldChg chg="del">
        <pc:chgData name="Thu Van" userId="181a05136ca93ba5" providerId="LiveId" clId="{93A9973E-40D3-4CEC-A287-9157EF548320}" dt="2024-01-15T14:34:45.756" v="95" actId="47"/>
        <pc:sldMkLst>
          <pc:docMk/>
          <pc:sldMk cId="3239625930" sldId="277"/>
        </pc:sldMkLst>
      </pc:sldChg>
      <pc:sldChg chg="del">
        <pc:chgData name="Thu Van" userId="181a05136ca93ba5" providerId="LiveId" clId="{93A9973E-40D3-4CEC-A287-9157EF548320}" dt="2024-01-15T14:27:44.295" v="1" actId="47"/>
        <pc:sldMkLst>
          <pc:docMk/>
          <pc:sldMk cId="3246387404" sldId="278"/>
        </pc:sldMkLst>
      </pc:sldChg>
      <pc:sldChg chg="del">
        <pc:chgData name="Thu Van" userId="181a05136ca93ba5" providerId="LiveId" clId="{93A9973E-40D3-4CEC-A287-9157EF548320}" dt="2024-01-15T14:41:27.245" v="115" actId="47"/>
        <pc:sldMkLst>
          <pc:docMk/>
          <pc:sldMk cId="1403613070" sldId="281"/>
        </pc:sldMkLst>
      </pc:sldChg>
      <pc:sldChg chg="del">
        <pc:chgData name="Thu Van" userId="181a05136ca93ba5" providerId="LiveId" clId="{93A9973E-40D3-4CEC-A287-9157EF548320}" dt="2024-01-15T14:41:30.549" v="116" actId="47"/>
        <pc:sldMkLst>
          <pc:docMk/>
          <pc:sldMk cId="3715066925" sldId="282"/>
        </pc:sldMkLst>
      </pc:sldChg>
      <pc:sldChg chg="addSp modSp mod modAnim">
        <pc:chgData name="Thu Van" userId="181a05136ca93ba5" providerId="LiveId" clId="{93A9973E-40D3-4CEC-A287-9157EF548320}" dt="2024-01-15T14:49:40.840" v="193" actId="14100"/>
        <pc:sldMkLst>
          <pc:docMk/>
          <pc:sldMk cId="1899812820" sldId="283"/>
        </pc:sldMkLst>
        <pc:spChg chg="add mod">
          <ac:chgData name="Thu Van" userId="181a05136ca93ba5" providerId="LiveId" clId="{93A9973E-40D3-4CEC-A287-9157EF548320}" dt="2024-01-15T14:49:40.840" v="193" actId="14100"/>
          <ac:spMkLst>
            <pc:docMk/>
            <pc:sldMk cId="1899812820" sldId="283"/>
            <ac:spMk id="2" creationId="{175BE371-1174-C6F7-FB80-9A5FC9F3AD12}"/>
          </ac:spMkLst>
        </pc:spChg>
        <pc:spChg chg="mod">
          <ac:chgData name="Thu Van" userId="181a05136ca93ba5" providerId="LiveId" clId="{93A9973E-40D3-4CEC-A287-9157EF548320}" dt="2024-01-15T14:42:24.170" v="152" actId="1036"/>
          <ac:spMkLst>
            <pc:docMk/>
            <pc:sldMk cId="1899812820" sldId="283"/>
            <ac:spMk id="50" creationId="{A87A7D5E-4D79-4A49-839B-DD6E05383950}"/>
          </ac:spMkLst>
        </pc:spChg>
        <pc:spChg chg="mod">
          <ac:chgData name="Thu Van" userId="181a05136ca93ba5" providerId="LiveId" clId="{93A9973E-40D3-4CEC-A287-9157EF548320}" dt="2024-01-15T14:42:30.074" v="163" actId="1036"/>
          <ac:spMkLst>
            <pc:docMk/>
            <pc:sldMk cId="1899812820" sldId="283"/>
            <ac:spMk id="51" creationId="{7105F022-84EC-473C-8D94-8BF90AF1A6D8}"/>
          </ac:spMkLst>
        </pc:spChg>
        <pc:spChg chg="mod">
          <ac:chgData name="Thu Van" userId="181a05136ca93ba5" providerId="LiveId" clId="{93A9973E-40D3-4CEC-A287-9157EF548320}" dt="2024-01-15T14:42:08.485" v="126" actId="20577"/>
          <ac:spMkLst>
            <pc:docMk/>
            <pc:sldMk cId="1899812820" sldId="283"/>
            <ac:spMk id="85" creationId="{A226B94F-761D-49DB-BCD0-35B634ACC637}"/>
          </ac:spMkLst>
        </pc:spChg>
        <pc:spChg chg="mod">
          <ac:chgData name="Thu Van" userId="181a05136ca93ba5" providerId="LiveId" clId="{93A9973E-40D3-4CEC-A287-9157EF548320}" dt="2024-01-15T14:42:17.927" v="136" actId="20577"/>
          <ac:spMkLst>
            <pc:docMk/>
            <pc:sldMk cId="1899812820" sldId="283"/>
            <ac:spMk id="86" creationId="{23CF0A3F-E5A1-45D1-BEFF-4BDA0F85840D}"/>
          </ac:spMkLst>
        </pc:spChg>
      </pc:sldChg>
      <pc:sldChg chg="del">
        <pc:chgData name="Thu Van" userId="181a05136ca93ba5" providerId="LiveId" clId="{93A9973E-40D3-4CEC-A287-9157EF548320}" dt="2024-01-15T14:40:58.588" v="111" actId="47"/>
        <pc:sldMkLst>
          <pc:docMk/>
          <pc:sldMk cId="549001318" sldId="285"/>
        </pc:sldMkLst>
      </pc:sldChg>
      <pc:sldChg chg="modSp mod">
        <pc:chgData name="Thu Van" userId="181a05136ca93ba5" providerId="LiveId" clId="{93A9973E-40D3-4CEC-A287-9157EF548320}" dt="2024-01-15T14:55:57.421" v="215" actId="20577"/>
        <pc:sldMkLst>
          <pc:docMk/>
          <pc:sldMk cId="522356650" sldId="290"/>
        </pc:sldMkLst>
        <pc:spChg chg="mod">
          <ac:chgData name="Thu Van" userId="181a05136ca93ba5" providerId="LiveId" clId="{93A9973E-40D3-4CEC-A287-9157EF548320}" dt="2024-01-15T14:55:47.499" v="206" actId="1076"/>
          <ac:spMkLst>
            <pc:docMk/>
            <pc:sldMk cId="522356650" sldId="290"/>
            <ac:spMk id="5" creationId="{29DC1B5B-5601-48CA-AABC-BA7D6DF1F2B2}"/>
          </ac:spMkLst>
        </pc:spChg>
        <pc:spChg chg="mod">
          <ac:chgData name="Thu Van" userId="181a05136ca93ba5" providerId="LiveId" clId="{93A9973E-40D3-4CEC-A287-9157EF548320}" dt="2024-01-15T14:55:57.421" v="215" actId="20577"/>
          <ac:spMkLst>
            <pc:docMk/>
            <pc:sldMk cId="522356650" sldId="290"/>
            <ac:spMk id="27" creationId="{00000000-0000-0000-0000-000000000000}"/>
          </ac:spMkLst>
        </pc:spChg>
        <pc:grpChg chg="mod">
          <ac:chgData name="Thu Van" userId="181a05136ca93ba5" providerId="LiveId" clId="{93A9973E-40D3-4CEC-A287-9157EF548320}" dt="2024-01-15T14:55:53.593" v="207" actId="14100"/>
          <ac:grpSpMkLst>
            <pc:docMk/>
            <pc:sldMk cId="522356650" sldId="290"/>
            <ac:grpSpMk id="25" creationId="{00000000-0000-0000-0000-000000000000}"/>
          </ac:grpSpMkLst>
        </pc:grpChg>
      </pc:sldChg>
      <pc:sldChg chg="modSp del mod">
        <pc:chgData name="Thu Van" userId="181a05136ca93ba5" providerId="LiveId" clId="{93A9973E-40D3-4CEC-A287-9157EF548320}" dt="2024-01-15T15:13:03.643" v="540" actId="47"/>
        <pc:sldMkLst>
          <pc:docMk/>
          <pc:sldMk cId="2948089773" sldId="295"/>
        </pc:sldMkLst>
        <pc:picChg chg="mod">
          <ac:chgData name="Thu Van" userId="181a05136ca93ba5" providerId="LiveId" clId="{93A9973E-40D3-4CEC-A287-9157EF548320}" dt="2024-01-15T15:12:57.459" v="539" actId="1076"/>
          <ac:picMkLst>
            <pc:docMk/>
            <pc:sldMk cId="2948089773" sldId="295"/>
            <ac:picMk id="6" creationId="{00000000-0000-0000-0000-000000000000}"/>
          </ac:picMkLst>
        </pc:picChg>
      </pc:sldChg>
      <pc:sldChg chg="modSp mod">
        <pc:chgData name="Thu Van" userId="181a05136ca93ba5" providerId="LiveId" clId="{93A9973E-40D3-4CEC-A287-9157EF548320}" dt="2024-01-15T15:14:29.466" v="684" actId="113"/>
        <pc:sldMkLst>
          <pc:docMk/>
          <pc:sldMk cId="3137978307" sldId="299"/>
        </pc:sldMkLst>
        <pc:spChg chg="mod">
          <ac:chgData name="Thu Van" userId="181a05136ca93ba5" providerId="LiveId" clId="{93A9973E-40D3-4CEC-A287-9157EF548320}" dt="2024-01-15T15:14:29.466" v="684" actId="113"/>
          <ac:spMkLst>
            <pc:docMk/>
            <pc:sldMk cId="3137978307" sldId="299"/>
            <ac:spMk id="4" creationId="{00000000-0000-0000-0000-000000000000}"/>
          </ac:spMkLst>
        </pc:spChg>
        <pc:picChg chg="mod">
          <ac:chgData name="Thu Van" userId="181a05136ca93ba5" providerId="LiveId" clId="{93A9973E-40D3-4CEC-A287-9157EF548320}" dt="2024-01-15T15:05:07.328" v="502" actId="1076"/>
          <ac:picMkLst>
            <pc:docMk/>
            <pc:sldMk cId="3137978307" sldId="299"/>
            <ac:picMk id="12" creationId="{00000000-0000-0000-0000-000000000000}"/>
          </ac:picMkLst>
        </pc:picChg>
      </pc:sldChg>
      <pc:sldChg chg="del">
        <pc:chgData name="Thu Van" userId="181a05136ca93ba5" providerId="LiveId" clId="{93A9973E-40D3-4CEC-A287-9157EF548320}" dt="2024-01-15T15:09:51.628" v="515" actId="47"/>
        <pc:sldMkLst>
          <pc:docMk/>
          <pc:sldMk cId="3871978754" sldId="309"/>
        </pc:sldMkLst>
      </pc:sldChg>
      <pc:sldChg chg="del">
        <pc:chgData name="Thu Van" userId="181a05136ca93ba5" providerId="LiveId" clId="{93A9973E-40D3-4CEC-A287-9157EF548320}" dt="2024-01-15T15:09:53.195" v="516" actId="47"/>
        <pc:sldMkLst>
          <pc:docMk/>
          <pc:sldMk cId="3233177875" sldId="310"/>
        </pc:sldMkLst>
      </pc:sldChg>
      <pc:sldChg chg="del">
        <pc:chgData name="Thu Van" userId="181a05136ca93ba5" providerId="LiveId" clId="{93A9973E-40D3-4CEC-A287-9157EF548320}" dt="2024-01-15T15:10:00.436" v="517" actId="47"/>
        <pc:sldMkLst>
          <pc:docMk/>
          <pc:sldMk cId="3127086107" sldId="311"/>
        </pc:sldMkLst>
      </pc:sldChg>
      <pc:sldChg chg="del">
        <pc:chgData name="Thu Van" userId="181a05136ca93ba5" providerId="LiveId" clId="{93A9973E-40D3-4CEC-A287-9157EF548320}" dt="2024-01-15T14:34:48.822" v="96" actId="47"/>
        <pc:sldMkLst>
          <pc:docMk/>
          <pc:sldMk cId="1210854472" sldId="352"/>
        </pc:sldMkLst>
      </pc:sldChg>
      <pc:sldChg chg="del">
        <pc:chgData name="Thu Van" userId="181a05136ca93ba5" providerId="LiveId" clId="{93A9973E-40D3-4CEC-A287-9157EF548320}" dt="2024-01-15T14:35:00.158" v="98" actId="47"/>
        <pc:sldMkLst>
          <pc:docMk/>
          <pc:sldMk cId="3741152482" sldId="359"/>
        </pc:sldMkLst>
      </pc:sldChg>
      <pc:sldChg chg="del">
        <pc:chgData name="Thu Van" userId="181a05136ca93ba5" providerId="LiveId" clId="{93A9973E-40D3-4CEC-A287-9157EF548320}" dt="2024-01-15T14:35:07.104" v="101" actId="47"/>
        <pc:sldMkLst>
          <pc:docMk/>
          <pc:sldMk cId="2722892820" sldId="2643"/>
        </pc:sldMkLst>
      </pc:sldChg>
      <pc:sldChg chg="addSp delSp modSp mod modAnim">
        <pc:chgData name="Thu Van" userId="181a05136ca93ba5" providerId="LiveId" clId="{93A9973E-40D3-4CEC-A287-9157EF548320}" dt="2024-01-15T14:35:53.823" v="110" actId="14100"/>
        <pc:sldMkLst>
          <pc:docMk/>
          <pc:sldMk cId="94458432" sldId="2644"/>
        </pc:sldMkLst>
        <pc:spChg chg="add mod">
          <ac:chgData name="Thu Van" userId="181a05136ca93ba5" providerId="LiveId" clId="{93A9973E-40D3-4CEC-A287-9157EF548320}" dt="2024-01-15T14:35:38.765" v="106" actId="1076"/>
          <ac:spMkLst>
            <pc:docMk/>
            <pc:sldMk cId="94458432" sldId="2644"/>
            <ac:spMk id="3" creationId="{BBC101C9-0F7B-9E6D-3481-4C6CFF18AAB9}"/>
          </ac:spMkLst>
        </pc:spChg>
        <pc:picChg chg="add mod">
          <ac:chgData name="Thu Van" userId="181a05136ca93ba5" providerId="LiveId" clId="{93A9973E-40D3-4CEC-A287-9157EF548320}" dt="2024-01-15T14:35:53.823" v="110" actId="14100"/>
          <ac:picMkLst>
            <pc:docMk/>
            <pc:sldMk cId="94458432" sldId="2644"/>
            <ac:picMk id="4" creationId="{B91B0F85-A42E-E010-28ED-5A3BE80E8476}"/>
          </ac:picMkLst>
        </pc:picChg>
        <pc:picChg chg="del">
          <ac:chgData name="Thu Van" userId="181a05136ca93ba5" providerId="LiveId" clId="{93A9973E-40D3-4CEC-A287-9157EF548320}" dt="2024-01-15T14:35:14.465" v="102" actId="478"/>
          <ac:picMkLst>
            <pc:docMk/>
            <pc:sldMk cId="94458432" sldId="2644"/>
            <ac:picMk id="7" creationId="{AEADBA90-936E-41CF-9B69-C9882357C0EC}"/>
          </ac:picMkLst>
        </pc:picChg>
      </pc:sldChg>
      <pc:sldChg chg="del">
        <pc:chgData name="Thu Van" userId="181a05136ca93ba5" providerId="LiveId" clId="{93A9973E-40D3-4CEC-A287-9157EF548320}" dt="2024-01-15T14:28:17.128" v="4" actId="47"/>
        <pc:sldMkLst>
          <pc:docMk/>
          <pc:sldMk cId="531705672" sldId="2646"/>
        </pc:sldMkLst>
      </pc:sldChg>
      <pc:sldChg chg="del">
        <pc:chgData name="Thu Van" userId="181a05136ca93ba5" providerId="LiveId" clId="{93A9973E-40D3-4CEC-A287-9157EF548320}" dt="2024-01-15T14:41:21.938" v="114" actId="47"/>
        <pc:sldMkLst>
          <pc:docMk/>
          <pc:sldMk cId="3879705770" sldId="2647"/>
        </pc:sldMkLst>
      </pc:sldChg>
      <pc:sldChg chg="del">
        <pc:chgData name="Thu Van" userId="181a05136ca93ba5" providerId="LiveId" clId="{93A9973E-40D3-4CEC-A287-9157EF548320}" dt="2024-01-15T14:50:07.335" v="194" actId="47"/>
        <pc:sldMkLst>
          <pc:docMk/>
          <pc:sldMk cId="1109289025" sldId="2648"/>
        </pc:sldMkLst>
      </pc:sldChg>
      <pc:sldChg chg="del">
        <pc:chgData name="Thu Van" userId="181a05136ca93ba5" providerId="LiveId" clId="{93A9973E-40D3-4CEC-A287-9157EF548320}" dt="2024-01-15T14:50:09.511" v="195" actId="47"/>
        <pc:sldMkLst>
          <pc:docMk/>
          <pc:sldMk cId="3746819172" sldId="2649"/>
        </pc:sldMkLst>
      </pc:sldChg>
      <pc:sldChg chg="del">
        <pc:chgData name="Thu Van" userId="181a05136ca93ba5" providerId="LiveId" clId="{93A9973E-40D3-4CEC-A287-9157EF548320}" dt="2024-01-15T14:50:10.621" v="196" actId="47"/>
        <pc:sldMkLst>
          <pc:docMk/>
          <pc:sldMk cId="134476900" sldId="2650"/>
        </pc:sldMkLst>
      </pc:sldChg>
      <pc:sldChg chg="del">
        <pc:chgData name="Thu Van" userId="181a05136ca93ba5" providerId="LiveId" clId="{93A9973E-40D3-4CEC-A287-9157EF548320}" dt="2024-01-15T14:50:12.006" v="197" actId="47"/>
        <pc:sldMkLst>
          <pc:docMk/>
          <pc:sldMk cId="1715564106" sldId="2651"/>
        </pc:sldMkLst>
      </pc:sldChg>
      <pc:sldChg chg="modSp mod modAnim">
        <pc:chgData name="Thu Van" userId="181a05136ca93ba5" providerId="LiveId" clId="{93A9973E-40D3-4CEC-A287-9157EF548320}" dt="2024-01-15T14:51:09.692" v="202"/>
        <pc:sldMkLst>
          <pc:docMk/>
          <pc:sldMk cId="3943643094" sldId="2652"/>
        </pc:sldMkLst>
        <pc:picChg chg="mod">
          <ac:chgData name="Thu Van" userId="181a05136ca93ba5" providerId="LiveId" clId="{93A9973E-40D3-4CEC-A287-9157EF548320}" dt="2024-01-15T14:50:16.647" v="198" actId="1076"/>
          <ac:picMkLst>
            <pc:docMk/>
            <pc:sldMk cId="3943643094" sldId="2652"/>
            <ac:picMk id="11" creationId="{00000000-0000-0000-0000-000000000000}"/>
          </ac:picMkLst>
        </pc:picChg>
        <pc:picChg chg="mod">
          <ac:chgData name="Thu Van" userId="181a05136ca93ba5" providerId="LiveId" clId="{93A9973E-40D3-4CEC-A287-9157EF548320}" dt="2024-01-15T14:50:21.787" v="201" actId="14100"/>
          <ac:picMkLst>
            <pc:docMk/>
            <pc:sldMk cId="3943643094" sldId="2652"/>
            <ac:picMk id="2050" creationId="{958FD207-405A-4B62-A4E0-7DEE5FB44EFF}"/>
          </ac:picMkLst>
        </pc:picChg>
      </pc:sldChg>
      <pc:sldChg chg="modSp mod">
        <pc:chgData name="Thu Van" userId="181a05136ca93ba5" providerId="LiveId" clId="{93A9973E-40D3-4CEC-A287-9157EF548320}" dt="2024-01-15T14:52:09.770" v="205" actId="1076"/>
        <pc:sldMkLst>
          <pc:docMk/>
          <pc:sldMk cId="1647438961" sldId="2653"/>
        </pc:sldMkLst>
        <pc:spChg chg="mod">
          <ac:chgData name="Thu Van" userId="181a05136ca93ba5" providerId="LiveId" clId="{93A9973E-40D3-4CEC-A287-9157EF548320}" dt="2024-01-15T14:52:05.753" v="204" actId="1076"/>
          <ac:spMkLst>
            <pc:docMk/>
            <pc:sldMk cId="1647438961" sldId="2653"/>
            <ac:spMk id="6" creationId="{E5F2C2B1-C1B9-4D0F-8188-ECB2BD4E071D}"/>
          </ac:spMkLst>
        </pc:spChg>
        <pc:spChg chg="mod">
          <ac:chgData name="Thu Van" userId="181a05136ca93ba5" providerId="LiveId" clId="{93A9973E-40D3-4CEC-A287-9157EF548320}" dt="2024-01-15T14:52:09.770" v="205" actId="1076"/>
          <ac:spMkLst>
            <pc:docMk/>
            <pc:sldMk cId="1647438961" sldId="2653"/>
            <ac:spMk id="40" creationId="{07E9090F-59FC-4FF8-ACFE-0A2ABBE3CFAE}"/>
          </ac:spMkLst>
        </pc:spChg>
        <pc:spChg chg="mod">
          <ac:chgData name="Thu Van" userId="181a05136ca93ba5" providerId="LiveId" clId="{93A9973E-40D3-4CEC-A287-9157EF548320}" dt="2024-01-15T14:52:00.622" v="203" actId="1076"/>
          <ac:spMkLst>
            <pc:docMk/>
            <pc:sldMk cId="1647438961" sldId="2653"/>
            <ac:spMk id="41" creationId="{BD3D3D67-04EA-40A7-A0FC-44555DB4595B}"/>
          </ac:spMkLst>
        </pc:spChg>
      </pc:sldChg>
      <pc:sldChg chg="addSp delSp modSp mod">
        <pc:chgData name="Thu Van" userId="181a05136ca93ba5" providerId="LiveId" clId="{93A9973E-40D3-4CEC-A287-9157EF548320}" dt="2024-01-15T15:11:16.437" v="527" actId="20577"/>
        <pc:sldMkLst>
          <pc:docMk/>
          <pc:sldMk cId="718167793" sldId="2655"/>
        </pc:sldMkLst>
        <pc:spChg chg="mod">
          <ac:chgData name="Thu Van" userId="181a05136ca93ba5" providerId="LiveId" clId="{93A9973E-40D3-4CEC-A287-9157EF548320}" dt="2024-01-15T15:11:16.437" v="527" actId="20577"/>
          <ac:spMkLst>
            <pc:docMk/>
            <pc:sldMk cId="718167793" sldId="2655"/>
            <ac:spMk id="2" creationId="{EB43C8C3-98CE-40A3-A8E9-6DD517B52AE2}"/>
          </ac:spMkLst>
        </pc:spChg>
        <pc:picChg chg="add del mod">
          <ac:chgData name="Thu Van" userId="181a05136ca93ba5" providerId="LiveId" clId="{93A9973E-40D3-4CEC-A287-9157EF548320}" dt="2024-01-15T15:09:18.159" v="509" actId="478"/>
          <ac:picMkLst>
            <pc:docMk/>
            <pc:sldMk cId="718167793" sldId="2655"/>
            <ac:picMk id="3" creationId="{25F6C9F2-50F6-AAC5-ABCB-9D83F892297C}"/>
          </ac:picMkLst>
        </pc:picChg>
        <pc:picChg chg="add del mod">
          <ac:chgData name="Thu Van" userId="181a05136ca93ba5" providerId="LiveId" clId="{93A9973E-40D3-4CEC-A287-9157EF548320}" dt="2024-01-15T15:09:17.263" v="508" actId="478"/>
          <ac:picMkLst>
            <pc:docMk/>
            <pc:sldMk cId="718167793" sldId="2655"/>
            <ac:picMk id="4" creationId="{2603BD3B-2F53-1633-6FF9-39E5C74E42A2}"/>
          </ac:picMkLst>
        </pc:picChg>
        <pc:picChg chg="del mod">
          <ac:chgData name="Thu Van" userId="181a05136ca93ba5" providerId="LiveId" clId="{93A9973E-40D3-4CEC-A287-9157EF548320}" dt="2024-01-15T15:04:04.378" v="491" actId="478"/>
          <ac:picMkLst>
            <pc:docMk/>
            <pc:sldMk cId="718167793" sldId="2655"/>
            <ac:picMk id="5" creationId="{D4B63D43-F1F5-4D7E-BA73-0AC14FABAB54}"/>
          </ac:picMkLst>
        </pc:picChg>
        <pc:picChg chg="add del mod">
          <ac:chgData name="Thu Van" userId="181a05136ca93ba5" providerId="LiveId" clId="{93A9973E-40D3-4CEC-A287-9157EF548320}" dt="2024-01-15T15:09:16.321" v="507" actId="478"/>
          <ac:picMkLst>
            <pc:docMk/>
            <pc:sldMk cId="718167793" sldId="2655"/>
            <ac:picMk id="6" creationId="{F19C871E-61E1-9D91-2762-662F40D5FC7D}"/>
          </ac:picMkLst>
        </pc:picChg>
        <pc:picChg chg="add mod">
          <ac:chgData name="Thu Van" userId="181a05136ca93ba5" providerId="LiveId" clId="{93A9973E-40D3-4CEC-A287-9157EF548320}" dt="2024-01-15T15:09:23.285" v="512" actId="14100"/>
          <ac:picMkLst>
            <pc:docMk/>
            <pc:sldMk cId="718167793" sldId="2655"/>
            <ac:picMk id="8" creationId="{21DDF7CE-0F16-2653-FE5B-ADA8EB6638AC}"/>
          </ac:picMkLst>
        </pc:picChg>
      </pc:sldChg>
      <pc:sldChg chg="del">
        <pc:chgData name="Thu Van" userId="181a05136ca93ba5" providerId="LiveId" clId="{93A9973E-40D3-4CEC-A287-9157EF548320}" dt="2024-01-15T15:09:34.199" v="513" actId="47"/>
        <pc:sldMkLst>
          <pc:docMk/>
          <pc:sldMk cId="861930330" sldId="2656"/>
        </pc:sldMkLst>
      </pc:sldChg>
      <pc:sldChg chg="del">
        <pc:chgData name="Thu Van" userId="181a05136ca93ba5" providerId="LiveId" clId="{93A9973E-40D3-4CEC-A287-9157EF548320}" dt="2024-01-15T15:09:37.870" v="514" actId="47"/>
        <pc:sldMkLst>
          <pc:docMk/>
          <pc:sldMk cId="1339323588" sldId="2657"/>
        </pc:sldMkLst>
      </pc:sldChg>
      <pc:sldChg chg="addSp modSp mod">
        <pc:chgData name="Thu Van" userId="181a05136ca93ba5" providerId="LiveId" clId="{93A9973E-40D3-4CEC-A287-9157EF548320}" dt="2024-01-15T15:13:15.198" v="541" actId="1076"/>
        <pc:sldMkLst>
          <pc:docMk/>
          <pc:sldMk cId="1170428797" sldId="2658"/>
        </pc:sldMkLst>
        <pc:picChg chg="add mod">
          <ac:chgData name="Thu Van" userId="181a05136ca93ba5" providerId="LiveId" clId="{93A9973E-40D3-4CEC-A287-9157EF548320}" dt="2024-01-15T15:13:15.198" v="541" actId="1076"/>
          <ac:picMkLst>
            <pc:docMk/>
            <pc:sldMk cId="1170428797" sldId="2658"/>
            <ac:picMk id="3" creationId="{99A9597E-5355-E9A3-05EF-3F6E7201FE4E}"/>
          </ac:picMkLst>
        </pc:picChg>
        <pc:picChg chg="mod">
          <ac:chgData name="Thu Van" userId="181a05136ca93ba5" providerId="LiveId" clId="{93A9973E-40D3-4CEC-A287-9157EF548320}" dt="2024-01-15T15:11:51.034" v="535" actId="1076"/>
          <ac:picMkLst>
            <pc:docMk/>
            <pc:sldMk cId="1170428797" sldId="2658"/>
            <ac:picMk id="6" creationId="{3DC91064-B1A5-409E-93B1-1B97D85CB725}"/>
          </ac:picMkLst>
        </pc:picChg>
      </pc:sldChg>
      <pc:sldChg chg="del">
        <pc:chgData name="Thu Van" userId="181a05136ca93ba5" providerId="LiveId" clId="{93A9973E-40D3-4CEC-A287-9157EF548320}" dt="2024-01-15T14:35:01.438" v="99" actId="47"/>
        <pc:sldMkLst>
          <pc:docMk/>
          <pc:sldMk cId="1195778422" sldId="7691"/>
        </pc:sldMkLst>
      </pc:sldChg>
      <pc:sldChg chg="del">
        <pc:chgData name="Thu Van" userId="181a05136ca93ba5" providerId="LiveId" clId="{93A9973E-40D3-4CEC-A287-9157EF548320}" dt="2024-01-15T14:35:02.567" v="100" actId="47"/>
        <pc:sldMkLst>
          <pc:docMk/>
          <pc:sldMk cId="1599716739" sldId="7692"/>
        </pc:sldMkLst>
      </pc:sldChg>
      <pc:sldChg chg="modSp mod">
        <pc:chgData name="Thu Van" userId="181a05136ca93ba5" providerId="LiveId" clId="{93A9973E-40D3-4CEC-A287-9157EF548320}" dt="2024-01-15T15:14:51.850" v="686" actId="1076"/>
        <pc:sldMkLst>
          <pc:docMk/>
          <pc:sldMk cId="4122752571" sldId="7693"/>
        </pc:sldMkLst>
        <pc:spChg chg="mod">
          <ac:chgData name="Thu Van" userId="181a05136ca93ba5" providerId="LiveId" clId="{93A9973E-40D3-4CEC-A287-9157EF548320}" dt="2024-01-15T15:14:51.850" v="686" actId="1076"/>
          <ac:spMkLst>
            <pc:docMk/>
            <pc:sldMk cId="4122752571" sldId="7693"/>
            <ac:spMk id="3" creationId="{ABA8B8D4-292A-64B6-DF76-320BA82C6DA6}"/>
          </ac:spMkLst>
        </pc:spChg>
        <pc:spChg chg="mod">
          <ac:chgData name="Thu Van" userId="181a05136ca93ba5" providerId="LiveId" clId="{93A9973E-40D3-4CEC-A287-9157EF548320}" dt="2024-01-15T15:10:18.054" v="520" actId="113"/>
          <ac:spMkLst>
            <pc:docMk/>
            <pc:sldMk cId="4122752571" sldId="7693"/>
            <ac:spMk id="4" creationId="{D6ED14DA-E45C-C376-F17A-B3512ECC11B2}"/>
          </ac:spMkLst>
        </pc:spChg>
        <pc:grpChg chg="mod">
          <ac:chgData name="Thu Van" userId="181a05136ca93ba5" providerId="LiveId" clId="{93A9973E-40D3-4CEC-A287-9157EF548320}" dt="2024-01-15T15:13:23.538" v="542" actId="1076"/>
          <ac:grpSpMkLst>
            <pc:docMk/>
            <pc:sldMk cId="4122752571" sldId="7693"/>
            <ac:grpSpMk id="2" creationId="{AD0D9AE7-FC0D-4532-B9E4-A2652231E4A4}"/>
          </ac:grpSpMkLst>
        </pc:grpChg>
      </pc:sldChg>
      <pc:sldChg chg="new del">
        <pc:chgData name="Thu Van" userId="181a05136ca93ba5" providerId="LiveId" clId="{93A9973E-40D3-4CEC-A287-9157EF548320}" dt="2024-01-15T14:28:03.478" v="3" actId="47"/>
        <pc:sldMkLst>
          <pc:docMk/>
          <pc:sldMk cId="427389306" sldId="7694"/>
        </pc:sldMkLst>
      </pc:sldChg>
      <pc:sldChg chg="add">
        <pc:chgData name="Thu Van" userId="181a05136ca93ba5" providerId="LiveId" clId="{93A9973E-40D3-4CEC-A287-9157EF548320}" dt="2024-01-15T14:30:24.545" v="12"/>
        <pc:sldMkLst>
          <pc:docMk/>
          <pc:sldMk cId="2401807192" sldId="7697"/>
        </pc:sldMkLst>
      </pc:sldChg>
      <pc:sldChg chg="add">
        <pc:chgData name="Thu Van" userId="181a05136ca93ba5" providerId="LiveId" clId="{93A9973E-40D3-4CEC-A287-9157EF548320}" dt="2024-01-15T14:28:01.080" v="2"/>
        <pc:sldMkLst>
          <pc:docMk/>
          <pc:sldMk cId="3099604927" sldId="7699"/>
        </pc:sldMkLst>
      </pc:sldChg>
      <pc:sldChg chg="new del">
        <pc:chgData name="Thu Van" userId="181a05136ca93ba5" providerId="LiveId" clId="{93A9973E-40D3-4CEC-A287-9157EF548320}" dt="2024-01-15T14:28:57.652" v="7" actId="47"/>
        <pc:sldMkLst>
          <pc:docMk/>
          <pc:sldMk cId="992770286" sldId="7700"/>
        </pc:sldMkLst>
      </pc:sldChg>
      <pc:sldChg chg="add">
        <pc:chgData name="Thu Van" userId="181a05136ca93ba5" providerId="LiveId" clId="{93A9973E-40D3-4CEC-A287-9157EF548320}" dt="2024-01-15T14:28:54.880" v="6"/>
        <pc:sldMkLst>
          <pc:docMk/>
          <pc:sldMk cId="1220558051" sldId="7701"/>
        </pc:sldMkLst>
      </pc:sldChg>
      <pc:sldChg chg="new del">
        <pc:chgData name="Thu Van" userId="181a05136ca93ba5" providerId="LiveId" clId="{93A9973E-40D3-4CEC-A287-9157EF548320}" dt="2024-01-15T14:29:26.337" v="10" actId="47"/>
        <pc:sldMkLst>
          <pc:docMk/>
          <pc:sldMk cId="3947750320" sldId="7702"/>
        </pc:sldMkLst>
      </pc:sldChg>
      <pc:sldChg chg="modSp add mod">
        <pc:chgData name="Thu Van" userId="181a05136ca93ba5" providerId="LiveId" clId="{93A9973E-40D3-4CEC-A287-9157EF548320}" dt="2024-01-15T15:19:28.459" v="694" actId="207"/>
        <pc:sldMkLst>
          <pc:docMk/>
          <pc:sldMk cId="3355679574" sldId="7703"/>
        </pc:sldMkLst>
        <pc:spChg chg="mod">
          <ac:chgData name="Thu Van" userId="181a05136ca93ba5" providerId="LiveId" clId="{93A9973E-40D3-4CEC-A287-9157EF548320}" dt="2024-01-15T15:19:28.459" v="694" actId="207"/>
          <ac:spMkLst>
            <pc:docMk/>
            <pc:sldMk cId="3355679574" sldId="7703"/>
            <ac:spMk id="3" creationId="{428AA84D-AB40-8823-B9A2-93419BCE2D6B}"/>
          </ac:spMkLst>
        </pc:spChg>
        <pc:spChg chg="mod">
          <ac:chgData name="Thu Van" userId="181a05136ca93ba5" providerId="LiveId" clId="{93A9973E-40D3-4CEC-A287-9157EF548320}" dt="2024-01-15T15:18:29.217" v="688" actId="2711"/>
          <ac:spMkLst>
            <pc:docMk/>
            <pc:sldMk cId="3355679574" sldId="7703"/>
            <ac:spMk id="5" creationId="{E6EA7A4C-6691-4530-8522-4185E45ACFA0}"/>
          </ac:spMkLst>
        </pc:spChg>
        <pc:spChg chg="mod">
          <ac:chgData name="Thu Van" userId="181a05136ca93ba5" providerId="LiveId" clId="{93A9973E-40D3-4CEC-A287-9157EF548320}" dt="2024-01-15T15:18:41.249" v="691" actId="113"/>
          <ac:spMkLst>
            <pc:docMk/>
            <pc:sldMk cId="3355679574" sldId="7703"/>
            <ac:spMk id="29" creationId="{22350B57-0A49-4479-A68E-5EF54963D410}"/>
          </ac:spMkLst>
        </pc:spChg>
      </pc:sldChg>
      <pc:sldChg chg="new del">
        <pc:chgData name="Thu Van" userId="181a05136ca93ba5" providerId="LiveId" clId="{93A9973E-40D3-4CEC-A287-9157EF548320}" dt="2024-01-15T14:30:27.448" v="13" actId="47"/>
        <pc:sldMkLst>
          <pc:docMk/>
          <pc:sldMk cId="135051138" sldId="7704"/>
        </pc:sldMkLst>
      </pc:sldChg>
      <pc:sldChg chg="add del">
        <pc:chgData name="Thu Van" userId="181a05136ca93ba5" providerId="LiveId" clId="{93A9973E-40D3-4CEC-A287-9157EF548320}" dt="2024-01-15T14:34:07.981" v="92" actId="47"/>
        <pc:sldMkLst>
          <pc:docMk/>
          <pc:sldMk cId="1023633169" sldId="7704"/>
        </pc:sldMkLst>
      </pc:sldChg>
      <pc:sldChg chg="new del">
        <pc:chgData name="Thu Van" userId="181a05136ca93ba5" providerId="LiveId" clId="{93A9973E-40D3-4CEC-A287-9157EF548320}" dt="2024-01-15T14:30:44.286" v="16" actId="47"/>
        <pc:sldMkLst>
          <pc:docMk/>
          <pc:sldMk cId="4181071501" sldId="7704"/>
        </pc:sldMkLst>
      </pc:sldChg>
      <pc:sldChg chg="add del">
        <pc:chgData name="Thu Van" userId="181a05136ca93ba5" providerId="LiveId" clId="{93A9973E-40D3-4CEC-A287-9157EF548320}" dt="2024-01-15T14:31:06.684" v="20" actId="47"/>
        <pc:sldMkLst>
          <pc:docMk/>
          <pc:sldMk cId="1472260671" sldId="7705"/>
        </pc:sldMkLst>
      </pc:sldChg>
      <pc:sldChg chg="new del">
        <pc:chgData name="Thu Van" userId="181a05136ca93ba5" providerId="LiveId" clId="{93A9973E-40D3-4CEC-A287-9157EF548320}" dt="2024-01-15T14:31:03.998" v="19" actId="47"/>
        <pc:sldMkLst>
          <pc:docMk/>
          <pc:sldMk cId="2452674273" sldId="7706"/>
        </pc:sldMkLst>
      </pc:sldChg>
      <pc:sldChg chg="add">
        <pc:chgData name="Thu Van" userId="181a05136ca93ba5" providerId="LiveId" clId="{93A9973E-40D3-4CEC-A287-9157EF548320}" dt="2024-01-15T14:30:58.785" v="18"/>
        <pc:sldMkLst>
          <pc:docMk/>
          <pc:sldMk cId="601745963" sldId="7707"/>
        </pc:sldMkLst>
      </pc:sldChg>
      <pc:sldChg chg="addSp modSp new del mod modAnim">
        <pc:chgData name="Thu Van" userId="181a05136ca93ba5" providerId="LiveId" clId="{93A9973E-40D3-4CEC-A287-9157EF548320}" dt="2024-01-15T15:20:53.698" v="695" actId="47"/>
        <pc:sldMkLst>
          <pc:docMk/>
          <pc:sldMk cId="285942464" sldId="7708"/>
        </pc:sldMkLst>
        <pc:spChg chg="add mod">
          <ac:chgData name="Thu Van" userId="181a05136ca93ba5" providerId="LiveId" clId="{93A9973E-40D3-4CEC-A287-9157EF548320}" dt="2024-01-15T14:33:56.034" v="91" actId="255"/>
          <ac:spMkLst>
            <pc:docMk/>
            <pc:sldMk cId="285942464" sldId="7708"/>
            <ac:spMk id="4" creationId="{CA359CA1-2065-32E3-2F6C-5992555CAF01}"/>
          </ac:spMkLst>
        </pc:spChg>
        <pc:picChg chg="add mod">
          <ac:chgData name="Thu Van" userId="181a05136ca93ba5" providerId="LiveId" clId="{93A9973E-40D3-4CEC-A287-9157EF548320}" dt="2024-01-15T14:33:07.965" v="82" actId="14100"/>
          <ac:picMkLst>
            <pc:docMk/>
            <pc:sldMk cId="285942464" sldId="7708"/>
            <ac:picMk id="2" creationId="{77FEB260-C714-F948-E571-8BF4DAB25B9B}"/>
          </ac:picMkLst>
        </pc:picChg>
        <pc:picChg chg="add mod">
          <ac:chgData name="Thu Van" userId="181a05136ca93ba5" providerId="LiveId" clId="{93A9973E-40D3-4CEC-A287-9157EF548320}" dt="2024-01-15T14:33:27.124" v="86" actId="1076"/>
          <ac:picMkLst>
            <pc:docMk/>
            <pc:sldMk cId="285942464" sldId="7708"/>
            <ac:picMk id="3" creationId="{0D44917A-185E-C163-0F4A-8C3944FCAF9E}"/>
          </ac:picMkLst>
        </pc:picChg>
        <pc:picChg chg="add mod">
          <ac:chgData name="Thu Van" userId="181a05136ca93ba5" providerId="LiveId" clId="{93A9973E-40D3-4CEC-A287-9157EF548320}" dt="2024-01-15T14:32:58.311" v="79" actId="1076"/>
          <ac:picMkLst>
            <pc:docMk/>
            <pc:sldMk cId="285942464" sldId="7708"/>
            <ac:picMk id="5" creationId="{00D4DB2F-3743-90F9-CEAC-D36099AF94FE}"/>
          </ac:picMkLst>
        </pc:picChg>
      </pc:sldChg>
      <pc:sldChg chg="new">
        <pc:chgData name="Thu Van" userId="181a05136ca93ba5" providerId="LiveId" clId="{93A9973E-40D3-4CEC-A287-9157EF548320}" dt="2024-01-15T15:21:02.660" v="696" actId="680"/>
        <pc:sldMkLst>
          <pc:docMk/>
          <pc:sldMk cId="2493657095" sldId="7708"/>
        </pc:sldMkLst>
      </pc:sldChg>
      <pc:sldChg chg="new del">
        <pc:chgData name="Thu Van" userId="181a05136ca93ba5" providerId="LiveId" clId="{93A9973E-40D3-4CEC-A287-9157EF548320}" dt="2024-01-15T14:31:36.112" v="23" actId="47"/>
        <pc:sldMkLst>
          <pc:docMk/>
          <pc:sldMk cId="2826538790" sldId="7708"/>
        </pc:sldMkLst>
      </pc:sldChg>
      <pc:sldChg chg="new del">
        <pc:chgData name="Thu Van" userId="181a05136ca93ba5" providerId="LiveId" clId="{93A9973E-40D3-4CEC-A287-9157EF548320}" dt="2024-01-15T14:35:19.249" v="103" actId="47"/>
        <pc:sldMkLst>
          <pc:docMk/>
          <pc:sldMk cId="2156549961" sldId="7709"/>
        </pc:sldMkLst>
      </pc:sldChg>
      <pc:sldMasterChg chg="del delSldLayout">
        <pc:chgData name="Thu Van" userId="181a05136ca93ba5" providerId="LiveId" clId="{93A9973E-40D3-4CEC-A287-9157EF548320}" dt="2024-01-15T14:35:02.567" v="100" actId="47"/>
        <pc:sldMasterMkLst>
          <pc:docMk/>
          <pc:sldMasterMk cId="3946317095" sldId="2147483684"/>
        </pc:sldMasterMkLst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2765891153" sldId="2147483685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2621639467" sldId="2147483686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3564364243" sldId="2147483687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738487470" sldId="2147483688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1682164361" sldId="2147483689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2022382061" sldId="2147483690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3320332088" sldId="2147483691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2139170224" sldId="2147483692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1347537876" sldId="2147483693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94026940" sldId="2147483694"/>
          </pc:sldLayoutMkLst>
        </pc:sldLayoutChg>
        <pc:sldLayoutChg chg="del">
          <pc:chgData name="Thu Van" userId="181a05136ca93ba5" providerId="LiveId" clId="{93A9973E-40D3-4CEC-A287-9157EF548320}" dt="2024-01-15T14:35:02.567" v="100" actId="47"/>
          <pc:sldLayoutMkLst>
            <pc:docMk/>
            <pc:sldMasterMk cId="3946317095" sldId="2147483684"/>
            <pc:sldLayoutMk cId="2902633796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B6881-8005-42DA-9780-C763E239622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F11-3837-402F-B5F7-C2B8921E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9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53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5C4E-5AE5-4BFC-A936-FDB1C609D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91DC4-4F37-462A-8B5B-7C0B2F730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2B89-833C-403F-B250-54121785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3ECE-B4AA-40B8-904E-CE2F3BCC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4525F-DDB4-4428-BBC4-93FC302C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8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52DB9-B12D-4E5E-8BFF-E707F796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870FE-0069-409F-827A-0A485615E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46394-472C-47E3-B796-C1F869C7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C0C0-4DEC-4D98-9B87-04590754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8442-15C4-45C9-99A8-863688A1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2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CB1124-D774-4C74-9C67-139673C6D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A93B4-F75E-4A93-ACB4-04C4C0522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2596A-D736-4965-B4F8-173F7482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003C0-DBE8-4400-B891-737E499F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AADA7-D404-4B4B-B4A2-D428DFE8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27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828258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5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294AE-0DC4-1E5D-2882-6AD9FDECF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1DC2E-5CDB-9805-9F31-EF1345CDA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CCE93-25A7-4D3D-5223-B72174735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F4F72-882D-6F98-2DCD-3CE1334A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F867B-4BE3-8455-33C5-C31EB6E5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229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C7B6-365B-4C54-F436-B37698C7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82149-7AE9-6912-CC91-403593F28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3EFC9-BD06-231E-F422-0E044DC1C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1EC59-A83C-D753-E421-4C763323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362C1-6054-C8D8-8BD3-537A3CF0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9005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914A-D55A-040B-864A-05FC6290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4442-C73C-29BE-0D37-6BCEF5971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08AC8-06D9-F09E-7744-51BFFEDEF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ADB5F-B0E3-4041-2547-ED7BC7FD3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8B11A-0CDA-E56F-3DDE-04D47150E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6690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9D5D7-6469-294D-CFDB-CF71CDA4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8F21-97E7-1663-7B08-2A92F2350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1ACC2-1E8D-30D2-339D-B43096CDA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E659B-ED7E-DA53-8636-EACBF4FC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CEF3-CEBE-85A2-5551-39CCACA7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396BC-95BB-D813-9A97-8120DE89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14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682F-A1C8-F772-4DD4-6F848E57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458E6-F1F4-1F35-823C-AA893A46D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13D45-8DD8-5EE4-387D-8377E1F01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8B34B-5C8C-4F80-73E6-054DBDE6E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24DC5-3889-0ECB-932D-2B4CD419F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9DB2B-2E79-D521-CE5A-D310E350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7364D6-58A4-5478-2E65-9922FBA8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057FF-23B4-BC50-70E1-2B3C5919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430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A4DC-A0FC-FA30-738B-48A7B6AD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1CE41-46CC-6D2A-84C2-760EB9C2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C5DF8-D5F5-3298-C231-9A85D7C23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8714C-A99E-3E95-F3BA-73D860EB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2222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8B1729-578C-307F-9B73-C097F767C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9A64F-23B1-323C-0D0C-85850055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D6025-F8C9-36CA-BA0A-9BF2EC9C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C5ED9-B515-7ED7-BCE3-84048DADB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0" y="154225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48129-3187-4511-9529-26131020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3DF4C-D2C7-4834-A075-B088DC37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0DD3C-E538-4BDE-A3A7-7B5ADDA97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9A30-0F44-4169-8A60-64E8502E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ACFE7-B82D-48AD-8BA6-066939FE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03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F83F-8337-2DAA-B2DB-64E14BEA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53B4B-CAF6-2D48-BF4B-E9B3B53C3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DF81F-FB55-596D-E7BA-9333295B9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496DC-E235-6559-3C76-5C45C66A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7BEE8-7A5E-78C7-16FC-65AA8116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80B58-3912-4E49-745C-76F43C48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383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DF53-D7F1-9EB6-A9CC-8F0ABB10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CF41D-A7D2-01BD-0DD4-1FD9D867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FA3659-5279-EA2E-7333-AA7BFC501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49FCB-2019-702E-BD03-18B32B1B9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21225-01DA-272A-0B2C-61BDF30B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241C4-9ECB-6B77-CCA4-3E967B8A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217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F1478-DD28-7020-B745-F9BE9900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28BD9-E550-D8D9-E113-4542E3197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2FB8B-99D9-204D-4C5C-7BB291F7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13927-E8A3-314D-3A64-1B11CA96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C820C-338A-60B5-E50B-AA7867B5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345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2997E-0A5C-245F-C8EC-DFBA8AA7F8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F93B-DEF6-DE80-3278-E12930A7E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1E5A5-AEDB-2E6C-DAE9-CD949FC4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C1C1A-7F9F-47B0-F320-1EB7EC6E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315D-B789-A75F-F23B-7FE52DA5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100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2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1" y="0"/>
            <a:ext cx="182331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828258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5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227E0-C7C5-46E5-BA28-A78189D5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DB2E4-8A62-4F32-B766-8CFDF848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FBABE-62CD-4B8A-8EEA-4A608E61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5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5DA7-E345-4646-9035-EBBB0E319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F9DE-74F7-498C-B194-1DA7984C0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EA676-655A-4D4B-B53D-C94FC223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C7EC3-02E7-44DA-B3AC-CF53C185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0E275-EF34-4817-9319-84393541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6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78A8-10B8-44AE-9847-FA028FBF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6C1C2-38FC-4334-AAF6-065B6B656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E9107-C496-4F0E-81EB-943EE1A8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B1D76-9F07-49E5-AC89-12510B51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A78BB-9362-4C3A-A123-E6FC85EB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5E2BC-19F8-4C8A-82DB-D1236DFD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C8F5-097F-410F-96A3-172E7F33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BB895-5B05-4E98-A72F-715957D71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3C627-7A72-45FD-BED3-DEE4677EB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BB88E-3726-4762-A01B-2D345D6B1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F6B83-5513-4FEA-9E1A-8C2FC7C65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BDC3C-F796-4F3E-96AC-76B9477C2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89895-E8EF-4E98-9F3C-CBC5F165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5FD98-029B-4BDA-8140-3996CE16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65A9-1452-4314-9BB6-68680C67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A90E6-C3A4-49CC-B9A7-3FA95F59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BE155-4AD7-4796-8A23-B99754F8B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C3C4D-CED3-41CC-8F01-27885D1F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227E0-C7C5-46E5-BA28-A78189D5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DB2E4-8A62-4F32-B766-8CFDF848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FBABE-62CD-4B8A-8EEA-4A608E61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4DF0C-2B87-4B04-A05D-AFDD0E72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1D3F2-D1AC-4344-862D-18F666040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77202-1D85-459F-B9D3-F8C8BBF1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D8BFE-C185-4573-A65E-5EC41A97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D9D0E-2FCD-4145-B4DD-4900A000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80A57-7087-4307-99C9-4B9B2EFA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4C12-404C-4A46-B6FC-596F565B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185C0-0B01-4BB7-9497-CC9DBF30B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05FDA-6C81-4C3D-9650-F9B5F5157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BC00-3F59-4F53-8D0F-39D7430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C5FE0-F24C-4213-9257-F6EA90C4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481CC-41B5-4A7A-AB58-291F5397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2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EC8C006-F617-3C8B-9390-C417C71E034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1EBCD2-1AAA-4113-8A82-7298AA33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9A07B-446C-451D-BF85-21D6FD34D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A586-087E-4BFA-94ED-AE0883E10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267D-5BCF-48F6-8A4D-496934E271E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FBCD-6372-41F4-B6C8-E1BD7FF54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2C9C4-0191-4F13-BC47-17778E2E6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CF68B-384F-4A58-89B7-3DDF61738C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6A1B5E-681F-6090-DA79-212187D9E7D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0" y="154225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7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AF6D08B-F1EA-4805-275F-CBCAB40FE37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05E03-ACCE-4D4A-F5D2-E96EE2E9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19AF8-1219-BAA9-A311-ECEF2D655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87E42-1B4F-2702-3186-DE955F195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7CAA-A2CC-4EC1-9A27-6F27EA92F8A6}" type="datetimeFigureOut">
              <a:rPr lang="vi-VN" smtClean="0"/>
              <a:t>17/01/2024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19B57-BBD8-E9DA-A4C1-7444AEF78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8F1A5-F0B1-4360-D5A7-88AEB5DF8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B57CC-1894-4458-B937-B0A4B59D327C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04B481-D265-F5FC-CAB6-6AA2906E4D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0" y="154225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2F60A33-92E3-BD8C-BDCA-25B8C5BCB9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008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30.jpeg"/><Relationship Id="rId4" Type="http://schemas.openxmlformats.org/officeDocument/2006/relationships/image" Target="../media/image19.sv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sv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19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1.sv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19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rồng cây (Nghe nhạc theo bài hát mẫu SGK mới 2018 cùng phát triển năng lực))">
            <a:hlinkClick r:id="" action="ppaction://media"/>
            <a:extLst>
              <a:ext uri="{FF2B5EF4-FFF2-40B4-BE49-F238E27FC236}">
                <a16:creationId xmlns:a16="http://schemas.microsoft.com/office/drawing/2014/main" id="{B13EAA9E-FB6D-43C2-B229-32A68577B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-1257300"/>
            <a:ext cx="18288000" cy="1154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0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-42081" y="1333500"/>
            <a:ext cx="18288000" cy="830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8288000" cy="20193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9099" y="-33693"/>
            <a:ext cx="18297099" cy="4567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B0F85-A42E-E010-28ED-5A3BE80E84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423653" y="2476500"/>
            <a:ext cx="5833852" cy="722960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E51EED9-9A55-7838-5346-1F05B42854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76850" y="-129807"/>
            <a:ext cx="11125200" cy="6881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7616E4-0752-9A36-5989-17CD1AA6D32A}"/>
              </a:ext>
            </a:extLst>
          </p:cNvPr>
          <p:cNvSpPr txBox="1"/>
          <p:nvPr/>
        </p:nvSpPr>
        <p:spPr>
          <a:xfrm>
            <a:off x="5833853" y="1333500"/>
            <a:ext cx="9710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b="1" dirty="0" err="1">
                <a:ln w="19050">
                  <a:solidFill>
                    <a:srgbClr val="1F4E79"/>
                  </a:solidFill>
                  <a:prstDash val="solid"/>
                </a:ln>
                <a:effectLst>
                  <a:outerShdw dist="38100" dir="2700000" algn="tl" rotWithShape="0">
                    <a:srgbClr val="CC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19050">
                  <a:solidFill>
                    <a:srgbClr val="1F4E79"/>
                  </a:solidFill>
                  <a:prstDash val="solid"/>
                </a:ln>
                <a:effectLst>
                  <a:outerShdw dist="38100" dir="2700000" algn="tl" rotWithShape="0">
                    <a:srgbClr val="CC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srgbClr val="1F4E79"/>
                  </a:solidFill>
                  <a:prstDash val="solid"/>
                </a:ln>
                <a:effectLst>
                  <a:outerShdw dist="38100" dir="2700000" algn="tl" rotWithShape="0">
                    <a:srgbClr val="CC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19050">
                  <a:solidFill>
                    <a:srgbClr val="1F4E79"/>
                  </a:solidFill>
                  <a:prstDash val="solid"/>
                </a:ln>
                <a:effectLst>
                  <a:outerShdw dist="38100" dir="2700000" algn="tl" rotWithShape="0">
                    <a:srgbClr val="CC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GIÓ THỔI</a:t>
            </a:r>
            <a:endParaRPr lang="vi-VN" sz="6600" b="1" dirty="0">
              <a:ln w="19050">
                <a:solidFill>
                  <a:srgbClr val="1F4E79"/>
                </a:solidFill>
                <a:prstDash val="solid"/>
              </a:ln>
              <a:effectLst>
                <a:outerShdw dist="38100" dir="2700000" algn="tl" rotWithShape="0">
                  <a:srgbClr val="CC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C29DD-54BD-2F4C-E219-8E0B517F5A7E}"/>
              </a:ext>
            </a:extLst>
          </p:cNvPr>
          <p:cNvSpPr/>
          <p:nvPr/>
        </p:nvSpPr>
        <p:spPr>
          <a:xfrm>
            <a:off x="9715503" y="2548293"/>
            <a:ext cx="6324600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20 000 x 2 =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49AD29-2B0C-F72A-B594-C272CEB2014C}"/>
              </a:ext>
            </a:extLst>
          </p:cNvPr>
          <p:cNvSpPr/>
          <p:nvPr/>
        </p:nvSpPr>
        <p:spPr>
          <a:xfrm>
            <a:off x="2154643" y="2441496"/>
            <a:ext cx="6324600" cy="19704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x 3 =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E503B2-956B-6E18-396C-EA853EC857B4}"/>
              </a:ext>
            </a:extLst>
          </p:cNvPr>
          <p:cNvSpPr/>
          <p:nvPr/>
        </p:nvSpPr>
        <p:spPr>
          <a:xfrm>
            <a:off x="2238797" y="5304149"/>
            <a:ext cx="6324600" cy="16764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x 3 =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B5340-6C2B-034F-2F4D-87B0C935089C}"/>
              </a:ext>
            </a:extLst>
          </p:cNvPr>
          <p:cNvSpPr/>
          <p:nvPr/>
        </p:nvSpPr>
        <p:spPr>
          <a:xfrm>
            <a:off x="9448800" y="5346373"/>
            <a:ext cx="7408460" cy="167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x 2 = ?</a:t>
            </a:r>
          </a:p>
        </p:txBody>
      </p:sp>
    </p:spTree>
    <p:extLst>
      <p:ext uri="{BB962C8B-B14F-4D97-AF65-F5344CB8AC3E}">
        <p14:creationId xmlns:p14="http://schemas.microsoft.com/office/powerpoint/2010/main" val="42205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D6CA0AD-90F1-422F-A5B1-74E33DB35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20766" y="2019300"/>
            <a:ext cx="18288000" cy="83058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6690E1-D70D-4F71-BD37-8E1D0D3ABFB4}"/>
              </a:ext>
            </a:extLst>
          </p:cNvPr>
          <p:cNvSpPr/>
          <p:nvPr/>
        </p:nvSpPr>
        <p:spPr>
          <a:xfrm>
            <a:off x="20766" y="0"/>
            <a:ext cx="18288000" cy="20193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321AF7-B95F-4D15-944F-0FF873065342}"/>
              </a:ext>
            </a:extLst>
          </p:cNvPr>
          <p:cNvSpPr/>
          <p:nvPr/>
        </p:nvSpPr>
        <p:spPr>
          <a:xfrm>
            <a:off x="532347" y="190500"/>
            <a:ext cx="17223305" cy="9238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E9090F-59FC-4FF8-ACFE-0A2ABBE3CFAE}"/>
              </a:ext>
            </a:extLst>
          </p:cNvPr>
          <p:cNvSpPr/>
          <p:nvPr/>
        </p:nvSpPr>
        <p:spPr>
          <a:xfrm>
            <a:off x="1371600" y="3122875"/>
            <a:ext cx="70503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D4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30 000 x 4 + 80 000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929DE3-290F-4CF1-96DF-05EE58CAADD7}"/>
              </a:ext>
            </a:extLst>
          </p:cNvPr>
          <p:cNvSpPr/>
          <p:nvPr/>
        </p:nvSpPr>
        <p:spPr>
          <a:xfrm>
            <a:off x="9572159" y="3122875"/>
            <a:ext cx="73260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000" b="1" dirty="0">
                <a:solidFill>
                  <a:srgbClr val="D4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170 000 - 50 000 x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367785-39F9-C305-BC02-1CF2BD96AAB5}"/>
              </a:ext>
            </a:extLst>
          </p:cNvPr>
          <p:cNvGrpSpPr/>
          <p:nvPr/>
        </p:nvGrpSpPr>
        <p:grpSpPr>
          <a:xfrm>
            <a:off x="1426609" y="1628820"/>
            <a:ext cx="7032850" cy="823492"/>
            <a:chOff x="955933" y="40837"/>
            <a:chExt cx="16417668" cy="920348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66B01AC6-0300-2F7C-0E99-5CF3B19F7EA0}"/>
                </a:ext>
              </a:extLst>
            </p:cNvPr>
            <p:cNvGrpSpPr/>
            <p:nvPr/>
          </p:nvGrpSpPr>
          <p:grpSpPr>
            <a:xfrm>
              <a:off x="955933" y="40837"/>
              <a:ext cx="16417668" cy="920348"/>
              <a:chOff x="0" y="-2044784"/>
              <a:chExt cx="29527032" cy="1998791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0878F0D3-EEC9-8C50-0C84-FB00EF7DC8CF}"/>
                  </a:ext>
                </a:extLst>
              </p:cNvPr>
              <p:cNvSpPr/>
              <p:nvPr/>
            </p:nvSpPr>
            <p:spPr>
              <a:xfrm>
                <a:off x="12696" y="-2044784"/>
                <a:ext cx="29501636" cy="1913892"/>
              </a:xfrm>
              <a:custGeom>
                <a:avLst/>
                <a:gdLst/>
                <a:ahLst/>
                <a:cxnLst/>
                <a:rect l="l" t="t" r="r" b="b"/>
                <a:pathLst>
                  <a:path w="29501632" h="1913890">
                    <a:moveTo>
                      <a:pt x="2854468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28544686" y="0"/>
                    </a:lnTo>
                    <a:cubicBezTo>
                      <a:pt x="29073134" y="0"/>
                      <a:pt x="29501632" y="428371"/>
                      <a:pt x="29501632" y="956945"/>
                    </a:cubicBezTo>
                    <a:lnTo>
                      <a:pt x="29501632" y="956945"/>
                    </a:lnTo>
                    <a:cubicBezTo>
                      <a:pt x="29501632" y="1485392"/>
                      <a:pt x="29073134" y="1913890"/>
                      <a:pt x="28544686" y="1913890"/>
                    </a:cubicBezTo>
                    <a:close/>
                  </a:path>
                </a:pathLst>
              </a:custGeom>
              <a:solidFill>
                <a:srgbClr val="D8EBB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D098459-BB95-CC02-B615-3A3ADA62FC5C}"/>
                  </a:ext>
                </a:extLst>
              </p:cNvPr>
              <p:cNvSpPr/>
              <p:nvPr/>
            </p:nvSpPr>
            <p:spPr>
              <a:xfrm>
                <a:off x="0" y="-1985283"/>
                <a:ext cx="2952703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29527032" h="1939290">
                    <a:moveTo>
                      <a:pt x="2855738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28557386" y="1939290"/>
                    </a:lnTo>
                    <a:cubicBezTo>
                      <a:pt x="29092057" y="1939290"/>
                      <a:pt x="29527032" y="1504315"/>
                      <a:pt x="29527032" y="969645"/>
                    </a:cubicBezTo>
                    <a:cubicBezTo>
                      <a:pt x="29527032" y="434975"/>
                      <a:pt x="29092057" y="0"/>
                      <a:pt x="28557386" y="0"/>
                    </a:cubicBezTo>
                    <a:close/>
                    <a:moveTo>
                      <a:pt x="2855738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28557386" y="25400"/>
                    </a:lnTo>
                    <a:cubicBezTo>
                      <a:pt x="29078086" y="25400"/>
                      <a:pt x="29501632" y="448945"/>
                      <a:pt x="29501632" y="969645"/>
                    </a:cubicBezTo>
                    <a:cubicBezTo>
                      <a:pt x="29501632" y="1490345"/>
                      <a:pt x="29078086" y="1913890"/>
                      <a:pt x="28557386" y="191389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BF2EB8ED-D679-E31C-23B9-C45220153FCD}"/>
                </a:ext>
              </a:extLst>
            </p:cNvPr>
            <p:cNvSpPr txBox="1"/>
            <p:nvPr/>
          </p:nvSpPr>
          <p:spPr>
            <a:xfrm>
              <a:off x="1760082" y="279888"/>
              <a:ext cx="13605581" cy="5705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40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NHẨM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9540D2-8F5A-E8AB-B369-3B0B2DC6E280}"/>
              </a:ext>
            </a:extLst>
          </p:cNvPr>
          <p:cNvSpPr/>
          <p:nvPr/>
        </p:nvSpPr>
        <p:spPr>
          <a:xfrm>
            <a:off x="4943033" y="4766723"/>
            <a:ext cx="8047630" cy="371370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3.Trình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47438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8288000" cy="103251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-19699" y="-10996"/>
            <a:ext cx="17276724" cy="9075965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6344420" y="-191685"/>
            <a:ext cx="2393257" cy="22757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078" y="9005120"/>
            <a:ext cx="17479550" cy="956704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-350503" y="3551532"/>
            <a:ext cx="1816189" cy="1727031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5197105" y="6841308"/>
            <a:ext cx="1659557" cy="1578088"/>
          </a:xfrm>
          <a:prstGeom prst="rect">
            <a:avLst/>
          </a:prstGeom>
        </p:spPr>
      </p:pic>
      <p:pic>
        <p:nvPicPr>
          <p:cNvPr id="2050" name="Picture 2" descr="10 dụng cụ làm vườn dành cho người yêu cây cảnh » kimkhitonghop.com">
            <a:extLst>
              <a:ext uri="{FF2B5EF4-FFF2-40B4-BE49-F238E27FC236}">
                <a16:creationId xmlns:a16="http://schemas.microsoft.com/office/drawing/2014/main" id="{958FD207-405A-4B62-A4E0-7DEE5FB4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6332"/>
            <a:ext cx="12772113" cy="48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852C9BD-F062-A764-E8F8-594544A0DD46}"/>
              </a:ext>
            </a:extLst>
          </p:cNvPr>
          <p:cNvSpPr/>
          <p:nvPr/>
        </p:nvSpPr>
        <p:spPr>
          <a:xfrm>
            <a:off x="1159809" y="503083"/>
            <a:ext cx="11353800" cy="2730166"/>
          </a:xfrm>
          <a:prstGeom prst="cloudCallout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596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19D7C35-D758-FF32-C498-5ABDB29D1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4255742" y="1926721"/>
            <a:ext cx="3733800" cy="719555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8EEEA75-B7EC-8713-99D3-626FA7AECC33}"/>
              </a:ext>
            </a:extLst>
          </p:cNvPr>
          <p:cNvSpPr/>
          <p:nvPr/>
        </p:nvSpPr>
        <p:spPr>
          <a:xfrm>
            <a:off x="2531918" y="433431"/>
            <a:ext cx="12708082" cy="240792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CHỌN ĐỊA ĐIỂM TRỒNG CÂY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HỌC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8F87D19-F46D-DE83-B33B-E237273BEB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7" y="731066"/>
            <a:ext cx="170153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8DA45-D498-B8EC-5E26-EB87BDBE51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49" y="2841361"/>
            <a:ext cx="1586039" cy="16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5E9F685-B612-CD62-5C5C-DF1634F0EB61}"/>
              </a:ext>
            </a:extLst>
          </p:cNvPr>
          <p:cNvSpPr/>
          <p:nvPr/>
        </p:nvSpPr>
        <p:spPr>
          <a:xfrm>
            <a:off x="2940770" y="2423533"/>
            <a:ext cx="12218731" cy="302677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CHỌN DỤNG CỤ TRỒNG CÂY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TÍNH</a:t>
            </a: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5B01A-BC75-4236-AB71-66797C3E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49" y="6134100"/>
            <a:ext cx="170153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FA30075-B43D-A6BE-0408-1C92CFC235C8}"/>
              </a:ext>
            </a:extLst>
          </p:cNvPr>
          <p:cNvSpPr/>
          <p:nvPr/>
        </p:nvSpPr>
        <p:spPr>
          <a:xfrm>
            <a:off x="3164892" y="5393328"/>
            <a:ext cx="12075108" cy="3483972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 CHỌN CÂY VÀ MUA CÂY TRỒNG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GIẢI TOÁN</a:t>
            </a:r>
          </a:p>
        </p:txBody>
      </p:sp>
    </p:spTree>
    <p:extLst>
      <p:ext uri="{BB962C8B-B14F-4D97-AF65-F5344CB8AC3E}">
        <p14:creationId xmlns:p14="http://schemas.microsoft.com/office/powerpoint/2010/main" val="11140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D6CA0AD-90F1-422F-A5B1-74E33DB35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152401" y="0"/>
            <a:ext cx="18288000" cy="83058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6690E1-D70D-4F71-BD37-8E1D0D3ABFB4}"/>
              </a:ext>
            </a:extLst>
          </p:cNvPr>
          <p:cNvSpPr/>
          <p:nvPr/>
        </p:nvSpPr>
        <p:spPr>
          <a:xfrm>
            <a:off x="20766" y="0"/>
            <a:ext cx="18288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321AF7-B95F-4D15-944F-0FF873065342}"/>
              </a:ext>
            </a:extLst>
          </p:cNvPr>
          <p:cNvSpPr/>
          <p:nvPr/>
        </p:nvSpPr>
        <p:spPr>
          <a:xfrm>
            <a:off x="218954" y="36963"/>
            <a:ext cx="18114833" cy="1002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43C8C3-98CE-40A3-A8E9-6DD517B52AE2}"/>
              </a:ext>
            </a:extLst>
          </p:cNvPr>
          <p:cNvSpPr txBox="1"/>
          <p:nvPr/>
        </p:nvSpPr>
        <p:spPr>
          <a:xfrm>
            <a:off x="991710" y="1009650"/>
            <a:ext cx="16609381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54 000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61 000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2" descr="Cây Hoa Ngọc Lan">
            <a:extLst>
              <a:ext uri="{FF2B5EF4-FFF2-40B4-BE49-F238E27FC236}">
                <a16:creationId xmlns:a16="http://schemas.microsoft.com/office/drawing/2014/main" id="{B5C4FA1B-9CA7-4622-78E2-061F97AB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017484"/>
            <a:ext cx="4267200" cy="2963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Bàng Đài Loan Giống - caygiongphonghung">
            <a:extLst>
              <a:ext uri="{FF2B5EF4-FFF2-40B4-BE49-F238E27FC236}">
                <a16:creationId xmlns:a16="http://schemas.microsoft.com/office/drawing/2014/main" id="{520ED71A-4B01-A8F3-5DDC-225EFA948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199" y="6229654"/>
            <a:ext cx="3962399" cy="3739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9ADB68-F1B9-1F06-F92F-7962C83793B7}"/>
              </a:ext>
            </a:extLst>
          </p:cNvPr>
          <p:cNvSpPr/>
          <p:nvPr/>
        </p:nvSpPr>
        <p:spPr>
          <a:xfrm>
            <a:off x="5140950" y="5448300"/>
            <a:ext cx="8651249" cy="41362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3.Chia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18167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Kite PNG High Quality Image | PNG All">
            <a:hlinkClick r:id="" action="ppaction://noaction"/>
            <a:extLst>
              <a:ext uri="{FF2B5EF4-FFF2-40B4-BE49-F238E27FC236}">
                <a16:creationId xmlns:a16="http://schemas.microsoft.com/office/drawing/2014/main" id="{52131FD2-C913-0FE2-5DF4-23BAA36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2" y="4990539"/>
            <a:ext cx="3507839" cy="55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0D9AE7-FC0D-4532-B9E4-A2652231E4A4}"/>
              </a:ext>
            </a:extLst>
          </p:cNvPr>
          <p:cNvGrpSpPr/>
          <p:nvPr/>
        </p:nvGrpSpPr>
        <p:grpSpPr>
          <a:xfrm>
            <a:off x="5420707" y="3238500"/>
            <a:ext cx="6554294" cy="4981746"/>
            <a:chOff x="2065319" y="1287173"/>
            <a:chExt cx="6995974" cy="4529718"/>
          </a:xfrm>
        </p:grpSpPr>
        <p:sp>
          <p:nvSpPr>
            <p:cNvPr id="3" name="Oval Callout 55">
              <a:extLst>
                <a:ext uri="{FF2B5EF4-FFF2-40B4-BE49-F238E27FC236}">
                  <a16:creationId xmlns:a16="http://schemas.microsoft.com/office/drawing/2014/main" id="{ABA8B8D4-292A-64B6-DF76-320BA82C6DA6}"/>
                </a:ext>
              </a:extLst>
            </p:cNvPr>
            <p:cNvSpPr/>
            <p:nvPr/>
          </p:nvSpPr>
          <p:spPr>
            <a:xfrm>
              <a:off x="2065319" y="1287173"/>
              <a:ext cx="6995974" cy="4529718"/>
            </a:xfrm>
            <a:prstGeom prst="wedgeEllipseCallout">
              <a:avLst>
                <a:gd name="adj1" fmla="val 71721"/>
                <a:gd name="adj2" fmla="val 5488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ED14DA-E45C-C376-F17A-B3512ECC11B2}"/>
                </a:ext>
              </a:extLst>
            </p:cNvPr>
            <p:cNvSpPr/>
            <p:nvPr/>
          </p:nvSpPr>
          <p:spPr>
            <a:xfrm>
              <a:off x="2668898" y="1960279"/>
              <a:ext cx="5929056" cy="2854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F2F95536-9B73-4631-4763-1523A680C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30000" y="2980310"/>
            <a:ext cx="5105400" cy="637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1104900"/>
            <a:ext cx="18297099" cy="10292118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4113375" y="322616"/>
            <a:ext cx="9983625" cy="9983625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561" y="-654490"/>
            <a:ext cx="9469795" cy="1062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42" y="-891750"/>
            <a:ext cx="9469795" cy="1062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1"/>
          <p:cNvSpPr txBox="1"/>
          <p:nvPr/>
        </p:nvSpPr>
        <p:spPr>
          <a:xfrm>
            <a:off x="4258997" y="3157515"/>
            <a:ext cx="10208047" cy="263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834" y="5403791"/>
            <a:ext cx="4722645" cy="4722645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432" y="4476466"/>
            <a:ext cx="6577296" cy="6577296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35B6AC8F-10D9-E551-12E4-FEE481680040}"/>
              </a:ext>
            </a:extLst>
          </p:cNvPr>
          <p:cNvSpPr/>
          <p:nvPr/>
        </p:nvSpPr>
        <p:spPr>
          <a:xfrm>
            <a:off x="2554862" y="-532483"/>
            <a:ext cx="7620000" cy="402978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VÀ CHĂM SÓC CÂY</a:t>
            </a:r>
          </a:p>
        </p:txBody>
      </p:sp>
    </p:spTree>
    <p:extLst>
      <p:ext uri="{BB962C8B-B14F-4D97-AF65-F5344CB8AC3E}">
        <p14:creationId xmlns:p14="http://schemas.microsoft.com/office/powerpoint/2010/main" val="313797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1104900"/>
            <a:ext cx="18297099" cy="10292118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4113375" y="322616"/>
            <a:ext cx="9983625" cy="9983625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561" y="-654490"/>
            <a:ext cx="9469795" cy="1062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42" y="-891750"/>
            <a:ext cx="9469795" cy="1062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1"/>
          <p:cNvSpPr txBox="1"/>
          <p:nvPr/>
        </p:nvSpPr>
        <p:spPr>
          <a:xfrm>
            <a:off x="4626258" y="2970167"/>
            <a:ext cx="10208047" cy="531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7000"/>
              </a:lnSpc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7000"/>
              </a:lnSpc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1000,…</a:t>
            </a:r>
          </a:p>
          <a:p>
            <a:pPr>
              <a:lnSpc>
                <a:spcPts val="7000"/>
              </a:lnSpc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1000,…</a:t>
            </a:r>
          </a:p>
          <a:p>
            <a:pPr algn="ctr">
              <a:lnSpc>
                <a:spcPts val="7000"/>
              </a:lnSpc>
            </a:pP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46" y="5314428"/>
            <a:ext cx="4722645" cy="4722645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883" y="4051561"/>
            <a:ext cx="6577296" cy="657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19D7C35-D758-FF32-C498-5ABDB29D1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4255742" y="1926721"/>
            <a:ext cx="3733800" cy="719555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8EEEA75-B7EC-8713-99D3-626FA7AECC33}"/>
              </a:ext>
            </a:extLst>
          </p:cNvPr>
          <p:cNvSpPr/>
          <p:nvPr/>
        </p:nvSpPr>
        <p:spPr>
          <a:xfrm>
            <a:off x="2531918" y="433431"/>
            <a:ext cx="12708082" cy="240792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CHỌN ĐỊA ĐIỂM TRỒNG CÂY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HỌC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8F87D19-F46D-DE83-B33B-E237273BEB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7" y="731066"/>
            <a:ext cx="170153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8DA45-D498-B8EC-5E26-EB87BDBE51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49" y="2841361"/>
            <a:ext cx="1586039" cy="16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5E9F685-B612-CD62-5C5C-DF1634F0EB61}"/>
              </a:ext>
            </a:extLst>
          </p:cNvPr>
          <p:cNvSpPr/>
          <p:nvPr/>
        </p:nvSpPr>
        <p:spPr>
          <a:xfrm>
            <a:off x="2940770" y="2423533"/>
            <a:ext cx="12218731" cy="302677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CHỌN DỤNG CỤ TRỒNG CÂY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TÍNH</a:t>
            </a: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5B01A-BC75-4236-AB71-66797C3E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49" y="6134100"/>
            <a:ext cx="170153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FA30075-B43D-A6BE-0408-1C92CFC235C8}"/>
              </a:ext>
            </a:extLst>
          </p:cNvPr>
          <p:cNvSpPr/>
          <p:nvPr/>
        </p:nvSpPr>
        <p:spPr>
          <a:xfrm>
            <a:off x="3164892" y="5393328"/>
            <a:ext cx="11465507" cy="3636372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 CHỌN CÂY VÀ MUA CÂY TRỒNG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GIẢI TOÁN</a:t>
            </a:r>
          </a:p>
        </p:txBody>
      </p:sp>
    </p:spTree>
    <p:extLst>
      <p:ext uri="{BB962C8B-B14F-4D97-AF65-F5344CB8AC3E}">
        <p14:creationId xmlns:p14="http://schemas.microsoft.com/office/powerpoint/2010/main" val="409479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20766" y="2019300"/>
            <a:ext cx="18288000" cy="8305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766" y="0"/>
            <a:ext cx="18288000" cy="20193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51078" y="9005120"/>
            <a:ext cx="17479550" cy="956704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3E32A5-5FF9-40C4-BD1C-2EB1831BFD0B}"/>
              </a:ext>
            </a:extLst>
          </p:cNvPr>
          <p:cNvSpPr/>
          <p:nvPr/>
        </p:nvSpPr>
        <p:spPr>
          <a:xfrm>
            <a:off x="78483" y="94098"/>
            <a:ext cx="17223305" cy="9238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6EA7A4C-6691-4530-8522-4185E45ACFA0}"/>
              </a:ext>
            </a:extLst>
          </p:cNvPr>
          <p:cNvSpPr/>
          <p:nvPr/>
        </p:nvSpPr>
        <p:spPr>
          <a:xfrm>
            <a:off x="1370982" y="2795583"/>
            <a:ext cx="4605386" cy="1736195"/>
          </a:xfrm>
          <a:prstGeom prst="wedgeRoundRectCallout">
            <a:avLst>
              <a:gd name="adj1" fmla="val -37396"/>
              <a:gd name="adj2" fmla="val 12332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609 283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A15B3475-776E-492A-9315-0A3281BE22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6919" y="5524500"/>
            <a:ext cx="3484117" cy="3807878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2350B57-0A49-4479-A68E-5EF54963D410}"/>
              </a:ext>
            </a:extLst>
          </p:cNvPr>
          <p:cNvSpPr/>
          <p:nvPr/>
        </p:nvSpPr>
        <p:spPr>
          <a:xfrm>
            <a:off x="10119941" y="2811024"/>
            <a:ext cx="5976937" cy="2751447"/>
          </a:xfrm>
          <a:prstGeom prst="wedgeRoundRectCallout">
            <a:avLst>
              <a:gd name="adj1" fmla="val 279"/>
              <a:gd name="adj2" fmla="val 805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Hình ảnh nam học sinh đeo balo đi học - PNG">
            <a:extLst>
              <a:ext uri="{FF2B5EF4-FFF2-40B4-BE49-F238E27FC236}">
                <a16:creationId xmlns:a16="http://schemas.microsoft.com/office/drawing/2014/main" id="{1B7BE0A3-E8A2-4DDF-A361-3FE58BC13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5238" l="10000" r="90000">
                        <a14:foregroundMark x1="57500" y1="8571" x2="69167" y2="16190"/>
                        <a14:foregroundMark x1="54167" y1="6667" x2="55000" y2="62857"/>
                        <a14:foregroundMark x1="50833" y1="41905" x2="52500" y2="77619"/>
                        <a14:foregroundMark x1="55833" y1="85714" x2="58750" y2="95238"/>
                        <a14:foregroundMark x1="58750" y1="85238" x2="60000" y2="91905"/>
                        <a14:foregroundMark x1="60000" y1="91905" x2="60000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745" y="5673926"/>
            <a:ext cx="4530734" cy="39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428AA84D-AB40-8823-B9A2-93419BCE2D6B}"/>
              </a:ext>
            </a:extLst>
          </p:cNvPr>
          <p:cNvSpPr/>
          <p:nvPr/>
        </p:nvSpPr>
        <p:spPr>
          <a:xfrm>
            <a:off x="5479410" y="5657351"/>
            <a:ext cx="7398390" cy="3277991"/>
          </a:xfrm>
          <a:prstGeom prst="cloudCallout">
            <a:avLst>
              <a:gd name="adj1" fmla="val -57311"/>
              <a:gd name="adj2" fmla="val -62419"/>
            </a:avLst>
          </a:prstGeom>
          <a:blipFill>
            <a:blip r:embed="rId11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6BA02DA-5FD3-BD11-3E86-071D99E55FBB}"/>
              </a:ext>
            </a:extLst>
          </p:cNvPr>
          <p:cNvSpPr/>
          <p:nvPr/>
        </p:nvSpPr>
        <p:spPr>
          <a:xfrm>
            <a:off x="838200" y="-207778"/>
            <a:ext cx="11846771" cy="306527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ĐỊA ĐIỂM TRỒNG CÂY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HỌC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79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8288000" cy="103251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E23F606-160A-489C-82C3-E4E2A1F1D697}"/>
              </a:ext>
            </a:extLst>
          </p:cNvPr>
          <p:cNvSpPr/>
          <p:nvPr/>
        </p:nvSpPr>
        <p:spPr>
          <a:xfrm>
            <a:off x="533400" y="419100"/>
            <a:ext cx="17223305" cy="9238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6790114" y="-717819"/>
            <a:ext cx="2393257" cy="22757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078" y="9005120"/>
            <a:ext cx="17479550" cy="956704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-182645" y="8398358"/>
            <a:ext cx="1816189" cy="172703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0679" y="5940550"/>
            <a:ext cx="16846063" cy="892950"/>
            <a:chOff x="955933" y="982362"/>
            <a:chExt cx="16846063" cy="892950"/>
          </a:xfrm>
        </p:grpSpPr>
        <p:grpSp>
          <p:nvGrpSpPr>
            <p:cNvPr id="32" name="Group 6"/>
            <p:cNvGrpSpPr/>
            <p:nvPr/>
          </p:nvGrpSpPr>
          <p:grpSpPr>
            <a:xfrm>
              <a:off x="955933" y="982362"/>
              <a:ext cx="16417667" cy="892950"/>
              <a:chOff x="0" y="0"/>
              <a:chExt cx="29527031" cy="193929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2700" y="12700"/>
                <a:ext cx="2950163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9501632" h="1913890">
                    <a:moveTo>
                      <a:pt x="2854468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28544686" y="0"/>
                    </a:lnTo>
                    <a:cubicBezTo>
                      <a:pt x="29073134" y="0"/>
                      <a:pt x="29501632" y="428371"/>
                      <a:pt x="29501632" y="956945"/>
                    </a:cubicBezTo>
                    <a:lnTo>
                      <a:pt x="29501632" y="956945"/>
                    </a:lnTo>
                    <a:cubicBezTo>
                      <a:pt x="29501632" y="1485392"/>
                      <a:pt x="29073134" y="1913890"/>
                      <a:pt x="28544686" y="1913890"/>
                    </a:cubicBezTo>
                    <a:close/>
                  </a:path>
                </a:pathLst>
              </a:custGeom>
              <a:solidFill>
                <a:srgbClr val="D8EBB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8"/>
              <p:cNvSpPr/>
              <p:nvPr/>
            </p:nvSpPr>
            <p:spPr>
              <a:xfrm>
                <a:off x="0" y="0"/>
                <a:ext cx="2952703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29527032" h="1939290">
                    <a:moveTo>
                      <a:pt x="2855738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28557386" y="1939290"/>
                    </a:lnTo>
                    <a:cubicBezTo>
                      <a:pt x="29092057" y="1939290"/>
                      <a:pt x="29527032" y="1504315"/>
                      <a:pt x="29527032" y="969645"/>
                    </a:cubicBezTo>
                    <a:cubicBezTo>
                      <a:pt x="29527032" y="434975"/>
                      <a:pt x="29092057" y="0"/>
                      <a:pt x="28557386" y="0"/>
                    </a:cubicBezTo>
                    <a:close/>
                    <a:moveTo>
                      <a:pt x="2855738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28557386" y="25400"/>
                    </a:lnTo>
                    <a:cubicBezTo>
                      <a:pt x="29078086" y="25400"/>
                      <a:pt x="29501632" y="448945"/>
                      <a:pt x="29501632" y="969645"/>
                    </a:cubicBezTo>
                    <a:cubicBezTo>
                      <a:pt x="29501632" y="1490345"/>
                      <a:pt x="29078086" y="1913890"/>
                      <a:pt x="28557386" y="191389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13"/>
            <p:cNvSpPr txBox="1"/>
            <p:nvPr/>
          </p:nvSpPr>
          <p:spPr>
            <a:xfrm>
              <a:off x="1524874" y="1227097"/>
              <a:ext cx="16277122" cy="5105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000" b="1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40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35ED85-17EF-41E5-B875-833954F72F74}"/>
              </a:ext>
            </a:extLst>
          </p:cNvPr>
          <p:cNvGrpSpPr/>
          <p:nvPr/>
        </p:nvGrpSpPr>
        <p:grpSpPr>
          <a:xfrm>
            <a:off x="1066800" y="2869355"/>
            <a:ext cx="8991601" cy="2240096"/>
            <a:chOff x="174365" y="399495"/>
            <a:chExt cx="5994400" cy="1493397"/>
          </a:xfrm>
        </p:grpSpPr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23304BDB-599B-447D-9A92-A139137C7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74365" y="399495"/>
              <a:ext cx="5994400" cy="1493397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58BC663-447C-4DE9-80B6-36CF74A69623}"/>
                </a:ext>
              </a:extLst>
            </p:cNvPr>
            <p:cNvSpPr/>
            <p:nvPr/>
          </p:nvSpPr>
          <p:spPr>
            <a:xfrm>
              <a:off x="1415181" y="856516"/>
              <a:ext cx="3626892" cy="579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r>
                <a:rPr lang="en-US" sz="6600" b="1" dirty="0">
                  <a:solidFill>
                    <a:srgbClr val="FF0066"/>
                  </a:solidFill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rPr>
                <a:t>609 283 x 2 = ?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B7E14D-563D-DE30-C697-AF9AF6EB963B}"/>
              </a:ext>
            </a:extLst>
          </p:cNvPr>
          <p:cNvSpPr/>
          <p:nvPr/>
        </p:nvSpPr>
        <p:spPr>
          <a:xfrm>
            <a:off x="3225506" y="930398"/>
            <a:ext cx="109728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07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8288000" cy="103251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E23F606-160A-489C-82C3-E4E2A1F1D697}"/>
              </a:ext>
            </a:extLst>
          </p:cNvPr>
          <p:cNvSpPr/>
          <p:nvPr/>
        </p:nvSpPr>
        <p:spPr>
          <a:xfrm>
            <a:off x="76752" y="26537"/>
            <a:ext cx="17223305" cy="99062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6790114" y="-717819"/>
            <a:ext cx="2393257" cy="22757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078" y="9005120"/>
            <a:ext cx="17479550" cy="956704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-182645" y="8398358"/>
            <a:ext cx="1816189" cy="172703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935ED85-17EF-41E5-B875-833954F72F74}"/>
              </a:ext>
            </a:extLst>
          </p:cNvPr>
          <p:cNvGrpSpPr/>
          <p:nvPr/>
        </p:nvGrpSpPr>
        <p:grpSpPr>
          <a:xfrm>
            <a:off x="269450" y="2369598"/>
            <a:ext cx="8991601" cy="2240096"/>
            <a:chOff x="174365" y="-125359"/>
            <a:chExt cx="5994400" cy="1493397"/>
          </a:xfrm>
        </p:grpSpPr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23304BDB-599B-447D-9A92-A139137C7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74365" y="-125359"/>
              <a:ext cx="5994400" cy="1493397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58BC663-447C-4DE9-80B6-36CF74A69623}"/>
                </a:ext>
              </a:extLst>
            </p:cNvPr>
            <p:cNvSpPr/>
            <p:nvPr/>
          </p:nvSpPr>
          <p:spPr>
            <a:xfrm>
              <a:off x="1415181" y="281041"/>
              <a:ext cx="3626892" cy="579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r>
                <a:rPr lang="en-US" sz="6600" b="1" dirty="0">
                  <a:solidFill>
                    <a:srgbClr val="FF0066"/>
                  </a:solidFill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rPr>
                <a:t>609 283 x 2 = ?</a:t>
              </a:r>
            </a:p>
          </p:txBody>
        </p:sp>
      </p:grpSp>
      <p:pic>
        <p:nvPicPr>
          <p:cNvPr id="47" name="Picture 4">
            <a:extLst>
              <a:ext uri="{FF2B5EF4-FFF2-40B4-BE49-F238E27FC236}">
                <a16:creationId xmlns:a16="http://schemas.microsoft.com/office/drawing/2014/main" id="{DFF62D59-0029-47D5-BD4F-1AC724F4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05" y="7418864"/>
            <a:ext cx="1586039" cy="16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571C478C-EE32-4244-B64B-21EEC215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668" y="5849834"/>
            <a:ext cx="1701539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E9F3DD-9E92-476C-979D-A338438F8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44202" y="4429627"/>
            <a:ext cx="6353471" cy="378394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36FF7F3-B1E8-42DC-A16B-630F0093EA75}"/>
              </a:ext>
            </a:extLst>
          </p:cNvPr>
          <p:cNvGrpSpPr/>
          <p:nvPr/>
        </p:nvGrpSpPr>
        <p:grpSpPr>
          <a:xfrm>
            <a:off x="10038361" y="2149784"/>
            <a:ext cx="7698464" cy="4039568"/>
            <a:chOff x="6502008" y="3663859"/>
            <a:chExt cx="5047631" cy="2648612"/>
          </a:xfrm>
        </p:grpSpPr>
        <p:pic>
          <p:nvPicPr>
            <p:cNvPr id="53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D0361953-93E3-48B5-94C5-5C8B7E54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008" y="3663859"/>
              <a:ext cx="5047631" cy="2648612"/>
            </a:xfrm>
            <a:prstGeom prst="rect">
              <a:avLst/>
            </a:prstGeom>
          </p:spPr>
        </p:pic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25110137-15B9-4EA3-8A93-9E0CDE5060F5}"/>
                </a:ext>
              </a:extLst>
            </p:cNvPr>
            <p:cNvSpPr txBox="1"/>
            <p:nvPr/>
          </p:nvSpPr>
          <p:spPr>
            <a:xfrm>
              <a:off x="6947203" y="4345516"/>
              <a:ext cx="4082688" cy="139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dirty="0" err="1">
                  <a:solidFill>
                    <a:srgbClr val="FFFFFF"/>
                  </a:solidFill>
                  <a:latin typeface="Calibri"/>
                </a:rPr>
                <a:t>Thực</a:t>
              </a:r>
              <a:r>
                <a:rPr lang="en-US" sz="6600" b="1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6600" b="1" dirty="0" err="1">
                  <a:solidFill>
                    <a:srgbClr val="FFFFFF"/>
                  </a:solidFill>
                  <a:latin typeface="Calibri"/>
                </a:rPr>
                <a:t>hiện</a:t>
              </a:r>
              <a:r>
                <a:rPr lang="en-US" sz="6600" b="1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6600" b="1" dirty="0" err="1">
                  <a:solidFill>
                    <a:srgbClr val="FFFFFF"/>
                  </a:solidFill>
                  <a:latin typeface="Calibri"/>
                </a:rPr>
                <a:t>vào</a:t>
              </a:r>
              <a:r>
                <a:rPr lang="en-US" sz="6600" b="1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6600" b="1" dirty="0" err="1">
                  <a:solidFill>
                    <a:srgbClr val="FFFFFF"/>
                  </a:solidFill>
                  <a:latin typeface="Calibri"/>
                </a:rPr>
                <a:t>phiếu</a:t>
              </a:r>
              <a:r>
                <a:rPr lang="en-US" sz="6600" b="1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6600" b="1" dirty="0" err="1">
                  <a:solidFill>
                    <a:srgbClr val="FFFFFF"/>
                  </a:solidFill>
                  <a:latin typeface="Calibri"/>
                </a:rPr>
                <a:t>bài</a:t>
              </a:r>
              <a:r>
                <a:rPr lang="en-US" sz="6600" b="1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6600" b="1" dirty="0" err="1">
                  <a:solidFill>
                    <a:srgbClr val="FFFFFF"/>
                  </a:solidFill>
                  <a:latin typeface="Calibri"/>
                </a:rPr>
                <a:t>tập</a:t>
              </a:r>
              <a:endParaRPr lang="en-US" sz="66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1CE35C84-90ED-49CC-9F82-6D9F17341F98}"/>
              </a:ext>
            </a:extLst>
          </p:cNvPr>
          <p:cNvSpPr/>
          <p:nvPr/>
        </p:nvSpPr>
        <p:spPr>
          <a:xfrm>
            <a:off x="2763154" y="5476529"/>
            <a:ext cx="6799395" cy="2847321"/>
          </a:xfrm>
          <a:prstGeom prst="wedgeRoundRectCallout">
            <a:avLst>
              <a:gd name="adj1" fmla="val -60150"/>
              <a:gd name="adj2" fmla="val 68516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8FE16-7A0A-C5A6-736C-6CDC7B8A652B}"/>
              </a:ext>
            </a:extLst>
          </p:cNvPr>
          <p:cNvSpPr/>
          <p:nvPr/>
        </p:nvSpPr>
        <p:spPr>
          <a:xfrm>
            <a:off x="3210004" y="325723"/>
            <a:ext cx="109728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45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E2E0B3-112A-E22C-071D-03125C7D27A7}"/>
              </a:ext>
            </a:extLst>
          </p:cNvPr>
          <p:cNvSpPr/>
          <p:nvPr/>
        </p:nvSpPr>
        <p:spPr>
          <a:xfrm>
            <a:off x="1215788" y="647700"/>
            <a:ext cx="158496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TÂP</a:t>
            </a:r>
          </a:p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609 283 x 2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 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609 283 x 2 =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…….....</a:t>
            </a:r>
          </a:p>
          <a:p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8A9331-C3C5-2CF8-0D31-0EF09FECF6BA}"/>
              </a:ext>
            </a:extLst>
          </p:cNvPr>
          <p:cNvSpPr/>
          <p:nvPr/>
        </p:nvSpPr>
        <p:spPr>
          <a:xfrm>
            <a:off x="8716370" y="2400300"/>
            <a:ext cx="8047630" cy="419725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AAD667-2A00-DCA6-39DF-FEFF55DEFD1B}"/>
              </a:ext>
            </a:extLst>
          </p:cNvPr>
          <p:cNvSpPr/>
          <p:nvPr/>
        </p:nvSpPr>
        <p:spPr>
          <a:xfrm>
            <a:off x="8174620" y="2533453"/>
            <a:ext cx="8624637" cy="393094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7642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Kite PNG High Quality Image | PNG All">
            <a:hlinkClick r:id="" action="ppaction://noaction"/>
            <a:extLst>
              <a:ext uri="{FF2B5EF4-FFF2-40B4-BE49-F238E27FC236}">
                <a16:creationId xmlns:a16="http://schemas.microsoft.com/office/drawing/2014/main" id="{52131FD2-C913-0FE2-5DF4-23BAA36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2" y="4990539"/>
            <a:ext cx="3507839" cy="55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0D9AE7-FC0D-4532-B9E4-A2652231E4A4}"/>
              </a:ext>
            </a:extLst>
          </p:cNvPr>
          <p:cNvGrpSpPr/>
          <p:nvPr/>
        </p:nvGrpSpPr>
        <p:grpSpPr>
          <a:xfrm>
            <a:off x="5420707" y="3238500"/>
            <a:ext cx="6554294" cy="4981746"/>
            <a:chOff x="2065319" y="1287173"/>
            <a:chExt cx="6995974" cy="4529718"/>
          </a:xfrm>
        </p:grpSpPr>
        <p:sp>
          <p:nvSpPr>
            <p:cNvPr id="3" name="Oval Callout 55">
              <a:extLst>
                <a:ext uri="{FF2B5EF4-FFF2-40B4-BE49-F238E27FC236}">
                  <a16:creationId xmlns:a16="http://schemas.microsoft.com/office/drawing/2014/main" id="{ABA8B8D4-292A-64B6-DF76-320BA82C6DA6}"/>
                </a:ext>
              </a:extLst>
            </p:cNvPr>
            <p:cNvSpPr/>
            <p:nvPr/>
          </p:nvSpPr>
          <p:spPr>
            <a:xfrm>
              <a:off x="2065319" y="1287173"/>
              <a:ext cx="6995974" cy="4529718"/>
            </a:xfrm>
            <a:prstGeom prst="wedgeEllipseCallout">
              <a:avLst>
                <a:gd name="adj1" fmla="val 71721"/>
                <a:gd name="adj2" fmla="val 5488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ED14DA-E45C-C376-F17A-B3512ECC11B2}"/>
                </a:ext>
              </a:extLst>
            </p:cNvPr>
            <p:cNvSpPr/>
            <p:nvPr/>
          </p:nvSpPr>
          <p:spPr>
            <a:xfrm>
              <a:off x="2668898" y="1960279"/>
              <a:ext cx="5929056" cy="2854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F2F95536-9B73-4631-4763-1523A680C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30000" y="2980310"/>
            <a:ext cx="5105400" cy="637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19D7C35-D758-FF32-C498-5ABDB29D1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14434412" y="780403"/>
            <a:ext cx="3733800" cy="719555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8EEEA75-B7EC-8713-99D3-626FA7AECC33}"/>
              </a:ext>
            </a:extLst>
          </p:cNvPr>
          <p:cNvSpPr/>
          <p:nvPr/>
        </p:nvSpPr>
        <p:spPr>
          <a:xfrm>
            <a:off x="2531918" y="571500"/>
            <a:ext cx="12708082" cy="273016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CHỌN ĐỊA ĐIỂM TRỒNG CÂY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HỌC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8F87D19-F46D-DE83-B33B-E237273BEB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7" y="731066"/>
            <a:ext cx="170153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5E9F685-B612-CD62-5C5C-DF1634F0EB61}"/>
              </a:ext>
            </a:extLst>
          </p:cNvPr>
          <p:cNvSpPr/>
          <p:nvPr/>
        </p:nvSpPr>
        <p:spPr>
          <a:xfrm>
            <a:off x="2309065" y="5867102"/>
            <a:ext cx="12581780" cy="354359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CHỌN DỤNG CỤ ĐỂ TRỒNG CÂY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TÍNH</a:t>
            </a:r>
          </a:p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F8DA45-D498-B8EC-5E26-EB87BDBE51D0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1" y="6300036"/>
            <a:ext cx="1586039" cy="16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1FBE5AB-243C-2FDE-E6B3-AC83A8F040F5}"/>
              </a:ext>
            </a:extLst>
          </p:cNvPr>
          <p:cNvSpPr/>
          <p:nvPr/>
        </p:nvSpPr>
        <p:spPr>
          <a:xfrm>
            <a:off x="1981200" y="2734101"/>
            <a:ext cx="11353800" cy="2730166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91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27590"/>
            <a:ext cx="18288000" cy="103251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424942" y="266700"/>
            <a:ext cx="17276724" cy="9075965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1852542-7634-42AE-A54D-82863828857C}"/>
              </a:ext>
            </a:extLst>
          </p:cNvPr>
          <p:cNvGrpSpPr/>
          <p:nvPr/>
        </p:nvGrpSpPr>
        <p:grpSpPr>
          <a:xfrm>
            <a:off x="684133" y="1329996"/>
            <a:ext cx="16230078" cy="7627007"/>
            <a:chOff x="3073388" y="1647825"/>
            <a:chExt cx="8890012" cy="5198538"/>
          </a:xfrm>
        </p:grpSpPr>
        <p:sp>
          <p:nvSpPr>
            <p:cNvPr id="101" name="Rectangle: Top Corners Rounded 100">
              <a:extLst>
                <a:ext uri="{FF2B5EF4-FFF2-40B4-BE49-F238E27FC236}">
                  <a16:creationId xmlns:a16="http://schemas.microsoft.com/office/drawing/2014/main" id="{98BE0CB7-67DC-4351-9488-B9434B29EA32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: Top Corners Rounded 101">
              <a:extLst>
                <a:ext uri="{FF2B5EF4-FFF2-40B4-BE49-F238E27FC236}">
                  <a16:creationId xmlns:a16="http://schemas.microsoft.com/office/drawing/2014/main" id="{87BBBFDE-6444-48C5-9932-50B077209DF9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407908" y="2017049"/>
            <a:ext cx="9157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7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226B94F-761D-49DB-BCD0-35B634ACC637}"/>
              </a:ext>
            </a:extLst>
          </p:cNvPr>
          <p:cNvSpPr txBox="1"/>
          <p:nvPr/>
        </p:nvSpPr>
        <p:spPr>
          <a:xfrm>
            <a:off x="1524000" y="3334919"/>
            <a:ext cx="5931111" cy="24929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8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</a:p>
          <a:p>
            <a:pPr defTabSz="1371600">
              <a:defRPr/>
            </a:pPr>
            <a:r>
              <a:rPr lang="en-US" sz="8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8100" b="1" dirty="0">
                <a:solidFill>
                  <a:srgbClr val="1C5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121 032 x 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3CF0A3F-E5A1-45D1-BEFF-4BDA0F85840D}"/>
              </a:ext>
            </a:extLst>
          </p:cNvPr>
          <p:cNvSpPr txBox="1"/>
          <p:nvPr/>
        </p:nvSpPr>
        <p:spPr>
          <a:xfrm>
            <a:off x="9786473" y="3411920"/>
            <a:ext cx="5975995" cy="24929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8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</a:p>
          <a:p>
            <a:pPr defTabSz="1371600">
              <a:defRPr/>
            </a:pPr>
            <a:r>
              <a:rPr lang="en-US" sz="8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sz="8100" b="1" dirty="0">
                <a:solidFill>
                  <a:srgbClr val="1C5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274 601 x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7A7D5E-4D79-4A49-839B-DD6E05383950}"/>
              </a:ext>
            </a:extLst>
          </p:cNvPr>
          <p:cNvSpPr txBox="1"/>
          <p:nvPr/>
        </p:nvSpPr>
        <p:spPr>
          <a:xfrm>
            <a:off x="1553308" y="7097405"/>
            <a:ext cx="5852564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defRPr/>
            </a:pPr>
            <a:r>
              <a:rPr lang="en-US" sz="8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en-US" sz="8100" b="1" dirty="0">
                <a:solidFill>
                  <a:srgbClr val="1C5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712 321 x 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05F022-84EC-473C-8D94-8BF90AF1A6D8}"/>
              </a:ext>
            </a:extLst>
          </p:cNvPr>
          <p:cNvSpPr txBox="1"/>
          <p:nvPr/>
        </p:nvSpPr>
        <p:spPr>
          <a:xfrm>
            <a:off x="9815781" y="6868805"/>
            <a:ext cx="5975995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defRPr/>
            </a:pPr>
            <a:r>
              <a:rPr lang="en-US" sz="8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</a:t>
            </a:r>
            <a:r>
              <a:rPr lang="en-US" sz="8100" b="1" dirty="0">
                <a:solidFill>
                  <a:srgbClr val="1C5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619 012 x 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5BE371-1174-C6F7-FB80-9A5FC9F3AD12}"/>
              </a:ext>
            </a:extLst>
          </p:cNvPr>
          <p:cNvSpPr/>
          <p:nvPr/>
        </p:nvSpPr>
        <p:spPr>
          <a:xfrm>
            <a:off x="12175135" y="2255210"/>
            <a:ext cx="3587333" cy="9339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CON</a:t>
            </a:r>
          </a:p>
        </p:txBody>
      </p:sp>
    </p:spTree>
    <p:extLst>
      <p:ext uri="{BB962C8B-B14F-4D97-AF65-F5344CB8AC3E}">
        <p14:creationId xmlns:p14="http://schemas.microsoft.com/office/powerpoint/2010/main" val="1899812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5" grpId="0"/>
      <p:bldP spid="86" grpId="0"/>
      <p:bldP spid="50" grpId="0"/>
      <p:bldP spid="5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1155</TotalTime>
  <Words>594</Words>
  <Application>Microsoft Office PowerPoint</Application>
  <PresentationFormat>Custom</PresentationFormat>
  <Paragraphs>85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Times New Roman</vt:lpstr>
      <vt:lpstr>Custom Design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Thu Van</cp:lastModifiedBy>
  <cp:revision>1</cp:revision>
  <dcterms:created xsi:type="dcterms:W3CDTF">2006-08-16T00:00:00Z</dcterms:created>
  <dcterms:modified xsi:type="dcterms:W3CDTF">2024-01-17T07:15:38Z</dcterms:modified>
  <cp:category>9Slide.vn</cp:category>
  <dc:identifier>DAE3i5EIp-0</dc:identifier>
</cp:coreProperties>
</file>