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65" r:id="rId4"/>
    <p:sldId id="274" r:id="rId5"/>
    <p:sldId id="275" r:id="rId6"/>
    <p:sldId id="262" r:id="rId7"/>
    <p:sldId id="256" r:id="rId8"/>
    <p:sldId id="277" r:id="rId9"/>
    <p:sldId id="278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84" y="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2B9A3E-97CE-4B16-AA2F-962412565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2314F6E-0582-4CAD-9B02-C028108C2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6DAB88-4808-4EA4-8812-6854103A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1D33-6487-4948-ABB8-2CE757D8C23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A3BB48-C3D4-4B67-96CD-6C4566686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C7B15D-6180-4C6D-A70F-C6E62CBD4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67E2-7829-4878-80A8-FE70E0A3E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59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9C224B-59A8-408E-B5B0-4F615427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284DFC-B2C4-45B6-BD08-7900C861A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8C3A57-63F6-4391-A995-D9FEBFF0A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1D33-6487-4948-ABB8-2CE757D8C23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82094-14A5-41C8-BE69-65E48525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99DB8F-9E19-42D5-A1D1-B52F1093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67E2-7829-4878-80A8-FE70E0A3E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45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B2CFB44-0F7D-4F45-BCDF-98FD19A9D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8F04268-1B91-4816-AC14-6B4B4B822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A359C7-23FA-45B8-836C-1CDDE01C0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1D33-6487-4948-ABB8-2CE757D8C23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15E38D-0290-42CF-B23B-7671EB1C5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73BF7E-850C-435D-8D79-F900EF39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67E2-7829-4878-80A8-FE70E0A3E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18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68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43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93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32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09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60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88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4EC706-4FBC-4E86-9A7F-81C84D55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B23B54-A430-4DAE-84F7-EDDFA5F46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EF36A-151F-4463-9530-0866CC7E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1D33-6487-4948-ABB8-2CE757D8C23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B96A75-293C-4ACD-ADE5-52E08352D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F1E5C1-60A5-4B25-8B7A-1B7A2908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67E2-7829-4878-80A8-FE70E0A3E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12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6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78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5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634BE9-DE60-4A13-9D50-E2736419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1860C3-F5D8-4FC1-B4DF-199CE9352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22AFC3-2A0E-4234-B579-8F5145F7A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1D33-6487-4948-ABB8-2CE757D8C23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431B59-DEC6-4C93-B0E2-C0757DCF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ADD294-FCB2-4F49-BF1F-0AC381D8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67E2-7829-4878-80A8-FE70E0A3E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7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ADC7A6-4A63-4B4C-A4A7-DB1E070FF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4D605F-5733-4905-B336-02B6BA771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DC6BBE0-8FC7-40B3-9C07-D22F07B8E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898A444-2C78-46BD-88ED-5A2C23F8E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1D33-6487-4948-ABB8-2CE757D8C23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03036B4-3AC9-44F3-9173-F7CB460F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C7F873-F36C-4498-ABBD-3EF6A0F4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67E2-7829-4878-80A8-FE70E0A3E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4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788124-045A-476B-972D-6C7DD5BB7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38D1B7-E66B-4AA1-A3CE-BB3FE992C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BDA9E5A-09D0-4503-A002-5FE5C7871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F6B10CA-622C-4714-AFEB-56BBED8A1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85321DF-229A-41E8-97FA-8C44B465D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A1AF3E6-FDE7-4DF0-B09E-0053F5D4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1D33-6487-4948-ABB8-2CE757D8C23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2E3B723-B4F3-4324-8C1F-8D187D97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A13503A-5987-4F16-8F0B-E796DACC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67E2-7829-4878-80A8-FE70E0A3E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2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552F00-C08F-47A4-8113-DD5A6616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2731CBF-B6CC-4339-9210-7D877DF6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1D33-6487-4948-ABB8-2CE757D8C23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71D31E7-B785-409E-BECC-A0F0510A4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68A913E-0684-48CB-8F92-46E56A8B6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67E2-7829-4878-80A8-FE70E0A3E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9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CE7E758-908C-43D2-9C9B-1F07992F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1D33-6487-4948-ABB8-2CE757D8C23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2DC8DC4-BEAF-4941-82D6-0D4839A4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A2766F-AE42-49C2-ADA3-8F60CB3B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67E2-7829-4878-80A8-FE70E0A3E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3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139BE5-2C2B-4EF8-B6BB-93561A3F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D50F60-E682-41BE-9264-E3A857B20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05C8BF9-A31E-448A-B89E-5C001A24F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5094A5-0CFA-4E1C-A787-5DD15983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1D33-6487-4948-ABB8-2CE757D8C23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255D6C-2F8A-4C4C-8F43-7A3D3DEA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C140CE-7EF4-4A3E-9EBB-E2F41052D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67E2-7829-4878-80A8-FE70E0A3E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6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4B547A-FFB2-402D-8E7B-EA4EC8AE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092BAA3-869C-4862-AB52-2FB68B494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F083947-F98D-4239-BD55-CF960ADFF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0906FC-990C-4688-BD1A-1BA3A720A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1D33-6487-4948-ABB8-2CE757D8C23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B9EFE6-6492-42F4-8CDC-FF4E097E2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0A5ED2-9D86-4AAD-A328-5FA29B4E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67E2-7829-4878-80A8-FE70E0A3E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11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FE2233E-4842-451B-8DCC-A2F0968E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6A50A8-4A6A-460B-B0AD-95DBE7AE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7EEC08-3422-4B42-AD27-E7D21F4AB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B1D33-6487-4948-ABB8-2CE757D8C23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B709C2-7257-4D76-952D-564275F9E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1DEEE8-9A0D-4BEA-A569-02B7060B0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B67E2-7829-4878-80A8-FE70E0A3E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5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72B5-360A-4716-A775-7ABF9E3782E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media" Target="../media/media3.mp3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668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8913" y="2081938"/>
            <a:ext cx="967111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KHÔÛI ÑOÄNG</a:t>
            </a:r>
          </a:p>
        </p:txBody>
      </p:sp>
    </p:spTree>
    <p:extLst>
      <p:ext uri="{BB962C8B-B14F-4D97-AF65-F5344CB8AC3E}">
        <p14:creationId xmlns:p14="http://schemas.microsoft.com/office/powerpoint/2010/main" val="315347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6" b="89806" l="0" r="93428">
                        <a14:backgroundMark x1="59275" y1="15226" x2="59644" y2="41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563" y="884401"/>
            <a:ext cx="9925148" cy="4724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0" b="47147" l="42877" r="97558">
                        <a14:foregroundMark x1="61872" y1="23123" x2="59430" y2="39339"/>
                        <a14:foregroundMark x1="60787" y1="41441" x2="61465" y2="43844"/>
                        <a14:foregroundMark x1="62008" y1="42342" x2="62822" y2="45045"/>
                        <a14:foregroundMark x1="51018" y1="36637" x2="50882" y2="39940"/>
                        <a14:foregroundMark x1="52103" y1="37237" x2="52103" y2="39640"/>
                        <a14:backgroundMark x1="43419" y1="40841" x2="59430" y2="45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50" t="3715" r="43667" b="52977"/>
          <a:stretch/>
        </p:blipFill>
        <p:spPr>
          <a:xfrm>
            <a:off x="5205490" y="1315561"/>
            <a:ext cx="1328058" cy="2046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0" b="47147" l="42877" r="97558">
                        <a14:foregroundMark x1="61872" y1="23123" x2="59430" y2="39339"/>
                        <a14:foregroundMark x1="60787" y1="41441" x2="61465" y2="43844"/>
                        <a14:foregroundMark x1="62008" y1="42342" x2="62822" y2="45045"/>
                        <a14:foregroundMark x1="51018" y1="36637" x2="50882" y2="39940"/>
                        <a14:foregroundMark x1="52103" y1="37237" x2="52103" y2="39640"/>
                        <a14:backgroundMark x1="43419" y1="40841" x2="59430" y2="45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76" t="14004" r="32332" b="52977"/>
          <a:stretch/>
        </p:blipFill>
        <p:spPr>
          <a:xfrm>
            <a:off x="4408714" y="1585686"/>
            <a:ext cx="1001486" cy="1560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9608" y1="36777" x2="32353" y2="49174"/>
                        <a14:foregroundMark x1="33660" y1="35950" x2="47059" y2="42149"/>
                        <a14:foregroundMark x1="18954" y1="46281" x2="31699" y2="4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1064" flipH="1">
            <a:off x="4050395" y="1748970"/>
            <a:ext cx="1559985" cy="1233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0" b="47147" l="42877" r="97558">
                        <a14:foregroundMark x1="61872" y1="23123" x2="59430" y2="39339"/>
                        <a14:foregroundMark x1="60787" y1="41441" x2="61465" y2="43844"/>
                        <a14:foregroundMark x1="62008" y1="42342" x2="62822" y2="45045"/>
                        <a14:foregroundMark x1="51018" y1="36637" x2="50882" y2="39940"/>
                        <a14:foregroundMark x1="52103" y1="37237" x2="52103" y2="39640"/>
                        <a14:backgroundMark x1="43419" y1="40841" x2="59430" y2="45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50" t="3715" r="43667" b="52977"/>
          <a:stretch/>
        </p:blipFill>
        <p:spPr>
          <a:xfrm flipH="1">
            <a:off x="6666295" y="1272019"/>
            <a:ext cx="1328058" cy="20465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005460" y="3778795"/>
            <a:ext cx="3576939" cy="2717800"/>
            <a:chOff x="7161996" y="3148650"/>
            <a:chExt cx="3875704" cy="3047755"/>
          </a:xfrm>
        </p:grpSpPr>
        <p:grpSp>
          <p:nvGrpSpPr>
            <p:cNvPr id="13" name="Group 12"/>
            <p:cNvGrpSpPr/>
            <p:nvPr/>
          </p:nvGrpSpPr>
          <p:grpSpPr>
            <a:xfrm>
              <a:off x="7161996" y="3148650"/>
              <a:ext cx="3875704" cy="2531721"/>
              <a:chOff x="7161996" y="3148650"/>
              <a:chExt cx="3875704" cy="2531721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7161996" y="4053618"/>
                <a:ext cx="1563994" cy="162675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8725989" y="4159584"/>
                <a:ext cx="915552" cy="963745"/>
                <a:chOff x="8725989" y="4159584"/>
                <a:chExt cx="915552" cy="963745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8725989" y="4159584"/>
                  <a:ext cx="899481" cy="573781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727848" y="4733365"/>
                  <a:ext cx="913693" cy="389964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Oval 16"/>
              <p:cNvSpPr/>
              <p:nvPr/>
            </p:nvSpPr>
            <p:spPr>
              <a:xfrm>
                <a:off x="9587723" y="3148650"/>
                <a:ext cx="1449977" cy="1463040"/>
              </a:xfrm>
              <a:prstGeom prst="ellipse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9549976" y="4733365"/>
              <a:ext cx="1449977" cy="1463040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558274" y="5311109"/>
            <a:ext cx="72487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571697" y="3821519"/>
            <a:ext cx="6832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79113" y="5319076"/>
            <a:ext cx="6832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noProof="0" dirty="0">
                <a:solidFill>
                  <a:prstClr val="black"/>
                </a:solidFill>
                <a:latin typeface="VNI-Avo" pitchFamily="2" charset="0"/>
              </a:rPr>
              <a:t>3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6597" y="4726333"/>
            <a:ext cx="683200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6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9608" y1="36777" x2="32353" y2="49174"/>
                        <a14:foregroundMark x1="33660" y1="35950" x2="47059" y2="42149"/>
                        <a14:foregroundMark x1="18954" y1="46281" x2="31699" y2="4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1064" flipH="1">
            <a:off x="5240502" y="1813728"/>
            <a:ext cx="1559985" cy="12337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9608" y1="36777" x2="32353" y2="49174"/>
                        <a14:foregroundMark x1="33660" y1="35950" x2="47059" y2="42149"/>
                        <a14:foregroundMark x1="18954" y1="46281" x2="31699" y2="4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1064" flipH="1">
            <a:off x="6458343" y="1678419"/>
            <a:ext cx="1559985" cy="1233714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304800" y="86115"/>
            <a:ext cx="820539" cy="79828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813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2599 -0.461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-2307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2599 -0.461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-23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2599 -0.461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-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538945" y="3511453"/>
            <a:ext cx="4513712" cy="3293590"/>
            <a:chOff x="7538945" y="3511453"/>
            <a:chExt cx="4513712" cy="3293590"/>
          </a:xfrm>
        </p:grpSpPr>
        <p:sp>
          <p:nvSpPr>
            <p:cNvPr id="20" name="Rectangle 19"/>
            <p:cNvSpPr/>
            <p:nvPr/>
          </p:nvSpPr>
          <p:spPr>
            <a:xfrm>
              <a:off x="7538945" y="3511453"/>
              <a:ext cx="4513712" cy="3293590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`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35448" y="4871315"/>
              <a:ext cx="31358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79282" y="3489725"/>
            <a:ext cx="4513712" cy="329359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152" y="122941"/>
            <a:ext cx="820539" cy="798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5691" y="152529"/>
            <a:ext cx="117086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chöõ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nhaät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hay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tam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giaùc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nhieàu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hôn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Right Triangle 6"/>
          <p:cNvSpPr/>
          <p:nvPr/>
        </p:nvSpPr>
        <p:spPr>
          <a:xfrm rot="18181746">
            <a:off x="2795055" y="975303"/>
            <a:ext cx="790810" cy="614036"/>
          </a:xfrm>
          <a:prstGeom prst="rt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 rot="19846716">
            <a:off x="3681221" y="1270515"/>
            <a:ext cx="1384026" cy="9030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Triangle 8"/>
          <p:cNvSpPr/>
          <p:nvPr/>
        </p:nvSpPr>
        <p:spPr>
          <a:xfrm rot="6257088">
            <a:off x="2728591" y="1973594"/>
            <a:ext cx="491878" cy="695381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rot="2282068">
            <a:off x="5388488" y="1280052"/>
            <a:ext cx="1881564" cy="782332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Triangle 10"/>
          <p:cNvSpPr/>
          <p:nvPr/>
        </p:nvSpPr>
        <p:spPr>
          <a:xfrm rot="1714458">
            <a:off x="7178727" y="911200"/>
            <a:ext cx="452961" cy="574241"/>
          </a:xfrm>
          <a:prstGeom prst="rt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sosceles Triangle 11"/>
          <p:cNvSpPr/>
          <p:nvPr/>
        </p:nvSpPr>
        <p:spPr>
          <a:xfrm rot="9746216">
            <a:off x="5090409" y="2169863"/>
            <a:ext cx="1037230" cy="988167"/>
          </a:xfrm>
          <a:prstGeom prst="triangle">
            <a:avLst>
              <a:gd name="adj" fmla="val 5093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ight Triangle 12"/>
          <p:cNvSpPr/>
          <p:nvPr/>
        </p:nvSpPr>
        <p:spPr>
          <a:xfrm rot="8744345">
            <a:off x="7441798" y="2101069"/>
            <a:ext cx="567517" cy="746255"/>
          </a:xfrm>
          <a:prstGeom prst="rtTriangle">
            <a:avLst/>
          </a:prstGeom>
          <a:solidFill>
            <a:srgbClr val="F725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Triangle 13"/>
          <p:cNvSpPr/>
          <p:nvPr/>
        </p:nvSpPr>
        <p:spPr>
          <a:xfrm rot="18866872">
            <a:off x="6503252" y="2468428"/>
            <a:ext cx="603865" cy="947797"/>
          </a:xfrm>
          <a:prstGeom prst="rtTriangl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ight Triangle 14"/>
          <p:cNvSpPr/>
          <p:nvPr/>
        </p:nvSpPr>
        <p:spPr>
          <a:xfrm rot="18458046">
            <a:off x="7812888" y="2711626"/>
            <a:ext cx="584039" cy="571175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 rot="877441">
            <a:off x="3424207" y="2617352"/>
            <a:ext cx="1359914" cy="548353"/>
          </a:xfrm>
          <a:prstGeom prst="rect">
            <a:avLst/>
          </a:prstGeom>
          <a:solidFill>
            <a:srgbClr val="F725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3722446">
            <a:off x="8144431" y="1398744"/>
            <a:ext cx="1701451" cy="11533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73234" y="6217707"/>
            <a:ext cx="4553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click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18841 0.39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06094 0.25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13711 0.2958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0.49531 0.285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66" y="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297 0.468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57" y="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48047 0.3067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37201 0.41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35052 0.40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09779 0.549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36133 0.4692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0.45403 0.748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3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4" r="10733"/>
          <a:stretch/>
        </p:blipFill>
        <p:spPr>
          <a:xfrm>
            <a:off x="5271247" y="1963271"/>
            <a:ext cx="5876365" cy="352312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5152" y="122941"/>
            <a:ext cx="820539" cy="798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5691" y="152529"/>
            <a:ext cx="111960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ñoaùn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xem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traûi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thaúng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taám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thaûm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seõ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daïng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293" y="2285598"/>
            <a:ext cx="44599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vuoâng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293" y="3024784"/>
            <a:ext cx="44599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B.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chöõ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nhaät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505" y="3779741"/>
            <a:ext cx="44599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C.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tam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giaùc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574766" y="2916540"/>
            <a:ext cx="796834" cy="863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825318" cy="6782787"/>
          </a:xfrm>
        </p:spPr>
      </p:pic>
      <p:sp>
        <p:nvSpPr>
          <p:cNvPr id="5" name="Oval Callout 4"/>
          <p:cNvSpPr/>
          <p:nvPr/>
        </p:nvSpPr>
        <p:spPr>
          <a:xfrm>
            <a:off x="1936376" y="163419"/>
            <a:ext cx="2796989" cy="1261970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ñöôøng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naøo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thöùc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nhæ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7157" y="5593977"/>
            <a:ext cx="38548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tieáp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caëp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goäp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laïi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ñöôïc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10 </a:t>
            </a:r>
          </a:p>
        </p:txBody>
      </p:sp>
      <p:sp>
        <p:nvSpPr>
          <p:cNvPr id="7" name="Oval 6"/>
          <p:cNvSpPr/>
          <p:nvPr/>
        </p:nvSpPr>
        <p:spPr>
          <a:xfrm>
            <a:off x="8108576" y="1790514"/>
            <a:ext cx="972672" cy="46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7856536" y="2511146"/>
            <a:ext cx="972672" cy="46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 rot="2728271">
            <a:off x="6915559" y="2506959"/>
            <a:ext cx="1311982" cy="46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2328269">
            <a:off x="5399877" y="3512573"/>
            <a:ext cx="1333382" cy="564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82770" y="4283545"/>
            <a:ext cx="972672" cy="5305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rot="19054348">
            <a:off x="5317546" y="2498246"/>
            <a:ext cx="1466851" cy="5351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565932" y="1775174"/>
            <a:ext cx="972672" cy="46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9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unt 1 to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91" b="8740"/>
          <a:stretch/>
        </p:blipFill>
        <p:spPr>
          <a:xfrm>
            <a:off x="0" y="-8126"/>
            <a:ext cx="12292150" cy="6863650"/>
          </a:xfrm>
        </p:spPr>
      </p:pic>
      <p:grpSp>
        <p:nvGrpSpPr>
          <p:cNvPr id="32" name="Group 31"/>
          <p:cNvGrpSpPr/>
          <p:nvPr/>
        </p:nvGrpSpPr>
        <p:grpSpPr>
          <a:xfrm>
            <a:off x="10751690" y="2959954"/>
            <a:ext cx="1847654" cy="2764640"/>
            <a:chOff x="6561526" y="3637500"/>
            <a:chExt cx="1847654" cy="276464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892218" y="4690792"/>
              <a:ext cx="91242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659159" y="3229483"/>
            <a:ext cx="1847654" cy="2764640"/>
            <a:chOff x="6561526" y="3637500"/>
            <a:chExt cx="1847654" cy="276464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969728" y="4625804"/>
              <a:ext cx="91242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10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34" y="3226639"/>
            <a:ext cx="1587782" cy="1790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95" y="1865726"/>
            <a:ext cx="2128866" cy="19692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2228986" y="3093981"/>
            <a:ext cx="1847654" cy="2764640"/>
            <a:chOff x="6561526" y="3637500"/>
            <a:chExt cx="1847654" cy="276464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127509" y="4611803"/>
              <a:ext cx="54854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57111" y="4917054"/>
            <a:ext cx="12330211" cy="1896436"/>
            <a:chOff x="-60882" y="6797468"/>
            <a:chExt cx="12120944" cy="1449781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7" t="71592" r="1" b="8885"/>
            <a:stretch/>
          </p:blipFill>
          <p:spPr>
            <a:xfrm>
              <a:off x="-18728" y="6797468"/>
              <a:ext cx="12078790" cy="144978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-60882" y="7936047"/>
              <a:ext cx="792402" cy="28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74934" y="4147877"/>
            <a:ext cx="1847654" cy="2764640"/>
            <a:chOff x="6561526" y="3637500"/>
            <a:chExt cx="1847654" cy="276464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916879" y="4599861"/>
              <a:ext cx="91242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51662" y="4044442"/>
            <a:ext cx="1847654" cy="2764640"/>
            <a:chOff x="6561526" y="3637500"/>
            <a:chExt cx="1847654" cy="276464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127509" y="4611803"/>
              <a:ext cx="54854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525312" y="4203786"/>
            <a:ext cx="1847654" cy="2764640"/>
            <a:chOff x="6561526" y="3637500"/>
            <a:chExt cx="1847654" cy="276464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942822" y="4611384"/>
              <a:ext cx="91242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988015" y="4195472"/>
            <a:ext cx="1847654" cy="2764640"/>
            <a:chOff x="6561526" y="3637500"/>
            <a:chExt cx="1847654" cy="276464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893532" y="4612645"/>
              <a:ext cx="91242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881" y="5910657"/>
            <a:ext cx="12391231" cy="955297"/>
            <a:chOff x="-60882" y="8574643"/>
            <a:chExt cx="12139671" cy="955297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7" t="79076" r="1" b="8885"/>
            <a:stretch/>
          </p:blipFill>
          <p:spPr>
            <a:xfrm>
              <a:off x="-1" y="8574643"/>
              <a:ext cx="12078790" cy="8940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-60882" y="9160608"/>
              <a:ext cx="792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546" y="3299582"/>
            <a:ext cx="1587782" cy="179073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026" y="2373073"/>
            <a:ext cx="2128866" cy="19692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96" y="4295031"/>
            <a:ext cx="1587782" cy="179073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59" y="2059873"/>
            <a:ext cx="2128866" cy="196920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59" y="4243088"/>
            <a:ext cx="1587782" cy="179073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58" y="2152804"/>
            <a:ext cx="2128866" cy="196920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33" y="4267301"/>
            <a:ext cx="1587782" cy="179073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5" y="2337302"/>
            <a:ext cx="2128866" cy="1969201"/>
          </a:xfrm>
          <a:prstGeom prst="rect">
            <a:avLst/>
          </a:prstGeom>
        </p:spPr>
      </p:pic>
      <p:pic>
        <p:nvPicPr>
          <p:cNvPr id="65" name="NHẠC GAME ĐI CHỢ CHO M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7409" y="221343"/>
            <a:ext cx="609600" cy="60960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387617" y="340011"/>
            <a:ext cx="49119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NHOÅ CAØ ROÁT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67" b="98667" l="2875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89" y="98643"/>
            <a:ext cx="5241583" cy="3931187"/>
          </a:xfrm>
          <a:prstGeom prst="rect">
            <a:avLst/>
          </a:prstGeom>
        </p:spPr>
      </p:pic>
      <p:pic>
        <p:nvPicPr>
          <p:cNvPr id="70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2012" y="941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9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1.11111E-6 L -3.125E-6 1.11111E-6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60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68568 0.105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84" y="525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49687 0.09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46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14244 0.2715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1356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29284 0.281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405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26589 0.237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1187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27273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441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0003" y="1909243"/>
            <a:ext cx="10862269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Em</a:t>
            </a:r>
            <a:r>
              <a:rPr kumimoji="0" lang="en-US" sz="7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laøm</a:t>
            </a:r>
            <a:r>
              <a:rPr kumimoji="0" lang="en-US" sz="7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ñöôïc</a:t>
            </a:r>
            <a:r>
              <a:rPr kumimoji="0" lang="en-US" sz="7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7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gì</a:t>
            </a:r>
            <a:r>
              <a:rPr kumimoji="0" lang="en-US" sz="7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971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668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4935" y="2085596"/>
            <a:ext cx="99858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LUYEÄN TAÄP</a:t>
            </a:r>
          </a:p>
        </p:txBody>
      </p:sp>
    </p:spTree>
    <p:extLst>
      <p:ext uri="{BB962C8B-B14F-4D97-AF65-F5344CB8AC3E}">
        <p14:creationId xmlns:p14="http://schemas.microsoft.com/office/powerpoint/2010/main" val="255182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="" xmlns:a16="http://schemas.microsoft.com/office/drawing/2014/main" id="{C4493237-E8AD-4753-94B2-EA2587DA3471}"/>
              </a:ext>
            </a:extLst>
          </p:cNvPr>
          <p:cNvSpPr/>
          <p:nvPr/>
        </p:nvSpPr>
        <p:spPr>
          <a:xfrm>
            <a:off x="601861" y="217714"/>
            <a:ext cx="820539" cy="798286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05FEC118-34AB-491A-BFF8-B4057A0A8080}"/>
              </a:ext>
            </a:extLst>
          </p:cNvPr>
          <p:cNvGrpSpPr/>
          <p:nvPr/>
        </p:nvGrpSpPr>
        <p:grpSpPr>
          <a:xfrm>
            <a:off x="601861" y="1998617"/>
            <a:ext cx="1115803" cy="1009825"/>
            <a:chOff x="601862" y="1724297"/>
            <a:chExt cx="1521812" cy="1397726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3C8B1591-594C-4CA3-A90F-DD42AEEAE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03" b="93635" l="3692" r="94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62" y="1724297"/>
              <a:ext cx="1521812" cy="139772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ACF8C13A-189D-428F-8953-302D021C4741}"/>
                </a:ext>
              </a:extLst>
            </p:cNvPr>
            <p:cNvSpPr txBox="1"/>
            <p:nvPr/>
          </p:nvSpPr>
          <p:spPr>
            <a:xfrm>
              <a:off x="1064054" y="1963410"/>
              <a:ext cx="43890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prstClr val="black"/>
                  </a:solidFill>
                  <a:latin typeface="VNI-Avo" pitchFamily="2" charset="0"/>
                </a:rPr>
                <a:t>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0D45528A-5C7F-4D1E-A94D-A894CBC20924}"/>
              </a:ext>
            </a:extLst>
          </p:cNvPr>
          <p:cNvGrpSpPr/>
          <p:nvPr/>
        </p:nvGrpSpPr>
        <p:grpSpPr>
          <a:xfrm>
            <a:off x="1629255" y="1998617"/>
            <a:ext cx="1115803" cy="1034528"/>
            <a:chOff x="601862" y="1724297"/>
            <a:chExt cx="1521812" cy="1431918"/>
          </a:xfrm>
        </p:grpSpPr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64C9332B-EA57-4C09-92D4-70F928238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03" b="93635" l="3692" r="94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62" y="1724297"/>
              <a:ext cx="1521812" cy="139772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118ADA7C-A46E-4237-B81F-9F07032B7AF7}"/>
                </a:ext>
              </a:extLst>
            </p:cNvPr>
            <p:cNvSpPr txBox="1"/>
            <p:nvPr/>
          </p:nvSpPr>
          <p:spPr>
            <a:xfrm>
              <a:off x="1064054" y="1963410"/>
              <a:ext cx="438906" cy="119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prstClr val="black"/>
                  </a:solidFill>
                  <a:latin typeface="VNI-Avo" pitchFamily="2" charset="0"/>
                </a:rPr>
                <a:t>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06C0C815-73E5-4DCA-BE6D-66449BBBCC9B}"/>
              </a:ext>
            </a:extLst>
          </p:cNvPr>
          <p:cNvGrpSpPr/>
          <p:nvPr/>
        </p:nvGrpSpPr>
        <p:grpSpPr>
          <a:xfrm>
            <a:off x="2668171" y="1998617"/>
            <a:ext cx="1115803" cy="1034528"/>
            <a:chOff x="601862" y="1724297"/>
            <a:chExt cx="1521812" cy="1431918"/>
          </a:xfrm>
        </p:grpSpPr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C1B040D7-413D-4AE9-A259-85BB7983A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03" b="93635" l="3692" r="94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62" y="1724297"/>
              <a:ext cx="1521812" cy="139772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08961D48-C681-4B02-A38D-651CF265EFEC}"/>
                </a:ext>
              </a:extLst>
            </p:cNvPr>
            <p:cNvSpPr txBox="1"/>
            <p:nvPr/>
          </p:nvSpPr>
          <p:spPr>
            <a:xfrm>
              <a:off x="1064054" y="1963410"/>
              <a:ext cx="438906" cy="119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prstClr val="black"/>
                  </a:solidFill>
                  <a:latin typeface="VNI-Avo" pitchFamily="2" charset="0"/>
                </a:rPr>
                <a:t>3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44A88A87-AD4A-4FFC-83F3-BE91DF8265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03" b="93635" l="3692" r="9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87" y="1998617"/>
            <a:ext cx="1115803" cy="100982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BF884E8-22F6-4FD7-9ADA-7DA1B4503261}"/>
              </a:ext>
            </a:extLst>
          </p:cNvPr>
          <p:cNvSpPr txBox="1"/>
          <p:nvPr/>
        </p:nvSpPr>
        <p:spPr>
          <a:xfrm>
            <a:off x="4045969" y="2171371"/>
            <a:ext cx="321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B9BD5">
                    <a:lumMod val="75000"/>
                  </a:srgbClr>
                </a:solidFill>
                <a:latin typeface="VNI-Avo" pitchFamily="2" charset="0"/>
              </a:rPr>
              <a:t>4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B5B7DCCA-4CC3-41E0-8786-FA0822A38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03" b="93635" l="3692" r="9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38" y="2001554"/>
            <a:ext cx="1115803" cy="100982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C956DC97-5788-450D-8A4C-E434ABECA01E}"/>
              </a:ext>
            </a:extLst>
          </p:cNvPr>
          <p:cNvSpPr txBox="1"/>
          <p:nvPr/>
        </p:nvSpPr>
        <p:spPr>
          <a:xfrm>
            <a:off x="5103520" y="2174308"/>
            <a:ext cx="321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B9BD5">
                    <a:lumMod val="75000"/>
                  </a:srgbClr>
                </a:solidFill>
                <a:latin typeface="VNI-Avo" pitchFamily="2" charset="0"/>
              </a:rPr>
              <a:t>5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378EE13F-C723-4E28-9809-C242645472F6}"/>
              </a:ext>
            </a:extLst>
          </p:cNvPr>
          <p:cNvGrpSpPr/>
          <p:nvPr/>
        </p:nvGrpSpPr>
        <p:grpSpPr>
          <a:xfrm>
            <a:off x="5892280" y="1998617"/>
            <a:ext cx="1115803" cy="1034528"/>
            <a:chOff x="601862" y="1724297"/>
            <a:chExt cx="1521812" cy="1431918"/>
          </a:xfrm>
        </p:grpSpPr>
        <p:pic>
          <p:nvPicPr>
            <p:cNvPr id="63" name="Picture 62">
              <a:extLst>
                <a:ext uri="{FF2B5EF4-FFF2-40B4-BE49-F238E27FC236}">
                  <a16:creationId xmlns="" xmlns:a16="http://schemas.microsoft.com/office/drawing/2014/main" id="{CF65895D-4238-48D7-BE8D-F68BFD832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03" b="93635" l="3692" r="94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62" y="1724297"/>
              <a:ext cx="1521812" cy="1397726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C25EF396-9BE2-403C-A7CA-FC926739419F}"/>
                </a:ext>
              </a:extLst>
            </p:cNvPr>
            <p:cNvSpPr txBox="1"/>
            <p:nvPr/>
          </p:nvSpPr>
          <p:spPr>
            <a:xfrm>
              <a:off x="1064054" y="1963410"/>
              <a:ext cx="438906" cy="119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prstClr val="black"/>
                  </a:solidFill>
                  <a:latin typeface="VNI-Avo" pitchFamily="2" charset="0"/>
                </a:rPr>
                <a:t>6</a:t>
              </a: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C17BF547-F753-4935-AD6D-A07A0042F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03" b="93635" l="3692" r="9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31" y="2002976"/>
            <a:ext cx="1115803" cy="1009825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90F890F6-B52D-4E62-A312-9F3EED25EF44}"/>
              </a:ext>
            </a:extLst>
          </p:cNvPr>
          <p:cNvSpPr txBox="1"/>
          <p:nvPr/>
        </p:nvSpPr>
        <p:spPr>
          <a:xfrm>
            <a:off x="7288713" y="2175730"/>
            <a:ext cx="321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B9BD5">
                    <a:lumMod val="75000"/>
                  </a:srgbClr>
                </a:solidFill>
                <a:latin typeface="VNI-Avo" pitchFamily="2" charset="0"/>
              </a:rPr>
              <a:t>7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80EABEC-4AB2-46C0-A074-0AF96BC9B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03" b="93635" l="3692" r="9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59" y="2023320"/>
            <a:ext cx="1115803" cy="100982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EE16BD3C-31DA-4423-9604-D4A1A6AB1D63}"/>
              </a:ext>
            </a:extLst>
          </p:cNvPr>
          <p:cNvSpPr txBox="1"/>
          <p:nvPr/>
        </p:nvSpPr>
        <p:spPr>
          <a:xfrm>
            <a:off x="8378241" y="2196074"/>
            <a:ext cx="321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B9BD5">
                    <a:lumMod val="75000"/>
                  </a:srgbClr>
                </a:solidFill>
                <a:latin typeface="VNI-Avo" pitchFamily="2" charset="0"/>
              </a:rPr>
              <a:t>8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5937B673-3B0B-43B4-B78E-2C6361F42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03" b="93635" l="3692" r="9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009" y="2023320"/>
            <a:ext cx="1115803" cy="100982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CEC91855-CF02-4111-B46F-0A913AB80B22}"/>
              </a:ext>
            </a:extLst>
          </p:cNvPr>
          <p:cNvSpPr txBox="1"/>
          <p:nvPr/>
        </p:nvSpPr>
        <p:spPr>
          <a:xfrm>
            <a:off x="9427891" y="2196074"/>
            <a:ext cx="321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B9BD5">
                    <a:lumMod val="75000"/>
                  </a:srgbClr>
                </a:solidFill>
                <a:latin typeface="VNI-Avo" pitchFamily="2" charset="0"/>
              </a:rPr>
              <a:t>9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FDFE126C-791C-47D8-9473-14A3255E0900}"/>
              </a:ext>
            </a:extLst>
          </p:cNvPr>
          <p:cNvGrpSpPr/>
          <p:nvPr/>
        </p:nvGrpSpPr>
        <p:grpSpPr>
          <a:xfrm>
            <a:off x="10138659" y="2023320"/>
            <a:ext cx="1139831" cy="1034528"/>
            <a:chOff x="10138659" y="2023320"/>
            <a:chExt cx="1139831" cy="1034528"/>
          </a:xfrm>
        </p:grpSpPr>
        <p:pic>
          <p:nvPicPr>
            <p:cNvPr id="79" name="Picture 78">
              <a:extLst>
                <a:ext uri="{FF2B5EF4-FFF2-40B4-BE49-F238E27FC236}">
                  <a16:creationId xmlns="" xmlns:a16="http://schemas.microsoft.com/office/drawing/2014/main" id="{457CE5D9-4F3A-4227-8D98-800CC5780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03" b="93635" l="3692" r="94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8659" y="2023320"/>
              <a:ext cx="1115803" cy="1009825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8DC22BBC-6F3F-4595-B65C-0B756F1296E6}"/>
                </a:ext>
              </a:extLst>
            </p:cNvPr>
            <p:cNvSpPr txBox="1"/>
            <p:nvPr/>
          </p:nvSpPr>
          <p:spPr>
            <a:xfrm>
              <a:off x="10242407" y="2196074"/>
              <a:ext cx="103608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prstClr val="black"/>
                  </a:solidFill>
                  <a:latin typeface="VNI-Avo" pitchFamily="2" charset="0"/>
                </a:rPr>
                <a:t>10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16820F7F-4FFD-4114-81D7-AC7BC353ADF7}"/>
              </a:ext>
            </a:extLst>
          </p:cNvPr>
          <p:cNvGrpSpPr/>
          <p:nvPr/>
        </p:nvGrpSpPr>
        <p:grpSpPr>
          <a:xfrm>
            <a:off x="24675" y="3181196"/>
            <a:ext cx="1368888" cy="1693637"/>
            <a:chOff x="24674" y="3344090"/>
            <a:chExt cx="1692749" cy="1530743"/>
          </a:xfrm>
        </p:grpSpPr>
        <p:pic>
          <p:nvPicPr>
            <p:cNvPr id="85" name="Picture 84">
              <a:extLst>
                <a:ext uri="{FF2B5EF4-FFF2-40B4-BE49-F238E27FC236}">
                  <a16:creationId xmlns="" xmlns:a16="http://schemas.microsoft.com/office/drawing/2014/main" id="{83B35E21-708C-40B1-AB78-37CB848A2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67" r="9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4" y="3344090"/>
              <a:ext cx="1530743" cy="1530743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="" xmlns:a16="http://schemas.microsoft.com/office/drawing/2014/main" id="{55DD12CA-18B4-4A5E-9261-517BEB8A4B72}"/>
                </a:ext>
              </a:extLst>
            </p:cNvPr>
            <p:cNvSpPr txBox="1"/>
            <p:nvPr/>
          </p:nvSpPr>
          <p:spPr>
            <a:xfrm>
              <a:off x="305976" y="3721388"/>
              <a:ext cx="1411447" cy="709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prstClr val="black"/>
                  </a:solidFill>
                  <a:latin typeface="VNI-Avo" pitchFamily="2" charset="0"/>
                </a:rPr>
                <a:t>10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="" xmlns:a16="http://schemas.microsoft.com/office/drawing/2014/main" id="{C326BD30-3EBB-432E-B869-25D9C8C04F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52" y="3205899"/>
            <a:ext cx="1220483" cy="1700665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E338908D-9F38-47D8-B76D-91499DAD862A}"/>
              </a:ext>
            </a:extLst>
          </p:cNvPr>
          <p:cNvSpPr txBox="1"/>
          <p:nvPr/>
        </p:nvSpPr>
        <p:spPr>
          <a:xfrm>
            <a:off x="1663912" y="3623347"/>
            <a:ext cx="950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prstClr val="white"/>
                </a:solidFill>
                <a:latin typeface="VNI-Avo" pitchFamily="2" charset="0"/>
              </a:rPr>
              <a:t>9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B70E0477-29A3-4A24-88E3-87841810F618}"/>
              </a:ext>
            </a:extLst>
          </p:cNvPr>
          <p:cNvGrpSpPr/>
          <p:nvPr/>
        </p:nvGrpSpPr>
        <p:grpSpPr>
          <a:xfrm>
            <a:off x="2558678" y="3215494"/>
            <a:ext cx="1565807" cy="1693637"/>
            <a:chOff x="24674" y="3344090"/>
            <a:chExt cx="1936256" cy="1530743"/>
          </a:xfrm>
        </p:grpSpPr>
        <p:pic>
          <p:nvPicPr>
            <p:cNvPr id="92" name="Picture 91">
              <a:extLst>
                <a:ext uri="{FF2B5EF4-FFF2-40B4-BE49-F238E27FC236}">
                  <a16:creationId xmlns="" xmlns:a16="http://schemas.microsoft.com/office/drawing/2014/main" id="{679F0185-E37C-4FD6-8F3A-A79B0890D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67" r="9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4" y="3344090"/>
              <a:ext cx="1530743" cy="1530743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FFAD1E9A-5510-4C16-A916-F36E58B51306}"/>
                </a:ext>
              </a:extLst>
            </p:cNvPr>
            <p:cNvSpPr txBox="1"/>
            <p:nvPr/>
          </p:nvSpPr>
          <p:spPr>
            <a:xfrm>
              <a:off x="549484" y="3754789"/>
              <a:ext cx="1411446" cy="709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prstClr val="black"/>
                  </a:solidFill>
                  <a:latin typeface="VNI-Avo" pitchFamily="2" charset="0"/>
                </a:rPr>
                <a:t>8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DE1B7790-B0CC-42F1-8E89-3DB750C067BB}"/>
              </a:ext>
            </a:extLst>
          </p:cNvPr>
          <p:cNvGrpSpPr/>
          <p:nvPr/>
        </p:nvGrpSpPr>
        <p:grpSpPr>
          <a:xfrm>
            <a:off x="3783835" y="3207415"/>
            <a:ext cx="1565807" cy="1693637"/>
            <a:chOff x="24674" y="3344090"/>
            <a:chExt cx="1936256" cy="1530743"/>
          </a:xfrm>
        </p:grpSpPr>
        <p:pic>
          <p:nvPicPr>
            <p:cNvPr id="97" name="Picture 96">
              <a:extLst>
                <a:ext uri="{FF2B5EF4-FFF2-40B4-BE49-F238E27FC236}">
                  <a16:creationId xmlns="" xmlns:a16="http://schemas.microsoft.com/office/drawing/2014/main" id="{CB841146-2C00-4D13-BF9D-9D2DE74BF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67" r="9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4" y="3344090"/>
              <a:ext cx="1530743" cy="1530743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E80DA54E-3D0D-4A0B-B166-5572D59248A3}"/>
                </a:ext>
              </a:extLst>
            </p:cNvPr>
            <p:cNvSpPr txBox="1"/>
            <p:nvPr/>
          </p:nvSpPr>
          <p:spPr>
            <a:xfrm>
              <a:off x="549484" y="3754789"/>
              <a:ext cx="1411446" cy="709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prstClr val="black"/>
                  </a:solidFill>
                  <a:latin typeface="VNI-Avo" pitchFamily="2" charset="0"/>
                </a:rPr>
                <a:t>7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E43FC6D6-643A-4A6B-86DF-D0897AF5B7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12" y="3205899"/>
            <a:ext cx="1220483" cy="1700665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66BA3318-9D2F-4772-9ECE-BB877679D7C0}"/>
              </a:ext>
            </a:extLst>
          </p:cNvPr>
          <p:cNvSpPr txBox="1"/>
          <p:nvPr/>
        </p:nvSpPr>
        <p:spPr>
          <a:xfrm>
            <a:off x="5355572" y="3623347"/>
            <a:ext cx="950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prstClr val="white"/>
                </a:solidFill>
                <a:latin typeface="VNI-Avo" pitchFamily="2" charset="0"/>
              </a:rPr>
              <a:t>6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CE243C45-ABD7-463E-BF41-2879CA3C18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47" y="3215494"/>
            <a:ext cx="1220483" cy="1700665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3A45351B-2C28-480F-ADD0-C5B18013870D}"/>
              </a:ext>
            </a:extLst>
          </p:cNvPr>
          <p:cNvSpPr txBox="1"/>
          <p:nvPr/>
        </p:nvSpPr>
        <p:spPr>
          <a:xfrm>
            <a:off x="6611207" y="3632942"/>
            <a:ext cx="950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prstClr val="white"/>
                </a:solidFill>
                <a:latin typeface="VNI-Avo" pitchFamily="2" charset="0"/>
              </a:rPr>
              <a:t>5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="" xmlns:a16="http://schemas.microsoft.com/office/drawing/2014/main" id="{4675B282-2112-4332-A0BD-6A9E2326BA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89" y="3260541"/>
            <a:ext cx="1220483" cy="1700665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378264AF-C449-4C0C-96D7-FA446E4A36DA}"/>
              </a:ext>
            </a:extLst>
          </p:cNvPr>
          <p:cNvSpPr txBox="1"/>
          <p:nvPr/>
        </p:nvSpPr>
        <p:spPr>
          <a:xfrm>
            <a:off x="7826749" y="3677989"/>
            <a:ext cx="950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prstClr val="white"/>
                </a:solidFill>
                <a:latin typeface="VNI-Avo" pitchFamily="2" charset="0"/>
              </a:rPr>
              <a:t>4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409C3BEF-894D-4E0B-9B3D-EA9EFCCCF340}"/>
              </a:ext>
            </a:extLst>
          </p:cNvPr>
          <p:cNvGrpSpPr/>
          <p:nvPr/>
        </p:nvGrpSpPr>
        <p:grpSpPr>
          <a:xfrm>
            <a:off x="8639005" y="3317293"/>
            <a:ext cx="1565807" cy="1693637"/>
            <a:chOff x="24674" y="3344090"/>
            <a:chExt cx="1936256" cy="1530743"/>
          </a:xfrm>
        </p:grpSpPr>
        <p:pic>
          <p:nvPicPr>
            <p:cNvPr id="109" name="Picture 108">
              <a:extLst>
                <a:ext uri="{FF2B5EF4-FFF2-40B4-BE49-F238E27FC236}">
                  <a16:creationId xmlns="" xmlns:a16="http://schemas.microsoft.com/office/drawing/2014/main" id="{DA3C91BE-2AD9-4AC0-868B-93FA9BD98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67" r="9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4" y="3344090"/>
              <a:ext cx="1530743" cy="153074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="" xmlns:a16="http://schemas.microsoft.com/office/drawing/2014/main" id="{2691553F-609B-4462-A462-643E8EF9F5E8}"/>
                </a:ext>
              </a:extLst>
            </p:cNvPr>
            <p:cNvSpPr txBox="1"/>
            <p:nvPr/>
          </p:nvSpPr>
          <p:spPr>
            <a:xfrm>
              <a:off x="549484" y="3754789"/>
              <a:ext cx="1411446" cy="709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prstClr val="black"/>
                  </a:solidFill>
                  <a:latin typeface="VNI-Avo" pitchFamily="2" charset="0"/>
                </a:rPr>
                <a:t>3</a:t>
              </a: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="" xmlns:a16="http://schemas.microsoft.com/office/drawing/2014/main" id="{0DECD25F-ACCF-4E7D-9AFA-8F748A2399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047" y="3317293"/>
            <a:ext cx="1220483" cy="1700665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7A85C1B8-1194-46F5-B0CF-3FF41944EEE5}"/>
              </a:ext>
            </a:extLst>
          </p:cNvPr>
          <p:cNvSpPr txBox="1"/>
          <p:nvPr/>
        </p:nvSpPr>
        <p:spPr>
          <a:xfrm>
            <a:off x="10242407" y="3734741"/>
            <a:ext cx="950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prstClr val="white"/>
                </a:solidFill>
                <a:latin typeface="VNI-Avo" pitchFamily="2" charset="0"/>
              </a:rPr>
              <a:t>2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="" xmlns:a16="http://schemas.microsoft.com/office/drawing/2014/main" id="{6B23FB06-C8F1-4662-8E48-D2DCFA203B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222" y="3317293"/>
            <a:ext cx="1220483" cy="1700665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BFFB63B2-C868-4EA3-8612-614BFE6D8BAA}"/>
              </a:ext>
            </a:extLst>
          </p:cNvPr>
          <p:cNvSpPr txBox="1"/>
          <p:nvPr/>
        </p:nvSpPr>
        <p:spPr>
          <a:xfrm>
            <a:off x="11437582" y="3734741"/>
            <a:ext cx="950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prstClr val="white"/>
                </a:solidFill>
                <a:latin typeface="VNI-Avo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3803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9" grpId="0"/>
      <p:bldP spid="73" grpId="0"/>
      <p:bldP spid="75" grpId="0"/>
      <p:bldP spid="89" grpId="0"/>
      <p:bldP spid="102" grpId="0"/>
      <p:bldP spid="104" grpId="0"/>
      <p:bldP spid="106" grpId="0"/>
      <p:bldP spid="112" grpId="0"/>
      <p:bldP spid="1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29C4C4-7E39-4E4C-8661-3629834A8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350984-62F7-467A-B51A-03EC4E3D2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6EB6C07-A9B5-44C9-92B1-D30197E9B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84" y="3455138"/>
            <a:ext cx="10058400" cy="3249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B039D9-D1AF-4397-B0D1-234CF0827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84" y="203199"/>
            <a:ext cx="9705673" cy="329822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77BEBE8E-9E9A-44BC-8520-0B2743405A13}"/>
              </a:ext>
            </a:extLst>
          </p:cNvPr>
          <p:cNvSpPr/>
          <p:nvPr/>
        </p:nvSpPr>
        <p:spPr>
          <a:xfrm>
            <a:off x="206104" y="203199"/>
            <a:ext cx="820539" cy="798286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58651C8F-D11C-43EE-BE09-6FE98E741451}"/>
              </a:ext>
            </a:extLst>
          </p:cNvPr>
          <p:cNvSpPr/>
          <p:nvPr/>
        </p:nvSpPr>
        <p:spPr>
          <a:xfrm>
            <a:off x="206105" y="1690915"/>
            <a:ext cx="820539" cy="798286"/>
          </a:xfrm>
          <a:prstGeom prst="ellipse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34BB3E0-A419-42E4-AFDF-4EB200760B22}"/>
              </a:ext>
            </a:extLst>
          </p:cNvPr>
          <p:cNvSpPr txBox="1"/>
          <p:nvPr/>
        </p:nvSpPr>
        <p:spPr>
          <a:xfrm>
            <a:off x="7765776" y="1981369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7AF1BB9-93D0-4E6A-9DE4-4580D4DD429D}"/>
              </a:ext>
            </a:extLst>
          </p:cNvPr>
          <p:cNvSpPr txBox="1"/>
          <p:nvPr/>
        </p:nvSpPr>
        <p:spPr>
          <a:xfrm>
            <a:off x="7787941" y="1992104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E9AE307-E889-4F1A-A0D0-D11040BD3424}"/>
              </a:ext>
            </a:extLst>
          </p:cNvPr>
          <p:cNvSpPr txBox="1"/>
          <p:nvPr/>
        </p:nvSpPr>
        <p:spPr>
          <a:xfrm>
            <a:off x="9565101" y="1981369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A7A95F2-9059-44C9-9B77-54E48033E0B7}"/>
              </a:ext>
            </a:extLst>
          </p:cNvPr>
          <p:cNvSpPr txBox="1"/>
          <p:nvPr/>
        </p:nvSpPr>
        <p:spPr>
          <a:xfrm>
            <a:off x="9587266" y="1992104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739FD29-F9EC-43E4-B07E-537C5CD6FEE6}"/>
              </a:ext>
            </a:extLst>
          </p:cNvPr>
          <p:cNvSpPr txBox="1"/>
          <p:nvPr/>
        </p:nvSpPr>
        <p:spPr>
          <a:xfrm>
            <a:off x="6016358" y="5268855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03DA27C-0F51-4518-9733-696DC66BEF19}"/>
              </a:ext>
            </a:extLst>
          </p:cNvPr>
          <p:cNvSpPr txBox="1"/>
          <p:nvPr/>
        </p:nvSpPr>
        <p:spPr>
          <a:xfrm>
            <a:off x="6070366" y="5279591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DF4F105-39DB-44E6-A475-0F980D0CD9AE}"/>
              </a:ext>
            </a:extLst>
          </p:cNvPr>
          <p:cNvSpPr txBox="1"/>
          <p:nvPr/>
        </p:nvSpPr>
        <p:spPr>
          <a:xfrm>
            <a:off x="7939501" y="5320394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646A6DD-ECB5-4AC2-AC11-F0B14EFE8982}"/>
              </a:ext>
            </a:extLst>
          </p:cNvPr>
          <p:cNvSpPr txBox="1"/>
          <p:nvPr/>
        </p:nvSpPr>
        <p:spPr>
          <a:xfrm>
            <a:off x="7956760" y="5292039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3E8A724-1EF3-4789-894D-F4957C087B0B}"/>
              </a:ext>
            </a:extLst>
          </p:cNvPr>
          <p:cNvSpPr txBox="1"/>
          <p:nvPr/>
        </p:nvSpPr>
        <p:spPr>
          <a:xfrm>
            <a:off x="9926359" y="5292040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B5CBE76-1EFF-4C1A-8C1A-35AED3FAEBBB}"/>
              </a:ext>
            </a:extLst>
          </p:cNvPr>
          <p:cNvSpPr txBox="1"/>
          <p:nvPr/>
        </p:nvSpPr>
        <p:spPr>
          <a:xfrm>
            <a:off x="9603145" y="5279591"/>
            <a:ext cx="1182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CC2160DB-0B36-47A1-8392-55D0AEF99359}"/>
              </a:ext>
            </a:extLst>
          </p:cNvPr>
          <p:cNvSpPr/>
          <p:nvPr/>
        </p:nvSpPr>
        <p:spPr>
          <a:xfrm>
            <a:off x="314962" y="3744687"/>
            <a:ext cx="820539" cy="798286"/>
          </a:xfrm>
          <a:prstGeom prst="ellipse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7770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797972-5848-4444-B1FC-E61CFFD83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B0DDFA-4706-4886-92FE-4EB826273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60A643E-84BA-433A-83D0-1051C8A50C0C}"/>
              </a:ext>
            </a:extLst>
          </p:cNvPr>
          <p:cNvSpPr/>
          <p:nvPr/>
        </p:nvSpPr>
        <p:spPr>
          <a:xfrm>
            <a:off x="206104" y="203199"/>
            <a:ext cx="820539" cy="798286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4FA7E6-2E1D-42D3-984D-C49D21F2B7E8}"/>
              </a:ext>
            </a:extLst>
          </p:cNvPr>
          <p:cNvSpPr txBox="1"/>
          <p:nvPr/>
        </p:nvSpPr>
        <p:spPr>
          <a:xfrm>
            <a:off x="365760" y="1136469"/>
            <a:ext cx="1170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Saép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xeáp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caùc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soá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VNI-Avo" pitchFamily="2" charset="0"/>
              </a:rPr>
              <a:t>sau</a:t>
            </a:r>
            <a:r>
              <a:rPr lang="en-US" sz="4000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thöù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töï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lôùn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ñeán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</a:rPr>
              <a:t>beù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F7D14B-98BA-4AB3-898E-04DFB3A515B7}"/>
              </a:ext>
            </a:extLst>
          </p:cNvPr>
          <p:cNvSpPr txBox="1"/>
          <p:nvPr/>
        </p:nvSpPr>
        <p:spPr>
          <a:xfrm>
            <a:off x="3228945" y="2155373"/>
            <a:ext cx="898918" cy="1169551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E2AE52C-9EAD-48AD-B5C5-504C04C3C53F}"/>
              </a:ext>
            </a:extLst>
          </p:cNvPr>
          <p:cNvSpPr txBox="1"/>
          <p:nvPr/>
        </p:nvSpPr>
        <p:spPr>
          <a:xfrm>
            <a:off x="4700694" y="2155372"/>
            <a:ext cx="898918" cy="1169551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144A311-D761-4A91-9C06-09F4D372F65D}"/>
              </a:ext>
            </a:extLst>
          </p:cNvPr>
          <p:cNvSpPr txBox="1"/>
          <p:nvPr/>
        </p:nvSpPr>
        <p:spPr>
          <a:xfrm>
            <a:off x="6172443" y="2155371"/>
            <a:ext cx="898918" cy="1169551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74DF782-4905-4759-BDE5-CB6BA267CF62}"/>
              </a:ext>
            </a:extLst>
          </p:cNvPr>
          <p:cNvSpPr txBox="1"/>
          <p:nvPr/>
        </p:nvSpPr>
        <p:spPr>
          <a:xfrm>
            <a:off x="7644192" y="2155370"/>
            <a:ext cx="898918" cy="1169551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0943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209 L -0.24089 0.27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24649 0.2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24153 0.2689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23802 0.2729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89790" l="0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575" y="412287"/>
            <a:ext cx="9923272" cy="47254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608" y1="36777" x2="32353" y2="49174"/>
                        <a14:foregroundMark x1="33660" y1="35950" x2="47059" y2="42149"/>
                        <a14:foregroundMark x1="18954" y1="46281" x2="31699" y2="4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990" y="-1233714"/>
            <a:ext cx="1559985" cy="12337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4152" l="0" r="89809">
                        <a14:foregroundMark x1="7006" y1="30409" x2="3185" y2="52632"/>
                        <a14:foregroundMark x1="9554" y1="27485" x2="15287" y2="36257"/>
                        <a14:foregroundMark x1="21656" y1="28655" x2="29936" y2="41520"/>
                        <a14:foregroundMark x1="30573" y1="27485" x2="37580" y2="43275"/>
                        <a14:foregroundMark x1="19108" y1="35673" x2="26752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14" y="1204686"/>
            <a:ext cx="1342080" cy="146175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rot="10800000">
            <a:off x="8023390" y="3773150"/>
            <a:ext cx="3559010" cy="2717800"/>
            <a:chOff x="7161996" y="3154977"/>
            <a:chExt cx="3856278" cy="3047755"/>
          </a:xfrm>
        </p:grpSpPr>
        <p:grpSp>
          <p:nvGrpSpPr>
            <p:cNvPr id="29" name="Group 28"/>
            <p:cNvGrpSpPr/>
            <p:nvPr/>
          </p:nvGrpSpPr>
          <p:grpSpPr>
            <a:xfrm>
              <a:off x="7161996" y="3154977"/>
              <a:ext cx="3856278" cy="2525394"/>
              <a:chOff x="7161996" y="3154977"/>
              <a:chExt cx="3856278" cy="2525394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7161996" y="4053618"/>
                <a:ext cx="1563994" cy="162675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8725989" y="4179690"/>
                <a:ext cx="915552" cy="963744"/>
                <a:chOff x="8725989" y="4179690"/>
                <a:chExt cx="915552" cy="963744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8725989" y="4179690"/>
                  <a:ext cx="899481" cy="573781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8727848" y="4753470"/>
                  <a:ext cx="913693" cy="389964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Oval 32"/>
              <p:cNvSpPr/>
              <p:nvPr/>
            </p:nvSpPr>
            <p:spPr>
              <a:xfrm>
                <a:off x="9568297" y="3154977"/>
                <a:ext cx="1449977" cy="1463040"/>
              </a:xfrm>
              <a:prstGeom prst="ellipse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Oval 29"/>
            <p:cNvSpPr/>
            <p:nvPr/>
          </p:nvSpPr>
          <p:spPr>
            <a:xfrm>
              <a:off x="9530549" y="4739692"/>
              <a:ext cx="1449977" cy="1463040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608" y1="36777" x2="32353" y2="49174"/>
                        <a14:foregroundMark x1="33660" y1="35950" x2="47059" y2="42149"/>
                        <a14:foregroundMark x1="18954" y1="46281" x2="31699" y2="4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534" y="-1326617"/>
            <a:ext cx="1559985" cy="12337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4152" l="0" r="89809">
                        <a14:foregroundMark x1="7006" y1="30409" x2="3185" y2="52632"/>
                        <a14:foregroundMark x1="9554" y1="27485" x2="15287" y2="36257"/>
                        <a14:foregroundMark x1="21656" y1="28655" x2="29936" y2="41520"/>
                        <a14:foregroundMark x1="30573" y1="27485" x2="37580" y2="43275"/>
                        <a14:foregroundMark x1="19108" y1="35673" x2="26752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02" y="1096185"/>
            <a:ext cx="1342080" cy="14617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51638" y="3846344"/>
            <a:ext cx="6832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15543" y="5258021"/>
            <a:ext cx="6832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466470" y="4431119"/>
            <a:ext cx="72487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519083" y="4379505"/>
            <a:ext cx="683200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43" name="Oval 42"/>
          <p:cNvSpPr/>
          <p:nvPr/>
        </p:nvSpPr>
        <p:spPr>
          <a:xfrm>
            <a:off x="0" y="13144"/>
            <a:ext cx="820539" cy="798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1219200" y="13144"/>
            <a:ext cx="820539" cy="79828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3366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-0.1806 0.373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18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20416 0.35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4"/>
            </p:par>
          </p:childTnLst>
        </p:cTn>
      </p:par>
    </p:tnLst>
    <p:bldLst>
      <p:bldP spid="38" grpId="0"/>
      <p:bldP spid="40" grpId="0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432577&quot;&gt;&lt;object type=&quot;3&quot; unique_id=&quot;432578&quot;&gt;&lt;property id=&quot;20148&quot; value=&quot;5&quot;/&gt;&lt;property id=&quot;20300&quot; value=&quot;Slide 1&quot;/&gt;&lt;property id=&quot;20307&quot; value=&quot;256&quot;/&gt;&lt;/object&gt;&lt;object type=&quot;3&quot; unique_id=&quot;432579&quot;&gt;&lt;property id=&quot;20148&quot; value=&quot;5&quot;/&gt;&lt;property id=&quot;20300&quot; value=&quot;Slide 2&quot;/&gt;&lt;property id=&quot;20307&quot; value=&quot;257&quot;/&gt;&lt;/object&gt;&lt;object type=&quot;3&quot; unique_id=&quot;432580&quot;&gt;&lt;property id=&quot;20148&quot; value=&quot;5&quot;/&gt;&lt;property id=&quot;20300&quot; value=&quot;Slide 3&quot;/&gt;&lt;property id=&quot;20307&quot; value=&quot;258&quot;/&gt;&lt;/object&gt;&lt;object type=&quot;3&quot; unique_id=&quot;432581&quot;&gt;&lt;property id=&quot;20148&quot; value=&quot;5&quot;/&gt;&lt;property id=&quot;20300&quot; value=&quot;Slide 4&quot;/&gt;&lt;property id=&quot;20307&quot; value=&quot;259&quot;/&gt;&lt;/object&gt;&lt;object type=&quot;3&quot; unique_id=&quot;432582&quot;&gt;&lt;property id=&quot;20148&quot; value=&quot;5&quot;/&gt;&lt;property id=&quot;20300&quot; value=&quot;Slide 5&quot;/&gt;&lt;property id=&quot;20307&quot; value=&quot;261&quot;/&gt;&lt;/object&gt;&lt;object type=&quot;3&quot; unique_id=&quot;432583&quot;&gt;&lt;property id=&quot;20148&quot; value=&quot;5&quot;/&gt;&lt;property id=&quot;20300&quot; value=&quot;Slide 6&quot;/&gt;&lt;property id=&quot;20307&quot; value=&quot;260&quot;/&gt;&lt;/object&gt;&lt;object type=&quot;3&quot; unique_id=&quot;432584&quot;&gt;&lt;property id=&quot;20148&quot; value=&quot;5&quot;/&gt;&lt;property id=&quot;20300&quot; value=&quot;Slide 7&quot;/&gt;&lt;property id=&quot;20307&quot; value=&quot;263&quot;/&gt;&lt;/object&gt;&lt;object type=&quot;3&quot; unique_id=&quot;432585&quot;&gt;&lt;property id=&quot;20148&quot; value=&quot;5&quot;/&gt;&lt;property id=&quot;20300&quot; value=&quot;Slide 8&quot;/&gt;&lt;property id=&quot;20307&quot; value=&quot;264&quot;/&gt;&lt;/object&gt;&lt;object type=&quot;3&quot; unique_id=&quot;432586&quot;&gt;&lt;property id=&quot;20148&quot; value=&quot;5&quot;/&gt;&lt;property id=&quot;20300&quot; value=&quot;Slide 9&quot;/&gt;&lt;property id=&quot;20307&quot; value=&quot;262&quot;/&gt;&lt;/object&gt;&lt;/object&gt;&lt;object type=&quot;8&quot; unique_id=&quot;432597&quot;&gt;&lt;/object&gt;&lt;/object&gt;&lt;/database&gt;"/>
  <p:tag name="MMPROD_NEXTUNIQUEID" val="10014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169</Words>
  <Application>Microsoft Office PowerPoint</Application>
  <PresentationFormat>Custom</PresentationFormat>
  <Paragraphs>77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HGP</cp:lastModifiedBy>
  <cp:revision>25</cp:revision>
  <dcterms:created xsi:type="dcterms:W3CDTF">2020-11-06T03:42:30Z</dcterms:created>
  <dcterms:modified xsi:type="dcterms:W3CDTF">2021-11-19T01:49:49Z</dcterms:modified>
</cp:coreProperties>
</file>