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68" r:id="rId3"/>
    <p:sldMasterId id="2147484080" r:id="rId4"/>
    <p:sldMasterId id="2147484107" r:id="rId5"/>
    <p:sldMasterId id="2147484152" r:id="rId6"/>
    <p:sldMasterId id="2147484160" r:id="rId7"/>
    <p:sldMasterId id="2147484172" r:id="rId8"/>
  </p:sldMasterIdLst>
  <p:notesMasterIdLst>
    <p:notesMasterId r:id="rId23"/>
  </p:notesMasterIdLst>
  <p:sldIdLst>
    <p:sldId id="311" r:id="rId9"/>
    <p:sldId id="586" r:id="rId10"/>
    <p:sldId id="260" r:id="rId11"/>
    <p:sldId id="262" r:id="rId12"/>
    <p:sldId id="607" r:id="rId13"/>
    <p:sldId id="261" r:id="rId14"/>
    <p:sldId id="516" r:id="rId15"/>
    <p:sldId id="608" r:id="rId16"/>
    <p:sldId id="258" r:id="rId17"/>
    <p:sldId id="272" r:id="rId18"/>
    <p:sldId id="553" r:id="rId19"/>
    <p:sldId id="266" r:id="rId20"/>
    <p:sldId id="270" r:id="rId21"/>
    <p:sldId id="560" r:id="rId22"/>
  </p:sldIdLst>
  <p:sldSz cx="12033250" cy="6769100"/>
  <p:notesSz cx="6858000" cy="9144000"/>
  <p:custDataLst>
    <p:tags r:id="rId24"/>
  </p:custDataLst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8D7"/>
    <a:srgbClr val="6DC15F"/>
    <a:srgbClr val="CCFFFF"/>
    <a:srgbClr val="48CC48"/>
    <a:srgbClr val="46DA54"/>
    <a:srgbClr val="4CEA81"/>
    <a:srgbClr val="38FE5E"/>
    <a:srgbClr val="53EB5A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>
      <p:cViewPr>
        <p:scale>
          <a:sx n="77" d="100"/>
          <a:sy n="77" d="100"/>
        </p:scale>
        <p:origin x="-498" y="-72"/>
      </p:cViewPr>
      <p:guideLst>
        <p:guide orient="horz" pos="2132"/>
        <p:guide pos="37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82424"/>
      </p:ext>
    </p:extLst>
  </p:cSld>
  <p:clrMapOvr>
    <a:masterClrMapping/>
  </p:clrMapOvr>
  <p:transition spd="med" advClick="0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98186"/>
      </p:ext>
    </p:extLst>
  </p:cSld>
  <p:clrMapOvr>
    <a:masterClrMapping/>
  </p:clrMapOvr>
  <p:transition spd="med" advClick="0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0137"/>
      </p:ext>
    </p:extLst>
  </p:cSld>
  <p:clrMapOvr>
    <a:masterClrMapping/>
  </p:clrMapOvr>
  <p:transition spd="med" advClick="0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727259"/>
      </p:ext>
    </p:extLst>
  </p:cSld>
  <p:clrMapOvr>
    <a:masterClrMapping/>
  </p:clrMapOvr>
  <p:transition spd="med" advClick="0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52798"/>
      </p:ext>
    </p:extLst>
  </p:cSld>
  <p:clrMapOvr>
    <a:masterClrMapping/>
  </p:clrMapOvr>
  <p:transition spd="med" advClick="0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78088"/>
      </p:ext>
    </p:extLst>
  </p:cSld>
  <p:clrMapOvr>
    <a:masterClrMapping/>
  </p:clrMapOvr>
  <p:transition spd="med" advClick="0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19931"/>
      </p:ext>
    </p:extLst>
  </p:cSld>
  <p:clrMapOvr>
    <a:masterClrMapping/>
  </p:clrMapOvr>
  <p:transition spd="med" advClick="0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5614"/>
      </p:ext>
    </p:extLst>
  </p:cSld>
  <p:clrMapOvr>
    <a:masterClrMapping/>
  </p:clrMapOvr>
  <p:transition spd="med" advClick="0" advTm="400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9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60060"/>
      </p:ext>
    </p:extLst>
  </p:cSld>
  <p:clrMapOvr>
    <a:masterClrMapping/>
  </p:clrMapOvr>
  <p:transition spd="med" advClick="0" advTm="400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842240"/>
      </p:ext>
    </p:extLst>
  </p:cSld>
  <p:clrMapOvr>
    <a:masterClrMapping/>
  </p:clrMapOvr>
  <p:transition spd="med" advClick="0" advTm="400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393"/>
            <a:ext cx="2594670" cy="57365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393"/>
            <a:ext cx="7633593" cy="57365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75"/>
      </p:ext>
    </p:extLst>
  </p:cSld>
  <p:clrMapOvr>
    <a:masterClrMapping/>
  </p:clrMapOvr>
  <p:transition spd="med" advClick="0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9427" y="-2644723"/>
            <a:ext cx="6794397" cy="120332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219" y="-2823655"/>
            <a:ext cx="6680912" cy="12619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9823" y="-1854925"/>
            <a:ext cx="6877381" cy="103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4987" y="-2629164"/>
            <a:ext cx="6763276" cy="120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1662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579457"/>
            <a:ext cx="5339755" cy="4467293"/>
          </a:xfrm>
        </p:spPr>
        <p:txBody>
          <a:bodyPr/>
          <a:lstStyle>
            <a:lvl1pPr>
              <a:defRPr sz="2764"/>
            </a:lvl1pPr>
            <a:lvl2pPr>
              <a:defRPr sz="2369"/>
            </a:lvl2pPr>
            <a:lvl3pPr>
              <a:defRPr sz="1974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2" y="1515213"/>
            <a:ext cx="531625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1662" y="2146682"/>
            <a:ext cx="5316253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12202" y="1515213"/>
            <a:ext cx="531938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12202" y="2146682"/>
            <a:ext cx="5319385" cy="3900068"/>
          </a:xfrm>
        </p:spPr>
        <p:txBody>
          <a:bodyPr/>
          <a:lstStyle>
            <a:lvl1pPr>
              <a:defRPr sz="2369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9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1663" y="269511"/>
            <a:ext cx="3959378" cy="1146986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05190" y="269511"/>
            <a:ext cx="6726398" cy="5777239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1663" y="1416497"/>
            <a:ext cx="3959378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2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8079" y="4738370"/>
            <a:ext cx="7219950" cy="559391"/>
          </a:xfrm>
        </p:spPr>
        <p:txBody>
          <a:bodyPr anchor="b"/>
          <a:lstStyle>
            <a:lvl1pPr algn="l">
              <a:defRPr sz="1974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58079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58079" y="5297761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68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106" y="271078"/>
            <a:ext cx="2707481" cy="577567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1663" y="271078"/>
            <a:ext cx="7972028" cy="577567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6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0" y="-11774"/>
            <a:ext cx="12016627" cy="6855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5" y="584125"/>
            <a:ext cx="276642" cy="198231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3059" y="1164335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099" y="-142930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96" y="381433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78" y="1018533"/>
            <a:ext cx="400090" cy="2866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944" y="-100930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0950" y="141608"/>
            <a:ext cx="658765" cy="4720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809" y="10885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0912" y="142407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243" y="189513"/>
            <a:ext cx="418711" cy="300030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0013" y="5112986"/>
            <a:ext cx="12621419" cy="173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9" y="5533773"/>
            <a:ext cx="12203263" cy="133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4911" y="448126"/>
            <a:ext cx="517421" cy="37076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8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7882" y="0"/>
            <a:ext cx="12042249" cy="67691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821633" y="-241708"/>
            <a:ext cx="674640" cy="483419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9983113" y="282557"/>
            <a:ext cx="787919" cy="564590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479696" y="689440"/>
            <a:ext cx="507620" cy="3637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465271" y="113920"/>
            <a:ext cx="623114" cy="44649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496328" y="-141866"/>
            <a:ext cx="507620" cy="363740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801501" y="-245740"/>
            <a:ext cx="1183859" cy="8483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7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07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9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3"/>
            <a:ext cx="9024938" cy="2356650"/>
          </a:xfrm>
        </p:spPr>
        <p:txBody>
          <a:bodyPr anchor="b"/>
          <a:lstStyle>
            <a:lvl1pPr algn="ctr">
              <a:defRPr sz="44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4"/>
            <a:ext cx="9024938" cy="1634299"/>
          </a:xfrm>
        </p:spPr>
        <p:txBody>
          <a:bodyPr/>
          <a:lstStyle>
            <a:lvl1pPr marL="0" indent="0" algn="ctr">
              <a:buNone/>
              <a:defRPr sz="1777"/>
            </a:lvl1pPr>
            <a:lvl2pPr marL="338442" indent="0" algn="ctr">
              <a:buNone/>
              <a:defRPr sz="1481"/>
            </a:lvl2pPr>
            <a:lvl3pPr marL="676885" indent="0" algn="ctr">
              <a:buNone/>
              <a:defRPr sz="1382"/>
            </a:lvl3pPr>
            <a:lvl4pPr marL="1015327" indent="0" algn="ctr">
              <a:buNone/>
              <a:defRPr sz="1184"/>
            </a:lvl4pPr>
            <a:lvl5pPr marL="1353769" indent="0" algn="ctr">
              <a:buNone/>
              <a:defRPr sz="1184"/>
            </a:lvl5pPr>
            <a:lvl6pPr marL="1692212" indent="0" algn="ctr">
              <a:buNone/>
              <a:defRPr sz="1184"/>
            </a:lvl6pPr>
            <a:lvl7pPr marL="2030654" indent="0" algn="ctr">
              <a:buNone/>
              <a:defRPr sz="1184"/>
            </a:lvl7pPr>
            <a:lvl8pPr marL="2369096" indent="0" algn="ctr">
              <a:buNone/>
              <a:defRPr sz="1184"/>
            </a:lvl8pPr>
            <a:lvl9pPr marL="2707538" indent="0" algn="ctr">
              <a:buNone/>
              <a:defRPr sz="118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5"/>
            <a:ext cx="2707481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5"/>
            <a:ext cx="4061222" cy="360392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4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0189" y="585675"/>
            <a:ext cx="11212873" cy="753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0189" y="1516714"/>
            <a:ext cx="11212873" cy="4496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1256" lvl="0" indent="-33844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02513" lvl="1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2pPr>
            <a:lvl3pPr marL="1353769" lvl="2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3pPr>
            <a:lvl4pPr marL="1805026" lvl="3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4pPr>
            <a:lvl5pPr marL="2256282" lvl="4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5pPr>
            <a:lvl6pPr marL="2707538" lvl="5" indent="-313373">
              <a:spcBef>
                <a:spcPts val="1579"/>
              </a:spcBef>
              <a:spcAft>
                <a:spcPts val="0"/>
              </a:spcAft>
              <a:buSzPts val="1400"/>
              <a:buChar char="■"/>
              <a:defRPr/>
            </a:lvl6pPr>
            <a:lvl7pPr marL="3158795" lvl="6" indent="-313373">
              <a:spcBef>
                <a:spcPts val="1579"/>
              </a:spcBef>
              <a:spcAft>
                <a:spcPts val="0"/>
              </a:spcAft>
              <a:buSzPts val="1400"/>
              <a:buChar char="●"/>
              <a:defRPr/>
            </a:lvl7pPr>
            <a:lvl8pPr marL="3610051" lvl="7" indent="-313373">
              <a:spcBef>
                <a:spcPts val="1579"/>
              </a:spcBef>
              <a:spcAft>
                <a:spcPts val="0"/>
              </a:spcAft>
              <a:buSzPts val="1400"/>
              <a:buChar char="○"/>
              <a:defRPr/>
            </a:lvl8pPr>
            <a:lvl9pPr marL="4061308" lvl="8" indent="-313373">
              <a:spcBef>
                <a:spcPts val="1579"/>
              </a:spcBef>
              <a:spcAft>
                <a:spcPts val="157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149519" y="6137024"/>
            <a:ext cx="722074" cy="5179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1784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3" name="Rectangle 12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4" name="Oval 13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9473" y="4987050"/>
            <a:ext cx="7418149" cy="870684"/>
          </a:xfrm>
        </p:spPr>
        <p:txBody>
          <a:bodyPr>
            <a:normAutofit/>
          </a:bodyPr>
          <a:lstStyle>
            <a:lvl1pPr marL="0" indent="0" algn="l">
              <a:buNone/>
              <a:defRPr sz="2171">
                <a:solidFill>
                  <a:schemeClr val="tx2"/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914" y="3091687"/>
            <a:ext cx="9442563" cy="1769922"/>
          </a:xfrm>
          <a:effectLst/>
        </p:spPr>
        <p:txBody>
          <a:bodyPr>
            <a:noAutofit/>
          </a:bodyPr>
          <a:lstStyle>
            <a:lvl1pPr marL="631759" indent="-451256" algn="l">
              <a:defRPr sz="53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168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04156" y="722038"/>
            <a:ext cx="8423275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5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628" y="2144484"/>
            <a:ext cx="7851967" cy="2391932"/>
          </a:xfrm>
          <a:effectLst/>
        </p:spPr>
        <p:txBody>
          <a:bodyPr anchor="b"/>
          <a:lstStyle>
            <a:lvl1pPr algn="r">
              <a:defRPr sz="454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1472" y="4547784"/>
            <a:ext cx="7857004" cy="824630"/>
          </a:xfrm>
        </p:spPr>
        <p:txBody>
          <a:bodyPr anchor="t"/>
          <a:lstStyle>
            <a:lvl1pPr marL="0" indent="0" algn="r">
              <a:buNone/>
              <a:defRPr sz="1974">
                <a:solidFill>
                  <a:schemeClr val="tx2"/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900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04155" y="722037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12891" y="722038"/>
            <a:ext cx="4404170" cy="3429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5543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1852" y="1382175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5720" y="722037"/>
            <a:ext cx="4404170" cy="63146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369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marL="0" lvl="0" indent="0" algn="ctr" defTabSz="902513" rtl="0" eaLnBrk="1" latinLnBrk="0" hangingPunct="1">
              <a:spcBef>
                <a:spcPct val="20000"/>
              </a:spcBef>
              <a:spcAft>
                <a:spcPts val="296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4" y="1380896"/>
            <a:ext cx="4404170" cy="2707640"/>
          </a:xfrm>
        </p:spPr>
        <p:txBody>
          <a:bodyPr>
            <a:normAutofit/>
          </a:bodyPr>
          <a:lstStyle>
            <a:lvl1pPr>
              <a:defRPr sz="1777"/>
            </a:lvl1pPr>
            <a:lvl2pPr>
              <a:defRPr sz="1777"/>
            </a:lvl2pPr>
            <a:lvl3pPr>
              <a:defRPr sz="1579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446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689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35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226" y="2181155"/>
            <a:ext cx="4784987" cy="1242179"/>
          </a:xfrm>
          <a:effectLst/>
        </p:spPr>
        <p:txBody>
          <a:bodyPr anchor="b">
            <a:noAutofit/>
          </a:bodyPr>
          <a:lstStyle>
            <a:lvl1pPr marL="225628" indent="-225628" algn="l">
              <a:defRPr sz="2764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4939" y="722037"/>
            <a:ext cx="5286372" cy="4831280"/>
          </a:xfrm>
        </p:spPr>
        <p:txBody>
          <a:bodyPr anchor="ctr"/>
          <a:lstStyle>
            <a:lvl1pPr>
              <a:defRPr sz="2171"/>
            </a:lvl1pPr>
            <a:lvl2pPr>
              <a:defRPr sz="1974"/>
            </a:lvl2pPr>
            <a:lvl3pPr>
              <a:defRPr sz="1777"/>
            </a:lvl3pPr>
            <a:lvl4pPr>
              <a:defRPr sz="1579"/>
            </a:lvl4pPr>
            <a:lvl5pPr>
              <a:defRPr sz="1382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15677" y="3452460"/>
            <a:ext cx="4459382" cy="2111784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2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16793"/>
            <a:ext cx="12033250" cy="29523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033250" cy="38167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10" name="Rectangle 9"/>
          <p:cNvSpPr/>
          <p:nvPr/>
        </p:nvSpPr>
        <p:spPr>
          <a:xfrm>
            <a:off x="0" y="2617929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1" name="Oval 10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89206" y="1128184"/>
            <a:ext cx="5414963" cy="308726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974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75" y="997387"/>
            <a:ext cx="4861351" cy="2134981"/>
          </a:xfrm>
        </p:spPr>
        <p:txBody>
          <a:bodyPr anchor="b"/>
          <a:lstStyle>
            <a:lvl1pPr marL="180503" indent="-180503">
              <a:buFont typeface="Georgia" pitchFamily="18" charset="0"/>
              <a:buChar char="*"/>
              <a:defRPr sz="1579"/>
            </a:lvl1pPr>
            <a:lvl2pPr marL="451256" indent="0">
              <a:buNone/>
              <a:defRPr sz="1184"/>
            </a:lvl2pPr>
            <a:lvl3pPr marL="902513" indent="0">
              <a:buNone/>
              <a:defRPr sz="987"/>
            </a:lvl3pPr>
            <a:lvl4pPr marL="1353769" indent="0">
              <a:buNone/>
              <a:defRPr sz="888"/>
            </a:lvl4pPr>
            <a:lvl5pPr marL="1805026" indent="0">
              <a:buNone/>
              <a:defRPr sz="888"/>
            </a:lvl5pPr>
            <a:lvl6pPr marL="2256282" indent="0">
              <a:buNone/>
              <a:defRPr sz="888"/>
            </a:lvl6pPr>
            <a:lvl7pPr marL="2707538" indent="0">
              <a:buNone/>
              <a:defRPr sz="888"/>
            </a:lvl7pPr>
            <a:lvl8pPr marL="3158795" indent="0">
              <a:buNone/>
              <a:defRPr sz="888"/>
            </a:lvl8pPr>
            <a:lvl9pPr marL="3610051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064" y="4406549"/>
            <a:ext cx="8400559" cy="1128183"/>
          </a:xfrm>
        </p:spPr>
        <p:txBody>
          <a:bodyPr anchor="b">
            <a:noAutofit/>
          </a:bodyPr>
          <a:lstStyle>
            <a:lvl1pPr algn="l">
              <a:defRPr sz="454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61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6927" y="722037"/>
            <a:ext cx="8423275" cy="3429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2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314" y="371637"/>
            <a:ext cx="2707481" cy="5170435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74441" y="722037"/>
            <a:ext cx="6355208" cy="48312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30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509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17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8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943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022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779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838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34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6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60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6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ransition spd="med" advClick="0" advTm="4000">
    <p:pull/>
  </p:transition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1663" y="271078"/>
            <a:ext cx="10829925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1663" y="1579457"/>
            <a:ext cx="10829925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1663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B3BF5DE2-3D32-4EBB-BC87-35CA6B443AE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2021/11/19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1361" y="6273953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23829" y="6273953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4A75B2BE-07B9-48AC-9CCA-C5692409789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02513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71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9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8" r:id="rId5"/>
    <p:sldLayoutId id="2147484159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02513" rtl="0" eaLnBrk="1" latinLnBrk="0" hangingPunct="1"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2" indent="-338442" algn="l" defTabSz="902513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6" algn="l" defTabSz="902513" rtl="0" eaLnBrk="1" latinLnBrk="0" hangingPunct="1">
        <a:spcBef>
          <a:spcPct val="20000"/>
        </a:spcBef>
        <a:buFont typeface="Arial" pitchFamily="34" charset="0"/>
        <a:buChar char="–"/>
        <a:defRPr sz="2764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spcBef>
          <a:spcPct val="20000"/>
        </a:spcBef>
        <a:buFont typeface="Arial" pitchFamily="34" charset="0"/>
        <a:buChar char="–"/>
        <a:defRPr sz="1974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spcBef>
          <a:spcPct val="20000"/>
        </a:spcBef>
        <a:buFont typeface="Arial" pitchFamily="34" charset="0"/>
        <a:buChar char="»"/>
        <a:defRPr sz="1974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spcBef>
          <a:spcPct val="20000"/>
        </a:spcBef>
        <a:buFont typeface="Arial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039219"/>
            <a:ext cx="12033250" cy="1729881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033250" cy="503921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9" name="Rectangle 8"/>
          <p:cNvSpPr/>
          <p:nvPr/>
        </p:nvSpPr>
        <p:spPr>
          <a:xfrm>
            <a:off x="0" y="3719455"/>
            <a:ext cx="12033250" cy="22563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10" name="Oval 9"/>
          <p:cNvSpPr/>
          <p:nvPr/>
        </p:nvSpPr>
        <p:spPr>
          <a:xfrm>
            <a:off x="0" y="1579457"/>
            <a:ext cx="12033250" cy="503921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9919" y="4315492"/>
            <a:ext cx="8570284" cy="112818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4156" y="722768"/>
            <a:ext cx="8423275" cy="3429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2444" y="6092190"/>
            <a:ext cx="3309144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E964E4-BE47-4E36-8B73-EC512B25D6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662" y="6092190"/>
            <a:ext cx="4412193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6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13854" y="6092190"/>
            <a:ext cx="2406650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601823-05F3-46D5-8986-176FE5A73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marL="315879" indent="-315879" algn="r" defTabSz="90251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54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562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1508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7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226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77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83015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79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71819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257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40403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6282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4111" indent="-180503" algn="l" defTabSz="902513" rtl="0" eaLnBrk="1" latinLnBrk="0" hangingPunct="1">
        <a:spcBef>
          <a:spcPct val="20000"/>
        </a:spcBef>
        <a:spcAft>
          <a:spcPts val="296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8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67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312"/>
            <a:ext cx="12033250" cy="6653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1725" y="2353131"/>
            <a:ext cx="4738092" cy="979689"/>
          </a:xfrm>
          <a:prstGeom prst="rect">
            <a:avLst/>
          </a:prstGeom>
          <a:noFill/>
        </p:spPr>
        <p:txBody>
          <a:bodyPr wrap="square" lIns="67687" tIns="33844" rIns="67687" bIns="33844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2" b="1" i="0" u="none" strike="noStrike" kern="1200" cap="none" spc="0" normalizeH="0" baseline="0" noProof="0" dirty="0">
                <a:ln>
                  <a:noFill/>
                </a:ln>
                <a:solidFill>
                  <a:srgbClr val="280014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TIEÁNG VIEÄT</a:t>
            </a:r>
          </a:p>
        </p:txBody>
      </p:sp>
    </p:spTree>
    <p:extLst>
      <p:ext uri="{BB962C8B-B14F-4D97-AF65-F5344CB8AC3E}">
        <p14:creationId xmlns:p14="http://schemas.microsoft.com/office/powerpoint/2010/main" val="2949300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Tieát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380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896DEEBB-F8D0-4D25-B87D-9B8297080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6" t="46666" r="2747" b="33714"/>
          <a:stretch>
            <a:fillRect/>
          </a:stretch>
        </p:blipFill>
        <p:spPr bwMode="auto">
          <a:xfrm>
            <a:off x="84047" y="-51283"/>
            <a:ext cx="923670" cy="111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E0FC5-7B04-448D-8C65-0472AB7CA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6384" r="42535" b="82978"/>
          <a:stretch/>
        </p:blipFill>
        <p:spPr>
          <a:xfrm>
            <a:off x="255985" y="1368326"/>
            <a:ext cx="1159328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4137" y="1955518"/>
            <a:ext cx="98650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Noùi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veà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cuûa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ñình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27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932924" y="1579457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05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2247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65359" y="1800374"/>
            <a:ext cx="13163968" cy="2585648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8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0922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>
            <p:custDataLst>
              <p:tags r:id="rId1"/>
            </p:custDataLst>
          </p:nvPr>
        </p:nvSpPr>
        <p:spPr>
          <a:xfrm>
            <a:off x="7206266" y="1768928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1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7" name="任意多边形 36"/>
          <p:cNvSpPr/>
          <p:nvPr>
            <p:custDataLst>
              <p:tags r:id="rId2"/>
            </p:custDataLst>
          </p:nvPr>
        </p:nvSpPr>
        <p:spPr>
          <a:xfrm>
            <a:off x="7206266" y="2584915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2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39" name="任意多边形 38"/>
          <p:cNvSpPr/>
          <p:nvPr>
            <p:custDataLst>
              <p:tags r:id="rId3"/>
            </p:custDataLst>
          </p:nvPr>
        </p:nvSpPr>
        <p:spPr>
          <a:xfrm>
            <a:off x="7206266" y="3404971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3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sp>
        <p:nvSpPr>
          <p:cNvPr id="41" name="任意多边形 40"/>
          <p:cNvSpPr/>
          <p:nvPr>
            <p:custDataLst>
              <p:tags r:id="rId4"/>
            </p:custDataLst>
          </p:nvPr>
        </p:nvSpPr>
        <p:spPr>
          <a:xfrm>
            <a:off x="7206266" y="4222994"/>
            <a:ext cx="553091" cy="640834"/>
          </a:xfrm>
          <a:custGeom>
            <a:avLst/>
            <a:gdLst>
              <a:gd name="connsiteX0" fmla="*/ 282768 w 561608"/>
              <a:gd name="connsiteY0" fmla="*/ 0 h 649318"/>
              <a:gd name="connsiteX1" fmla="*/ 561608 w 561608"/>
              <a:gd name="connsiteY1" fmla="*/ 159711 h 649318"/>
              <a:gd name="connsiteX2" fmla="*/ 561608 w 561608"/>
              <a:gd name="connsiteY2" fmla="*/ 485680 h 649318"/>
              <a:gd name="connsiteX3" fmla="*/ 282768 w 561608"/>
              <a:gd name="connsiteY3" fmla="*/ 649318 h 649318"/>
              <a:gd name="connsiteX4" fmla="*/ 0 w 561608"/>
              <a:gd name="connsiteY4" fmla="*/ 485680 h 649318"/>
              <a:gd name="connsiteX5" fmla="*/ 0 w 561608"/>
              <a:gd name="connsiteY5" fmla="*/ 159711 h 64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08" h="649318">
                <a:moveTo>
                  <a:pt x="282768" y="0"/>
                </a:moveTo>
                <a:lnTo>
                  <a:pt x="561608" y="159711"/>
                </a:lnTo>
                <a:lnTo>
                  <a:pt x="561608" y="485680"/>
                </a:lnTo>
                <a:lnTo>
                  <a:pt x="282768" y="649318"/>
                </a:lnTo>
                <a:lnTo>
                  <a:pt x="0" y="485680"/>
                </a:lnTo>
                <a:lnTo>
                  <a:pt x="0" y="159711"/>
                </a:lnTo>
                <a:close/>
              </a:path>
            </a:pathLst>
          </a:cu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02513">
              <a:defRPr/>
            </a:pPr>
            <a:r>
              <a:rPr lang="en-US" altLang="zh-CN" sz="3685" b="1" kern="0" dirty="0">
                <a:solidFill>
                  <a:srgbClr val="FFFFFF"/>
                </a:solidFill>
                <a:latin typeface="Times New Roman"/>
                <a:ea typeface="幼圆"/>
              </a:rPr>
              <a:t>4</a:t>
            </a:r>
            <a:endParaRPr lang="zh-CN" altLang="en-US" sz="3685" b="1" kern="0" dirty="0">
              <a:solidFill>
                <a:srgbClr val="FFFFFF"/>
              </a:solidFill>
              <a:latin typeface="Times New Roman"/>
              <a:ea typeface="幼圆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72182"/>
            <a:ext cx="12033250" cy="6680007"/>
            <a:chOff x="0" y="611980"/>
            <a:chExt cx="9144000" cy="451882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11980"/>
              <a:ext cx="5994399" cy="4506120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401" y="3093936"/>
              <a:ext cx="3275090" cy="178830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05"/>
            <a:stretch/>
          </p:blipFill>
          <p:spPr>
            <a:xfrm flipH="1">
              <a:off x="5207000" y="3614326"/>
              <a:ext cx="3937000" cy="1516474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432449" y="1439112"/>
            <a:ext cx="6506601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67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7" grpId="0" animBg="1"/>
      <p:bldP spid="39" grpId="0" animBg="1"/>
      <p:bldP spid="41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92" y="0"/>
            <a:ext cx="947674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946363" y="2615194"/>
            <a:ext cx="2282221" cy="125510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4343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buùt chì</a:t>
            </a:r>
            <a:endParaRPr lang="en-US" sz="473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83278" y="1373786"/>
            <a:ext cx="2690611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huùt</a:t>
            </a:r>
            <a:r>
              <a:rPr lang="en-US" sz="3948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</a:p>
          <a:p>
            <a:pPr algn="ctr" defTabSz="902513">
              <a:defRPr/>
            </a:pPr>
            <a:r>
              <a:rPr lang="en-US" sz="3948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  <a:p>
            <a:pPr algn="ctr" defTabSz="902513">
              <a:defRPr/>
            </a:pP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780923" y="734104"/>
            <a:ext cx="2785203" cy="13718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möùt döøa</a:t>
            </a:r>
            <a:endParaRPr lang="en-US" sz="4343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95233" y="1406527"/>
            <a:ext cx="1826534" cy="14788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ñöùt daây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511532" y="2885414"/>
            <a:ext cx="2331579" cy="125510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3948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veát nöùt</a:t>
            </a:r>
            <a:endParaRPr lang="en-US" sz="3948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7295" y="-12243"/>
            <a:ext cx="11553946" cy="525658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02513">
              <a:defRPr/>
            </a:pP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mua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veà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caùi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maùy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.</a:t>
            </a:r>
          </a:p>
          <a:p>
            <a:pPr defTabSz="902513">
              <a:defRPr/>
            </a:pPr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Baø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baûo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töø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ngaøy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coù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caùi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maùy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naøy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nhaø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heát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buïi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caû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nhaø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ñôõ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vaát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vaû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68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7305" cy="676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8017" y="1278608"/>
            <a:ext cx="2557216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2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Tieát</a:t>
            </a:r>
            <a:r>
              <a:rPr kumimoji="0" lang="en-US" sz="592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04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08136" y="1504241"/>
          <a:ext cx="6016976" cy="3249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2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042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öt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aât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3056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aêt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ot</a:t>
                      </a:r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et</a:t>
                      </a:r>
                    </a:p>
                  </a:txBody>
                  <a:tcPr marL="90255" marR="90255" marT="45127" marB="45127"/>
                </a:tc>
                <a:tc>
                  <a:txBody>
                    <a:bodyPr/>
                    <a:lstStyle/>
                    <a:p>
                      <a:pPr algn="ctr"/>
                      <a:endParaRPr lang="en-US" sz="65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90255" marR="90255" marT="45127" marB="451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6-Point Star 4"/>
          <p:cNvSpPr/>
          <p:nvPr/>
        </p:nvSpPr>
        <p:spPr>
          <a:xfrm>
            <a:off x="3083348" y="1442707"/>
            <a:ext cx="1278608" cy="1203396"/>
          </a:xfrm>
          <a:prstGeom prst="star6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4587593" y="1422194"/>
            <a:ext cx="1278608" cy="1285446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7" name="6-Point Star 6"/>
          <p:cNvSpPr/>
          <p:nvPr/>
        </p:nvSpPr>
        <p:spPr>
          <a:xfrm>
            <a:off x="6016625" y="1429032"/>
            <a:ext cx="1278608" cy="1285446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8" name="6-Point Star 7"/>
          <p:cNvSpPr/>
          <p:nvPr/>
        </p:nvSpPr>
        <p:spPr>
          <a:xfrm>
            <a:off x="7575569" y="1401682"/>
            <a:ext cx="1278608" cy="1285446"/>
          </a:xfrm>
          <a:prstGeom prst="star6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3008136" y="2482003"/>
            <a:ext cx="1278608" cy="1285446"/>
          </a:xfrm>
          <a:prstGeom prst="star6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0" name="6-Point Star 9"/>
          <p:cNvSpPr/>
          <p:nvPr/>
        </p:nvSpPr>
        <p:spPr>
          <a:xfrm>
            <a:off x="4587593" y="2482003"/>
            <a:ext cx="1278608" cy="1285446"/>
          </a:xfrm>
          <a:prstGeom prst="star6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1" name="6-Point Star 10"/>
          <p:cNvSpPr/>
          <p:nvPr/>
        </p:nvSpPr>
        <p:spPr>
          <a:xfrm>
            <a:off x="6091837" y="2482003"/>
            <a:ext cx="1278608" cy="1285446"/>
          </a:xfrm>
          <a:prstGeom prst="star6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2" name="6-Point Star 11"/>
          <p:cNvSpPr/>
          <p:nvPr/>
        </p:nvSpPr>
        <p:spPr>
          <a:xfrm>
            <a:off x="3158560" y="3576001"/>
            <a:ext cx="1278608" cy="1285446"/>
          </a:xfrm>
          <a:prstGeom prst="star6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3" name="6-Point Star 12"/>
          <p:cNvSpPr/>
          <p:nvPr/>
        </p:nvSpPr>
        <p:spPr>
          <a:xfrm>
            <a:off x="4587593" y="3610187"/>
            <a:ext cx="1278608" cy="1285446"/>
          </a:xfrm>
          <a:prstGeom prst="star6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4" name="6-Point Star 13"/>
          <p:cNvSpPr/>
          <p:nvPr/>
        </p:nvSpPr>
        <p:spPr>
          <a:xfrm>
            <a:off x="6091837" y="3603348"/>
            <a:ext cx="1278608" cy="1285446"/>
          </a:xfrm>
          <a:prstGeom prst="star6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2513"/>
            <a:endParaRPr lang="en-US" sz="1777">
              <a:solidFill>
                <a:prstClr val="white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1422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0" y="0"/>
            <a:ext cx="12033250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4" y="1224310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42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Vẽ Ông Mặt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33250" cy="66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642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0683" y="451772"/>
            <a:ext cx="5415280" cy="100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r>
              <a:rPr lang="en-US" sz="59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9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endParaRPr lang="en-US" sz="592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6014" y="1384545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Caäu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Meï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möùt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07287" y="3685399"/>
            <a:ext cx="5415280" cy="2035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xeû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mít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Chò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queùt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nhaø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Roài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nhaët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rau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heát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mau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2262" y="4287097"/>
            <a:ext cx="5415280" cy="2521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baät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nhaïc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Uùt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haùt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chuû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nhaät</a:t>
            </a:r>
            <a:endParaRPr lang="en-US" sz="3158" b="1" dirty="0">
              <a:solidFill>
                <a:srgbClr val="4E67C8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Arial" panose="020B0604020202020204" pitchFamily="34" charset="0"/>
            </a:endParaRPr>
          </a:p>
          <a:p>
            <a:pPr defTabSz="902513">
              <a:defRPr/>
            </a:pP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Thaät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laø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vui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.</a:t>
            </a:r>
          </a:p>
          <a:p>
            <a:pPr defTabSz="902513">
              <a:defRPr/>
            </a:pP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                     </a:t>
            </a:r>
            <a:r>
              <a:rPr lang="en-US" sz="3158" b="1" dirty="0" err="1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Leâ</a:t>
            </a:r>
            <a:r>
              <a:rPr lang="en-US" sz="3158" b="1" dirty="0">
                <a:solidFill>
                  <a:srgbClr val="4E67C8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 Mai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888442" y="1955518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384197" y="2858064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61956" y="3384550"/>
            <a:ext cx="451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61956" y="421188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61107" y="4697344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85895" y="5189643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86744" y="564091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20021" y="4827258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821718" y="5326392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49902" y="5825527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707210" y="6290476"/>
            <a:ext cx="3760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2847&quot;&gt;&lt;object type=&quot;3&quot; unique_id=&quot;12848&quot;&gt;&lt;property id=&quot;20148&quot; value=&quot;5&quot;/&gt;&lt;property id=&quot;20300&quot; value=&quot;Slide 1&quot;/&gt;&lt;property id=&quot;20307&quot; value=&quot;585&quot;/&gt;&lt;/object&gt;&lt;object type=&quot;3&quot; unique_id=&quot;12849&quot;&gt;&lt;property id=&quot;20148&quot; value=&quot;5&quot;/&gt;&lt;property id=&quot;20300&quot; value=&quot;Slide 2&quot;/&gt;&lt;property id=&quot;20307&quot; value=&quot;586&quot;/&gt;&lt;/object&gt;&lt;object type=&quot;3&quot; unique_id=&quot;12850&quot;&gt;&lt;property id=&quot;20148&quot; value=&quot;5&quot;/&gt;&lt;property id=&quot;20300&quot; value=&quot;Slide 3&quot;/&gt;&lt;property id=&quot;20307&quot; value=&quot;587&quot;/&gt;&lt;/object&gt;&lt;object type=&quot;3&quot; unique_id=&quot;12851&quot;&gt;&lt;property id=&quot;20148&quot; value=&quot;5&quot;/&gt;&lt;property id=&quot;20300&quot; value=&quot;Slide 4&quot;/&gt;&lt;property id=&quot;20307&quot; value=&quot;591&quot;/&gt;&lt;/object&gt;&lt;object type=&quot;3&quot; unique_id=&quot;12852&quot;&gt;&lt;property id=&quot;20148&quot; value=&quot;5&quot;/&gt;&lt;property id=&quot;20300&quot; value=&quot;Slide 5&quot;/&gt;&lt;property id=&quot;20307&quot; value=&quot;588&quot;/&gt;&lt;/object&gt;&lt;object type=&quot;3&quot; unique_id=&quot;12853&quot;&gt;&lt;property id=&quot;20148&quot; value=&quot;5&quot;/&gt;&lt;property id=&quot;20300&quot; value=&quot;Slide 6&quot;/&gt;&lt;property id=&quot;20307&quot; value=&quot;589&quot;/&gt;&lt;/object&gt;&lt;object type=&quot;3&quot; unique_id=&quot;12854&quot;&gt;&lt;property id=&quot;20148&quot; value=&quot;5&quot;/&gt;&lt;property id=&quot;20300&quot; value=&quot;Slide 7&quot;/&gt;&lt;property id=&quot;20307&quot; value=&quot;592&quot;/&gt;&lt;/object&gt;&lt;object type=&quot;3&quot; unique_id=&quot;12855&quot;&gt;&lt;property id=&quot;20148&quot; value=&quot;5&quot;/&gt;&lt;property id=&quot;20300&quot; value=&quot;Slide 8&quot;/&gt;&lt;property id=&quot;20307&quot; value=&quot;542&quot;/&gt;&lt;/object&gt;&lt;object type=&quot;3&quot; unique_id=&quot;12856&quot;&gt;&lt;property id=&quot;20148&quot; value=&quot;5&quot;/&gt;&lt;property id=&quot;20300&quot; value=&quot;Slide 9&quot;/&gt;&lt;property id=&quot;20307&quot; value=&quot;457&quot;/&gt;&lt;/object&gt;&lt;object type=&quot;3&quot; unique_id=&quot;12857&quot;&gt;&lt;property id=&quot;20148&quot; value=&quot;5&quot;/&gt;&lt;property id=&quot;20300&quot; value=&quot;Slide 10&quot;/&gt;&lt;property id=&quot;20307&quot; value=&quot;432&quot;/&gt;&lt;/object&gt;&lt;object type=&quot;3&quot; unique_id=&quot;12858&quot;&gt;&lt;property id=&quot;20148&quot; value=&quot;5&quot;/&gt;&lt;property id=&quot;20300&quot; value=&quot;Slide 11&quot;/&gt;&lt;property id=&quot;20307&quot; value=&quot;593&quot;/&gt;&lt;/object&gt;&lt;object type=&quot;3&quot; unique_id=&quot;12859&quot;&gt;&lt;property id=&quot;20148&quot; value=&quot;5&quot;/&gt;&lt;property id=&quot;20300&quot; value=&quot;Slide 12&quot;/&gt;&lt;property id=&quot;20307&quot; value=&quot;544&quot;/&gt;&lt;/object&gt;&lt;object type=&quot;3&quot; unique_id=&quot;12860&quot;&gt;&lt;property id=&quot;20148&quot; value=&quot;5&quot;/&gt;&lt;property id=&quot;20300&quot; value=&quot;Slide 13&quot;/&gt;&lt;property id=&quot;20307&quot; value=&quot;545&quot;/&gt;&lt;/object&gt;&lt;object type=&quot;3&quot; unique_id=&quot;12861&quot;&gt;&lt;property id=&quot;20148&quot; value=&quot;5&quot;/&gt;&lt;property id=&quot;20300&quot; value=&quot;Slide 14&quot;/&gt;&lt;property id=&quot;20307&quot; value=&quot;594&quot;/&gt;&lt;/object&gt;&lt;object type=&quot;3&quot; unique_id=&quot;12862&quot;&gt;&lt;property id=&quot;20148&quot; value=&quot;5&quot;/&gt;&lt;property id=&quot;20300&quot; value=&quot;Slide 15&quot;/&gt;&lt;property id=&quot;20307&quot; value=&quot;595&quot;/&gt;&lt;/object&gt;&lt;object type=&quot;3&quot; unique_id=&quot;12863&quot;&gt;&lt;property id=&quot;20148&quot; value=&quot;5&quot;/&gt;&lt;property id=&quot;20300&quot; value=&quot;Slide 16&quot;/&gt;&lt;property id=&quot;20307&quot; value=&quot;579&quot;/&gt;&lt;/object&gt;&lt;object type=&quot;3&quot; unique_id=&quot;12864&quot;&gt;&lt;property id=&quot;20148&quot; value=&quot;5&quot;/&gt;&lt;property id=&quot;20300&quot; value=&quot;Slide 17&quot;/&gt;&lt;property id=&quot;20307&quot; value=&quot;516&quot;/&gt;&lt;/object&gt;&lt;object type=&quot;3&quot; unique_id=&quot;12865&quot;&gt;&lt;property id=&quot;20148&quot; value=&quot;5&quot;/&gt;&lt;property id=&quot;20300&quot; value=&quot;Slide 18&quot;/&gt;&lt;property id=&quot;20307&quot; value=&quot;517&quot;/&gt;&lt;/object&gt;&lt;object type=&quot;3&quot; unique_id=&quot;12866&quot;&gt;&lt;property id=&quot;20148&quot; value=&quot;5&quot;/&gt;&lt;property id=&quot;20300&quot; value=&quot;Slide 19&quot;/&gt;&lt;property id=&quot;20307&quot; value=&quot;461&quot;/&gt;&lt;/object&gt;&lt;object type=&quot;3&quot; unique_id=&quot;12867&quot;&gt;&lt;property id=&quot;20148&quot; value=&quot;5&quot;/&gt;&lt;property id=&quot;20300&quot; value=&quot;Slide 20&quot;/&gt;&lt;property id=&quot;20307&quot; value=&quot;519&quot;/&gt;&lt;/object&gt;&lt;object type=&quot;3&quot; unique_id=&quot;12868&quot;&gt;&lt;property id=&quot;20148&quot; value=&quot;5&quot;/&gt;&lt;property id=&quot;20300&quot; value=&quot;Slide 21&quot;/&gt;&lt;property id=&quot;20307&quot; value=&quot;552&quot;/&gt;&lt;/object&gt;&lt;object type=&quot;3&quot; unique_id=&quot;12869&quot;&gt;&lt;property id=&quot;20148&quot; value=&quot;5&quot;/&gt;&lt;property id=&quot;20300&quot; value=&quot;Slide 22&quot;/&gt;&lt;property id=&quot;20307&quot; value=&quot;462&quot;/&gt;&lt;/object&gt;&lt;object type=&quot;3&quot; unique_id=&quot;12870&quot;&gt;&lt;property id=&quot;20148&quot; value=&quot;5&quot;/&gt;&lt;property id=&quot;20300&quot; value=&quot;Slide 23&quot;/&gt;&lt;property id=&quot;20307&quot; value=&quot;553&quot;/&gt;&lt;/object&gt;&lt;object type=&quot;3&quot; unique_id=&quot;12871&quot;&gt;&lt;property id=&quot;20148&quot; value=&quot;5&quot;/&gt;&lt;property id=&quot;20300&quot; value=&quot;Slide 24&quot;/&gt;&lt;property id=&quot;20307&quot; value=&quot;596&quot;/&gt;&lt;/object&gt;&lt;object type=&quot;3&quot; unique_id=&quot;12872&quot;&gt;&lt;property id=&quot;20148&quot; value=&quot;5&quot;/&gt;&lt;property id=&quot;20300&quot; value=&quot;Slide 25&quot;/&gt;&lt;property id=&quot;20307&quot; value=&quot;597&quot;/&gt;&lt;/object&gt;&lt;object type=&quot;3&quot; unique_id=&quot;12873&quot;&gt;&lt;property id=&quot;20148&quot; value=&quot;5&quot;/&gt;&lt;property id=&quot;20300&quot; value=&quot;Slide 26&quot;/&gt;&lt;property id=&quot;20307&quot; value=&quot;463&quot;/&gt;&lt;/object&gt;&lt;object type=&quot;3&quot; unique_id=&quot;12874&quot;&gt;&lt;property id=&quot;20148&quot; value=&quot;5&quot;/&gt;&lt;property id=&quot;20300&quot; value=&quot;Slide 27&quot;/&gt;&lt;property id=&quot;20307&quot; value=&quot;598&quot;/&gt;&lt;/object&gt;&lt;object type=&quot;3&quot; unique_id=&quot;12875&quot;&gt;&lt;property id=&quot;20148&quot; value=&quot;5&quot;/&gt;&lt;property id=&quot;20300&quot; value=&quot;Slide 28&quot;/&gt;&lt;property id=&quot;20307&quot; value=&quot;601&quot;/&gt;&lt;/object&gt;&lt;object type=&quot;3&quot; unique_id=&quot;12876&quot;&gt;&lt;property id=&quot;20148&quot; value=&quot;5&quot;/&gt;&lt;property id=&quot;20300&quot; value=&quot;Slide 29&quot;/&gt;&lt;property id=&quot;20307&quot; value=&quot;602&quot;/&gt;&lt;/object&gt;&lt;object type=&quot;3&quot; unique_id=&quot;12877&quot;&gt;&lt;property id=&quot;20148&quot; value=&quot;5&quot;/&gt;&lt;property id=&quot;20300&quot; value=&quot;Slide 30&quot;/&gt;&lt;property id=&quot;20307&quot; value=&quot;603&quot;/&gt;&lt;/object&gt;&lt;object type=&quot;3&quot; unique_id=&quot;12878&quot;&gt;&lt;property id=&quot;20148&quot; value=&quot;5&quot;/&gt;&lt;property id=&quot;20300&quot; value=&quot;Slide 31&quot;/&gt;&lt;property id=&quot;20307&quot; value=&quot;604&quot;/&gt;&lt;/object&gt;&lt;object type=&quot;3&quot; unique_id=&quot;12879&quot;&gt;&lt;property id=&quot;20148&quot; value=&quot;5&quot;/&gt;&lt;property id=&quot;20300&quot; value=&quot;Slide 32&quot;/&gt;&lt;property id=&quot;20307&quot; value=&quot;605&quot;/&gt;&lt;/object&gt;&lt;object type=&quot;3&quot; unique_id=&quot;12880&quot;&gt;&lt;property id=&quot;20148&quot; value=&quot;5&quot;/&gt;&lt;property id=&quot;20300&quot; value=&quot;Slide 33&quot;/&gt;&lt;property id=&quot;20307&quot; value=&quot;583&quot;/&gt;&lt;/object&gt;&lt;object type=&quot;3&quot; unique_id=&quot;12881&quot;&gt;&lt;property id=&quot;20148&quot; value=&quot;5&quot;/&gt;&lt;property id=&quot;20300&quot; value=&quot;Slide 34&quot;/&gt;&lt;property id=&quot;20307&quot; value=&quot;599&quot;/&gt;&lt;/object&gt;&lt;object type=&quot;3&quot; unique_id=&quot;12882&quot;&gt;&lt;property id=&quot;20148&quot; value=&quot;5&quot;/&gt;&lt;property id=&quot;20300&quot; value=&quot;Slide 35&quot;/&gt;&lt;property id=&quot;20307&quot; value=&quot;606&quot;/&gt;&lt;/object&gt;&lt;object type=&quot;3&quot; unique_id=&quot;12883&quot;&gt;&lt;property id=&quot;20148&quot; value=&quot;5&quot;/&gt;&lt;property id=&quot;20300&quot; value=&quot;Slide 36&quot;/&gt;&lt;property id=&quot;20307&quot; value=&quot;607&quot;/&gt;&lt;/object&gt;&lt;object type=&quot;3&quot; unique_id=&quot;12884&quot;&gt;&lt;property id=&quot;20148&quot; value=&quot;5&quot;/&gt;&lt;property id=&quot;20300&quot; value=&quot;Slide 37&quot;/&gt;&lt;property id=&quot;20307&quot; value=&quot;610&quot;/&gt;&lt;/object&gt;&lt;object type=&quot;3&quot; unique_id=&quot;12885&quot;&gt;&lt;property id=&quot;20148&quot; value=&quot;5&quot;/&gt;&lt;property id=&quot;20300&quot; value=&quot;Slide 38&quot;/&gt;&lt;property id=&quot;20307&quot; value=&quot;609&quot;/&gt;&lt;/object&gt;&lt;object type=&quot;3&quot; unique_id=&quot;12886&quot;&gt;&lt;property id=&quot;20148&quot; value=&quot;5&quot;/&gt;&lt;property id=&quot;20300&quot; value=&quot;Slide 39&quot;/&gt;&lt;property id=&quot;20307&quot; value=&quot;473&quot;/&gt;&lt;/object&gt;&lt;object type=&quot;3&quot; unique_id=&quot;12887&quot;&gt;&lt;property id=&quot;20148&quot; value=&quot;5&quot;/&gt;&lt;property id=&quot;20300&quot; value=&quot;Slide 40&quot;/&gt;&lt;property id=&quot;20307&quot; value=&quot;560&quot;/&gt;&lt;/object&gt;&lt;object type=&quot;3&quot; unique_id=&quot;12888&quot;&gt;&lt;property id=&quot;20148&quot; value=&quot;5&quot;/&gt;&lt;property id=&quot;20300&quot; value=&quot;Slide 41&quot;/&gt;&lt;property id=&quot;20307&quot; value=&quot;490&quot;/&gt;&lt;/object&gt;&lt;/object&gt;&lt;object type=&quot;8&quot; unique_id=&quot;12931&quot;&gt;&lt;/object&gt;&lt;/object&gt;&lt;/database&gt;"/>
  <p:tag name="MMPROD_NEXTUNIQUEID" val="10011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8211128"/>
  <p:tag name="MH_LIBRARY" val="GRAPHIC"/>
  <p:tag name="MH_ORDER" val="Freeform 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3370</TotalTime>
  <Words>131</Words>
  <Application>Microsoft Office PowerPoint</Application>
  <PresentationFormat>Custom</PresentationFormat>
  <Paragraphs>54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Office Theme</vt:lpstr>
      <vt:lpstr>3_Office 主题​​</vt:lpstr>
      <vt:lpstr>Office 主题​​</vt:lpstr>
      <vt:lpstr>自定义设计方案</vt:lpstr>
      <vt:lpstr>1_自定义设计方案</vt:lpstr>
      <vt:lpstr>4_Office 主题​​</vt:lpstr>
      <vt:lpstr>Slipstream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HGP</cp:lastModifiedBy>
  <cp:revision>531</cp:revision>
  <dcterms:created xsi:type="dcterms:W3CDTF">2020-08-29T13:29:14Z</dcterms:created>
  <dcterms:modified xsi:type="dcterms:W3CDTF">2021-11-18T23:29:36Z</dcterms:modified>
</cp:coreProperties>
</file>