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7" r:id="rId3"/>
    <p:sldMasterId id="2147483729" r:id="rId4"/>
    <p:sldMasterId id="2147483741" r:id="rId5"/>
  </p:sldMasterIdLst>
  <p:notesMasterIdLst>
    <p:notesMasterId r:id="rId43"/>
  </p:notesMasterIdLst>
  <p:sldIdLst>
    <p:sldId id="2708" r:id="rId6"/>
    <p:sldId id="2696" r:id="rId7"/>
    <p:sldId id="2700" r:id="rId8"/>
    <p:sldId id="2701" r:id="rId9"/>
    <p:sldId id="2652" r:id="rId10"/>
    <p:sldId id="450" r:id="rId11"/>
    <p:sldId id="2639" r:id="rId12"/>
    <p:sldId id="2655" r:id="rId13"/>
    <p:sldId id="2660" r:id="rId14"/>
    <p:sldId id="2657" r:id="rId15"/>
    <p:sldId id="2661" r:id="rId16"/>
    <p:sldId id="2698" r:id="rId17"/>
    <p:sldId id="2710" r:id="rId18"/>
    <p:sldId id="2552" r:id="rId19"/>
    <p:sldId id="2711" r:id="rId20"/>
    <p:sldId id="2712" r:id="rId21"/>
    <p:sldId id="2713" r:id="rId22"/>
    <p:sldId id="2686" r:id="rId23"/>
    <p:sldId id="2688" r:id="rId24"/>
    <p:sldId id="279" r:id="rId25"/>
    <p:sldId id="2666" r:id="rId26"/>
    <p:sldId id="2714" r:id="rId27"/>
    <p:sldId id="2716" r:id="rId28"/>
    <p:sldId id="2715" r:id="rId29"/>
    <p:sldId id="2683" r:id="rId30"/>
    <p:sldId id="2684" r:id="rId31"/>
    <p:sldId id="2669" r:id="rId32"/>
    <p:sldId id="2717" r:id="rId33"/>
    <p:sldId id="439" r:id="rId34"/>
    <p:sldId id="2694" r:id="rId35"/>
    <p:sldId id="2702" r:id="rId36"/>
    <p:sldId id="2703" r:id="rId37"/>
    <p:sldId id="2704" r:id="rId38"/>
    <p:sldId id="2705" r:id="rId39"/>
    <p:sldId id="2719" r:id="rId40"/>
    <p:sldId id="2706" r:id="rId41"/>
    <p:sldId id="2707" r:id="rId42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229"/>
    <a:srgbClr val="EC008C"/>
    <a:srgbClr val="00AEEF"/>
    <a:srgbClr val="E13E87"/>
    <a:srgbClr val="CC0099"/>
    <a:srgbClr val="FF33CC"/>
    <a:srgbClr val="F410C9"/>
    <a:srgbClr val="C4E2D8"/>
    <a:srgbClr val="E1EFFF"/>
    <a:srgbClr val="01B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4674" autoAdjust="0"/>
  </p:normalViewPr>
  <p:slideViewPr>
    <p:cSldViewPr snapToGrid="0">
      <p:cViewPr varScale="1">
        <p:scale>
          <a:sx n="124" d="100"/>
          <a:sy n="124" d="100"/>
        </p:scale>
        <p:origin x="355" y="82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C749-B8B9-485D-8F86-F09B48B7D4FA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8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3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35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8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7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02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Video – Vè Chúc Tết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070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* bết </a:t>
            </a:r>
            <a:r>
              <a:rPr lang="en-US" b="0" i="1"/>
              <a:t>(ph</a:t>
            </a:r>
            <a:r>
              <a:rPr lang="vi-VN" b="0" i="1"/>
              <a:t>ư</a:t>
            </a:r>
            <a:r>
              <a:rPr lang="en-US" b="0" i="1"/>
              <a:t>ơng ngữ) : Có thứ gì dính vào thành một lớp khá dày. Ví dụ: Quả trứng bết màu.</a:t>
            </a:r>
          </a:p>
          <a:p>
            <a:r>
              <a:rPr lang="en-US" b="1" i="0"/>
              <a:t>* bệt </a:t>
            </a:r>
            <a:r>
              <a:rPr lang="en-US" b="0" i="0"/>
              <a:t>: Ngồi hoặc nằm sát xuống đất, sàn, ... không kê lót gì ở d</a:t>
            </a:r>
            <a:r>
              <a:rPr lang="vi-VN" b="0" i="0"/>
              <a:t>ưới. </a:t>
            </a:r>
          </a:p>
          <a:p>
            <a:r>
              <a:rPr lang="vi-VN" b="0" i="0"/>
              <a:t>   </a:t>
            </a:r>
            <a:r>
              <a:rPr lang="vi-VN" b="1" i="0"/>
              <a:t>ngồi bệt </a:t>
            </a:r>
            <a:r>
              <a:rPr lang="vi-VN" b="0" i="0"/>
              <a:t>đồng nghĩa </a:t>
            </a:r>
            <a:r>
              <a:rPr lang="vi-VN" b="1" i="0"/>
              <a:t>ngồi phệt</a:t>
            </a:r>
            <a:endParaRPr lang="vi-VN" b="0" i="0"/>
          </a:p>
          <a:p>
            <a:r>
              <a:rPr lang="vi-VN" b="1" i="0"/>
              <a:t>* vịt bầu cánh trắng</a:t>
            </a:r>
          </a:p>
          <a:p>
            <a:r>
              <a:rPr lang="vi-VN" b="1" i="0"/>
              <a:t>* con két </a:t>
            </a:r>
            <a:r>
              <a:rPr lang="vi-VN" b="0" i="0"/>
              <a:t>(miền Nam) </a:t>
            </a:r>
            <a:r>
              <a:rPr lang="vi-VN" b="1" i="0"/>
              <a:t>con vẹt </a:t>
            </a:r>
            <a:r>
              <a:rPr lang="vi-VN" b="0" i="0"/>
              <a:t>(miền Bắc) cách gọi</a:t>
            </a:r>
            <a:endParaRPr lang="vi-VN" b="1" i="0"/>
          </a:p>
          <a:p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66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47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82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81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2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40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6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4" y="257176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3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3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3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7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7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7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1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1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3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3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9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1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1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2" y="1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5" y="1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3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10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10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7" y="2604510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3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3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7" y="2571753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3" y="3423796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3" y="7603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3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3" y="1754863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40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40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3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4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9" y="1457326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3" y="1343026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1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6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73" indent="0" algn="ctr">
              <a:buNone/>
              <a:defRPr sz="1500"/>
            </a:lvl2pPr>
            <a:lvl3pPr marL="685175" indent="0" algn="ctr">
              <a:buNone/>
              <a:defRPr sz="1500"/>
            </a:lvl3pPr>
            <a:lvl4pPr marL="1027763" indent="0" algn="ctr">
              <a:buNone/>
              <a:defRPr sz="1200"/>
            </a:lvl4pPr>
            <a:lvl5pPr marL="1370350" indent="0" algn="ctr">
              <a:buNone/>
              <a:defRPr sz="1200"/>
            </a:lvl5pPr>
            <a:lvl6pPr marL="1712954" indent="0" algn="ctr">
              <a:buNone/>
              <a:defRPr sz="1200"/>
            </a:lvl6pPr>
            <a:lvl7pPr marL="2055524" indent="0" algn="ctr">
              <a:buNone/>
              <a:defRPr sz="1200"/>
            </a:lvl7pPr>
            <a:lvl8pPr marL="2398096" indent="0" algn="ctr">
              <a:buNone/>
              <a:defRPr sz="1200"/>
            </a:lvl8pPr>
            <a:lvl9pPr marL="27406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0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08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7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3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3" indent="0">
              <a:buNone/>
              <a:defRPr sz="1500" b="1"/>
            </a:lvl2pPr>
            <a:lvl3pPr marL="685175" indent="0">
              <a:buNone/>
              <a:defRPr sz="1500" b="1"/>
            </a:lvl3pPr>
            <a:lvl4pPr marL="1027763" indent="0">
              <a:buNone/>
              <a:defRPr sz="1200" b="1"/>
            </a:lvl4pPr>
            <a:lvl5pPr marL="1370350" indent="0">
              <a:buNone/>
              <a:defRPr sz="1200" b="1"/>
            </a:lvl5pPr>
            <a:lvl6pPr marL="1712954" indent="0">
              <a:buNone/>
              <a:defRPr sz="1200" b="1"/>
            </a:lvl6pPr>
            <a:lvl7pPr marL="2055524" indent="0">
              <a:buNone/>
              <a:defRPr sz="1200" b="1"/>
            </a:lvl7pPr>
            <a:lvl8pPr marL="2398096" indent="0">
              <a:buNone/>
              <a:defRPr sz="1200" b="1"/>
            </a:lvl8pPr>
            <a:lvl9pPr marL="27406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3" indent="0">
              <a:buNone/>
              <a:defRPr sz="1500" b="1"/>
            </a:lvl2pPr>
            <a:lvl3pPr marL="685175" indent="0">
              <a:buNone/>
              <a:defRPr sz="1500" b="1"/>
            </a:lvl3pPr>
            <a:lvl4pPr marL="1027763" indent="0">
              <a:buNone/>
              <a:defRPr sz="1200" b="1"/>
            </a:lvl4pPr>
            <a:lvl5pPr marL="1370350" indent="0">
              <a:buNone/>
              <a:defRPr sz="1200" b="1"/>
            </a:lvl5pPr>
            <a:lvl6pPr marL="1712954" indent="0">
              <a:buNone/>
              <a:defRPr sz="1200" b="1"/>
            </a:lvl6pPr>
            <a:lvl7pPr marL="2055524" indent="0">
              <a:buNone/>
              <a:defRPr sz="1200" b="1"/>
            </a:lvl7pPr>
            <a:lvl8pPr marL="2398096" indent="0">
              <a:buNone/>
              <a:defRPr sz="1200" b="1"/>
            </a:lvl8pPr>
            <a:lvl9pPr marL="27406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5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28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29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3" indent="0">
              <a:buNone/>
              <a:defRPr sz="1200"/>
            </a:lvl2pPr>
            <a:lvl3pPr marL="685175" indent="0">
              <a:buNone/>
              <a:defRPr sz="900"/>
            </a:lvl3pPr>
            <a:lvl4pPr marL="1027763" indent="0">
              <a:buNone/>
              <a:defRPr sz="900"/>
            </a:lvl4pPr>
            <a:lvl5pPr marL="1370350" indent="0">
              <a:buNone/>
              <a:defRPr sz="900"/>
            </a:lvl5pPr>
            <a:lvl6pPr marL="1712954" indent="0">
              <a:buNone/>
              <a:defRPr sz="900"/>
            </a:lvl6pPr>
            <a:lvl7pPr marL="2055524" indent="0">
              <a:buNone/>
              <a:defRPr sz="900"/>
            </a:lvl7pPr>
            <a:lvl8pPr marL="2398096" indent="0">
              <a:buNone/>
              <a:defRPr sz="900"/>
            </a:lvl8pPr>
            <a:lvl9pPr marL="27406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418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73" indent="0">
              <a:buNone/>
              <a:defRPr sz="2100"/>
            </a:lvl2pPr>
            <a:lvl3pPr marL="685175" indent="0">
              <a:buNone/>
              <a:defRPr sz="1800"/>
            </a:lvl3pPr>
            <a:lvl4pPr marL="1027763" indent="0">
              <a:buNone/>
              <a:defRPr sz="1500"/>
            </a:lvl4pPr>
            <a:lvl5pPr marL="1370350" indent="0">
              <a:buNone/>
              <a:defRPr sz="1500"/>
            </a:lvl5pPr>
            <a:lvl6pPr marL="1712954" indent="0">
              <a:buNone/>
              <a:defRPr sz="1500"/>
            </a:lvl6pPr>
            <a:lvl7pPr marL="2055524" indent="0">
              <a:buNone/>
              <a:defRPr sz="1500"/>
            </a:lvl7pPr>
            <a:lvl8pPr marL="2398096" indent="0">
              <a:buNone/>
              <a:defRPr sz="1500"/>
            </a:lvl8pPr>
            <a:lvl9pPr marL="274066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3" indent="0">
              <a:buNone/>
              <a:defRPr sz="1200"/>
            </a:lvl2pPr>
            <a:lvl3pPr marL="685175" indent="0">
              <a:buNone/>
              <a:defRPr sz="900"/>
            </a:lvl3pPr>
            <a:lvl4pPr marL="1027763" indent="0">
              <a:buNone/>
              <a:defRPr sz="900"/>
            </a:lvl4pPr>
            <a:lvl5pPr marL="1370350" indent="0">
              <a:buNone/>
              <a:defRPr sz="900"/>
            </a:lvl5pPr>
            <a:lvl6pPr marL="1712954" indent="0">
              <a:buNone/>
              <a:defRPr sz="900"/>
            </a:lvl6pPr>
            <a:lvl7pPr marL="2055524" indent="0">
              <a:buNone/>
              <a:defRPr sz="900"/>
            </a:lvl7pPr>
            <a:lvl8pPr marL="2398096" indent="0">
              <a:buNone/>
              <a:defRPr sz="900"/>
            </a:lvl8pPr>
            <a:lvl9pPr marL="27406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49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78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0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80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3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72" indent="0" algn="ctr">
              <a:buNone/>
              <a:defRPr sz="1500"/>
            </a:lvl2pPr>
            <a:lvl3pPr marL="685175" indent="0" algn="ctr">
              <a:buNone/>
              <a:defRPr sz="1400"/>
            </a:lvl3pPr>
            <a:lvl4pPr marL="1027763" indent="0" algn="ctr">
              <a:buNone/>
              <a:defRPr sz="1200"/>
            </a:lvl4pPr>
            <a:lvl5pPr marL="1370350" indent="0" algn="ctr">
              <a:buNone/>
              <a:defRPr sz="1200"/>
            </a:lvl5pPr>
            <a:lvl6pPr marL="1712954" indent="0" algn="ctr">
              <a:buNone/>
              <a:defRPr sz="1200"/>
            </a:lvl6pPr>
            <a:lvl7pPr marL="2055524" indent="0" algn="ctr">
              <a:buNone/>
              <a:defRPr sz="1200"/>
            </a:lvl7pPr>
            <a:lvl8pPr marL="2398096" indent="0" algn="ctr">
              <a:buNone/>
              <a:defRPr sz="1200"/>
            </a:lvl8pPr>
            <a:lvl9pPr marL="27406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8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1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6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8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9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2" indent="0">
              <a:buNone/>
              <a:defRPr sz="1500" b="1"/>
            </a:lvl2pPr>
            <a:lvl3pPr marL="685175" indent="0">
              <a:buNone/>
              <a:defRPr sz="1400" b="1"/>
            </a:lvl3pPr>
            <a:lvl4pPr marL="1027763" indent="0">
              <a:buNone/>
              <a:defRPr sz="1200" b="1"/>
            </a:lvl4pPr>
            <a:lvl5pPr marL="1370350" indent="0">
              <a:buNone/>
              <a:defRPr sz="1200" b="1"/>
            </a:lvl5pPr>
            <a:lvl6pPr marL="1712954" indent="0">
              <a:buNone/>
              <a:defRPr sz="1200" b="1"/>
            </a:lvl6pPr>
            <a:lvl7pPr marL="2055524" indent="0">
              <a:buNone/>
              <a:defRPr sz="1200" b="1"/>
            </a:lvl7pPr>
            <a:lvl8pPr marL="2398096" indent="0">
              <a:buNone/>
              <a:defRPr sz="1200" b="1"/>
            </a:lvl8pPr>
            <a:lvl9pPr marL="27406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2" indent="0">
              <a:buNone/>
              <a:defRPr sz="1500" b="1"/>
            </a:lvl2pPr>
            <a:lvl3pPr marL="685175" indent="0">
              <a:buNone/>
              <a:defRPr sz="1400" b="1"/>
            </a:lvl3pPr>
            <a:lvl4pPr marL="1027763" indent="0">
              <a:buNone/>
              <a:defRPr sz="1200" b="1"/>
            </a:lvl4pPr>
            <a:lvl5pPr marL="1370350" indent="0">
              <a:buNone/>
              <a:defRPr sz="1200" b="1"/>
            </a:lvl5pPr>
            <a:lvl6pPr marL="1712954" indent="0">
              <a:buNone/>
              <a:defRPr sz="1200" b="1"/>
            </a:lvl6pPr>
            <a:lvl7pPr marL="2055524" indent="0">
              <a:buNone/>
              <a:defRPr sz="1200" b="1"/>
            </a:lvl7pPr>
            <a:lvl8pPr marL="2398096" indent="0">
              <a:buNone/>
              <a:defRPr sz="1200" b="1"/>
            </a:lvl8pPr>
            <a:lvl9pPr marL="27406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69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15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25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2" indent="0">
              <a:buNone/>
              <a:defRPr sz="1100"/>
            </a:lvl2pPr>
            <a:lvl3pPr marL="685175" indent="0">
              <a:buNone/>
              <a:defRPr sz="900"/>
            </a:lvl3pPr>
            <a:lvl4pPr marL="1027763" indent="0">
              <a:buNone/>
              <a:defRPr sz="800"/>
            </a:lvl4pPr>
            <a:lvl5pPr marL="1370350" indent="0">
              <a:buNone/>
              <a:defRPr sz="800"/>
            </a:lvl5pPr>
            <a:lvl6pPr marL="1712954" indent="0">
              <a:buNone/>
              <a:defRPr sz="800"/>
            </a:lvl6pPr>
            <a:lvl7pPr marL="2055524" indent="0">
              <a:buNone/>
              <a:defRPr sz="800"/>
            </a:lvl7pPr>
            <a:lvl8pPr marL="2398096" indent="0">
              <a:buNone/>
              <a:defRPr sz="800"/>
            </a:lvl8pPr>
            <a:lvl9pPr marL="27406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434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8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72" indent="0">
              <a:buNone/>
              <a:defRPr sz="2100"/>
            </a:lvl2pPr>
            <a:lvl3pPr marL="685175" indent="0">
              <a:buNone/>
              <a:defRPr sz="1800"/>
            </a:lvl3pPr>
            <a:lvl4pPr marL="1027763" indent="0">
              <a:buNone/>
              <a:defRPr sz="1500"/>
            </a:lvl4pPr>
            <a:lvl5pPr marL="1370350" indent="0">
              <a:buNone/>
              <a:defRPr sz="1500"/>
            </a:lvl5pPr>
            <a:lvl6pPr marL="1712954" indent="0">
              <a:buNone/>
              <a:defRPr sz="1500"/>
            </a:lvl6pPr>
            <a:lvl7pPr marL="2055524" indent="0">
              <a:buNone/>
              <a:defRPr sz="1500"/>
            </a:lvl7pPr>
            <a:lvl8pPr marL="2398096" indent="0">
              <a:buNone/>
              <a:defRPr sz="1500"/>
            </a:lvl8pPr>
            <a:lvl9pPr marL="274066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2" indent="0">
              <a:buNone/>
              <a:defRPr sz="1100"/>
            </a:lvl2pPr>
            <a:lvl3pPr marL="685175" indent="0">
              <a:buNone/>
              <a:defRPr sz="900"/>
            </a:lvl3pPr>
            <a:lvl4pPr marL="1027763" indent="0">
              <a:buNone/>
              <a:defRPr sz="800"/>
            </a:lvl4pPr>
            <a:lvl5pPr marL="1370350" indent="0">
              <a:buNone/>
              <a:defRPr sz="800"/>
            </a:lvl5pPr>
            <a:lvl6pPr marL="1712954" indent="0">
              <a:buNone/>
              <a:defRPr sz="800"/>
            </a:lvl6pPr>
            <a:lvl7pPr marL="2055524" indent="0">
              <a:buNone/>
              <a:defRPr sz="800"/>
            </a:lvl7pPr>
            <a:lvl8pPr marL="2398096" indent="0">
              <a:buNone/>
              <a:defRPr sz="800"/>
            </a:lvl8pPr>
            <a:lvl9pPr marL="27406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88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21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8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1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63" indent="0" algn="ctr">
              <a:buNone/>
              <a:defRPr sz="1500"/>
            </a:lvl2pPr>
            <a:lvl3pPr marL="685158" indent="0" algn="ctr">
              <a:buNone/>
              <a:defRPr sz="1400"/>
            </a:lvl3pPr>
            <a:lvl4pPr marL="1027737" indent="0" algn="ctr">
              <a:buNone/>
              <a:defRPr sz="1200"/>
            </a:lvl4pPr>
            <a:lvl5pPr marL="1370316" indent="0" algn="ctr">
              <a:buNone/>
              <a:defRPr sz="1200"/>
            </a:lvl5pPr>
            <a:lvl6pPr marL="1712912" indent="0" algn="ctr">
              <a:buNone/>
              <a:defRPr sz="1200"/>
            </a:lvl6pPr>
            <a:lvl7pPr marL="2055473" indent="0" algn="ctr">
              <a:buNone/>
              <a:defRPr sz="1200"/>
            </a:lvl7pPr>
            <a:lvl8pPr marL="2398036" indent="0" algn="ctr">
              <a:buNone/>
              <a:defRPr sz="1200"/>
            </a:lvl8pPr>
            <a:lvl9pPr marL="27405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036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100"/>
            </a:lvl2pPr>
            <a:lvl3pPr marL="685753" indent="0">
              <a:buNone/>
              <a:defRPr sz="900"/>
            </a:lvl3pPr>
            <a:lvl4pPr marL="1028630" indent="0">
              <a:buNone/>
              <a:defRPr sz="800"/>
            </a:lvl4pPr>
            <a:lvl5pPr marL="1371506" indent="0">
              <a:buNone/>
              <a:defRPr sz="800"/>
            </a:lvl5pPr>
            <a:lvl6pPr marL="1714383" indent="0">
              <a:buNone/>
              <a:defRPr sz="800"/>
            </a:lvl6pPr>
            <a:lvl7pPr marL="2057259" indent="0">
              <a:buNone/>
              <a:defRPr sz="800"/>
            </a:lvl7pPr>
            <a:lvl8pPr marL="2400136" indent="0">
              <a:buNone/>
              <a:defRPr sz="800"/>
            </a:lvl8pPr>
            <a:lvl9pPr marL="27430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02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075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3" indent="0">
              <a:buNone/>
              <a:defRPr sz="1500" b="1"/>
            </a:lvl2pPr>
            <a:lvl3pPr marL="685158" indent="0">
              <a:buNone/>
              <a:defRPr sz="1400" b="1"/>
            </a:lvl3pPr>
            <a:lvl4pPr marL="1027737" indent="0">
              <a:buNone/>
              <a:defRPr sz="1200" b="1"/>
            </a:lvl4pPr>
            <a:lvl5pPr marL="1370316" indent="0">
              <a:buNone/>
              <a:defRPr sz="1200" b="1"/>
            </a:lvl5pPr>
            <a:lvl6pPr marL="1712912" indent="0">
              <a:buNone/>
              <a:defRPr sz="1200" b="1"/>
            </a:lvl6pPr>
            <a:lvl7pPr marL="2055473" indent="0">
              <a:buNone/>
              <a:defRPr sz="1200" b="1"/>
            </a:lvl7pPr>
            <a:lvl8pPr marL="2398036" indent="0">
              <a:buNone/>
              <a:defRPr sz="1200" b="1"/>
            </a:lvl8pPr>
            <a:lvl9pPr marL="27405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3" indent="0">
              <a:buNone/>
              <a:defRPr sz="1500" b="1"/>
            </a:lvl2pPr>
            <a:lvl3pPr marL="685158" indent="0">
              <a:buNone/>
              <a:defRPr sz="1400" b="1"/>
            </a:lvl3pPr>
            <a:lvl4pPr marL="1027737" indent="0">
              <a:buNone/>
              <a:defRPr sz="1200" b="1"/>
            </a:lvl4pPr>
            <a:lvl5pPr marL="1370316" indent="0">
              <a:buNone/>
              <a:defRPr sz="1200" b="1"/>
            </a:lvl5pPr>
            <a:lvl6pPr marL="1712912" indent="0">
              <a:buNone/>
              <a:defRPr sz="1200" b="1"/>
            </a:lvl6pPr>
            <a:lvl7pPr marL="2055473" indent="0">
              <a:buNone/>
              <a:defRPr sz="1200" b="1"/>
            </a:lvl7pPr>
            <a:lvl8pPr marL="2398036" indent="0">
              <a:buNone/>
              <a:defRPr sz="1200" b="1"/>
            </a:lvl8pPr>
            <a:lvl9pPr marL="27405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81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917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174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3" indent="0">
              <a:buNone/>
              <a:defRPr sz="1100"/>
            </a:lvl2pPr>
            <a:lvl3pPr marL="685158" indent="0">
              <a:buNone/>
              <a:defRPr sz="900"/>
            </a:lvl3pPr>
            <a:lvl4pPr marL="1027737" indent="0">
              <a:buNone/>
              <a:defRPr sz="800"/>
            </a:lvl4pPr>
            <a:lvl5pPr marL="1370316" indent="0">
              <a:buNone/>
              <a:defRPr sz="800"/>
            </a:lvl5pPr>
            <a:lvl6pPr marL="1712912" indent="0">
              <a:buNone/>
              <a:defRPr sz="800"/>
            </a:lvl6pPr>
            <a:lvl7pPr marL="2055473" indent="0">
              <a:buNone/>
              <a:defRPr sz="800"/>
            </a:lvl7pPr>
            <a:lvl8pPr marL="2398036" indent="0">
              <a:buNone/>
              <a:defRPr sz="800"/>
            </a:lvl8pPr>
            <a:lvl9pPr marL="27405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79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63" indent="0">
              <a:buNone/>
              <a:defRPr sz="2100"/>
            </a:lvl2pPr>
            <a:lvl3pPr marL="685158" indent="0">
              <a:buNone/>
              <a:defRPr sz="1800"/>
            </a:lvl3pPr>
            <a:lvl4pPr marL="1027737" indent="0">
              <a:buNone/>
              <a:defRPr sz="1500"/>
            </a:lvl4pPr>
            <a:lvl5pPr marL="1370316" indent="0">
              <a:buNone/>
              <a:defRPr sz="1500"/>
            </a:lvl5pPr>
            <a:lvl6pPr marL="1712912" indent="0">
              <a:buNone/>
              <a:defRPr sz="1500"/>
            </a:lvl6pPr>
            <a:lvl7pPr marL="2055473" indent="0">
              <a:buNone/>
              <a:defRPr sz="1500"/>
            </a:lvl7pPr>
            <a:lvl8pPr marL="2398036" indent="0">
              <a:buNone/>
              <a:defRPr sz="1500"/>
            </a:lvl8pPr>
            <a:lvl9pPr marL="274059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3" indent="0">
              <a:buNone/>
              <a:defRPr sz="1100"/>
            </a:lvl2pPr>
            <a:lvl3pPr marL="685158" indent="0">
              <a:buNone/>
              <a:defRPr sz="900"/>
            </a:lvl3pPr>
            <a:lvl4pPr marL="1027737" indent="0">
              <a:buNone/>
              <a:defRPr sz="800"/>
            </a:lvl4pPr>
            <a:lvl5pPr marL="1370316" indent="0">
              <a:buNone/>
              <a:defRPr sz="800"/>
            </a:lvl5pPr>
            <a:lvl6pPr marL="1712912" indent="0">
              <a:buNone/>
              <a:defRPr sz="800"/>
            </a:lvl6pPr>
            <a:lvl7pPr marL="2055473" indent="0">
              <a:buNone/>
              <a:defRPr sz="800"/>
            </a:lvl7pPr>
            <a:lvl8pPr marL="2398036" indent="0">
              <a:buNone/>
              <a:defRPr sz="800"/>
            </a:lvl8pPr>
            <a:lvl9pPr marL="27405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1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14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8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9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100"/>
            </a:lvl2pPr>
            <a:lvl3pPr marL="685753" indent="0">
              <a:buNone/>
              <a:defRPr sz="900"/>
            </a:lvl3pPr>
            <a:lvl4pPr marL="1028630" indent="0">
              <a:buNone/>
              <a:defRPr sz="800"/>
            </a:lvl4pPr>
            <a:lvl5pPr marL="1371506" indent="0">
              <a:buNone/>
              <a:defRPr sz="800"/>
            </a:lvl5pPr>
            <a:lvl6pPr marL="1714383" indent="0">
              <a:buNone/>
              <a:defRPr sz="800"/>
            </a:lvl6pPr>
            <a:lvl7pPr marL="2057259" indent="0">
              <a:buNone/>
              <a:defRPr sz="800"/>
            </a:lvl7pPr>
            <a:lvl8pPr marL="2400136" indent="0">
              <a:buNone/>
              <a:defRPr sz="800"/>
            </a:lvl8pPr>
            <a:lvl9pPr marL="27430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372" tIns="45686" rIns="91372" bIns="4568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372" tIns="45686" rIns="91372" bIns="456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49"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4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6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1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2" indent="-171302" algn="l" defTabSz="6851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05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77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49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19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23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10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98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00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3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75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63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50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54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24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96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8" algn="l" defTabSz="68517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2" tIns="45686" rIns="91372" bIns="4568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2" tIns="45686" rIns="91372" bIns="456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48"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4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4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1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2" indent="-171302" algn="l" defTabSz="6851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05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77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48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18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23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10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98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00" indent="-171302" algn="l" defTabSz="6851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2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75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63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50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54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24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96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7" algn="l" defTabSz="685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0" tIns="45685" rIns="91370" bIns="456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0" tIns="45685" rIns="91370" bIns="456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36"/>
              <a:t>13/11/2024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0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1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8" indent="-171298" algn="l" defTabSz="6851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93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56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18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79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76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55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34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28" indent="-171298" algn="l" defTabSz="6851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3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58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37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16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12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73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36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98" algn="l" defTabSz="6851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8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669" y="644196"/>
            <a:ext cx="7699024" cy="28623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456536"/>
            <a:r>
              <a:rPr lang="en-US" sz="6000" b="1">
                <a:solidFill>
                  <a:srgbClr val="FFFF00"/>
                </a:solidFill>
              </a:rPr>
              <a:t>CHÀO MỪNG CÁC CON ĐẾN VỚI TIẾT HỌC              TIẾNG VIỆT</a:t>
            </a:r>
            <a:endParaRPr lang="vi-VN" sz="6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6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480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3" y="768045"/>
            <a:ext cx="4993719" cy="359260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3"/>
            <a:ext cx="400820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</a:t>
            </a: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6000" b="1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3555980" y="2366934"/>
            <a:ext cx="2453431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0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2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it">
            <a:hlinkClick r:id="" action="ppaction://media"/>
            <a:extLst>
              <a:ext uri="{FF2B5EF4-FFF2-40B4-BE49-F238E27FC236}">
                <a16:creationId xmlns:a16="http://schemas.microsoft.com/office/drawing/2014/main" xmlns="" id="{8CAE6B9E-F013-45B1-B12A-118C673D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12367" r="4360" b="18026"/>
          <a:stretch/>
        </p:blipFill>
        <p:spPr>
          <a:xfrm>
            <a:off x="4718368" y="1756249"/>
            <a:ext cx="2841929" cy="2200661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2059101" y="1687876"/>
            <a:ext cx="570990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it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504" y="3559994"/>
            <a:ext cx="31099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5" y="3067002"/>
            <a:ext cx="31702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7" y="2362571"/>
            <a:ext cx="31702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77" y="207209"/>
            <a:ext cx="647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972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84" y="708912"/>
            <a:ext cx="2009123" cy="274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C4CD5E-EB64-41A6-B6ED-73BF48C99222}"/>
              </a:ext>
            </a:extLst>
          </p:cNvPr>
          <p:cNvSpPr/>
          <p:nvPr/>
        </p:nvSpPr>
        <p:spPr>
          <a:xfrm>
            <a:off x="3117707" y="1477925"/>
            <a:ext cx="4299022" cy="1416729"/>
          </a:xfrm>
          <a:prstGeom prst="rect">
            <a:avLst/>
          </a:prstGeom>
          <a:noFill/>
        </p:spPr>
        <p:txBody>
          <a:bodyPr wrap="square" lIns="61905" tIns="30954" rIns="61905" bIns="30954">
            <a:spAutoFit/>
          </a:bodyPr>
          <a:lstStyle/>
          <a:p>
            <a:pPr algn="ctr" defTabSz="484254"/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474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9" y="1325055"/>
            <a:ext cx="2800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25" y="1325055"/>
            <a:ext cx="2841625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08" y="1344007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38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ập viết - et">
            <a:hlinkClick r:id="" action="ppaction://media"/>
            <a:extLst>
              <a:ext uri="{FF2B5EF4-FFF2-40B4-BE49-F238E27FC236}">
                <a16:creationId xmlns:a16="http://schemas.microsoft.com/office/drawing/2014/main" xmlns="" id="{045BFDCA-6AC7-44B8-83BD-95AB8333E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546"/>
          <a:stretch/>
        </p:blipFill>
        <p:spPr>
          <a:xfrm>
            <a:off x="2568575" y="939800"/>
            <a:ext cx="6115050" cy="40005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51" y="636897"/>
            <a:ext cx="6353553" cy="374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92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79" y="348792"/>
            <a:ext cx="7350761" cy="423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27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4" y="990550"/>
            <a:ext cx="8343669" cy="342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86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êt">
            <a:hlinkClick r:id="" action="ppaction://media"/>
            <a:extLst>
              <a:ext uri="{FF2B5EF4-FFF2-40B4-BE49-F238E27FC236}">
                <a16:creationId xmlns:a16="http://schemas.microsoft.com/office/drawing/2014/main" xmlns="" id="{068F7763-E0BB-4E63-8DEC-5982C4B14E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 rotWithShape="1">
          <a:blip r:embed="rId6"/>
          <a:srcRect b="9857"/>
          <a:stretch>
            <a:fillRect/>
          </a:stretch>
        </p:blipFill>
        <p:spPr>
          <a:xfrm>
            <a:off x="2520950" y="840606"/>
            <a:ext cx="5829300" cy="4086995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it">
            <a:hlinkClick r:id="" action="ppaction://media"/>
            <a:extLst>
              <a:ext uri="{FF2B5EF4-FFF2-40B4-BE49-F238E27FC236}">
                <a16:creationId xmlns:a16="http://schemas.microsoft.com/office/drawing/2014/main" xmlns="" id="{E4B84889-F75A-4589-80EA-14C20DF4C7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/>
                </p14:media>
              </p:ext>
            </p:extLst>
          </p:nvPr>
        </p:nvPicPr>
        <p:blipFill rotWithShape="1">
          <a:blip r:embed="rId6"/>
          <a:srcRect t="-1" b="8236"/>
          <a:stretch>
            <a:fillRect/>
          </a:stretch>
        </p:blipFill>
        <p:spPr>
          <a:xfrm>
            <a:off x="2600919" y="832232"/>
            <a:ext cx="5410200" cy="4108069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9"/>
            <a:ext cx="127884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81" y="708910"/>
            <a:ext cx="2009124" cy="274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03" y="1141945"/>
            <a:ext cx="3757233" cy="22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457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5333320" y="1846677"/>
            <a:ext cx="2424062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837" y="672660"/>
            <a:ext cx="3522064" cy="34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10877" r="5036" b="9122"/>
          <a:stretch/>
        </p:blipFill>
        <p:spPr>
          <a:xfrm>
            <a:off x="273588" y="1115016"/>
            <a:ext cx="2739221" cy="240118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10380" y="3676465"/>
            <a:ext cx="2007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boà keát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32" y="1115016"/>
            <a:ext cx="2756555" cy="247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99" y="1163232"/>
            <a:ext cx="25114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87" y="3586252"/>
            <a:ext cx="3548063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09" y="3588932"/>
            <a:ext cx="25781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54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66" y="492215"/>
            <a:ext cx="299402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0"/>
            <a:ext cx="2658359" cy="98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169"/>
            <a:ext cx="2234153" cy="11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00" y="1708668"/>
            <a:ext cx="27622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43" y="47667"/>
            <a:ext cx="2804164" cy="11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5263" y="599709"/>
            <a:ext cx="2158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vịt nhựa </a:t>
            </a:r>
            <a:endParaRPr lang="vi-VN" sz="4400" b="1"/>
          </a:p>
        </p:txBody>
      </p:sp>
      <p:sp>
        <p:nvSpPr>
          <p:cNvPr id="3" name="TextBox 2"/>
          <p:cNvSpPr txBox="1"/>
          <p:nvPr/>
        </p:nvSpPr>
        <p:spPr>
          <a:xfrm>
            <a:off x="6938128" y="1170859"/>
            <a:ext cx="2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t</a:t>
            </a:r>
            <a:r>
              <a:rPr lang="en-US" sz="4400" b="1" smtClean="0"/>
              <a:t>hịt nạc</a:t>
            </a:r>
            <a:endParaRPr lang="vi-VN" sz="4400" b="1"/>
          </a:p>
        </p:txBody>
      </p:sp>
      <p:sp>
        <p:nvSpPr>
          <p:cNvPr id="6" name="TextBox 5"/>
          <p:cNvSpPr txBox="1"/>
          <p:nvPr/>
        </p:nvSpPr>
        <p:spPr>
          <a:xfrm>
            <a:off x="6956982" y="1729689"/>
            <a:ext cx="22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n</a:t>
            </a:r>
            <a:r>
              <a:rPr lang="en-US" sz="4400" b="1" smtClean="0"/>
              <a:t>gày tết</a:t>
            </a:r>
            <a:endParaRPr lang="vi-VN" sz="4400" b="1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2351605"/>
            <a:ext cx="2159000" cy="102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2077"/>
            <a:ext cx="2328421" cy="10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3692"/>
            <a:ext cx="3335239" cy="10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4275" y="3527639"/>
            <a:ext cx="234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k</a:t>
            </a:r>
            <a:r>
              <a:rPr lang="en-US" sz="4400" b="1" smtClean="0"/>
              <a:t>ết quả</a:t>
            </a:r>
            <a:endParaRPr lang="vi-VN" sz="4400" b="1"/>
          </a:p>
        </p:txBody>
      </p:sp>
      <p:sp>
        <p:nvSpPr>
          <p:cNvPr id="9" name="TextBox 8"/>
          <p:cNvSpPr txBox="1"/>
          <p:nvPr/>
        </p:nvSpPr>
        <p:spPr>
          <a:xfrm>
            <a:off x="3704734" y="107492"/>
            <a:ext cx="2441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m</a:t>
            </a:r>
            <a:r>
              <a:rPr lang="en-US" sz="4400" b="1" smtClean="0"/>
              <a:t>ệt mỏi</a:t>
            </a:r>
            <a:endParaRPr lang="vi-VN" sz="4400" b="1"/>
          </a:p>
        </p:txBody>
      </p:sp>
      <p:sp>
        <p:nvSpPr>
          <p:cNvPr id="10" name="TextBox 9"/>
          <p:cNvSpPr txBox="1"/>
          <p:nvPr/>
        </p:nvSpPr>
        <p:spPr>
          <a:xfrm>
            <a:off x="3704734" y="626069"/>
            <a:ext cx="213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n</a:t>
            </a:r>
            <a:r>
              <a:rPr lang="en-US" sz="4400" b="1" smtClean="0"/>
              <a:t>ét chữ</a:t>
            </a:r>
            <a:endParaRPr lang="vi-VN" sz="4400" b="1"/>
          </a:p>
        </p:txBody>
      </p:sp>
      <p:sp>
        <p:nvSpPr>
          <p:cNvPr id="11" name="TextBox 10"/>
          <p:cNvSpPr txBox="1"/>
          <p:nvPr/>
        </p:nvSpPr>
        <p:spPr>
          <a:xfrm>
            <a:off x="3770722" y="1170859"/>
            <a:ext cx="177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d</a:t>
            </a:r>
            <a:r>
              <a:rPr lang="en-US" sz="4400" b="1" smtClean="0"/>
              <a:t>ệt vải</a:t>
            </a:r>
            <a:endParaRPr lang="vi-VN" sz="4400" b="1"/>
          </a:p>
        </p:txBody>
      </p:sp>
      <p:sp>
        <p:nvSpPr>
          <p:cNvPr id="12" name="TextBox 11"/>
          <p:cNvSpPr txBox="1"/>
          <p:nvPr/>
        </p:nvSpPr>
        <p:spPr>
          <a:xfrm>
            <a:off x="3817855" y="1729689"/>
            <a:ext cx="232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g</a:t>
            </a:r>
            <a:r>
              <a:rPr lang="en-US" sz="4400" b="1" smtClean="0"/>
              <a:t>iá rét</a:t>
            </a:r>
            <a:endParaRPr lang="vi-VN" sz="4400" b="1"/>
          </a:p>
        </p:txBody>
      </p:sp>
      <p:sp>
        <p:nvSpPr>
          <p:cNvPr id="13" name="TextBox 12"/>
          <p:cNvSpPr txBox="1"/>
          <p:nvPr/>
        </p:nvSpPr>
        <p:spPr>
          <a:xfrm>
            <a:off x="3799003" y="2284599"/>
            <a:ext cx="2469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e</a:t>
            </a:r>
            <a:r>
              <a:rPr lang="en-US" sz="4400" b="1" smtClean="0"/>
              <a:t>t – vẹt</a:t>
            </a:r>
            <a:endParaRPr lang="vi-VN" sz="4400" b="1"/>
          </a:p>
        </p:txBody>
      </p:sp>
      <p:sp>
        <p:nvSpPr>
          <p:cNvPr id="14" name="TextBox 13"/>
          <p:cNvSpPr txBox="1"/>
          <p:nvPr/>
        </p:nvSpPr>
        <p:spPr>
          <a:xfrm>
            <a:off x="3770722" y="2829941"/>
            <a:ext cx="213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êt – tết</a:t>
            </a:r>
            <a:endParaRPr lang="vi-VN" sz="4400" b="1"/>
          </a:p>
        </p:txBody>
      </p:sp>
      <p:sp>
        <p:nvSpPr>
          <p:cNvPr id="15" name="TextBox 14"/>
          <p:cNvSpPr txBox="1"/>
          <p:nvPr/>
        </p:nvSpPr>
        <p:spPr>
          <a:xfrm>
            <a:off x="3869703" y="3393284"/>
            <a:ext cx="1941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i</a:t>
            </a:r>
            <a:r>
              <a:rPr lang="en-US" sz="4400" b="1" smtClean="0"/>
              <a:t>t - mít</a:t>
            </a:r>
            <a:endParaRPr lang="vi-VN" sz="4400" b="1"/>
          </a:p>
        </p:txBody>
      </p:sp>
      <p:sp>
        <p:nvSpPr>
          <p:cNvPr id="16" name="TextBox 15"/>
          <p:cNvSpPr txBox="1"/>
          <p:nvPr/>
        </p:nvSpPr>
        <p:spPr>
          <a:xfrm>
            <a:off x="3869703" y="4016587"/>
            <a:ext cx="2177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t</a:t>
            </a:r>
            <a:r>
              <a:rPr lang="en-US" sz="4400" b="1" smtClean="0"/>
              <a:t>rời rét</a:t>
            </a:r>
            <a:endParaRPr lang="vi-VN" sz="4400" b="1"/>
          </a:p>
        </p:txBody>
      </p:sp>
      <p:sp>
        <p:nvSpPr>
          <p:cNvPr id="17" name="TextBox 16"/>
          <p:cNvSpPr txBox="1"/>
          <p:nvPr/>
        </p:nvSpPr>
        <p:spPr>
          <a:xfrm>
            <a:off x="7079530" y="2352632"/>
            <a:ext cx="1762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v</a:t>
            </a:r>
            <a:r>
              <a:rPr lang="en-US" sz="4400" b="1" smtClean="0"/>
              <a:t>ịt cỏ</a:t>
            </a:r>
            <a:endParaRPr lang="vi-VN" sz="4400" b="1"/>
          </a:p>
        </p:txBody>
      </p:sp>
      <p:sp>
        <p:nvSpPr>
          <p:cNvPr id="18" name="TextBox 17"/>
          <p:cNvSpPr txBox="1"/>
          <p:nvPr/>
        </p:nvSpPr>
        <p:spPr>
          <a:xfrm>
            <a:off x="6966408" y="2862077"/>
            <a:ext cx="220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q</a:t>
            </a:r>
            <a:r>
              <a:rPr lang="en-US" sz="4400" b="1" smtClean="0"/>
              <a:t>uả mít</a:t>
            </a:r>
            <a:endParaRPr lang="vi-VN" sz="4400" b="1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56" y="3359008"/>
            <a:ext cx="248761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43" y="3977047"/>
            <a:ext cx="25177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1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9939" y="457325"/>
            <a:ext cx="861609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Beù toâ maøu quaû mít vaø chuù vòt baàu.</a:t>
            </a:r>
          </a:p>
          <a:p>
            <a:pPr lvl="0">
              <a:lnSpc>
                <a:spcPct val="140000"/>
              </a:lnSpc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Roài vöøa chôi ñaát seùt, beù vöøa haùt:</a:t>
            </a:r>
          </a:p>
          <a:p>
            <a:pPr lvl="0">
              <a:lnSpc>
                <a:spcPct val="140000"/>
              </a:lnSpc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 - Teát Teát Teát tôùi roài</a:t>
            </a:r>
          </a:p>
          <a:p>
            <a:pPr lvl="0">
              <a:lnSpc>
                <a:spcPct val="140000"/>
              </a:lnSpc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Caû nhaø vui raát vui.</a:t>
            </a:r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7975074" y="4972639"/>
            <a:ext cx="659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0" y="3181465"/>
            <a:ext cx="635793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66" y="492215"/>
            <a:ext cx="299402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0"/>
            <a:ext cx="2658359" cy="98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169"/>
            <a:ext cx="2234153" cy="11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00" y="1708668"/>
            <a:ext cx="27622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43" y="1685"/>
            <a:ext cx="2804164" cy="11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5263" y="599709"/>
            <a:ext cx="2158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vịt nhựa </a:t>
            </a:r>
            <a:endParaRPr lang="vi-VN" sz="4400" b="1"/>
          </a:p>
        </p:txBody>
      </p:sp>
      <p:sp>
        <p:nvSpPr>
          <p:cNvPr id="3" name="TextBox 2"/>
          <p:cNvSpPr txBox="1"/>
          <p:nvPr/>
        </p:nvSpPr>
        <p:spPr>
          <a:xfrm>
            <a:off x="6938128" y="1170859"/>
            <a:ext cx="2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t</a:t>
            </a:r>
            <a:r>
              <a:rPr lang="en-US" sz="4400" b="1" smtClean="0"/>
              <a:t>hịt nạc</a:t>
            </a:r>
            <a:endParaRPr lang="vi-VN" sz="4400" b="1"/>
          </a:p>
        </p:txBody>
      </p:sp>
      <p:sp>
        <p:nvSpPr>
          <p:cNvPr id="6" name="TextBox 5"/>
          <p:cNvSpPr txBox="1"/>
          <p:nvPr/>
        </p:nvSpPr>
        <p:spPr>
          <a:xfrm>
            <a:off x="6956982" y="1729689"/>
            <a:ext cx="22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n</a:t>
            </a:r>
            <a:r>
              <a:rPr lang="en-US" sz="4400" b="1" smtClean="0"/>
              <a:t>gày tết</a:t>
            </a:r>
            <a:endParaRPr lang="vi-VN" sz="4400" b="1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2351605"/>
            <a:ext cx="2159000" cy="102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2077"/>
            <a:ext cx="2328421" cy="10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3692"/>
            <a:ext cx="3335239" cy="10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4275" y="3527639"/>
            <a:ext cx="234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k</a:t>
            </a:r>
            <a:r>
              <a:rPr lang="en-US" sz="4400" b="1" smtClean="0"/>
              <a:t>ết quả</a:t>
            </a:r>
            <a:endParaRPr lang="vi-VN" sz="4400" b="1"/>
          </a:p>
        </p:txBody>
      </p:sp>
      <p:sp>
        <p:nvSpPr>
          <p:cNvPr id="9" name="TextBox 8"/>
          <p:cNvSpPr txBox="1"/>
          <p:nvPr/>
        </p:nvSpPr>
        <p:spPr>
          <a:xfrm>
            <a:off x="3704734" y="107492"/>
            <a:ext cx="2441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m</a:t>
            </a:r>
            <a:r>
              <a:rPr lang="en-US" sz="4400" b="1" smtClean="0"/>
              <a:t>ệt mỏi</a:t>
            </a:r>
            <a:endParaRPr lang="vi-VN" sz="4400" b="1"/>
          </a:p>
        </p:txBody>
      </p:sp>
      <p:sp>
        <p:nvSpPr>
          <p:cNvPr id="10" name="TextBox 9"/>
          <p:cNvSpPr txBox="1"/>
          <p:nvPr/>
        </p:nvSpPr>
        <p:spPr>
          <a:xfrm>
            <a:off x="3704734" y="626069"/>
            <a:ext cx="213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n</a:t>
            </a:r>
            <a:r>
              <a:rPr lang="en-US" sz="4400" b="1" smtClean="0"/>
              <a:t>ét chữ</a:t>
            </a:r>
            <a:endParaRPr lang="vi-VN" sz="4400" b="1"/>
          </a:p>
        </p:txBody>
      </p:sp>
      <p:sp>
        <p:nvSpPr>
          <p:cNvPr id="11" name="TextBox 10"/>
          <p:cNvSpPr txBox="1"/>
          <p:nvPr/>
        </p:nvSpPr>
        <p:spPr>
          <a:xfrm>
            <a:off x="3770722" y="1170859"/>
            <a:ext cx="177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d</a:t>
            </a:r>
            <a:r>
              <a:rPr lang="en-US" sz="4400" b="1" smtClean="0"/>
              <a:t>ệt vải</a:t>
            </a:r>
            <a:endParaRPr lang="vi-VN" sz="4400" b="1"/>
          </a:p>
        </p:txBody>
      </p:sp>
      <p:sp>
        <p:nvSpPr>
          <p:cNvPr id="12" name="TextBox 11"/>
          <p:cNvSpPr txBox="1"/>
          <p:nvPr/>
        </p:nvSpPr>
        <p:spPr>
          <a:xfrm>
            <a:off x="3817855" y="1729689"/>
            <a:ext cx="232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g</a:t>
            </a:r>
            <a:r>
              <a:rPr lang="en-US" sz="4400" b="1" smtClean="0"/>
              <a:t>iá rét</a:t>
            </a:r>
            <a:endParaRPr lang="vi-VN" sz="4400" b="1"/>
          </a:p>
        </p:txBody>
      </p:sp>
      <p:sp>
        <p:nvSpPr>
          <p:cNvPr id="13" name="TextBox 12"/>
          <p:cNvSpPr txBox="1"/>
          <p:nvPr/>
        </p:nvSpPr>
        <p:spPr>
          <a:xfrm>
            <a:off x="3799003" y="2284599"/>
            <a:ext cx="2469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e</a:t>
            </a:r>
            <a:r>
              <a:rPr lang="en-US" sz="4400" b="1" smtClean="0"/>
              <a:t>t – vẹt</a:t>
            </a:r>
            <a:endParaRPr lang="vi-VN" sz="4400" b="1"/>
          </a:p>
        </p:txBody>
      </p:sp>
      <p:sp>
        <p:nvSpPr>
          <p:cNvPr id="14" name="TextBox 13"/>
          <p:cNvSpPr txBox="1"/>
          <p:nvPr/>
        </p:nvSpPr>
        <p:spPr>
          <a:xfrm>
            <a:off x="3770722" y="2829941"/>
            <a:ext cx="213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êt – tết</a:t>
            </a:r>
            <a:endParaRPr lang="vi-VN" sz="4400" b="1"/>
          </a:p>
        </p:txBody>
      </p:sp>
      <p:sp>
        <p:nvSpPr>
          <p:cNvPr id="15" name="TextBox 14"/>
          <p:cNvSpPr txBox="1"/>
          <p:nvPr/>
        </p:nvSpPr>
        <p:spPr>
          <a:xfrm>
            <a:off x="3869703" y="3393284"/>
            <a:ext cx="1941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i</a:t>
            </a:r>
            <a:r>
              <a:rPr lang="en-US" sz="4400" b="1" smtClean="0"/>
              <a:t>t - mít</a:t>
            </a:r>
            <a:endParaRPr lang="vi-VN" sz="4400" b="1"/>
          </a:p>
        </p:txBody>
      </p:sp>
      <p:sp>
        <p:nvSpPr>
          <p:cNvPr id="16" name="TextBox 15"/>
          <p:cNvSpPr txBox="1"/>
          <p:nvPr/>
        </p:nvSpPr>
        <p:spPr>
          <a:xfrm>
            <a:off x="3869703" y="4016587"/>
            <a:ext cx="2177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t</a:t>
            </a:r>
            <a:r>
              <a:rPr lang="en-US" sz="4400" b="1" smtClean="0"/>
              <a:t>rời rét</a:t>
            </a:r>
            <a:endParaRPr lang="vi-VN" sz="4400" b="1"/>
          </a:p>
        </p:txBody>
      </p:sp>
      <p:sp>
        <p:nvSpPr>
          <p:cNvPr id="17" name="TextBox 16"/>
          <p:cNvSpPr txBox="1"/>
          <p:nvPr/>
        </p:nvSpPr>
        <p:spPr>
          <a:xfrm>
            <a:off x="7079530" y="2284599"/>
            <a:ext cx="1762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v</a:t>
            </a:r>
            <a:r>
              <a:rPr lang="en-US" sz="4400" b="1" smtClean="0"/>
              <a:t>ịt cỏ</a:t>
            </a:r>
            <a:endParaRPr lang="vi-VN" sz="4400" b="1"/>
          </a:p>
        </p:txBody>
      </p:sp>
      <p:sp>
        <p:nvSpPr>
          <p:cNvPr id="18" name="TextBox 17"/>
          <p:cNvSpPr txBox="1"/>
          <p:nvPr/>
        </p:nvSpPr>
        <p:spPr>
          <a:xfrm>
            <a:off x="6966408" y="2862077"/>
            <a:ext cx="220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q</a:t>
            </a:r>
            <a:r>
              <a:rPr lang="en-US" sz="4400" b="1" smtClean="0"/>
              <a:t>uả mít</a:t>
            </a:r>
            <a:endParaRPr lang="vi-VN" sz="4400" b="1"/>
          </a:p>
        </p:txBody>
      </p:sp>
      <p:sp>
        <p:nvSpPr>
          <p:cNvPr id="4" name="TextBox 3"/>
          <p:cNvSpPr txBox="1"/>
          <p:nvPr/>
        </p:nvSpPr>
        <p:spPr>
          <a:xfrm>
            <a:off x="7022968" y="3429622"/>
            <a:ext cx="2149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m</a:t>
            </a:r>
            <a:r>
              <a:rPr lang="en-US" sz="4400" b="1" smtClean="0"/>
              <a:t>úi mít</a:t>
            </a:r>
            <a:endParaRPr lang="vi-VN" sz="4400" b="1"/>
          </a:p>
        </p:txBody>
      </p:sp>
      <p:sp>
        <p:nvSpPr>
          <p:cNvPr id="5" name="TextBox 4"/>
          <p:cNvSpPr txBox="1"/>
          <p:nvPr/>
        </p:nvSpPr>
        <p:spPr>
          <a:xfrm>
            <a:off x="7117238" y="4043692"/>
            <a:ext cx="213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c</a:t>
            </a:r>
            <a:r>
              <a:rPr lang="en-US" sz="4400" b="1" smtClean="0"/>
              <a:t>háo vịt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20849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9"/>
            <a:ext cx="127884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3" y="75347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et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437" y="1008897"/>
            <a:ext cx="3696327" cy="3132287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765" y="1423447"/>
            <a:ext cx="3318235" cy="244505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CC895C86-D151-473E-9E78-4740A20E6926}"/>
              </a:ext>
            </a:extLst>
          </p:cNvPr>
          <p:cNvSpPr txBox="1"/>
          <p:nvPr/>
        </p:nvSpPr>
        <p:spPr>
          <a:xfrm>
            <a:off x="-113702" y="4141184"/>
            <a:ext cx="26938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háy khét</a:t>
            </a:r>
            <a:endParaRPr lang="vi-VN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2747645" y="4276702"/>
            <a:ext cx="29555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  <a:cs typeface="Arial-SGK-TV" pitchFamily="2" charset="0"/>
              </a:rPr>
              <a:t>queùt nhaø</a:t>
            </a:r>
            <a:endParaRPr lang="vi-VN" sz="4000" b="1"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6533058" y="4258576"/>
            <a:ext cx="21834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4400" b="1">
                <a:solidFill>
                  <a:schemeClr val="tx1"/>
                </a:solidFill>
                <a:latin typeface="VNI-Avo" pitchFamily="2" charset="0"/>
              </a:rPr>
              <a:t>tia seùt</a:t>
            </a:r>
            <a:endParaRPr lang="vi-VN" sz="4400" b="1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1" y="1857799"/>
            <a:ext cx="229235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967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67" y="1413301"/>
            <a:ext cx="3131095" cy="238498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6567" y="3890052"/>
            <a:ext cx="248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chúc tết</a:t>
            </a:r>
            <a:endParaRPr lang="vi-VN" sz="4800" b="1"/>
          </a:p>
        </p:txBody>
      </p:sp>
      <p:sp>
        <p:nvSpPr>
          <p:cNvPr id="4" name="TextBox 3"/>
          <p:cNvSpPr txBox="1"/>
          <p:nvPr/>
        </p:nvSpPr>
        <p:spPr>
          <a:xfrm>
            <a:off x="4100660" y="75414"/>
            <a:ext cx="133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êt</a:t>
            </a:r>
            <a:endParaRPr lang="vi-VN" sz="72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1787">
            <a:off x="6600097" y="2018376"/>
            <a:ext cx="2702114" cy="117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3292" y="3951608"/>
            <a:ext cx="1447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 rết</a:t>
            </a:r>
            <a:endParaRPr lang="vi-VN" sz="4400" b="1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8" y="1112362"/>
            <a:ext cx="3513786" cy="280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1039" y="3967962"/>
            <a:ext cx="2739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c</a:t>
            </a:r>
            <a:r>
              <a:rPr lang="en-US" sz="4400" b="1" smtClean="0"/>
              <a:t>hợ tết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5947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3" y="75347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it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ECEC2568-EFCC-49A9-B1B6-475E4912C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10620" r="15383" b="6141"/>
          <a:stretch/>
        </p:blipFill>
        <p:spPr>
          <a:xfrm>
            <a:off x="0" y="1246030"/>
            <a:ext cx="2991044" cy="275341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946" y="1514892"/>
            <a:ext cx="3483337" cy="250139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160" y="1758134"/>
            <a:ext cx="2723841" cy="2501394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DC1D2586-8F16-422E-9064-AB55225AF75F}"/>
              </a:ext>
            </a:extLst>
          </p:cNvPr>
          <p:cNvGrpSpPr/>
          <p:nvPr/>
        </p:nvGrpSpPr>
        <p:grpSpPr>
          <a:xfrm>
            <a:off x="627336" y="4009533"/>
            <a:ext cx="1736373" cy="960861"/>
            <a:chOff x="3410579" y="3739726"/>
            <a:chExt cx="1736373" cy="7551144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2418F58F-FE2E-4E23-81DB-5D5064DD273D}"/>
                </a:ext>
              </a:extLst>
            </p:cNvPr>
            <p:cNvSpPr/>
            <p:nvPr/>
          </p:nvSpPr>
          <p:spPr>
            <a:xfrm>
              <a:off x="3410579" y="3792804"/>
              <a:ext cx="1736373" cy="7498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latin typeface="VNI-Avo" pitchFamily="2" charset="0"/>
                  <a:cs typeface="Arial-SGK-TV" pitchFamily="2" charset="0"/>
                </a:rPr>
                <a:t>vòt nhöïa </a:t>
              </a:r>
            </a:p>
            <a:p>
              <a:pPr algn="ctr"/>
              <a:r>
                <a:rPr lang="en-US" sz="2800" b="1">
                  <a:latin typeface="VNI-Avo" pitchFamily="2" charset="0"/>
                  <a:cs typeface="Arial-SGK-TV" pitchFamily="2" charset="0"/>
                </a:rPr>
                <a:t>moû ñoû</a:t>
              </a:r>
              <a:endParaRPr lang="en-US" sz="28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B443841E-AD0D-4764-9341-D899A30F233E}"/>
                </a:ext>
              </a:extLst>
            </p:cNvPr>
            <p:cNvSpPr/>
            <p:nvPr/>
          </p:nvSpPr>
          <p:spPr>
            <a:xfrm>
              <a:off x="3779064" y="3739726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xmlns="" id="{5C58CBF9-C96A-41E4-967F-BEEB61C9CEA9}"/>
              </a:ext>
            </a:extLst>
          </p:cNvPr>
          <p:cNvGrpSpPr/>
          <p:nvPr/>
        </p:nvGrpSpPr>
        <p:grpSpPr>
          <a:xfrm>
            <a:off x="4114987" y="4203367"/>
            <a:ext cx="1353256" cy="526005"/>
            <a:chOff x="3602140" y="3770918"/>
            <a:chExt cx="1353256" cy="4133726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xmlns="" id="{88619A75-154C-41D4-8CD8-F816FCEBB913}"/>
                </a:ext>
              </a:extLst>
            </p:cNvPr>
            <p:cNvSpPr/>
            <p:nvPr/>
          </p:nvSpPr>
          <p:spPr>
            <a:xfrm>
              <a:off x="3602140" y="3792805"/>
              <a:ext cx="1353256" cy="4111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hịt nạc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xmlns="" id="{56E426EB-52E0-42B8-8031-C256893A8175}"/>
                </a:ext>
              </a:extLst>
            </p:cNvPr>
            <p:cNvSpPr/>
            <p:nvPr/>
          </p:nvSpPr>
          <p:spPr>
            <a:xfrm>
              <a:off x="4422193" y="3770918"/>
              <a:ext cx="152375" cy="4111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FBF9AD25-C93D-42AD-B06C-AC99D4354A65}"/>
              </a:ext>
            </a:extLst>
          </p:cNvPr>
          <p:cNvGrpSpPr/>
          <p:nvPr/>
        </p:nvGrpSpPr>
        <p:grpSpPr>
          <a:xfrm>
            <a:off x="7192817" y="4203367"/>
            <a:ext cx="1178528" cy="528919"/>
            <a:chOff x="3689504" y="3748018"/>
            <a:chExt cx="1178528" cy="4156625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xmlns="" id="{A95A10F1-C394-42C2-A286-10EAD37E2250}"/>
                </a:ext>
              </a:extLst>
            </p:cNvPr>
            <p:cNvSpPr/>
            <p:nvPr/>
          </p:nvSpPr>
          <p:spPr>
            <a:xfrm>
              <a:off x="3689504" y="3792805"/>
              <a:ext cx="1178528" cy="41118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latin typeface="VNI-Avo" pitchFamily="2" charset="0"/>
                  <a:cs typeface="Arial-SGK-TV" pitchFamily="2" charset="0"/>
                </a:rPr>
                <a:t>boï xít</a:t>
              </a: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xmlns="" id="{17FD8620-84AF-4E4D-A274-9DF67C3A1C67}"/>
                </a:ext>
              </a:extLst>
            </p:cNvPr>
            <p:cNvSpPr/>
            <p:nvPr/>
          </p:nvSpPr>
          <p:spPr>
            <a:xfrm>
              <a:off x="4652763" y="3748018"/>
              <a:ext cx="152375" cy="4111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4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16" y="0"/>
            <a:ext cx="9247694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788816" y="622169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53298" y="2647925"/>
            <a:ext cx="24682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26404" y="1300899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91" y="622169"/>
            <a:ext cx="920750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059" y="3302774"/>
            <a:ext cx="5962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Bà gội đầu quả bồ kết.</a:t>
            </a:r>
            <a:endParaRPr lang="vi-VN" sz="4800" b="1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66" y="3844582"/>
            <a:ext cx="920750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6182" r="3926" b="9903"/>
          <a:stretch/>
        </p:blipFill>
        <p:spPr>
          <a:xfrm>
            <a:off x="1393634" y="843599"/>
            <a:ext cx="6356732" cy="3920246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grpSp>
        <p:nvGrpSpPr>
          <p:cNvPr id="16" name="Group 1">
            <a:extLst>
              <a:ext uri="{FF2B5EF4-FFF2-40B4-BE49-F238E27FC236}">
                <a16:creationId xmlns:a16="http://schemas.microsoft.com/office/drawing/2014/main" xmlns="" id="{729D9D83-6FC5-40E7-B3E2-ED4A76FA2ED7}"/>
              </a:ext>
            </a:extLst>
          </p:cNvPr>
          <p:cNvGrpSpPr/>
          <p:nvPr/>
        </p:nvGrpSpPr>
        <p:grpSpPr>
          <a:xfrm>
            <a:off x="8235040" y="0"/>
            <a:ext cx="908961" cy="2414954"/>
            <a:chOff x="8235685" y="225"/>
            <a:chExt cx="908961" cy="241495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43F7160E-146E-4093-95EB-156B06C2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18" name="TextBox 0">
              <a:extLst>
                <a:ext uri="{FF2B5EF4-FFF2-40B4-BE49-F238E27FC236}">
                  <a16:creationId xmlns:a16="http://schemas.microsoft.com/office/drawing/2014/main" xmlns="" id="{56E34DF7-0516-43FA-9A0C-61B26763C048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>
                <a:solidFill>
                  <a:srgbClr val="EC008C"/>
                </a:solidFill>
              </a:endParaRP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1FD452F8-9575-4513-946B-3021E588156B}"/>
              </a:ext>
            </a:extLst>
          </p:cNvPr>
          <p:cNvSpPr txBox="1"/>
          <p:nvPr/>
        </p:nvSpPr>
        <p:spPr>
          <a:xfrm>
            <a:off x="621774" y="586603"/>
            <a:ext cx="2918131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 veø chuùc Teát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0D8CBAC-C77A-4ECF-8EBB-3BF292E150BA}"/>
              </a:ext>
            </a:extLst>
          </p:cNvPr>
          <p:cNvSpPr txBox="1"/>
          <p:nvPr/>
        </p:nvSpPr>
        <p:spPr>
          <a:xfrm>
            <a:off x="5845025" y="2601516"/>
            <a:ext cx="1591359" cy="3847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900">
                <a:latin typeface="Arial-SGK-TV" pitchFamily="2" charset="0"/>
                <a:cs typeface="Arial-SGK-TV" pitchFamily="2" charset="0"/>
              </a:rPr>
              <a:t>vè chúc Tết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14A24F09-8200-42F8-AE6C-C4CE1650279A}"/>
              </a:ext>
            </a:extLst>
          </p:cNvPr>
          <p:cNvSpPr txBox="1"/>
          <p:nvPr/>
        </p:nvSpPr>
        <p:spPr>
          <a:xfrm>
            <a:off x="2122773" y="3650361"/>
            <a:ext cx="79380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>
                <a:latin typeface="Arial-SGK-TV" pitchFamily="2" charset="0"/>
                <a:cs typeface="Arial-SGK-TV" pitchFamily="2" charset="0"/>
              </a:rPr>
              <a:t>chúc Tết</a:t>
            </a:r>
          </a:p>
          <a:p>
            <a:pPr algn="ctr"/>
            <a:r>
              <a:rPr lang="en-US">
                <a:latin typeface="Arial-SGK-TV" pitchFamily="2" charset="0"/>
                <a:cs typeface="Arial-SGK-TV" pitchFamily="2" charset="0"/>
              </a:rPr>
              <a:t>mọi nhà</a:t>
            </a:r>
            <a:endParaRPr lang="vi-VN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9DDC4BB7-35BB-4C97-B2CA-0D47975E1C7F}"/>
              </a:ext>
            </a:extLst>
          </p:cNvPr>
          <p:cNvSpPr txBox="1"/>
          <p:nvPr/>
        </p:nvSpPr>
        <p:spPr>
          <a:xfrm>
            <a:off x="1763010" y="1378768"/>
            <a:ext cx="736901" cy="67710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900">
                <a:latin typeface="Arial-SGK-TV" pitchFamily="2" charset="0"/>
                <a:cs typeface="Arial-SGK-TV" pitchFamily="2" charset="0"/>
              </a:rPr>
              <a:t>dào dạt</a:t>
            </a:r>
          </a:p>
          <a:p>
            <a:pPr algn="ctr"/>
            <a:r>
              <a:rPr lang="en-US" sz="1900">
                <a:latin typeface="Arial-SGK-TV" pitchFamily="2" charset="0"/>
                <a:cs typeface="Arial-SGK-TV" pitchFamily="2" charset="0"/>
              </a:rPr>
              <a:t>vui</a:t>
            </a:r>
            <a:endParaRPr lang="vi-VN" sz="19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44" y="1122896"/>
            <a:ext cx="2916461" cy="10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4" y="5"/>
            <a:ext cx="2675103" cy="10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86" y="1810988"/>
            <a:ext cx="2233906" cy="104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91" y="633689"/>
            <a:ext cx="2305861" cy="96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4" y="2950869"/>
            <a:ext cx="2553291" cy="10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8" y="2253871"/>
            <a:ext cx="2808066" cy="135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07" y="-14545"/>
            <a:ext cx="2678334" cy="10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07" y="579203"/>
            <a:ext cx="2412520" cy="10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64" y="1186939"/>
            <a:ext cx="2222074" cy="102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89" y="1787031"/>
            <a:ext cx="2497738" cy="96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11" y="2354392"/>
            <a:ext cx="2222075" cy="104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97" y="2950874"/>
            <a:ext cx="2518845" cy="10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2243" y="1307456"/>
            <a:ext cx="2966410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xúc đất</a:t>
            </a:r>
            <a:endParaRPr lang="vi-VN" sz="4800" b="1"/>
          </a:p>
        </p:txBody>
      </p:sp>
      <p:sp>
        <p:nvSpPr>
          <p:cNvPr id="3" name="TextBox 2"/>
          <p:cNvSpPr txBox="1"/>
          <p:nvPr/>
        </p:nvSpPr>
        <p:spPr>
          <a:xfrm>
            <a:off x="5402283" y="415502"/>
            <a:ext cx="2531620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bắt tay</a:t>
            </a:r>
            <a:endParaRPr lang="vi-VN" sz="4800" b="1"/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81" y="645152"/>
            <a:ext cx="3058245" cy="12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121" y="1837307"/>
            <a:ext cx="2950535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at - bát</a:t>
            </a:r>
            <a:endParaRPr lang="vi-VN" sz="4800" b="1"/>
          </a:p>
        </p:txBody>
      </p:sp>
      <p:sp>
        <p:nvSpPr>
          <p:cNvPr id="5" name="TextBox 4"/>
          <p:cNvSpPr txBox="1"/>
          <p:nvPr/>
        </p:nvSpPr>
        <p:spPr>
          <a:xfrm>
            <a:off x="4741270" y="2568494"/>
            <a:ext cx="2234546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ăt – giặt</a:t>
            </a:r>
            <a:endParaRPr lang="vi-VN" sz="4800" b="1"/>
          </a:p>
        </p:txBody>
      </p:sp>
      <p:sp>
        <p:nvSpPr>
          <p:cNvPr id="6" name="TextBox 5"/>
          <p:cNvSpPr txBox="1"/>
          <p:nvPr/>
        </p:nvSpPr>
        <p:spPr>
          <a:xfrm>
            <a:off x="4618098" y="2334161"/>
            <a:ext cx="2383402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ât – mật</a:t>
            </a:r>
            <a:endParaRPr lang="vi-VN" sz="4800" b="1"/>
          </a:p>
        </p:txBody>
      </p:sp>
      <p:sp>
        <p:nvSpPr>
          <p:cNvPr id="7" name="TextBox 6"/>
          <p:cNvSpPr txBox="1"/>
          <p:nvPr/>
        </p:nvSpPr>
        <p:spPr>
          <a:xfrm>
            <a:off x="4461932" y="2983991"/>
            <a:ext cx="2714607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cái bát</a:t>
            </a:r>
            <a:endParaRPr lang="vi-VN" sz="4800" b="1"/>
          </a:p>
        </p:txBody>
      </p:sp>
      <p:sp>
        <p:nvSpPr>
          <p:cNvPr id="8" name="TextBox 7"/>
          <p:cNvSpPr txBox="1"/>
          <p:nvPr/>
        </p:nvSpPr>
        <p:spPr>
          <a:xfrm>
            <a:off x="3388653" y="3585994"/>
            <a:ext cx="2658139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bãi cát</a:t>
            </a:r>
            <a:endParaRPr lang="vi-VN" sz="4800" b="1"/>
          </a:p>
        </p:txBody>
      </p:sp>
      <p:sp>
        <p:nvSpPr>
          <p:cNvPr id="9" name="TextBox 8"/>
          <p:cNvSpPr txBox="1"/>
          <p:nvPr/>
        </p:nvSpPr>
        <p:spPr>
          <a:xfrm>
            <a:off x="4741268" y="3459473"/>
            <a:ext cx="1977018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đôi tất</a:t>
            </a:r>
            <a:endParaRPr lang="vi-VN" sz="4800" b="1"/>
          </a:p>
        </p:txBody>
      </p:sp>
      <p:sp>
        <p:nvSpPr>
          <p:cNvPr id="11" name="TextBox 10"/>
          <p:cNvSpPr txBox="1"/>
          <p:nvPr/>
        </p:nvSpPr>
        <p:spPr>
          <a:xfrm>
            <a:off x="4519041" y="2658941"/>
            <a:ext cx="2261596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gió mát</a:t>
            </a:r>
            <a:endParaRPr lang="vi-VN" sz="4800" b="1"/>
          </a:p>
        </p:txBody>
      </p:sp>
      <p:sp>
        <p:nvSpPr>
          <p:cNvPr id="12" name="TextBox 11"/>
          <p:cNvSpPr txBox="1"/>
          <p:nvPr/>
        </p:nvSpPr>
        <p:spPr>
          <a:xfrm>
            <a:off x="6483582" y="3647552"/>
            <a:ext cx="2519104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400" b="1"/>
              <a:t>bát ngát</a:t>
            </a:r>
            <a:endParaRPr lang="vi-VN" sz="4400" b="1"/>
          </a:p>
        </p:txBody>
      </p:sp>
      <p:sp>
        <p:nvSpPr>
          <p:cNvPr id="13" name="TextBox 12"/>
          <p:cNvSpPr txBox="1"/>
          <p:nvPr/>
        </p:nvSpPr>
        <p:spPr>
          <a:xfrm>
            <a:off x="6214397" y="3238718"/>
            <a:ext cx="2509284" cy="83099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/>
              <a:t>gặt lúa</a:t>
            </a:r>
            <a:endParaRPr lang="vi-VN" sz="4800" b="1"/>
          </a:p>
        </p:txBody>
      </p:sp>
    </p:spTree>
    <p:extLst>
      <p:ext uri="{BB962C8B-B14F-4D97-AF65-F5344CB8AC3E}">
        <p14:creationId xmlns:p14="http://schemas.microsoft.com/office/powerpoint/2010/main" val="26705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1C2611C1-A702-455C-AA6F-384583EC6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3727" r="6726" b="2358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Video - Vè chúc Tết">
            <a:hlinkClick r:id="" action="ppaction://media"/>
            <a:extLst>
              <a:ext uri="{FF2B5EF4-FFF2-40B4-BE49-F238E27FC236}">
                <a16:creationId xmlns:a16="http://schemas.microsoft.com/office/drawing/2014/main" xmlns="" id="{CDA03672-9AC8-4CE2-92F8-9DF92EE36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210" y="380367"/>
            <a:ext cx="7791583" cy="438276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1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"/>
            <a:ext cx="9144000" cy="51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61" y="1915176"/>
            <a:ext cx="5035232" cy="226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6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5183" r="7098" b="4177"/>
          <a:stretch/>
        </p:blipFill>
        <p:spPr bwMode="auto">
          <a:xfrm>
            <a:off x="5268192" y="488383"/>
            <a:ext cx="3054928" cy="417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526" y="897566"/>
            <a:ext cx="4572000" cy="1177245"/>
          </a:xfrm>
          <a:prstGeom prst="rect">
            <a:avLst/>
          </a:prstGeom>
        </p:spPr>
        <p:txBody>
          <a:bodyPr lIns="68576" tIns="34289" rIns="68576" bIns="34289">
            <a:spAutoFit/>
          </a:bodyPr>
          <a:lstStyle/>
          <a:p>
            <a:pPr marL="214288" indent="-214288">
              <a:buFontTx/>
              <a:buChar char="-"/>
            </a:pPr>
            <a:r>
              <a:rPr lang="vi-VN" sz="2400">
                <a:solidFill>
                  <a:prstClr val="black"/>
                </a:solidFill>
              </a:rPr>
              <a:t>Đọc bài sách giáo khoa trang </a:t>
            </a:r>
            <a:r>
              <a:rPr lang="vi-VN" sz="2400" smtClean="0">
                <a:solidFill>
                  <a:prstClr val="black"/>
                </a:solidFill>
              </a:rPr>
              <a:t>102, 103 </a:t>
            </a:r>
            <a:r>
              <a:rPr lang="vi-VN" sz="2400">
                <a:solidFill>
                  <a:prstClr val="black"/>
                </a:solidFill>
              </a:rPr>
              <a:t>và xem trước bài </a:t>
            </a:r>
            <a:r>
              <a:rPr lang="vi-VN" sz="2400" smtClean="0">
                <a:solidFill>
                  <a:prstClr val="black"/>
                </a:solidFill>
              </a:rPr>
              <a:t>ot, ôt, ơt  </a:t>
            </a:r>
            <a:r>
              <a:rPr lang="vi-VN" sz="2400">
                <a:solidFill>
                  <a:prstClr val="black"/>
                </a:solidFill>
              </a:rPr>
              <a:t>trên video </a:t>
            </a:r>
          </a:p>
        </p:txBody>
      </p:sp>
    </p:spTree>
    <p:extLst>
      <p:ext uri="{BB962C8B-B14F-4D97-AF65-F5344CB8AC3E}">
        <p14:creationId xmlns:p14="http://schemas.microsoft.com/office/powerpoint/2010/main" val="27366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6" y="99814"/>
            <a:ext cx="3666138" cy="488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040" y="946985"/>
            <a:ext cx="4307983" cy="807911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14288" indent="-214288">
              <a:buFontTx/>
              <a:buChar char="-"/>
            </a:pPr>
            <a:r>
              <a:rPr lang="vi-VN" sz="2400"/>
              <a:t>Viết vở tập viết</a:t>
            </a:r>
          </a:p>
          <a:p>
            <a:pPr marL="214288" indent="-214288">
              <a:buFontTx/>
              <a:buChar char="-"/>
            </a:pPr>
            <a:r>
              <a:rPr lang="vi-VN" sz="2400"/>
              <a:t>Luyện viết vở trắng</a:t>
            </a:r>
          </a:p>
        </p:txBody>
      </p:sp>
    </p:spTree>
    <p:extLst>
      <p:ext uri="{BB962C8B-B14F-4D97-AF65-F5344CB8AC3E}">
        <p14:creationId xmlns:p14="http://schemas.microsoft.com/office/powerpoint/2010/main" val="939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" y="105033"/>
            <a:ext cx="9161060" cy="5085701"/>
          </a:xfrm>
        </p:spPr>
      </p:pic>
      <p:sp>
        <p:nvSpPr>
          <p:cNvPr id="4" name="TextBox 3"/>
          <p:cNvSpPr txBox="1"/>
          <p:nvPr/>
        </p:nvSpPr>
        <p:spPr>
          <a:xfrm>
            <a:off x="229079" y="2109388"/>
            <a:ext cx="8643072" cy="838683"/>
          </a:xfrm>
          <a:prstGeom prst="rect">
            <a:avLst/>
          </a:prstGeom>
          <a:noFill/>
        </p:spPr>
        <p:txBody>
          <a:bodyPr wrap="square" lIns="68570" tIns="34286" rIns="68570" bIns="34286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Hải theo ba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ra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phố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, ở phố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có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xe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tải, xe h</a:t>
            </a:r>
            <a:r>
              <a:rPr lang="vi-VN" sz="3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ơi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,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xe</a:t>
            </a:r>
            <a:endParaRPr lang="vi-VN" sz="3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711" y="1578470"/>
            <a:ext cx="2375305" cy="841911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Chia quà</a:t>
            </a:r>
            <a:endParaRPr lang="vi-VN" sz="3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956" y="770930"/>
            <a:ext cx="7576628" cy="562599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Thứ t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ư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</a:rPr>
              <a:t>ngày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</a:rPr>
              <a:t>13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</a:rPr>
              <a:t>tháng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-93"/>
              </a:rPr>
              <a:t>11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năm 2024</a:t>
            </a:r>
            <a:endParaRPr lang="vi-VN" sz="32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6053" y="1298794"/>
            <a:ext cx="3611420" cy="531821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Tiếng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vi-VN" sz="3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41357" y="1692876"/>
            <a:ext cx="1518913" cy="61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240477" y="2606474"/>
            <a:ext cx="9112628" cy="838683"/>
          </a:xfrm>
          <a:prstGeom prst="rect">
            <a:avLst/>
          </a:prstGeom>
          <a:noFill/>
        </p:spPr>
        <p:txBody>
          <a:bodyPr wrap="square" lIns="68570" tIns="34286" rIns="68570" bIns="34286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cứu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hộ.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Ba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đã mua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-93"/>
              </a:rPr>
              <a:t>cho Hải quả cầu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mây. </a:t>
            </a:r>
            <a:endParaRPr lang="vi-VN" sz="3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346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4" y="121179"/>
            <a:ext cx="9161060" cy="5085701"/>
          </a:xfrm>
        </p:spPr>
      </p:pic>
      <p:sp>
        <p:nvSpPr>
          <p:cNvPr id="4" name="TextBox 3"/>
          <p:cNvSpPr txBox="1"/>
          <p:nvPr/>
        </p:nvSpPr>
        <p:spPr>
          <a:xfrm>
            <a:off x="80380" y="4146633"/>
            <a:ext cx="5993948" cy="838687"/>
          </a:xfrm>
          <a:prstGeom prst="rect">
            <a:avLst/>
          </a:prstGeom>
          <a:noFill/>
        </p:spPr>
        <p:txBody>
          <a:bodyPr wrap="square" lIns="68570" tIns="34286" rIns="68570" bIns="34286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đất sét 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(3 dòng)</a:t>
            </a:r>
            <a:endParaRPr lang="vi-VN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1343" y="3141763"/>
            <a:ext cx="5242603" cy="841911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it (3 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dòng)</a:t>
            </a:r>
            <a:endParaRPr lang="vi-VN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91" y="1114034"/>
            <a:ext cx="3830294" cy="841911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e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(2 dòng)</a:t>
            </a:r>
            <a:endParaRPr lang="vi-VN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255" y="2133077"/>
            <a:ext cx="3611420" cy="841911"/>
          </a:xfrm>
          <a:prstGeom prst="rect">
            <a:avLst/>
          </a:prstGeom>
          <a:noFill/>
        </p:spPr>
        <p:txBody>
          <a:bodyPr wrap="square" lIns="69474" tIns="34739" rIns="69474" bIns="34739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ê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(2 dòng</a:t>
            </a:r>
            <a:endParaRPr lang="vi-VN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644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" y="1"/>
            <a:ext cx="9127053" cy="506682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0DCE4F-A6EC-4641-9512-67E99E0D6A2C}"/>
              </a:ext>
            </a:extLst>
          </p:cNvPr>
          <p:cNvSpPr txBox="1"/>
          <p:nvPr/>
        </p:nvSpPr>
        <p:spPr>
          <a:xfrm>
            <a:off x="277049" y="504691"/>
            <a:ext cx="8536083" cy="839592"/>
          </a:xfrm>
          <a:prstGeom prst="rect">
            <a:avLst/>
          </a:prstGeom>
          <a:noFill/>
        </p:spPr>
        <p:txBody>
          <a:bodyPr wrap="square" lIns="69470" tIns="34736" rIns="69470" bIns="34736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e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ê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it</a:t>
            </a:r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mít, tết, sét, tết tóc, quả</a:t>
            </a:r>
            <a:endParaRPr lang="en-US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156" y="1508440"/>
            <a:ext cx="8647616" cy="839592"/>
          </a:xfrm>
          <a:prstGeom prst="rect">
            <a:avLst/>
          </a:prstGeom>
          <a:noFill/>
        </p:spPr>
        <p:txBody>
          <a:bodyPr wrap="square" lIns="69470" tIns="34736" rIns="69470" bIns="34736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ồ kết, mít tố nữ, thịt nạc, vịt</a:t>
            </a:r>
            <a:endParaRPr lang="vi-VN" sz="5000" b="1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08" y="2514601"/>
            <a:ext cx="8643864" cy="839592"/>
          </a:xfrm>
          <a:prstGeom prst="rect">
            <a:avLst/>
          </a:prstGeom>
          <a:noFill/>
        </p:spPr>
        <p:txBody>
          <a:bodyPr wrap="square" lIns="69470" tIns="34736" rIns="69470" bIns="34736" rtlCol="0">
            <a:spAutoFit/>
          </a:bodyPr>
          <a:lstStyle/>
          <a:p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bầu, quả mít, đất sét, két sắt,</a:t>
            </a:r>
            <a:endParaRPr lang="vi-VN" sz="610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170" y="3515936"/>
            <a:ext cx="8778602" cy="83868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50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nét chữ, heo quay, quay tít. </a:t>
            </a:r>
            <a:endParaRPr lang="vi-VN" sz="50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04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" y="-1"/>
            <a:ext cx="9143946" cy="5143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9587" y="1532160"/>
            <a:ext cx="10003226" cy="1964704"/>
          </a:xfrm>
          <a:prstGeom prst="rect">
            <a:avLst/>
          </a:prstGeom>
          <a:noFill/>
        </p:spPr>
        <p:txBody>
          <a:bodyPr wrap="square" lIns="92880" tIns="46440" rIns="92880" bIns="4644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582">
              <a:defRPr/>
            </a:pPr>
            <a:r>
              <a:rPr lang="en-US" sz="61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1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1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582">
              <a:defRPr/>
            </a:pPr>
            <a:r>
              <a:rPr lang="en-US" sz="61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1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744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114"/>
            <a:ext cx="93027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823" y="3421998"/>
            <a:ext cx="7347098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400" b="1"/>
              <a:t>Mẹ mua đôi tất cho bé Mai.</a:t>
            </a:r>
            <a:endParaRPr lang="vi-VN" sz="4400" b="1"/>
          </a:p>
        </p:txBody>
      </p:sp>
      <p:sp>
        <p:nvSpPr>
          <p:cNvPr id="7" name="TextBox 6"/>
          <p:cNvSpPr txBox="1"/>
          <p:nvPr/>
        </p:nvSpPr>
        <p:spPr>
          <a:xfrm>
            <a:off x="366826" y="4191439"/>
            <a:ext cx="6512443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400" b="1"/>
              <a:t>Bà nội bắt sâu cho rau cải.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9579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017C78AB-567D-43D1-A2BB-210EF96D0C8B}"/>
              </a:ext>
            </a:extLst>
          </p:cNvPr>
          <p:cNvSpPr txBox="1"/>
          <p:nvPr/>
        </p:nvSpPr>
        <p:spPr>
          <a:xfrm>
            <a:off x="108705" y="75629"/>
            <a:ext cx="127884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1" y="698170"/>
            <a:ext cx="9144001" cy="44508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9223" r="1159" b="80522"/>
          <a:stretch/>
        </p:blipFill>
        <p:spPr>
          <a:xfrm>
            <a:off x="1" y="-171393"/>
            <a:ext cx="9144000" cy="1405011"/>
          </a:xfrm>
          <a:prstGeom prst="rect">
            <a:avLst/>
          </a:prstGeom>
        </p:spPr>
      </p:pic>
      <p:sp>
        <p:nvSpPr>
          <p:cNvPr id="25" name="Bài học">
            <a:extLst>
              <a:ext uri="{FF2B5EF4-FFF2-40B4-BE49-F238E27FC236}">
                <a16:creationId xmlns:a16="http://schemas.microsoft.com/office/drawing/2014/main" xmlns="" id="{8D4FAAE4-0B28-4D43-BF96-6D546DD36087}"/>
              </a:ext>
            </a:extLst>
          </p:cNvPr>
          <p:cNvSpPr txBox="1"/>
          <p:nvPr/>
        </p:nvSpPr>
        <p:spPr>
          <a:xfrm>
            <a:off x="1224363" y="362330"/>
            <a:ext cx="580608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2000" b="1">
              <a:solidFill>
                <a:srgbClr val="0BA2D5"/>
              </a:solidFill>
            </a:endParaRPr>
          </a:p>
        </p:txBody>
      </p:sp>
      <p:sp>
        <p:nvSpPr>
          <p:cNvPr id="32" name="Nội dung bài mới">
            <a:extLst>
              <a:ext uri="{FF2B5EF4-FFF2-40B4-BE49-F238E27FC236}">
                <a16:creationId xmlns:a16="http://schemas.microsoft.com/office/drawing/2014/main" xmlns="" id="{F1BAA23C-C039-49E9-81EC-2ABACA2754D8}"/>
              </a:ext>
            </a:extLst>
          </p:cNvPr>
          <p:cNvSpPr txBox="1"/>
          <p:nvPr/>
        </p:nvSpPr>
        <p:spPr>
          <a:xfrm>
            <a:off x="3626863" y="207948"/>
            <a:ext cx="3103547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et     eât     it</a:t>
            </a:r>
            <a:endParaRPr 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xmlns="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" y="1335570"/>
            <a:ext cx="585216" cy="40614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xmlns="" id="{C6C07BD9-009B-4DEF-990A-1B914A305541}"/>
              </a:ext>
            </a:extLst>
          </p:cNvPr>
          <p:cNvSpPr/>
          <p:nvPr/>
        </p:nvSpPr>
        <p:spPr>
          <a:xfrm>
            <a:off x="290541" y="2072007"/>
            <a:ext cx="1532536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 m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xmlns="" id="{132295EB-4F7D-4BF8-8434-47F5C9E64B4D}"/>
              </a:ext>
            </a:extLst>
          </p:cNvPr>
          <p:cNvSpPr/>
          <p:nvPr/>
        </p:nvSpPr>
        <p:spPr>
          <a:xfrm>
            <a:off x="1198803" y="3296333"/>
            <a:ext cx="1704653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ịt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bầu</a:t>
            </a: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xmlns="" id="{BB9E3AE4-3C34-4675-BC5E-56B58E48F2D2}"/>
              </a:ext>
            </a:extLst>
          </p:cNvPr>
          <p:cNvSpPr/>
          <p:nvPr/>
        </p:nvSpPr>
        <p:spPr>
          <a:xfrm>
            <a:off x="4259881" y="4333218"/>
            <a:ext cx="135014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ết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màu</a:t>
            </a: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xmlns="" id="{76E23BDE-76AC-47AC-B22C-2E10CCB5F6BD}"/>
              </a:ext>
            </a:extLst>
          </p:cNvPr>
          <p:cNvSpPr/>
          <p:nvPr/>
        </p:nvSpPr>
        <p:spPr>
          <a:xfrm>
            <a:off x="4992984" y="3435927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vi-VN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xmlns="" id="{16D3D71C-668E-40F2-8F86-77CC478C9562}"/>
              </a:ext>
            </a:extLst>
          </p:cNvPr>
          <p:cNvSpPr/>
          <p:nvPr/>
        </p:nvSpPr>
        <p:spPr>
          <a:xfrm>
            <a:off x="6156881" y="3241962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vi-VN"/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xmlns="" id="{CDE06A09-F543-4947-8720-675C82E4B61C}"/>
              </a:ext>
            </a:extLst>
          </p:cNvPr>
          <p:cNvSpPr/>
          <p:nvPr/>
        </p:nvSpPr>
        <p:spPr>
          <a:xfrm>
            <a:off x="6822696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ngồi b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ệt</a:t>
            </a: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xmlns="" id="{8304EBA1-1EDD-45EB-8E72-59257498F212}"/>
              </a:ext>
            </a:extLst>
          </p:cNvPr>
          <p:cNvSpPr/>
          <p:nvPr/>
        </p:nvSpPr>
        <p:spPr>
          <a:xfrm>
            <a:off x="5982928" y="2731801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vi-VN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xmlns="" id="{11168868-74B8-4C05-810C-8B29BF42E8A8}"/>
              </a:ext>
            </a:extLst>
          </p:cNvPr>
          <p:cNvSpPr/>
          <p:nvPr/>
        </p:nvSpPr>
        <p:spPr>
          <a:xfrm>
            <a:off x="5718257" y="2072007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ết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tóc</a:t>
            </a: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xmlns="" id="{B74C38BD-576B-489F-87BA-8C4567981987}"/>
              </a:ext>
            </a:extLst>
          </p:cNvPr>
          <p:cNvSpPr/>
          <p:nvPr/>
        </p:nvSpPr>
        <p:spPr>
          <a:xfrm>
            <a:off x="7758820" y="1427019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vẹt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xmlns="" id="{F36C93A7-70C9-4F1A-94ED-B0F078995155}"/>
              </a:ext>
            </a:extLst>
          </p:cNvPr>
          <p:cNvSpPr/>
          <p:nvPr/>
        </p:nvSpPr>
        <p:spPr>
          <a:xfrm>
            <a:off x="7522590" y="1427019"/>
            <a:ext cx="14847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 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0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  <p:bldP spid="44" grpId="0" animBg="1"/>
      <p:bldP spid="65" grpId="0" animBg="1"/>
      <p:bldP spid="67" grpId="0" animBg="1"/>
      <p:bldP spid="37" grpId="0" animBg="1"/>
      <p:bldP spid="37" grpId="1" animBg="1"/>
      <p:bldP spid="68" grpId="0" animBg="1"/>
      <p:bldP spid="69" grpId="0" animBg="1"/>
      <p:bldP spid="71" grpId="0" animBg="1"/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66635" y="1058265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480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655" y="1476370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594444" y="1835807"/>
            <a:ext cx="400820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6000" b="1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3033356" y="2682329"/>
            <a:ext cx="2453431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0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12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et">
            <a:hlinkClick r:id="" action="ppaction://media"/>
            <a:extLst>
              <a:ext uri="{FF2B5EF4-FFF2-40B4-BE49-F238E27FC236}">
                <a16:creationId xmlns:a16="http://schemas.microsoft.com/office/drawing/2014/main" xmlns="" id="{61B5792F-6ADC-485D-9FB4-B5E7371D0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29" y="50800"/>
            <a:ext cx="647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6137" y="1603375"/>
            <a:ext cx="4059962" cy="247077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706829" y="1671290"/>
            <a:ext cx="841897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xmlns="" id="{3BD1974A-4534-46DA-8739-5C8ECD4B8976}"/>
              </a:ext>
            </a:extLst>
          </p:cNvPr>
          <p:cNvGrpSpPr/>
          <p:nvPr/>
        </p:nvGrpSpPr>
        <p:grpSpPr>
          <a:xfrm>
            <a:off x="357580" y="2665647"/>
            <a:ext cx="3233394" cy="1534885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xmlns="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xmlns="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et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xmlns="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  <a:r>
                <a:rPr lang="en-US" sz="5400" b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</a:t>
              </a:r>
              <a:r>
                <a:rPr lang="en-US" sz="5400" b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 b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4548389" y="3957086"/>
            <a:ext cx="2611613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atin typeface="VNI-Avo" pitchFamily="2" charset="0"/>
                <a:cs typeface="Arial-SGK-TV" pitchFamily="2" charset="0"/>
              </a:rPr>
              <a:t>ñaát s</a:t>
            </a:r>
            <a:r>
              <a:rPr lang="en-US" sz="54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5400" b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30" y="0"/>
            <a:ext cx="647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9"/>
            <a:ext cx="127884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6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480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013" y="1527478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882291" y="1835807"/>
            <a:ext cx="400820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</a:t>
            </a: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000" b="1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6000" b="1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3555980" y="2712737"/>
            <a:ext cx="2453431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0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2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êt">
            <a:hlinkClick r:id="" action="ppaction://media"/>
            <a:extLst>
              <a:ext uri="{FF2B5EF4-FFF2-40B4-BE49-F238E27FC236}">
                <a16:creationId xmlns:a16="http://schemas.microsoft.com/office/drawing/2014/main" xmlns="" id="{2268F15C-CE4E-4E40-975C-5EB86F152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06" y="56498"/>
            <a:ext cx="647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88C191B6-3CB8-462D-955A-ED9938FFB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353" y="1470562"/>
            <a:ext cx="4275618" cy="210217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2041999" y="1754416"/>
            <a:ext cx="869148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D22229"/>
                </a:solidFill>
                <a:latin typeface="VNI-Avo" pitchFamily="2" charset="0"/>
                <a:cs typeface="Arial-SGK-TV" pitchFamily="2" charset="0"/>
              </a:rPr>
              <a:t>eât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46" y="-132813"/>
            <a:ext cx="647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53" y="3368675"/>
            <a:ext cx="32305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68" y="2542291"/>
            <a:ext cx="15176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3" y="2542651"/>
            <a:ext cx="14144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27" y="3169485"/>
            <a:ext cx="28654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53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27051</TotalTime>
  <Words>500</Words>
  <Application>Microsoft Office PowerPoint</Application>
  <PresentationFormat>On-screen Show (16:9)</PresentationFormat>
  <Paragraphs>154</Paragraphs>
  <Slides>37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Arial</vt:lpstr>
      <vt:lpstr>Arial-Rounded</vt:lpstr>
      <vt:lpstr>Arial-SGK-TV</vt:lpstr>
      <vt:lpstr>Calibri</vt:lpstr>
      <vt:lpstr>Calibri Light</vt:lpstr>
      <vt:lpstr>Cordia New</vt:lpstr>
      <vt:lpstr>HP001</vt:lpstr>
      <vt:lpstr>HP001 4 hàng</vt:lpstr>
      <vt:lpstr>Lato</vt:lpstr>
      <vt:lpstr>Lato Light</vt:lpstr>
      <vt:lpstr>Quicksand Medium</vt:lpstr>
      <vt:lpstr>Times New Roman</vt:lpstr>
      <vt:lpstr>VNI-Avo</vt:lpstr>
      <vt:lpstr>Office Theme</vt:lpstr>
      <vt:lpstr>การออกแบบที่กำหนดเอง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CTST. Vui lòng không tải lên các trang web và mạng xã hội Facebook. Cảm ơn !!!</dc:description>
  <cp:lastModifiedBy>VanUt</cp:lastModifiedBy>
  <cp:revision>4890</cp:revision>
  <dcterms:created xsi:type="dcterms:W3CDTF">2020-09-09T13:29:14Z</dcterms:created>
  <dcterms:modified xsi:type="dcterms:W3CDTF">2024-11-13T05:05:51Z</dcterms:modified>
  <cp:contentStatus/>
</cp:coreProperties>
</file>