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606" r:id="rId4"/>
    <p:sldId id="258" r:id="rId5"/>
    <p:sldId id="291" r:id="rId6"/>
    <p:sldId id="292" r:id="rId7"/>
    <p:sldId id="296" r:id="rId8"/>
    <p:sldId id="262" r:id="rId9"/>
    <p:sldId id="7533" r:id="rId10"/>
    <p:sldId id="7534" r:id="rId11"/>
    <p:sldId id="295" r:id="rId12"/>
    <p:sldId id="277" r:id="rId13"/>
    <p:sldId id="278" r:id="rId14"/>
    <p:sldId id="280" r:id="rId15"/>
    <p:sldId id="7541" r:id="rId16"/>
    <p:sldId id="7530" r:id="rId17"/>
    <p:sldId id="7531" r:id="rId18"/>
    <p:sldId id="7532" r:id="rId19"/>
    <p:sldId id="273" r:id="rId20"/>
    <p:sldId id="274" r:id="rId21"/>
    <p:sldId id="3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8380F4-6023-4A36-9D8A-97A38D76ED8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CD83F-6700-4987-B77B-315742CBE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0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rổ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phù</a:t>
            </a:r>
            <a:r>
              <a:rPr lang="en-US" baseline="0" dirty="0"/>
              <a:t> </a:t>
            </a:r>
            <a:r>
              <a:rPr lang="en-US" baseline="0" dirty="0" err="1"/>
              <a:t>hợp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183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Ấn</a:t>
            </a:r>
            <a:r>
              <a:rPr lang="vi-VN" baseline="0" dirty="0"/>
              <a:t> vào số 1, 2, 3 làm bài luyện tập.</a:t>
            </a:r>
          </a:p>
          <a:p>
            <a:r>
              <a:rPr lang="vi-VN" baseline="0" dirty="0"/>
              <a:t>Sau khi dọn sạch rác, ấn vào vỏ sò để chuyển sang phần tập viết.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A3B7D-3D94-4BBE-9687-40D59D040A5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2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79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2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1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8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8" y="2130434"/>
            <a:ext cx="10363198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6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5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0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5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2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80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67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3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1" y="4406908"/>
            <a:ext cx="10363198" cy="1362076"/>
          </a:xfrm>
        </p:spPr>
        <p:txBody>
          <a:bodyPr anchor="t"/>
          <a:lstStyle>
            <a:lvl1pPr algn="l">
              <a:defRPr sz="568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1" y="2906717"/>
            <a:ext cx="10363198" cy="1500187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47529" indent="0">
              <a:buNone/>
              <a:defRPr sz="2573">
                <a:solidFill>
                  <a:schemeClr val="tx1">
                    <a:tint val="75000"/>
                  </a:schemeClr>
                </a:solidFill>
              </a:defRPr>
            </a:lvl2pPr>
            <a:lvl3pPr marL="1295055" indent="0">
              <a:buNone/>
              <a:defRPr sz="2303">
                <a:solidFill>
                  <a:schemeClr val="tx1">
                    <a:tint val="75000"/>
                  </a:schemeClr>
                </a:solidFill>
              </a:defRPr>
            </a:lvl3pPr>
            <a:lvl4pPr marL="1942583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4pPr>
            <a:lvl5pPr marL="2590109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5pPr>
            <a:lvl6pPr marL="323763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6pPr>
            <a:lvl7pPr marL="3885165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7pPr>
            <a:lvl8pPr marL="4532690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8pPr>
            <a:lvl9pPr marL="5180218" indent="0">
              <a:buNone/>
              <a:defRPr sz="20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542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6"/>
            <a:ext cx="5384799" cy="4525963"/>
          </a:xfrm>
        </p:spPr>
        <p:txBody>
          <a:bodyPr/>
          <a:lstStyle>
            <a:lvl1pPr>
              <a:defRPr sz="3928"/>
            </a:lvl1pPr>
            <a:lvl2pPr>
              <a:defRPr sz="3386"/>
            </a:lvl2pPr>
            <a:lvl3pPr>
              <a:defRPr sz="2844"/>
            </a:lvl3pPr>
            <a:lvl4pPr>
              <a:defRPr sz="2573"/>
            </a:lvl4pPr>
            <a:lvl5pPr>
              <a:defRPr sz="2573"/>
            </a:lvl5pPr>
            <a:lvl6pPr>
              <a:defRPr sz="2573"/>
            </a:lvl6pPr>
            <a:lvl7pPr>
              <a:defRPr sz="2573"/>
            </a:lvl7pPr>
            <a:lvl8pPr>
              <a:defRPr sz="2573"/>
            </a:lvl8pPr>
            <a:lvl9pPr>
              <a:defRPr sz="25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78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5" y="1535118"/>
            <a:ext cx="5386918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8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389033" cy="639762"/>
          </a:xfrm>
        </p:spPr>
        <p:txBody>
          <a:bodyPr anchor="b"/>
          <a:lstStyle>
            <a:lvl1pPr marL="0" indent="0">
              <a:buNone/>
              <a:defRPr sz="3386" b="1"/>
            </a:lvl1pPr>
            <a:lvl2pPr marL="647529" indent="0">
              <a:buNone/>
              <a:defRPr sz="2844" b="1"/>
            </a:lvl2pPr>
            <a:lvl3pPr marL="1295055" indent="0">
              <a:buNone/>
              <a:defRPr sz="2573" b="1"/>
            </a:lvl3pPr>
            <a:lvl4pPr marL="1942583" indent="0">
              <a:buNone/>
              <a:defRPr sz="2303" b="1"/>
            </a:lvl4pPr>
            <a:lvl5pPr marL="2590109" indent="0">
              <a:buNone/>
              <a:defRPr sz="2303" b="1"/>
            </a:lvl5pPr>
            <a:lvl6pPr marL="3237638" indent="0">
              <a:buNone/>
              <a:defRPr sz="2303" b="1"/>
            </a:lvl6pPr>
            <a:lvl7pPr marL="3885165" indent="0">
              <a:buNone/>
              <a:defRPr sz="2303" b="1"/>
            </a:lvl7pPr>
            <a:lvl8pPr marL="4532690" indent="0">
              <a:buNone/>
              <a:defRPr sz="2303" b="1"/>
            </a:lvl8pPr>
            <a:lvl9pPr marL="5180218" indent="0">
              <a:buNone/>
              <a:defRPr sz="230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386"/>
            </a:lvl1pPr>
            <a:lvl2pPr>
              <a:defRPr sz="2844"/>
            </a:lvl2pPr>
            <a:lvl3pPr>
              <a:defRPr sz="2573"/>
            </a:lvl3pPr>
            <a:lvl4pPr>
              <a:defRPr sz="2303"/>
            </a:lvl4pPr>
            <a:lvl5pPr>
              <a:defRPr sz="2303"/>
            </a:lvl5pPr>
            <a:lvl6pPr>
              <a:defRPr sz="2303"/>
            </a:lvl6pPr>
            <a:lvl7pPr>
              <a:defRPr sz="2303"/>
            </a:lvl7pPr>
            <a:lvl8pPr>
              <a:defRPr sz="2303"/>
            </a:lvl8pPr>
            <a:lvl9pPr>
              <a:defRPr sz="230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084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905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76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9"/>
            <a:ext cx="6815667" cy="5853113"/>
          </a:xfrm>
        </p:spPr>
        <p:txBody>
          <a:bodyPr/>
          <a:lstStyle>
            <a:lvl1pPr>
              <a:defRPr sz="4470"/>
            </a:lvl1pPr>
            <a:lvl2pPr>
              <a:defRPr sz="3928"/>
            </a:lvl2pPr>
            <a:lvl3pPr>
              <a:defRPr sz="3386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10"/>
            <a:ext cx="4011084" cy="4691063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9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40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21" y="4800606"/>
            <a:ext cx="7315200" cy="566738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21" y="612775"/>
            <a:ext cx="7315200" cy="4114800"/>
          </a:xfrm>
        </p:spPr>
        <p:txBody>
          <a:bodyPr/>
          <a:lstStyle>
            <a:lvl1pPr marL="0" indent="0">
              <a:buNone/>
              <a:defRPr sz="4470"/>
            </a:lvl1pPr>
            <a:lvl2pPr marL="647529" indent="0">
              <a:buNone/>
              <a:defRPr sz="3928"/>
            </a:lvl2pPr>
            <a:lvl3pPr marL="1295055" indent="0">
              <a:buNone/>
              <a:defRPr sz="3386"/>
            </a:lvl3pPr>
            <a:lvl4pPr marL="1942583" indent="0">
              <a:buNone/>
              <a:defRPr sz="2844"/>
            </a:lvl4pPr>
            <a:lvl5pPr marL="2590109" indent="0">
              <a:buNone/>
              <a:defRPr sz="2844"/>
            </a:lvl5pPr>
            <a:lvl6pPr marL="3237638" indent="0">
              <a:buNone/>
              <a:defRPr sz="2844"/>
            </a:lvl6pPr>
            <a:lvl7pPr marL="3885165" indent="0">
              <a:buNone/>
              <a:defRPr sz="2844"/>
            </a:lvl7pPr>
            <a:lvl8pPr marL="4532690" indent="0">
              <a:buNone/>
              <a:defRPr sz="2844"/>
            </a:lvl8pPr>
            <a:lvl9pPr marL="5180218" indent="0">
              <a:buNone/>
              <a:defRPr sz="284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21" y="5367342"/>
            <a:ext cx="7315200" cy="804861"/>
          </a:xfrm>
        </p:spPr>
        <p:txBody>
          <a:bodyPr/>
          <a:lstStyle>
            <a:lvl1pPr marL="0" indent="0">
              <a:buNone/>
              <a:defRPr sz="2031"/>
            </a:lvl1pPr>
            <a:lvl2pPr marL="647529" indent="0">
              <a:buNone/>
              <a:defRPr sz="1761"/>
            </a:lvl2pPr>
            <a:lvl3pPr marL="1295055" indent="0">
              <a:buNone/>
              <a:defRPr sz="1355"/>
            </a:lvl3pPr>
            <a:lvl4pPr marL="1942583" indent="0">
              <a:buNone/>
              <a:defRPr sz="1219"/>
            </a:lvl4pPr>
            <a:lvl5pPr marL="2590109" indent="0">
              <a:buNone/>
              <a:defRPr sz="1219"/>
            </a:lvl5pPr>
            <a:lvl6pPr marL="3237638" indent="0">
              <a:buNone/>
              <a:defRPr sz="1219"/>
            </a:lvl6pPr>
            <a:lvl7pPr marL="3885165" indent="0">
              <a:buNone/>
              <a:defRPr sz="1219"/>
            </a:lvl7pPr>
            <a:lvl8pPr marL="4532690" indent="0">
              <a:buNone/>
              <a:defRPr sz="1219"/>
            </a:lvl8pPr>
            <a:lvl9pPr marL="5180218" indent="0">
              <a:buNone/>
              <a:defRPr sz="121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5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664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4641"/>
            <a:ext cx="802639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81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38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392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99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382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760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29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4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14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08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182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63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1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3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56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32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62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6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1228F-23D1-49D0-AC99-19BCCEBE78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4A375-5016-432E-BF65-D9A2BD3BA0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35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3" y="274644"/>
            <a:ext cx="10972801" cy="1143000"/>
          </a:xfrm>
          <a:prstGeom prst="rect">
            <a:avLst/>
          </a:prstGeom>
        </p:spPr>
        <p:txBody>
          <a:bodyPr vert="horz" lIns="95617" tIns="47809" rIns="95617" bIns="4780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600206"/>
            <a:ext cx="10972801" cy="4525963"/>
          </a:xfrm>
          <a:prstGeom prst="rect">
            <a:avLst/>
          </a:prstGeom>
        </p:spPr>
        <p:txBody>
          <a:bodyPr vert="horz" lIns="95617" tIns="47809" rIns="95617" bIns="478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4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l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11/17/2021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3"/>
            <a:ext cx="3860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ct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6" y="6356353"/>
            <a:ext cx="2844801" cy="365125"/>
          </a:xfrm>
          <a:prstGeom prst="rect">
            <a:avLst/>
          </a:prstGeom>
        </p:spPr>
        <p:txBody>
          <a:bodyPr vert="horz" lIns="95617" tIns="47809" rIns="95617" bIns="47809" rtlCol="0" anchor="ctr"/>
          <a:lstStyle>
            <a:lvl1pPr algn="r">
              <a:defRPr sz="17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70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7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9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95055" rtl="0" eaLnBrk="1" latinLnBrk="0" hangingPunct="1">
        <a:spcBef>
          <a:spcPct val="0"/>
        </a:spcBef>
        <a:buNone/>
        <a:defRPr sz="623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647" indent="-485647" algn="l" defTabSz="1295055" rtl="0" eaLnBrk="1" latinLnBrk="0" hangingPunct="1">
        <a:spcBef>
          <a:spcPct val="20000"/>
        </a:spcBef>
        <a:buFont typeface="Arial" pitchFamily="34" charset="0"/>
        <a:buChar char="•"/>
        <a:defRPr sz="4470" kern="1200">
          <a:solidFill>
            <a:schemeClr val="tx1"/>
          </a:solidFill>
          <a:latin typeface="+mn-lt"/>
          <a:ea typeface="+mn-ea"/>
          <a:cs typeface="+mn-cs"/>
        </a:defRPr>
      </a:lvl1pPr>
      <a:lvl2pPr marL="1052232" indent="-404704" algn="l" defTabSz="1295055" rtl="0" eaLnBrk="1" latinLnBrk="0" hangingPunct="1">
        <a:spcBef>
          <a:spcPct val="20000"/>
        </a:spcBef>
        <a:buFont typeface="Arial" pitchFamily="34" charset="0"/>
        <a:buChar char="–"/>
        <a:defRPr sz="3928" kern="1200">
          <a:solidFill>
            <a:schemeClr val="tx1"/>
          </a:solidFill>
          <a:latin typeface="+mn-lt"/>
          <a:ea typeface="+mn-ea"/>
          <a:cs typeface="+mn-cs"/>
        </a:defRPr>
      </a:lvl2pPr>
      <a:lvl3pPr marL="161881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3386" kern="1200">
          <a:solidFill>
            <a:schemeClr val="tx1"/>
          </a:solidFill>
          <a:latin typeface="+mn-lt"/>
          <a:ea typeface="+mn-ea"/>
          <a:cs typeface="+mn-cs"/>
        </a:defRPr>
      </a:lvl3pPr>
      <a:lvl4pPr marL="2266345" indent="-323764" algn="l" defTabSz="1295055" rtl="0" eaLnBrk="1" latinLnBrk="0" hangingPunct="1">
        <a:spcBef>
          <a:spcPct val="20000"/>
        </a:spcBef>
        <a:buFont typeface="Arial" pitchFamily="34" charset="0"/>
        <a:buChar char="–"/>
        <a:defRPr sz="2844" kern="1200">
          <a:solidFill>
            <a:schemeClr val="tx1"/>
          </a:solidFill>
          <a:latin typeface="+mn-lt"/>
          <a:ea typeface="+mn-ea"/>
          <a:cs typeface="+mn-cs"/>
        </a:defRPr>
      </a:lvl4pPr>
      <a:lvl5pPr marL="2913874" indent="-323764" algn="l" defTabSz="1295055" rtl="0" eaLnBrk="1" latinLnBrk="0" hangingPunct="1">
        <a:spcBef>
          <a:spcPct val="20000"/>
        </a:spcBef>
        <a:buFont typeface="Arial" pitchFamily="34" charset="0"/>
        <a:buChar char="»"/>
        <a:defRPr sz="2844" kern="1200">
          <a:solidFill>
            <a:schemeClr val="tx1"/>
          </a:solidFill>
          <a:latin typeface="+mn-lt"/>
          <a:ea typeface="+mn-ea"/>
          <a:cs typeface="+mn-cs"/>
        </a:defRPr>
      </a:lvl5pPr>
      <a:lvl6pPr marL="3561401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08926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56454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03983" indent="-323764" algn="l" defTabSz="1295055" rtl="0" eaLnBrk="1" latinLnBrk="0" hangingPunct="1">
        <a:spcBef>
          <a:spcPct val="20000"/>
        </a:spcBef>
        <a:buFont typeface="Arial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1pPr>
      <a:lvl2pPr marL="64752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2pPr>
      <a:lvl3pPr marL="129505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3pPr>
      <a:lvl4pPr marL="1942583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4pPr>
      <a:lvl5pPr marL="2590109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5pPr>
      <a:lvl6pPr marL="323763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6pPr>
      <a:lvl7pPr marL="3885165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7pPr>
      <a:lvl8pPr marL="4532690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8pPr>
      <a:lvl9pPr marL="5180218" algn="l" defTabSz="1295055" rtl="0" eaLnBrk="1" latinLnBrk="0" hangingPunct="1">
        <a:defRPr sz="25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30FB2-7A34-424D-85D4-D91C57443F08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66F0-7C29-440B-B9AC-B751AD927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microsoft.com/office/2007/relationships/hdphoto" Target="../media/hdphoto15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3.wdp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16.gif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9.png"/><Relationship Id="rId5" Type="http://schemas.openxmlformats.org/officeDocument/2006/relationships/image" Target="../media/image14.gif"/><Relationship Id="rId15" Type="http://schemas.microsoft.com/office/2007/relationships/hdphoto" Target="../media/hdphoto7.wdp"/><Relationship Id="rId10" Type="http://schemas.microsoft.com/office/2007/relationships/hdphoto" Target="../media/hdphoto5.wdp"/><Relationship Id="rId19" Type="http://schemas.microsoft.com/office/2007/relationships/hdphoto" Target="../media/hdphoto9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audio" Target="NULL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n on рамки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8" y="3622"/>
            <a:ext cx="12204540" cy="68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55938" y="1534061"/>
            <a:ext cx="10047877" cy="2248716"/>
          </a:xfrm>
          <a:prstGeom prst="rect">
            <a:avLst/>
          </a:prstGeom>
          <a:noFill/>
        </p:spPr>
        <p:txBody>
          <a:bodyPr wrap="square" lIns="123848" tIns="61924" rIns="123848" bIns="61924">
            <a:spAutoFit/>
          </a:bodyPr>
          <a:lstStyle/>
          <a:p>
            <a:pPr marL="0" marR="0" lvl="0" indent="0" algn="ctr" defTabSz="1295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Môn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Toán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4" name="文本框 5">
            <a:extLst>
              <a:ext uri="{FF2B5EF4-FFF2-40B4-BE49-F238E27FC236}">
                <a16:creationId xmlns="" xmlns:a16="http://schemas.microsoft.com/office/drawing/2014/main" id="{58C6EAA7-5AF5-4CDC-AAF2-FF2F7DE4743C}"/>
              </a:ext>
            </a:extLst>
          </p:cNvPr>
          <p:cNvSpPr txBox="1"/>
          <p:nvPr/>
        </p:nvSpPr>
        <p:spPr>
          <a:xfrm>
            <a:off x="2874711" y="245622"/>
            <a:ext cx="7046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FF0000"/>
                </a:solidFill>
                <a:latin typeface="VNI-Avo" pitchFamily="2" charset="0"/>
                <a:ea typeface="微软雅黑" panose="020B0503020204020204" pitchFamily="34" charset="-122"/>
              </a:rPr>
              <a:t>      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86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209975" y="65310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31099" y="110510"/>
            <a:ext cx="10737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Theo </a:t>
            </a:r>
            <a:r>
              <a:rPr lang="en-US" sz="4000" b="1" dirty="0" err="1">
                <a:latin typeface="VNI-Avo" pitchFamily="2" charset="0"/>
              </a:rPr>
              <a:t>em</a:t>
            </a:r>
            <a:r>
              <a:rPr lang="en-US" sz="4000" b="1" dirty="0">
                <a:latin typeface="VNI-Avo" pitchFamily="2" charset="0"/>
              </a:rPr>
              <a:t>, </a:t>
            </a:r>
            <a:r>
              <a:rPr lang="en-US" sz="4000" b="1" dirty="0" err="1">
                <a:latin typeface="VNI-Avo" pitchFamily="2" charset="0"/>
              </a:rPr>
              <a:t>keát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quaû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cuoäc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ñua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xe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theá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naøo</a:t>
            </a:r>
            <a:r>
              <a:rPr lang="en-US" sz="4000" b="1" dirty="0">
                <a:latin typeface="VNI-Avo" pitchFamily="2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3" y="955036"/>
            <a:ext cx="11429879" cy="555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5065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821" b="71065" l="53834" r="722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6" t="47249" r="28017" b="29111"/>
          <a:stretch/>
        </p:blipFill>
        <p:spPr>
          <a:xfrm rot="16200000">
            <a:off x="3965637" y="606011"/>
            <a:ext cx="4033219" cy="71998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952" b="84746" l="19209" r="432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64386" r="57900" b="15024"/>
          <a:stretch/>
        </p:blipFill>
        <p:spPr>
          <a:xfrm rot="16200000">
            <a:off x="-2584221" y="652453"/>
            <a:ext cx="2311773" cy="245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637" b="70884" l="30912" r="51574">
                        <a14:backgroundMark x1="44310" y1="62107" x2="44310" y2="70097"/>
                        <a14:backgroundMark x1="45198" y1="50121" x2="44552" y2="54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2" t="49542" r="45983" b="29868"/>
          <a:stretch/>
        </p:blipFill>
        <p:spPr>
          <a:xfrm rot="16200000">
            <a:off x="-2646473" y="652453"/>
            <a:ext cx="2311773" cy="245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923" b="60896" l="13075" r="338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39806" r="63434" b="39604"/>
          <a:stretch/>
        </p:blipFill>
        <p:spPr>
          <a:xfrm rot="16200000">
            <a:off x="-2584222" y="1168743"/>
            <a:ext cx="2311773" cy="2457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60390" y="6550223"/>
            <a:ext cx="301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VNI-Avo" pitchFamily="2" charset="0"/>
              </a:rPr>
              <a:t>Gv</a:t>
            </a:r>
            <a:r>
              <a:rPr lang="en-US" sz="1400" dirty="0">
                <a:latin typeface="VNI-Avo" pitchFamily="2" charset="0"/>
              </a:rPr>
              <a:t> </a:t>
            </a:r>
            <a:r>
              <a:rPr lang="en-US" sz="1400" dirty="0" err="1">
                <a:latin typeface="VNI-Avo" pitchFamily="2" charset="0"/>
              </a:rPr>
              <a:t>baám</a:t>
            </a:r>
            <a:r>
              <a:rPr lang="en-US" sz="1400" dirty="0">
                <a:latin typeface="VNI-Avo" pitchFamily="2" charset="0"/>
              </a:rPr>
              <a:t> enter </a:t>
            </a:r>
            <a:r>
              <a:rPr lang="en-US" sz="1400" dirty="0" err="1">
                <a:latin typeface="VNI-Avo" pitchFamily="2" charset="0"/>
              </a:rPr>
              <a:t>hoaëc</a:t>
            </a:r>
            <a:r>
              <a:rPr lang="en-US" sz="1400" dirty="0">
                <a:latin typeface="VNI-Avo" pitchFamily="2" charset="0"/>
              </a:rPr>
              <a:t> click </a:t>
            </a:r>
            <a:r>
              <a:rPr lang="en-US" sz="1400" dirty="0" err="1">
                <a:latin typeface="VNI-Avo" pitchFamily="2" charset="0"/>
              </a:rPr>
              <a:t>chuoät</a:t>
            </a:r>
            <a:endParaRPr lang="en-US" sz="14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56842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62969 0.02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84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42696 0.022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41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82188 0.0226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94" y="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" y="-1271"/>
            <a:ext cx="639191" cy="58719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858" y="0"/>
            <a:ext cx="4754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VNI-Avo" pitchFamily="2" charset="0"/>
              </a:rPr>
              <a:t>Noùi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theo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maãu</a:t>
            </a:r>
            <a:r>
              <a:rPr lang="en-US" sz="3600" b="1" dirty="0">
                <a:latin typeface="VNI-Avo" pitchFamily="2" charset="0"/>
              </a:rPr>
              <a:t> </a:t>
            </a:r>
            <a:r>
              <a:rPr lang="en-US" sz="3600" b="1" dirty="0" err="1">
                <a:latin typeface="VNI-Avo" pitchFamily="2" charset="0"/>
              </a:rPr>
              <a:t>caâu</a:t>
            </a:r>
            <a:r>
              <a:rPr lang="en-US" sz="3600" b="1" dirty="0">
                <a:latin typeface="VNI-Avo" pitchFamily="2" charset="0"/>
              </a:rPr>
              <a:t>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834" y="1605013"/>
            <a:ext cx="3344636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……con </a:t>
            </a:r>
            <a:r>
              <a:rPr lang="en-US" sz="3200" dirty="0" err="1">
                <a:latin typeface="VNI-Avo" pitchFamily="2" charset="0"/>
              </a:rPr>
              <a:t>caù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goàm</a:t>
            </a:r>
            <a:r>
              <a:rPr lang="en-US" sz="3200" dirty="0">
                <a:latin typeface="VNI-Avo" pitchFamily="2" charset="0"/>
              </a:rPr>
              <a:t> …………</a:t>
            </a:r>
          </a:p>
          <a:p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………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365" y="585926"/>
            <a:ext cx="8578350" cy="3938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7E99205-78FF-4B00-ABD0-A4C886360564}"/>
              </a:ext>
            </a:extLst>
          </p:cNvPr>
          <p:cNvSpPr txBox="1"/>
          <p:nvPr/>
        </p:nvSpPr>
        <p:spPr>
          <a:xfrm>
            <a:off x="144138" y="4282000"/>
            <a:ext cx="335833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……con </a:t>
            </a:r>
            <a:r>
              <a:rPr lang="en-US" sz="3200" dirty="0" err="1">
                <a:latin typeface="VNI-Avo" pitchFamily="2" charset="0"/>
              </a:rPr>
              <a:t>caù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goàm</a:t>
            </a:r>
            <a:r>
              <a:rPr lang="en-US" sz="3200" dirty="0">
                <a:latin typeface="VNI-Avo" pitchFamily="2" charset="0"/>
              </a:rPr>
              <a:t> …………</a:t>
            </a:r>
          </a:p>
          <a:p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…………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97782E-C7CB-4689-8483-D2D199D1F16C}"/>
              </a:ext>
            </a:extLst>
          </p:cNvPr>
          <p:cNvSpPr txBox="1"/>
          <p:nvPr/>
        </p:nvSpPr>
        <p:spPr>
          <a:xfrm>
            <a:off x="790208" y="1565909"/>
            <a:ext cx="96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8918752-F47E-4E0C-BA1D-2AF5C6E21C9A}"/>
              </a:ext>
            </a:extLst>
          </p:cNvPr>
          <p:cNvSpPr txBox="1"/>
          <p:nvPr/>
        </p:nvSpPr>
        <p:spPr>
          <a:xfrm>
            <a:off x="1193906" y="2015018"/>
            <a:ext cx="2308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 </a:t>
            </a:r>
            <a:r>
              <a:rPr lang="en-US" sz="3600" dirty="0"/>
              <a:t>con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600" dirty="0" err="1"/>
              <a:t>vàng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AC69A2-3930-4424-AD76-D00E2B828BF4}"/>
              </a:ext>
            </a:extLst>
          </p:cNvPr>
          <p:cNvSpPr txBox="1"/>
          <p:nvPr/>
        </p:nvSpPr>
        <p:spPr>
          <a:xfrm>
            <a:off x="963876" y="2481209"/>
            <a:ext cx="2379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5 </a:t>
            </a:r>
            <a:r>
              <a:rPr lang="en-US" sz="3600" dirty="0"/>
              <a:t>con </a:t>
            </a:r>
            <a:r>
              <a:rPr lang="en-US" sz="3600" dirty="0" err="1"/>
              <a:t>tím</a:t>
            </a:r>
            <a:endParaRPr lang="en-US" sz="40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652C426-57A3-4275-B1E0-0E219422F900}"/>
              </a:ext>
            </a:extLst>
          </p:cNvPr>
          <p:cNvSpPr txBox="1"/>
          <p:nvPr/>
        </p:nvSpPr>
        <p:spPr>
          <a:xfrm>
            <a:off x="754607" y="4230000"/>
            <a:ext cx="96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AF822FE-7736-42A6-A173-315CFAC03699}"/>
              </a:ext>
            </a:extLst>
          </p:cNvPr>
          <p:cNvSpPr txBox="1"/>
          <p:nvPr/>
        </p:nvSpPr>
        <p:spPr>
          <a:xfrm>
            <a:off x="1175476" y="4695871"/>
            <a:ext cx="254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 </a:t>
            </a:r>
            <a:r>
              <a:rPr lang="en-US" sz="3600" dirty="0"/>
              <a:t>con </a:t>
            </a:r>
            <a:r>
              <a:rPr lang="en-US" sz="3600" dirty="0" err="1"/>
              <a:t>nhọn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B9AB0C3-EA90-4071-B97E-0FE052C9CB08}"/>
              </a:ext>
            </a:extLst>
          </p:cNvPr>
          <p:cNvSpPr txBox="1"/>
          <p:nvPr/>
        </p:nvSpPr>
        <p:spPr>
          <a:xfrm>
            <a:off x="855956" y="5188000"/>
            <a:ext cx="2487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3 </a:t>
            </a:r>
            <a:r>
              <a:rPr lang="en-US" sz="3600" dirty="0"/>
              <a:t>con </a:t>
            </a:r>
            <a:r>
              <a:rPr lang="en-US" sz="3600" dirty="0" err="1"/>
              <a:t>tròn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9A9CB2-CD4D-4EDB-A0DC-8181F188C910}"/>
              </a:ext>
            </a:extLst>
          </p:cNvPr>
          <p:cNvSpPr txBox="1"/>
          <p:nvPr/>
        </p:nvSpPr>
        <p:spPr>
          <a:xfrm>
            <a:off x="4097594" y="5151286"/>
            <a:ext cx="403492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……con </a:t>
            </a:r>
            <a:r>
              <a:rPr lang="en-US" sz="3200" dirty="0" err="1">
                <a:latin typeface="VNI-Avo" pitchFamily="2" charset="0"/>
              </a:rPr>
              <a:t>caù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goàm</a:t>
            </a:r>
            <a:r>
              <a:rPr lang="en-US" sz="3200" dirty="0">
                <a:latin typeface="VNI-Avo" pitchFamily="2" charset="0"/>
              </a:rPr>
              <a:t> …………</a:t>
            </a:r>
          </a:p>
          <a:p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…………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701C348-8CCE-4A2A-9B4B-9036D2941322}"/>
              </a:ext>
            </a:extLst>
          </p:cNvPr>
          <p:cNvSpPr txBox="1"/>
          <p:nvPr/>
        </p:nvSpPr>
        <p:spPr>
          <a:xfrm>
            <a:off x="4711890" y="5099286"/>
            <a:ext cx="96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5865144-76BE-4F07-A829-6FEB4EEDE8A5}"/>
              </a:ext>
            </a:extLst>
          </p:cNvPr>
          <p:cNvSpPr txBox="1"/>
          <p:nvPr/>
        </p:nvSpPr>
        <p:spPr>
          <a:xfrm>
            <a:off x="5196299" y="5549609"/>
            <a:ext cx="285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 </a:t>
            </a:r>
            <a:r>
              <a:rPr lang="en-US" sz="3600" dirty="0"/>
              <a:t>con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trái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58D80A0-1483-480F-B7D7-F70E782C7490}"/>
              </a:ext>
            </a:extLst>
          </p:cNvPr>
          <p:cNvSpPr txBox="1"/>
          <p:nvPr/>
        </p:nvSpPr>
        <p:spPr>
          <a:xfrm>
            <a:off x="4802599" y="6033250"/>
            <a:ext cx="3329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 </a:t>
            </a:r>
            <a:r>
              <a:rPr lang="en-US" sz="3600" dirty="0"/>
              <a:t>con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3600" dirty="0" err="1"/>
              <a:t>bên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endParaRPr lang="en-US" sz="4000" dirty="0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C9ADCCF-7F41-4BC4-81B7-39498B5385D1}"/>
              </a:ext>
            </a:extLst>
          </p:cNvPr>
          <p:cNvSpPr txBox="1"/>
          <p:nvPr/>
        </p:nvSpPr>
        <p:spPr>
          <a:xfrm>
            <a:off x="8569467" y="5151286"/>
            <a:ext cx="3027341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……con </a:t>
            </a:r>
            <a:r>
              <a:rPr lang="en-US" sz="3200" dirty="0" err="1">
                <a:latin typeface="VNI-Avo" pitchFamily="2" charset="0"/>
              </a:rPr>
              <a:t>caù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goàm</a:t>
            </a:r>
            <a:r>
              <a:rPr lang="en-US" sz="3200" dirty="0">
                <a:latin typeface="VNI-Avo" pitchFamily="2" charset="0"/>
              </a:rPr>
              <a:t> …………</a:t>
            </a:r>
          </a:p>
          <a:p>
            <a:r>
              <a:rPr lang="en-US" sz="3200" dirty="0" err="1">
                <a:latin typeface="VNI-Avo" pitchFamily="2" charset="0"/>
              </a:rPr>
              <a:t>vaø</a:t>
            </a:r>
            <a:r>
              <a:rPr lang="en-US" sz="3200" dirty="0">
                <a:latin typeface="VNI-Avo" pitchFamily="2" charset="0"/>
              </a:rPr>
              <a:t> 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B9114CC-0A64-4A82-9E28-3CF0A43374EC}"/>
              </a:ext>
            </a:extLst>
          </p:cNvPr>
          <p:cNvSpPr txBox="1"/>
          <p:nvPr/>
        </p:nvSpPr>
        <p:spPr>
          <a:xfrm>
            <a:off x="9212964" y="5066830"/>
            <a:ext cx="968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1DD81BF-A7E2-4072-89B3-E576E9D7E080}"/>
              </a:ext>
            </a:extLst>
          </p:cNvPr>
          <p:cNvSpPr txBox="1"/>
          <p:nvPr/>
        </p:nvSpPr>
        <p:spPr>
          <a:xfrm>
            <a:off x="9672307" y="5549717"/>
            <a:ext cx="2242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 </a:t>
            </a:r>
            <a:r>
              <a:rPr lang="en-US" sz="3600" dirty="0"/>
              <a:t>con to</a:t>
            </a:r>
            <a:endParaRPr lang="en-US" sz="4000" dirty="0"/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F133FDF-B74A-4C32-B7CC-1DA3107CE0AC}"/>
              </a:ext>
            </a:extLst>
          </p:cNvPr>
          <p:cNvSpPr txBox="1"/>
          <p:nvPr/>
        </p:nvSpPr>
        <p:spPr>
          <a:xfrm>
            <a:off x="9377614" y="6036908"/>
            <a:ext cx="2656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 </a:t>
            </a:r>
            <a:r>
              <a:rPr lang="en-US" sz="3600" dirty="0"/>
              <a:t>con </a:t>
            </a:r>
            <a:r>
              <a:rPr lang="en-US" sz="3600" dirty="0" err="1"/>
              <a:t>nhỏ</a:t>
            </a:r>
            <a:endParaRPr lang="en-US" sz="40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4A50C3B-561C-4314-9B11-48ED4E96B44B}"/>
              </a:ext>
            </a:extLst>
          </p:cNvPr>
          <p:cNvSpPr txBox="1"/>
          <p:nvPr/>
        </p:nvSpPr>
        <p:spPr>
          <a:xfrm>
            <a:off x="855956" y="1056919"/>
            <a:ext cx="147018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308BE292-B0B6-4734-B68A-D468AE9081A3}"/>
              </a:ext>
            </a:extLst>
          </p:cNvPr>
          <p:cNvSpPr txBox="1"/>
          <p:nvPr/>
        </p:nvSpPr>
        <p:spPr>
          <a:xfrm>
            <a:off x="689286" y="3719303"/>
            <a:ext cx="188800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940693D-3106-4C3A-9AD7-34408C72F9FE}"/>
              </a:ext>
            </a:extLst>
          </p:cNvPr>
          <p:cNvSpPr txBox="1"/>
          <p:nvPr/>
        </p:nvSpPr>
        <p:spPr>
          <a:xfrm>
            <a:off x="5018695" y="4576066"/>
            <a:ext cx="1888005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ACF1A3A-AB15-43EC-9693-0AF4FDBACC20}"/>
              </a:ext>
            </a:extLst>
          </p:cNvPr>
          <p:cNvSpPr txBox="1"/>
          <p:nvPr/>
        </p:nvSpPr>
        <p:spPr>
          <a:xfrm>
            <a:off x="9054567" y="4583943"/>
            <a:ext cx="188800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14453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3" grpId="0"/>
      <p:bldP spid="8" grpId="0"/>
      <p:bldP spid="9" grpId="0"/>
      <p:bldP spid="10" grpId="0"/>
      <p:bldP spid="14" grpId="0"/>
      <p:bldP spid="15" grpId="0"/>
      <p:bldP spid="16" grpId="0" animBg="1"/>
      <p:bldP spid="17" grpId="0"/>
      <p:bldP spid="18" grpId="0"/>
      <p:bldP spid="19" grpId="0"/>
      <p:bldP spid="20" grpId="0" animBg="1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0" y="0"/>
            <a:ext cx="12270658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3313" y="321664"/>
            <a:ext cx="9692640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11500" b="1" i="0" u="none" strike="noStrike" kern="1200" cap="none" spc="0" normalizeH="0" baseline="0" noProof="0" dirty="0">
              <a:ln w="11430">
                <a:noFill/>
              </a:ln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2696000" y="1266057"/>
            <a:ext cx="6799999" cy="103849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gồm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7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…</a:t>
            </a:r>
          </a:p>
        </p:txBody>
      </p:sp>
      <p:sp>
        <p:nvSpPr>
          <p:cNvPr id="9" name="1"/>
          <p:cNvSpPr/>
          <p:nvPr/>
        </p:nvSpPr>
        <p:spPr>
          <a:xfrm>
            <a:off x="2502860" y="3149790"/>
            <a:ext cx="2840854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1</a:t>
            </a:r>
          </a:p>
        </p:txBody>
      </p:sp>
      <p:sp>
        <p:nvSpPr>
          <p:cNvPr id="10" name="3"/>
          <p:cNvSpPr/>
          <p:nvPr/>
        </p:nvSpPr>
        <p:spPr>
          <a:xfrm>
            <a:off x="2502860" y="4885698"/>
            <a:ext cx="2840854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2</a:t>
            </a:r>
          </a:p>
        </p:txBody>
      </p:sp>
      <p:sp>
        <p:nvSpPr>
          <p:cNvPr id="11" name="2"/>
          <p:cNvSpPr/>
          <p:nvPr/>
        </p:nvSpPr>
        <p:spPr>
          <a:xfrm>
            <a:off x="6856920" y="3149790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3</a:t>
            </a:r>
          </a:p>
        </p:txBody>
      </p:sp>
      <p:sp>
        <p:nvSpPr>
          <p:cNvPr id="12" name="4"/>
          <p:cNvSpPr/>
          <p:nvPr/>
        </p:nvSpPr>
        <p:spPr>
          <a:xfrm>
            <a:off x="6855962" y="4885698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28EDBB-101C-4B53-847E-928887104C60}"/>
              </a:ext>
            </a:extLst>
          </p:cNvPr>
          <p:cNvSpPr txBox="1"/>
          <p:nvPr/>
        </p:nvSpPr>
        <p:spPr>
          <a:xfrm>
            <a:off x="3936281" y="237013"/>
            <a:ext cx="43194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sp>
        <p:nvSpPr>
          <p:cNvPr id="15" name="2">
            <a:extLst>
              <a:ext uri="{FF2B5EF4-FFF2-40B4-BE49-F238E27FC236}">
                <a16:creationId xmlns="" xmlns:a16="http://schemas.microsoft.com/office/drawing/2014/main" id="{E8AF1BA7-C9FC-460F-AEA6-0A70B3CDAF77}"/>
              </a:ext>
            </a:extLst>
          </p:cNvPr>
          <p:cNvSpPr/>
          <p:nvPr/>
        </p:nvSpPr>
        <p:spPr>
          <a:xfrm>
            <a:off x="6856920" y="3154268"/>
            <a:ext cx="2725688" cy="890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3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9EB24B37-18B3-47EC-8614-4A3F1D1174F6}"/>
              </a:ext>
            </a:extLst>
          </p:cNvPr>
          <p:cNvGrpSpPr/>
          <p:nvPr/>
        </p:nvGrpSpPr>
        <p:grpSpPr>
          <a:xfrm>
            <a:off x="0" y="0"/>
            <a:ext cx="1829868" cy="1240465"/>
            <a:chOff x="-7320" y="0"/>
            <a:chExt cx="2289170" cy="154648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BEA8196-2B99-44E7-A0F0-A016207EF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1850" cy="15464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AB56C1D-CD33-4512-AA36-4C9F1A8619DB}"/>
                </a:ext>
              </a:extLst>
            </p:cNvPr>
            <p:cNvSpPr txBox="1"/>
            <p:nvPr/>
          </p:nvSpPr>
          <p:spPr>
            <a:xfrm>
              <a:off x="-7320" y="295484"/>
              <a:ext cx="2281850" cy="72903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16638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2696000" y="1266057"/>
            <a:ext cx="6799999" cy="10384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10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gồm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…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6</a:t>
            </a:r>
          </a:p>
        </p:txBody>
      </p:sp>
      <p:sp>
        <p:nvSpPr>
          <p:cNvPr id="9" name="1"/>
          <p:cNvSpPr/>
          <p:nvPr/>
        </p:nvSpPr>
        <p:spPr>
          <a:xfrm>
            <a:off x="2696000" y="3083346"/>
            <a:ext cx="2840854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1</a:t>
            </a:r>
          </a:p>
        </p:txBody>
      </p:sp>
      <p:sp>
        <p:nvSpPr>
          <p:cNvPr id="10" name="3"/>
          <p:cNvSpPr/>
          <p:nvPr/>
        </p:nvSpPr>
        <p:spPr>
          <a:xfrm>
            <a:off x="2696000" y="4577663"/>
            <a:ext cx="2840854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2</a:t>
            </a:r>
          </a:p>
        </p:txBody>
      </p:sp>
      <p:sp>
        <p:nvSpPr>
          <p:cNvPr id="11" name="2"/>
          <p:cNvSpPr/>
          <p:nvPr/>
        </p:nvSpPr>
        <p:spPr>
          <a:xfrm>
            <a:off x="6927545" y="3083346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3</a:t>
            </a:r>
          </a:p>
        </p:txBody>
      </p:sp>
      <p:sp>
        <p:nvSpPr>
          <p:cNvPr id="12" name="4"/>
          <p:cNvSpPr/>
          <p:nvPr/>
        </p:nvSpPr>
        <p:spPr>
          <a:xfrm>
            <a:off x="6927545" y="4583326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4</a:t>
            </a:r>
          </a:p>
        </p:txBody>
      </p:sp>
      <p:sp>
        <p:nvSpPr>
          <p:cNvPr id="15" name="2">
            <a:extLst>
              <a:ext uri="{FF2B5EF4-FFF2-40B4-BE49-F238E27FC236}">
                <a16:creationId xmlns="" xmlns:a16="http://schemas.microsoft.com/office/drawing/2014/main" id="{E8AF1BA7-C9FC-460F-AEA6-0A70B3CDAF77}"/>
              </a:ext>
            </a:extLst>
          </p:cNvPr>
          <p:cNvSpPr/>
          <p:nvPr/>
        </p:nvSpPr>
        <p:spPr>
          <a:xfrm>
            <a:off x="6927545" y="4577663"/>
            <a:ext cx="2725688" cy="890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9C07018-6B3D-441F-AF2F-DD0F59AF4FBA}"/>
              </a:ext>
            </a:extLst>
          </p:cNvPr>
          <p:cNvSpPr txBox="1"/>
          <p:nvPr/>
        </p:nvSpPr>
        <p:spPr>
          <a:xfrm>
            <a:off x="3970953" y="210503"/>
            <a:ext cx="43194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5C981C2-85A5-4563-AFF1-10AC1A50F3F3}"/>
              </a:ext>
            </a:extLst>
          </p:cNvPr>
          <p:cNvGrpSpPr/>
          <p:nvPr/>
        </p:nvGrpSpPr>
        <p:grpSpPr>
          <a:xfrm>
            <a:off x="0" y="0"/>
            <a:ext cx="1829868" cy="1240465"/>
            <a:chOff x="-7320" y="0"/>
            <a:chExt cx="2289170" cy="154648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2095AA4A-D57A-4BEA-9760-753DCB76D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1850" cy="15464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D1EEBD8A-563E-4112-B659-BD355F4A75BD}"/>
                </a:ext>
              </a:extLst>
            </p:cNvPr>
            <p:cNvSpPr txBox="1"/>
            <p:nvPr/>
          </p:nvSpPr>
          <p:spPr>
            <a:xfrm>
              <a:off x="-7320" y="295484"/>
              <a:ext cx="2281850" cy="72903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044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uhoi"/>
          <p:cNvSpPr/>
          <p:nvPr/>
        </p:nvSpPr>
        <p:spPr>
          <a:xfrm>
            <a:off x="2104845" y="1400716"/>
            <a:ext cx="8581695" cy="103849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Gộp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5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5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được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  …</a:t>
            </a:r>
          </a:p>
        </p:txBody>
      </p:sp>
      <p:sp>
        <p:nvSpPr>
          <p:cNvPr id="9" name="1"/>
          <p:cNvSpPr/>
          <p:nvPr/>
        </p:nvSpPr>
        <p:spPr>
          <a:xfrm>
            <a:off x="2671292" y="3100020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A. 9</a:t>
            </a:r>
          </a:p>
        </p:txBody>
      </p:sp>
      <p:sp>
        <p:nvSpPr>
          <p:cNvPr id="10" name="3"/>
          <p:cNvSpPr/>
          <p:nvPr/>
        </p:nvSpPr>
        <p:spPr>
          <a:xfrm>
            <a:off x="2671292" y="4749230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10</a:t>
            </a:r>
          </a:p>
        </p:txBody>
      </p:sp>
      <p:sp>
        <p:nvSpPr>
          <p:cNvPr id="11" name="2"/>
          <p:cNvSpPr/>
          <p:nvPr/>
        </p:nvSpPr>
        <p:spPr>
          <a:xfrm>
            <a:off x="6910186" y="3100020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B. 7</a:t>
            </a:r>
          </a:p>
        </p:txBody>
      </p:sp>
      <p:sp>
        <p:nvSpPr>
          <p:cNvPr id="12" name="4"/>
          <p:cNvSpPr/>
          <p:nvPr/>
        </p:nvSpPr>
        <p:spPr>
          <a:xfrm>
            <a:off x="6910186" y="4749230"/>
            <a:ext cx="2725688" cy="89067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D. 8</a:t>
            </a:r>
          </a:p>
        </p:txBody>
      </p:sp>
      <p:sp>
        <p:nvSpPr>
          <p:cNvPr id="15" name="2">
            <a:extLst>
              <a:ext uri="{FF2B5EF4-FFF2-40B4-BE49-F238E27FC236}">
                <a16:creationId xmlns="" xmlns:a16="http://schemas.microsoft.com/office/drawing/2014/main" id="{E8AF1BA7-C9FC-460F-AEA6-0A70B3CDAF77}"/>
              </a:ext>
            </a:extLst>
          </p:cNvPr>
          <p:cNvSpPr/>
          <p:nvPr/>
        </p:nvSpPr>
        <p:spPr>
          <a:xfrm>
            <a:off x="2671292" y="4749230"/>
            <a:ext cx="2725688" cy="89067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C. 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B1BBCED-F020-4E95-BAFB-65BA0C2F5137}"/>
              </a:ext>
            </a:extLst>
          </p:cNvPr>
          <p:cNvSpPr txBox="1"/>
          <p:nvPr/>
        </p:nvSpPr>
        <p:spPr>
          <a:xfrm>
            <a:off x="3850950" y="214905"/>
            <a:ext cx="431943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91ABD5F-A69F-47CB-835D-4D3CE4766368}"/>
              </a:ext>
            </a:extLst>
          </p:cNvPr>
          <p:cNvGrpSpPr/>
          <p:nvPr/>
        </p:nvGrpSpPr>
        <p:grpSpPr>
          <a:xfrm>
            <a:off x="0" y="0"/>
            <a:ext cx="1829868" cy="1240465"/>
            <a:chOff x="-7320" y="0"/>
            <a:chExt cx="2289170" cy="1546488"/>
          </a:xfrm>
        </p:grpSpPr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9590243B-3520-4195-BED8-B7084BAE3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281850" cy="15464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480562A0-174F-4994-8D5E-5F8FAF8E1AFC}"/>
                </a:ext>
              </a:extLst>
            </p:cNvPr>
            <p:cNvSpPr txBox="1"/>
            <p:nvPr/>
          </p:nvSpPr>
          <p:spPr>
            <a:xfrm>
              <a:off x="-7320" y="295484"/>
              <a:ext cx="2281850" cy="72903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85069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5" name="Rectangle 4"/>
          <p:cNvSpPr/>
          <p:nvPr/>
        </p:nvSpPr>
        <p:spPr>
          <a:xfrm>
            <a:off x="1136479" y="2055813"/>
            <a:ext cx="96711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Thö</a:t>
            </a:r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 </a:t>
            </a:r>
            <a:r>
              <a:rPr lang="en-US" sz="12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VNI-Avo" pitchFamily="2" charset="0"/>
              </a:rPr>
              <a:t>giaõn</a:t>
            </a:r>
            <a:endParaRPr lang="en-US" sz="1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133647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0 ngón tay thơ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007851"/>
      </p:ext>
    </p:extLst>
  </p:cSld>
  <p:clrMapOvr>
    <a:masterClrMapping/>
  </p:clrMapOvr>
  <p:transition spd="slow">
    <p:fad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EA0D1E-C090-4B1C-890F-CFF32170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14" y="1555077"/>
            <a:ext cx="11539286" cy="29229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900" b="1" dirty="0">
                <a:latin typeface="HP001 4 hàng" panose="020B0603050302020204" pitchFamily="34" charset="0"/>
              </a:rPr>
              <a:t>            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Dặn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dò</a:t>
            </a:r>
            <a:r>
              <a:rPr lang="en-US" sz="6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</a:t>
            </a:r>
            <a: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</a:rPr>
              <a:t/>
            </a:r>
            <a:br>
              <a:rPr lang="en-US" sz="4900" b="1" dirty="0">
                <a:solidFill>
                  <a:srgbClr val="FF0000"/>
                </a:solidFill>
                <a:latin typeface="HP001 4 hàng" panose="020B0603050302020204" pitchFamily="34" charset="0"/>
              </a:rPr>
            </a:br>
            <a:r>
              <a:rPr lang="en-US" sz="4900" b="1" dirty="0" smtClean="0">
                <a:latin typeface="HP001 4 hàng" panose="020B0603050302020204" pitchFamily="34" charset="0"/>
              </a:rPr>
              <a:t>-</a:t>
            </a:r>
            <a:r>
              <a:rPr lang="en-US" sz="49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900" b="1" dirty="0" smtClean="0">
                <a:latin typeface="HP001 4 hàng" panose="020B0603050302020204" pitchFamily="34" charset="0"/>
              </a:rPr>
              <a:t> </a:t>
            </a:r>
            <a:r>
              <a:rPr lang="en-US" sz="4900" b="1" dirty="0" err="1" smtClean="0">
                <a:latin typeface="HP001 4 hàng" panose="020B0603050302020204" pitchFamily="34" charset="0"/>
              </a:rPr>
              <a:t>lại</a:t>
            </a:r>
            <a:r>
              <a:rPr lang="en-US" sz="4900" b="1" dirty="0" smtClean="0">
                <a:latin typeface="HP001 4 hàng" panose="020B0603050302020204" pitchFamily="34" charset="0"/>
              </a:rPr>
              <a:t> </a:t>
            </a:r>
            <a:r>
              <a:rPr lang="en-US" sz="4900" b="1" dirty="0" err="1" smtClean="0">
                <a:latin typeface="HP001 4 hàng" panose="020B0603050302020204" pitchFamily="34" charset="0"/>
              </a:rPr>
              <a:t>cách</a:t>
            </a:r>
            <a:r>
              <a:rPr lang="en-US" sz="4900" b="1" dirty="0" smtClean="0">
                <a:latin typeface="HP001 4 hàng" panose="020B0603050302020204" pitchFamily="34" charset="0"/>
              </a:rPr>
              <a:t> </a:t>
            </a:r>
            <a:r>
              <a:rPr lang="en-US" sz="4900" b="1" dirty="0" err="1" smtClean="0">
                <a:latin typeface="HP001 4 hàng" panose="020B0603050302020204" pitchFamily="34" charset="0"/>
              </a:rPr>
              <a:t>tách</a:t>
            </a:r>
            <a:r>
              <a:rPr lang="en-US" sz="4900" b="1" dirty="0" smtClean="0">
                <a:latin typeface="HP001 4 hàng" panose="020B0603050302020204" pitchFamily="34" charset="0"/>
              </a:rPr>
              <a:t> – </a:t>
            </a:r>
            <a:r>
              <a:rPr lang="en-US" sz="4900" b="1" dirty="0" err="1" smtClean="0">
                <a:latin typeface="HP001 4 hàng" panose="020B0603050302020204" pitchFamily="34" charset="0"/>
              </a:rPr>
              <a:t>gộp</a:t>
            </a:r>
            <a:r>
              <a:rPr lang="en-US" sz="4900" b="1" dirty="0" smtClean="0">
                <a:latin typeface="HP001 4 hàng" panose="020B0603050302020204" pitchFamily="34" charset="0"/>
              </a:rPr>
              <a:t> </a:t>
            </a:r>
            <a:r>
              <a:rPr lang="en-US" sz="49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4900" b="1" dirty="0">
                <a:latin typeface="HP001 4 hàng" panose="020B0603050302020204" pitchFamily="34" charset="0"/>
              </a:rPr>
              <a:t> </a:t>
            </a:r>
            <a:r>
              <a:rPr lang="en-US" sz="4900" b="1" dirty="0" smtClean="0">
                <a:latin typeface="HP001 4 hàng" panose="020B0603050302020204" pitchFamily="34" charset="0"/>
              </a:rPr>
              <a:t>6,7,8,9,10. </a:t>
            </a:r>
            <a:r>
              <a:rPr lang="en-US" sz="4900" b="1" dirty="0">
                <a:latin typeface="HP001 4 hàng" panose="020B0603050302020204" pitchFamily="34" charset="0"/>
              </a:rPr>
              <a:t/>
            </a:r>
            <a:br>
              <a:rPr lang="en-US" sz="4900" b="1" dirty="0">
                <a:latin typeface="HP001 4 hàng" panose="020B0603050302020204" pitchFamily="34" charset="0"/>
              </a:rPr>
            </a:br>
            <a:r>
              <a:rPr lang="en-US" sz="4500" b="1" dirty="0">
                <a:latin typeface="HP001 4 hàng" panose="020B0603050302020204" pitchFamily="34" charset="0"/>
              </a:rPr>
              <a:t>- </a:t>
            </a:r>
            <a:r>
              <a:rPr lang="en-US" sz="4500" b="1" dirty="0" err="1">
                <a:latin typeface="HP001 4 hàng" panose="020B0603050302020204" pitchFamily="34" charset="0"/>
              </a:rPr>
              <a:t>Xem</a:t>
            </a:r>
            <a:r>
              <a:rPr lang="en-US" sz="4500" b="1" dirty="0"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latin typeface="HP001 4 hàng" panose="020B0603050302020204" pitchFamily="34" charset="0"/>
              </a:rPr>
              <a:t>trước</a:t>
            </a:r>
            <a:r>
              <a:rPr lang="en-US" sz="4500" b="1" dirty="0"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latin typeface="HP001 4 hàng" panose="020B0603050302020204" pitchFamily="34" charset="0"/>
              </a:rPr>
              <a:t>bài</a:t>
            </a:r>
            <a:r>
              <a:rPr lang="en-US" sz="4500" b="1" dirty="0">
                <a:latin typeface="HP001 4 hàng" panose="020B0603050302020204" pitchFamily="34" charset="0"/>
              </a:rPr>
              <a:t>: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làm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được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những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gì</a:t>
            </a:r>
            <a:r>
              <a:rPr lang="en-US" sz="4500" b="1" dirty="0">
                <a:solidFill>
                  <a:srgbClr val="FF0000"/>
                </a:solidFill>
                <a:latin typeface="HP001 4 hàng" panose="020B06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04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16639" y="2199504"/>
            <a:ext cx="967111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VNI-Avo" pitchFamily="2" charset="0"/>
              </a:rPr>
              <a:t>KHÔÛI ÑOÄNG</a:t>
            </a:r>
            <a:endParaRPr lang="en-US" sz="10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811711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202079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3743" y="59904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13698"/>
      </p:ext>
    </p:extLst>
  </p:cSld>
  <p:clrMapOvr>
    <a:masterClrMapping/>
  </p:clrMapOvr>
  <p:transition spd="slow">
    <p:fade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 numSld="2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196381" y="5641371"/>
            <a:ext cx="1534293" cy="660829"/>
            <a:chOff x="6880283" y="6196191"/>
            <a:chExt cx="1534293" cy="660829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288267" flipH="1">
              <a:off x="7741604" y="5911186"/>
              <a:ext cx="292597" cy="1053347"/>
            </a:xfrm>
            <a:prstGeom prst="rect">
              <a:avLst/>
            </a:prstGeom>
          </p:spPr>
        </p:pic>
        <p:sp>
          <p:nvSpPr>
            <p:cNvPr id="41" name="8-Point Star 40"/>
            <p:cNvSpPr/>
            <p:nvPr/>
          </p:nvSpPr>
          <p:spPr>
            <a:xfrm>
              <a:off x="6880283" y="6196191"/>
              <a:ext cx="945272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12477" y="4682973"/>
            <a:ext cx="2220087" cy="1577475"/>
            <a:chOff x="5345228" y="4794151"/>
            <a:chExt cx="2220087" cy="1577475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56069" y1="9622" x2="90751" y2="12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47997">
              <a:off x="5795349" y="4344030"/>
              <a:ext cx="1319846" cy="2220087"/>
            </a:xfrm>
            <a:prstGeom prst="rect">
              <a:avLst/>
            </a:prstGeom>
          </p:spPr>
        </p:pic>
        <p:sp>
          <p:nvSpPr>
            <p:cNvPr id="52" name="8-Point Star 51"/>
            <p:cNvSpPr/>
            <p:nvPr/>
          </p:nvSpPr>
          <p:spPr>
            <a:xfrm>
              <a:off x="6581953" y="5710797"/>
              <a:ext cx="883392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917786" y="4428733"/>
            <a:ext cx="1740963" cy="2564127"/>
            <a:chOff x="8917786" y="4428733"/>
            <a:chExt cx="1740963" cy="256412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0" r="950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9331" y="4428733"/>
              <a:ext cx="1709418" cy="2564127"/>
            </a:xfrm>
            <a:prstGeom prst="rect">
              <a:avLst/>
            </a:prstGeom>
          </p:spPr>
        </p:pic>
        <p:sp>
          <p:nvSpPr>
            <p:cNvPr id="26" name="8-Point Star 25"/>
            <p:cNvSpPr/>
            <p:nvPr/>
          </p:nvSpPr>
          <p:spPr>
            <a:xfrm>
              <a:off x="8917786" y="6032187"/>
              <a:ext cx="711944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rot="20665612">
            <a:off x="10221030" y="4492685"/>
            <a:ext cx="1668465" cy="1281468"/>
            <a:chOff x="9025857" y="1436015"/>
            <a:chExt cx="1668465" cy="128146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100000" l="0" r="100000">
                          <a14:foregroundMark x1="3833" y1="9200" x2="82667" y2="8000"/>
                          <a14:foregroundMark x1="67167" y1="10800" x2="72333" y2="90000"/>
                          <a14:foregroundMark x1="85000" y1="8800" x2="82667" y2="86000"/>
                          <a14:foregroundMark x1="76167" y1="18000" x2="73167" y2="92000"/>
                          <a14:foregroundMark x1="75833" y1="23600" x2="61333" y2="91600"/>
                          <a14:foregroundMark x1="67667" y1="87600" x2="4167" y2="85200"/>
                          <a14:foregroundMark x1="1167" y1="5200" x2="22500" y2="50400"/>
                          <a14:foregroundMark x1="4333" y1="4000" x2="29000" y2="3200"/>
                          <a14:foregroundMark x1="28000" y1="10000" x2="14000" y2="30400"/>
                          <a14:foregroundMark x1="2000" y1="2400" x2="10167" y2="2400"/>
                          <a14:foregroundMark x1="2667" y1="12400" x2="2667" y2="82000"/>
                          <a14:foregroundMark x1="1167" y1="17200" x2="1333" y2="71600"/>
                          <a14:foregroundMark x1="77333" y1="24400" x2="77333" y2="93600"/>
                          <a14:foregroundMark x1="63000" y1="19200" x2="63000" y2="73600"/>
                          <a14:foregroundMark x1="82167" y1="39600" x2="74833" y2="77600"/>
                          <a14:foregroundMark x1="88000" y1="70000" x2="80500" y2="90800"/>
                          <a14:foregroundMark x1="87667" y1="84800" x2="78833" y2="96800"/>
                          <a14:backgroundMark x1="1667" y1="2000" x2="9333" y2="1200"/>
                          <a14:backgroundMark x1="94167" y1="82800" x2="86333" y2="96000"/>
                          <a14:backgroundMark x1="85833" y1="94800" x2="85833" y2="94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38777">
              <a:off x="9025857" y="1436015"/>
              <a:ext cx="1668465" cy="1142784"/>
            </a:xfrm>
            <a:prstGeom prst="rect">
              <a:avLst/>
            </a:prstGeom>
          </p:spPr>
        </p:pic>
        <p:sp>
          <p:nvSpPr>
            <p:cNvPr id="27" name="8-Point Star 26"/>
            <p:cNvSpPr/>
            <p:nvPr/>
          </p:nvSpPr>
          <p:spPr>
            <a:xfrm>
              <a:off x="9102530" y="2056654"/>
              <a:ext cx="871592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41219" y="4365802"/>
            <a:ext cx="2609850" cy="2609850"/>
            <a:chOff x="3370435" y="3780647"/>
            <a:chExt cx="2609850" cy="26098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372" b="90000" l="0" r="99186">
                          <a14:foregroundMark x1="66395" y1="12907" x2="70698" y2="5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435" y="3780647"/>
              <a:ext cx="2609850" cy="2609850"/>
            </a:xfrm>
            <a:prstGeom prst="rect">
              <a:avLst/>
            </a:prstGeom>
          </p:spPr>
        </p:pic>
        <p:sp>
          <p:nvSpPr>
            <p:cNvPr id="32" name="8-Point Star 31"/>
            <p:cNvSpPr/>
            <p:nvPr/>
          </p:nvSpPr>
          <p:spPr>
            <a:xfrm>
              <a:off x="4324829" y="4795227"/>
              <a:ext cx="889876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0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91934" y="5393142"/>
            <a:ext cx="1859188" cy="1157288"/>
            <a:chOff x="2191934" y="5393142"/>
            <a:chExt cx="1859188" cy="115728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45208">
              <a:off x="2397892" y="5187184"/>
              <a:ext cx="1157288" cy="1569204"/>
            </a:xfrm>
            <a:prstGeom prst="rect">
              <a:avLst/>
            </a:prstGeom>
          </p:spPr>
        </p:pic>
        <p:sp>
          <p:nvSpPr>
            <p:cNvPr id="50" name="8-Point Star 49"/>
            <p:cNvSpPr/>
            <p:nvPr/>
          </p:nvSpPr>
          <p:spPr>
            <a:xfrm>
              <a:off x="3159248" y="5701772"/>
              <a:ext cx="891874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02188" y="4477218"/>
            <a:ext cx="945272" cy="1041511"/>
            <a:chOff x="7416081" y="4250920"/>
            <a:chExt cx="945272" cy="104151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4553">
              <a:off x="7792114" y="4250920"/>
              <a:ext cx="428131" cy="693836"/>
            </a:xfrm>
            <a:prstGeom prst="rect">
              <a:avLst/>
            </a:prstGeom>
          </p:spPr>
        </p:pic>
        <p:sp>
          <p:nvSpPr>
            <p:cNvPr id="36" name="8-Point Star 35"/>
            <p:cNvSpPr/>
            <p:nvPr/>
          </p:nvSpPr>
          <p:spPr>
            <a:xfrm>
              <a:off x="7416081" y="4631602"/>
              <a:ext cx="945272" cy="660829"/>
            </a:xfrm>
            <a:prstGeom prst="star8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2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lick.wav"/>
          </p:stSnd>
        </p:sndAc>
      </p:transition>
    </mc:Choice>
    <mc:Fallback xmlns="">
      <p:transition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-0.00964 -0.97245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4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00651 -0.90186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4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01237 -1.02407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00743 -0.7861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3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0338 -0.9504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4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9EC898-5C7D-4711-B683-CCAD80A193BA}"/>
              </a:ext>
            </a:extLst>
          </p:cNvPr>
          <p:cNvSpPr txBox="1"/>
          <p:nvPr/>
        </p:nvSpPr>
        <p:spPr>
          <a:xfrm>
            <a:off x="2174700" y="907549"/>
            <a:ext cx="896078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err="1"/>
              <a:t>Số</a:t>
            </a:r>
            <a:r>
              <a:rPr lang="en-US" sz="8000" dirty="0"/>
              <a:t> 9 </a:t>
            </a:r>
            <a:r>
              <a:rPr lang="en-US" sz="8000" dirty="0" err="1"/>
              <a:t>liền</a:t>
            </a:r>
            <a:r>
              <a:rPr lang="en-US" sz="8000" dirty="0"/>
              <a:t> </a:t>
            </a:r>
            <a:r>
              <a:rPr lang="en-US" sz="8000" dirty="0" err="1"/>
              <a:t>trước</a:t>
            </a:r>
            <a:r>
              <a:rPr lang="en-US" sz="8000" dirty="0"/>
              <a:t> </a:t>
            </a:r>
            <a:r>
              <a:rPr lang="en-US" sz="8000" dirty="0" err="1"/>
              <a:t>số</a:t>
            </a:r>
            <a:r>
              <a:rPr lang="en-US" sz="8000" dirty="0"/>
              <a:t> ….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7FA8F4D-1891-44B8-8501-3A8677044FD1}"/>
              </a:ext>
            </a:extLst>
          </p:cNvPr>
          <p:cNvSpPr txBox="1"/>
          <p:nvPr/>
        </p:nvSpPr>
        <p:spPr>
          <a:xfrm>
            <a:off x="177553" y="0"/>
            <a:ext cx="183767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</a:rPr>
              <a:t>Số</a:t>
            </a:r>
            <a:r>
              <a:rPr lang="en-US" sz="8000" b="1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1C12E3-5592-4BC6-B01A-8D0431760246}"/>
              </a:ext>
            </a:extLst>
          </p:cNvPr>
          <p:cNvSpPr txBox="1"/>
          <p:nvPr/>
        </p:nvSpPr>
        <p:spPr>
          <a:xfrm>
            <a:off x="9539886" y="907549"/>
            <a:ext cx="159559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80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6AE6DED-1A99-4F0B-AC86-883F9E4ADD00}"/>
              </a:ext>
            </a:extLst>
          </p:cNvPr>
          <p:cNvSpPr txBox="1"/>
          <p:nvPr/>
        </p:nvSpPr>
        <p:spPr>
          <a:xfrm>
            <a:off x="2174699" y="2556726"/>
            <a:ext cx="896078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00FF"/>
                </a:solidFill>
              </a:rPr>
              <a:t>Số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err="1">
                <a:solidFill>
                  <a:srgbClr val="0000FF"/>
                </a:solidFill>
              </a:rPr>
              <a:t>liền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err="1">
                <a:solidFill>
                  <a:srgbClr val="0000FF"/>
                </a:solidFill>
              </a:rPr>
              <a:t>sau</a:t>
            </a:r>
            <a:r>
              <a:rPr lang="en-US" sz="8000" dirty="0">
                <a:solidFill>
                  <a:srgbClr val="0000FF"/>
                </a:solidFill>
              </a:rPr>
              <a:t> </a:t>
            </a:r>
            <a:r>
              <a:rPr lang="en-US" sz="8000" dirty="0" err="1">
                <a:solidFill>
                  <a:srgbClr val="0000FF"/>
                </a:solidFill>
              </a:rPr>
              <a:t>số</a:t>
            </a:r>
            <a:r>
              <a:rPr lang="en-US" sz="8000" dirty="0">
                <a:solidFill>
                  <a:srgbClr val="0000FF"/>
                </a:solidFill>
              </a:rPr>
              <a:t> ….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42F39F6-FD09-44D7-98A1-D65900CB7A08}"/>
              </a:ext>
            </a:extLst>
          </p:cNvPr>
          <p:cNvSpPr txBox="1"/>
          <p:nvPr/>
        </p:nvSpPr>
        <p:spPr>
          <a:xfrm>
            <a:off x="9442422" y="2491051"/>
            <a:ext cx="1005711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9</a:t>
            </a:r>
            <a:r>
              <a:rPr lang="en-US" sz="8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EB85FF-3A23-4AA3-8838-D94399356DBB}"/>
              </a:ext>
            </a:extLst>
          </p:cNvPr>
          <p:cNvSpPr txBox="1"/>
          <p:nvPr/>
        </p:nvSpPr>
        <p:spPr>
          <a:xfrm>
            <a:off x="2174699" y="4175244"/>
            <a:ext cx="8960786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7030A0"/>
                </a:solidFill>
              </a:rPr>
              <a:t> </a:t>
            </a:r>
            <a:r>
              <a:rPr lang="en-US" sz="8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8000" dirty="0">
                <a:solidFill>
                  <a:srgbClr val="7030A0"/>
                </a:solidFill>
              </a:rPr>
              <a:t> </a:t>
            </a:r>
            <a:r>
              <a:rPr lang="en-US" sz="8000" dirty="0" err="1">
                <a:solidFill>
                  <a:srgbClr val="7030A0"/>
                </a:solidFill>
              </a:rPr>
              <a:t>gồm</a:t>
            </a:r>
            <a:r>
              <a:rPr lang="en-US" sz="8000" dirty="0">
                <a:solidFill>
                  <a:srgbClr val="7030A0"/>
                </a:solidFill>
              </a:rPr>
              <a:t> …. </a:t>
            </a:r>
            <a:r>
              <a:rPr lang="en-US" sz="8000" dirty="0" err="1">
                <a:solidFill>
                  <a:srgbClr val="7030A0"/>
                </a:solidFill>
              </a:rPr>
              <a:t>và</a:t>
            </a:r>
            <a:r>
              <a:rPr lang="en-US" sz="8000" dirty="0">
                <a:solidFill>
                  <a:srgbClr val="7030A0"/>
                </a:solidFill>
              </a:rPr>
              <a:t>  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6EDC37-42FE-4F9E-A04F-4D3828B2025E}"/>
              </a:ext>
            </a:extLst>
          </p:cNvPr>
          <p:cNvSpPr txBox="1"/>
          <p:nvPr/>
        </p:nvSpPr>
        <p:spPr>
          <a:xfrm>
            <a:off x="5915223" y="4140228"/>
            <a:ext cx="899338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2</a:t>
            </a:r>
            <a:r>
              <a:rPr lang="en-US" sz="8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462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7" b="9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392000" y="2408423"/>
            <a:ext cx="281519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SOÁ</a:t>
            </a:r>
            <a:r>
              <a:rPr lang="en-US" sz="8800" b="1" cap="none" spc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VNI-Avo" pitchFamily="2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1496087"/>
            <a:ext cx="33020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19900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C -0.00847 3.33333E-6 -0.03685 3.33333E-6 -0.04714 3.33333E-6 C -0.11003 3.33333E-6 -0.17513 0.00277 -0.17513 0.00625 C -0.17513 0.00463 -0.20769 0.00277 -0.23815 0.00277 C -0.27071 0.00277 -0.30104 0.00463 -0.30104 0.00625 C -0.30104 0.00532 -0.31706 0.00463 -0.3336 0.00463 C -0.34974 0.00463 -0.36602 0.00532 -0.36602 0.00625 C -0.36602 0.00578 -0.37422 0.00532 -0.38216 0.00532 C -0.39037 0.00532 -0.39844 0.00578 -0.39844 0.00625 C -0.39844 0.00602 -0.40235 0.00578 -0.40664 0.00578 C -0.40873 0.00578 -0.41472 0.00602 -0.41472 0.00625 C -0.41472 0.00602 -0.41693 0.00602 -0.41875 0.00602 C -0.41875 0.00625 -0.42266 0.00602 -0.42266 0.00625 C -0.42266 0.00602 -0.42266 0.00625 -0.42487 0.00602 C -0.42487 0.00625 -0.42696 0.00602 -0.42696 0.00625 C -0.42696 0.00602 -0.42696 0.00625 -0.42696 0.00602 C -0.42917 0.00602 -0.42917 0.00625 -0.42917 0.00671 C -0.43125 0.00625 -0.43125 0.00602 -0.43125 0.00625 C -0.43295 0.00602 -0.43295 0.00625 -0.43295 0.0067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54" y="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C 0.01003 0.00162 0.04414 0.00347 0.05664 0.00347 C 0.13229 0.00347 0.21094 -0.01968 0.21094 -0.0426 C 0.21094 -0.03125 0.25013 -0.01968 0.28685 -0.01968 C 0.32617 -0.01968 0.36276 -0.03172 0.36276 -0.0426 C 0.36276 -0.03727 0.38229 -0.03125 0.40208 -0.03125 C 0.42162 -0.03125 0.44128 -0.03727 0.44128 -0.0426 C 0.44128 -0.04005 0.45117 -0.03727 0.46081 -0.03727 C 0.4707 -0.03727 0.48034 -0.04005 0.48034 -0.0426 C 0.48034 -0.04167 0.48503 -0.04005 0.49024 -0.04005 C 0.49271 -0.04005 0.5 -0.04167 0.5 -0.0426 C 0.5 -0.04213 0.50261 -0.04167 0.50482 -0.04167 C 0.50482 -0.04098 0.50964 -0.04213 0.50964 -0.0426 C 0.50964 -0.04213 0.50964 -0.04167 0.51211 -0.04213 C 0.51211 -0.04167 0.51471 -0.0426 0.51471 -0.04213 C 0.51471 -0.0426 0.51471 -0.04213 0.51471 -0.04167 C 0.51719 -0.04213 0.51719 -0.0426 0.51719 -0.04213 C 0.51979 -0.0426 0.51979 -0.04213 0.51979 -0.04167 C 0.52253 -0.04213 0.52253 -0.0426 0.52253 -0.04213 " pathEditMode="relative" rAng="0" ptsTypes="A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0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-358191"/>
            <a:ext cx="12356558" cy="7216191"/>
            <a:chOff x="374904" y="-358191"/>
            <a:chExt cx="12356558" cy="72161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215" y="0"/>
              <a:ext cx="8170985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925" y="3259015"/>
              <a:ext cx="2756582" cy="35989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37500" y1="43500" x2="69000" y2="44333"/>
                          <a14:foregroundMark x1="34833" y1="51500" x2="71333" y2="45833"/>
                          <a14:foregroundMark x1="61667" y1="36500" x2="64167" y2="54167"/>
                          <a14:foregroundMark x1="58167" y1="39000" x2="60833" y2="54000"/>
                          <a14:foregroundMark x1="31333" y1="38833" x2="43000" y2="5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4" y="0"/>
              <a:ext cx="1867964" cy="1867964"/>
            </a:xfrm>
            <a:prstGeom prst="rect">
              <a:avLst/>
            </a:prstGeom>
          </p:spPr>
        </p:pic>
        <p:pic>
          <p:nvPicPr>
            <p:cNvPr id="12" name="Picture 2" descr="Premium Vector | Cute cloud cartoon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29" b="96805" l="1438" r="960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3200" y="-358191"/>
              <a:ext cx="2368262" cy="2368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A992FF9-8923-4A88-A084-6BD69D52AE0E}"/>
              </a:ext>
            </a:extLst>
          </p:cNvPr>
          <p:cNvSpPr/>
          <p:nvPr/>
        </p:nvSpPr>
        <p:spPr>
          <a:xfrm>
            <a:off x="3304400" y="2772323"/>
            <a:ext cx="503526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VNI-Avo" pitchFamily="2" charset="0"/>
              </a:rPr>
              <a:t>TIEÁT 3</a:t>
            </a:r>
            <a:endParaRPr lang="en-US" sz="1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VNI-Avo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23891" r="-403" b="-322"/>
          <a:stretch/>
        </p:blipFill>
        <p:spPr>
          <a:xfrm>
            <a:off x="0" y="-73742"/>
            <a:ext cx="12270658" cy="70054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53313" y="321664"/>
            <a:ext cx="9692640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1500" b="1" i="0" u="none" strike="noStrike" kern="1200" cap="none" spc="0" normalizeH="0" baseline="0" noProof="0" dirty="0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11430">
                  <a:noFill/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1500" b="1" i="0" u="none" strike="noStrike" kern="1200" cap="none" spc="0" normalizeH="0" baseline="0" noProof="0" dirty="0">
              <a:ln w="11430">
                <a:noFill/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5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4" y="320472"/>
            <a:ext cx="11323226" cy="286677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8374" y="0"/>
            <a:ext cx="820539" cy="79828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latin typeface="VNI-Avo" pitchFamily="2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8191" y="14422"/>
            <a:ext cx="4609623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VNI-Avo" pitchFamily="2" charset="0"/>
              </a:rPr>
              <a:t>Tìm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xe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cho</a:t>
            </a:r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err="1">
                <a:latin typeface="VNI-Avo" pitchFamily="2" charset="0"/>
              </a:rPr>
              <a:t>baïn</a:t>
            </a:r>
            <a:r>
              <a:rPr lang="en-US" sz="4400" dirty="0">
                <a:latin typeface="VNI-Avo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37" b="24939" l="23072" r="43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53" t="8180" r="54006" b="75074"/>
          <a:stretch/>
        </p:blipFill>
        <p:spPr>
          <a:xfrm rot="16200000">
            <a:off x="371266" y="3820854"/>
            <a:ext cx="1804600" cy="19517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213" b="45370" l="23595" r="46209">
                        <a14:foregroundMark x1="44967" y1="35277" x2="43856" y2="36698"/>
                        <a14:foregroundMark x1="45098" y1="34738" x2="45229" y2="37776"/>
                        <a14:foregroundMark x1="37451" y1="39637" x2="28889" y2="44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7" t="26597" r="53911" b="54677"/>
          <a:stretch/>
        </p:blipFill>
        <p:spPr>
          <a:xfrm rot="16200000">
            <a:off x="3282831" y="3716940"/>
            <a:ext cx="1514416" cy="1961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70" b="62126" l="29608" r="44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98" t="45966" r="55958" b="37939"/>
          <a:stretch/>
        </p:blipFill>
        <p:spPr>
          <a:xfrm rot="16200000">
            <a:off x="5701644" y="3898975"/>
            <a:ext cx="1514415" cy="18253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726" b="77854" l="22222" r="43595">
                        <a14:foregroundMark x1="30392" y1="62126" x2="25686" y2="6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3" t="60474" r="55950" b="22486"/>
          <a:stretch/>
        </p:blipFill>
        <p:spPr>
          <a:xfrm rot="16200000">
            <a:off x="7826354" y="3812108"/>
            <a:ext cx="1687788" cy="18253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395" b="91916" l="15882" r="35098">
                        <a14:foregroundMark x1="22549" y1="86085" x2="22941" y2="8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52" t="73902" r="64461" b="9058"/>
          <a:stretch/>
        </p:blipFill>
        <p:spPr>
          <a:xfrm rot="16200000">
            <a:off x="9977188" y="3872669"/>
            <a:ext cx="1893813" cy="1910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11494" y="61371"/>
            <a:ext cx="13805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VNI-Avo" pitchFamily="2" charset="0"/>
              </a:rPr>
              <a:t>Gv</a:t>
            </a:r>
            <a:r>
              <a:rPr lang="en-US" sz="1200" dirty="0">
                <a:latin typeface="VNI-Avo" pitchFamily="2" charset="0"/>
              </a:rPr>
              <a:t> </a:t>
            </a:r>
            <a:r>
              <a:rPr lang="en-US" sz="1200" dirty="0" err="1">
                <a:latin typeface="VNI-Avo" pitchFamily="2" charset="0"/>
              </a:rPr>
              <a:t>baám</a:t>
            </a:r>
            <a:r>
              <a:rPr lang="en-US" sz="1200" dirty="0">
                <a:latin typeface="VNI-Avo" pitchFamily="2" charset="0"/>
              </a:rPr>
              <a:t> </a:t>
            </a:r>
            <a:r>
              <a:rPr lang="en-US" sz="1200" dirty="0" err="1">
                <a:latin typeface="VNI-Avo" pitchFamily="2" charset="0"/>
              </a:rPr>
              <a:t>vaøo</a:t>
            </a:r>
            <a:r>
              <a:rPr lang="en-US" sz="1200" dirty="0">
                <a:latin typeface="VNI-Avo" pitchFamily="2" charset="0"/>
              </a:rPr>
              <a:t> </a:t>
            </a:r>
            <a:r>
              <a:rPr lang="en-US" sz="1200" dirty="0" err="1">
                <a:latin typeface="VNI-Avo" pitchFamily="2" charset="0"/>
              </a:rPr>
              <a:t>xe</a:t>
            </a:r>
            <a:endParaRPr lang="en-US" sz="1200" dirty="0">
              <a:latin typeface="VNI-Av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46FC36-833D-4150-A86C-D9BD7DB18F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3774" y="5973654"/>
            <a:ext cx="1694040" cy="851043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="" xmlns:a16="http://schemas.microsoft.com/office/drawing/2014/main" id="{5800B23F-AA0E-461A-BA49-092698C2252D}"/>
              </a:ext>
            </a:extLst>
          </p:cNvPr>
          <p:cNvSpPr/>
          <p:nvPr/>
        </p:nvSpPr>
        <p:spPr>
          <a:xfrm rot="15161956">
            <a:off x="3397524" y="5646656"/>
            <a:ext cx="733903" cy="45719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1350"/>
      </p:ext>
    </p:extLst>
  </p:cSld>
  <p:clrMapOvr>
    <a:masterClrMapping/>
  </p:clrMapOvr>
  <p:transition spd="slow">
    <p:fad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6 L -0.20911 -0.18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56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19362 -0.234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74" y="-1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0651 -0.2208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26" y="-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111E-6 L 0.10117 -0.1888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42877 -0.1717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5" y="-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283</Words>
  <Application>Microsoft Office PowerPoint</Application>
  <PresentationFormat>Custom</PresentationFormat>
  <Paragraphs>93</Paragraphs>
  <Slides>19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Dặn dò: -Ôn lại cách tách – gộp số 6,7,8,9,10.  - Xem trước bài: Em làm được những gì?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HGP</cp:lastModifiedBy>
  <cp:revision>55</cp:revision>
  <dcterms:created xsi:type="dcterms:W3CDTF">2020-11-05T10:32:02Z</dcterms:created>
  <dcterms:modified xsi:type="dcterms:W3CDTF">2021-11-16T23:28:34Z</dcterms:modified>
</cp:coreProperties>
</file>