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11" r:id="rId4"/>
  </p:sldMasterIdLst>
  <p:notesMasterIdLst>
    <p:notesMasterId r:id="rId23"/>
  </p:notesMasterIdLst>
  <p:sldIdLst>
    <p:sldId id="288" r:id="rId5"/>
    <p:sldId id="272" r:id="rId6"/>
    <p:sldId id="273" r:id="rId7"/>
    <p:sldId id="274" r:id="rId8"/>
    <p:sldId id="275" r:id="rId9"/>
    <p:sldId id="340" r:id="rId10"/>
    <p:sldId id="341" r:id="rId11"/>
    <p:sldId id="343" r:id="rId12"/>
    <p:sldId id="334" r:id="rId13"/>
    <p:sldId id="329" r:id="rId14"/>
    <p:sldId id="330" r:id="rId15"/>
    <p:sldId id="332" r:id="rId16"/>
    <p:sldId id="345" r:id="rId17"/>
    <p:sldId id="294" r:id="rId18"/>
    <p:sldId id="335" r:id="rId19"/>
    <p:sldId id="339" r:id="rId20"/>
    <p:sldId id="342" r:id="rId21"/>
    <p:sldId id="346" r:id="rId2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5BB"/>
    <a:srgbClr val="316A08"/>
    <a:srgbClr val="DAFFF8"/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50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8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68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65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25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25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60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25"/>
            </a:lvl1pPr>
            <a:lvl2pPr marL="342866" indent="0">
              <a:buNone/>
              <a:defRPr sz="900"/>
            </a:lvl2pPr>
            <a:lvl3pPr marL="685732" indent="0">
              <a:buNone/>
              <a:defRPr sz="825"/>
            </a:lvl3pPr>
            <a:lvl4pPr marL="1028598" indent="0">
              <a:buNone/>
              <a:defRPr sz="675"/>
            </a:lvl4pPr>
            <a:lvl5pPr marL="1371464" indent="0">
              <a:buNone/>
              <a:defRPr sz="675"/>
            </a:lvl5pPr>
            <a:lvl6pPr marL="1714331" indent="0">
              <a:buNone/>
              <a:defRPr sz="675"/>
            </a:lvl6pPr>
            <a:lvl7pPr marL="2057195" indent="0">
              <a:buNone/>
              <a:defRPr sz="675"/>
            </a:lvl7pPr>
            <a:lvl8pPr marL="2400060" indent="0">
              <a:buNone/>
              <a:defRPr sz="675"/>
            </a:lvl8pPr>
            <a:lvl9pPr marL="2742926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125"/>
            </a:lvl1pPr>
            <a:lvl2pPr marL="342866" indent="0">
              <a:buNone/>
              <a:defRPr sz="900"/>
            </a:lvl2pPr>
            <a:lvl3pPr marL="685732" indent="0">
              <a:buNone/>
              <a:defRPr sz="825"/>
            </a:lvl3pPr>
            <a:lvl4pPr marL="1028598" indent="0">
              <a:buNone/>
              <a:defRPr sz="675"/>
            </a:lvl4pPr>
            <a:lvl5pPr marL="1371464" indent="0">
              <a:buNone/>
              <a:defRPr sz="675"/>
            </a:lvl5pPr>
            <a:lvl6pPr marL="1714331" indent="0">
              <a:buNone/>
              <a:defRPr sz="675"/>
            </a:lvl6pPr>
            <a:lvl7pPr marL="2057195" indent="0">
              <a:buNone/>
              <a:defRPr sz="675"/>
            </a:lvl7pPr>
            <a:lvl8pPr marL="2400060" indent="0">
              <a:buNone/>
              <a:defRPr sz="675"/>
            </a:lvl8pPr>
            <a:lvl9pPr marL="2742926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29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46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4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904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7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82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2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16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97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7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26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1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2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60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1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36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596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0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619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199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7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640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548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03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35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8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68573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0" indent="-257150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3" algn="l" defTabSz="685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2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A649F-5CE6-4797-B282-5D12F704D74D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81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4.mp3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4.mp3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4.mp3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4.mp3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4.mp3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182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1023867"/>
            <a:ext cx="6888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B050"/>
                </a:solidFill>
                <a:latin typeface="VNI-Avo" pitchFamily="2" charset="0"/>
                <a:ea typeface="微软雅黑" panose="020B0503020204020204" pitchFamily="34" charset="-122"/>
              </a:rPr>
              <a:t>   </a:t>
            </a:r>
            <a:r>
              <a:rPr lang="en-US" altLang="zh-CN" sz="7200" b="1" dirty="0" smtClean="0">
                <a:solidFill>
                  <a:srgbClr val="00B050"/>
                </a:solidFill>
                <a:latin typeface="VNI-Avo" pitchFamily="2" charset="0"/>
                <a:ea typeface="微软雅黑" panose="020B0503020204020204" pitchFamily="34" charset="-122"/>
              </a:rPr>
              <a:t>  </a:t>
            </a:r>
            <a:r>
              <a:rPr lang="en-US" altLang="zh-CN" sz="7200" b="1" dirty="0" err="1" smtClean="0">
                <a:solidFill>
                  <a:srgbClr val="C00000"/>
                </a:solidFill>
                <a:latin typeface="VNI-Avo" pitchFamily="2" charset="0"/>
                <a:ea typeface="微软雅黑" panose="020B0503020204020204" pitchFamily="34" charset="-122"/>
              </a:rPr>
              <a:t>Moân</a:t>
            </a:r>
            <a:r>
              <a:rPr lang="en-US" altLang="zh-CN" sz="7200" b="1" dirty="0">
                <a:solidFill>
                  <a:srgbClr val="C00000"/>
                </a:solidFill>
                <a:latin typeface="VNI-Avo" pitchFamily="2" charset="0"/>
                <a:ea typeface="微软雅黑" panose="020B0503020204020204" pitchFamily="34" charset="-122"/>
              </a:rPr>
              <a:t>: </a:t>
            </a:r>
            <a:r>
              <a:rPr lang="en-US" altLang="zh-CN" sz="7200" b="1" dirty="0" err="1">
                <a:solidFill>
                  <a:srgbClr val="C00000"/>
                </a:solidFill>
                <a:latin typeface="VNI-Avo" pitchFamily="2" charset="0"/>
                <a:ea typeface="微软雅黑" panose="020B0503020204020204" pitchFamily="34" charset="-122"/>
              </a:rPr>
              <a:t>Toaùn</a:t>
            </a:r>
            <a:r>
              <a:rPr lang="en-US" altLang="zh-CN" sz="7200" b="1" dirty="0">
                <a:solidFill>
                  <a:srgbClr val="C00000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5517" r="77842" b="89048"/>
          <a:stretch/>
        </p:blipFill>
        <p:spPr>
          <a:xfrm>
            <a:off x="111468" y="23057"/>
            <a:ext cx="1696311" cy="828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1332" r="9308" b="76909"/>
          <a:stretch/>
        </p:blipFill>
        <p:spPr>
          <a:xfrm>
            <a:off x="-1" y="1614533"/>
            <a:ext cx="9395182" cy="19136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04497" y="2841049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205BB"/>
                </a:solidFill>
                <a:latin typeface="VNI-Avo" pitchFamily="2" charset="0"/>
              </a:rPr>
              <a:t>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03283" y="2821441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25539" y="2821440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53962" y="2821440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71621" y="2821439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370407" y="2821439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63750" y="2798702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91449" y="2810295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794626" y="2821438"/>
            <a:ext cx="29428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46653" y="2821438"/>
            <a:ext cx="589919" cy="4381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205BB"/>
                </a:solidFill>
                <a:latin typeface="VNI-Avo" pitchFamily="2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603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47674" y="731890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50737" y="1772004"/>
            <a:ext cx="2166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3895" flipV="1">
            <a:off x="1504680" y="3059646"/>
            <a:ext cx="644732" cy="8218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2478">
            <a:off x="1226729" y="3149514"/>
            <a:ext cx="606824" cy="8019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45" y="0"/>
            <a:ext cx="9285438" cy="5191434"/>
            <a:chOff x="402988" y="-47934"/>
            <a:chExt cx="9285438" cy="5191434"/>
          </a:xfrm>
        </p:grpSpPr>
        <p:pic>
          <p:nvPicPr>
            <p:cNvPr id="19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5" t="25449" r="-48" b="17034"/>
            <a:stretch/>
          </p:blipFill>
          <p:spPr>
            <a:xfrm>
              <a:off x="402988" y="-47934"/>
              <a:ext cx="8770510" cy="5191434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15333" y="598687"/>
              <a:ext cx="9273093" cy="4270967"/>
              <a:chOff x="264723" y="600798"/>
              <a:chExt cx="9273093" cy="427096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89" t="23333" r="9025" b="53519"/>
              <a:stretch/>
            </p:blipFill>
            <p:spPr>
              <a:xfrm>
                <a:off x="264723" y="600798"/>
                <a:ext cx="9273093" cy="4270967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506922" y="3120358"/>
                <a:ext cx="2979960" cy="758104"/>
              </a:xfrm>
              <a:prstGeom prst="rect">
                <a:avLst/>
              </a:prstGeom>
              <a:solidFill>
                <a:srgbClr val="316A08"/>
              </a:solidFill>
              <a:ln>
                <a:solidFill>
                  <a:srgbClr val="316A0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3972511" y="3311416"/>
            <a:ext cx="481156" cy="5917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81540" y="3311417"/>
            <a:ext cx="517554" cy="61286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61237" y="3311416"/>
            <a:ext cx="532205" cy="591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2705" y="3311416"/>
            <a:ext cx="515310" cy="5840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2392">
            <a:off x="1447601" y="3197600"/>
            <a:ext cx="594807" cy="73698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39241" y="3244225"/>
            <a:ext cx="491005" cy="651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9032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8368 -0.23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-1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556 L -0.22552 -0.240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5" y="-1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308 L -0.09428 -0.244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" y="-1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3827E-6 L 0.23056 -0.243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5679E-6 L 0.26875 -0.243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1" grpId="0" animBg="1"/>
      <p:bldP spid="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-58994"/>
            <a:ext cx="9173498" cy="5191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47125" r="16050" b="23528"/>
          <a:stretch/>
        </p:blipFill>
        <p:spPr>
          <a:xfrm>
            <a:off x="17513" y="-58994"/>
            <a:ext cx="9173499" cy="40305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65736" y="3348018"/>
            <a:ext cx="514350" cy="4817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94249" y="3345856"/>
            <a:ext cx="514350" cy="4838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93692" y="3343694"/>
            <a:ext cx="514350" cy="4860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48492" y="3274930"/>
            <a:ext cx="742278" cy="62355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93135" y="3343694"/>
            <a:ext cx="400290" cy="4860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9086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664" y="1430638"/>
            <a:ext cx="894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a/ </a:t>
            </a:r>
            <a:r>
              <a:rPr lang="en-US" sz="2800" b="1" dirty="0" err="1">
                <a:latin typeface="VNI-Avo" pitchFamily="2" charset="0"/>
              </a:rPr>
              <a:t>Saép</a:t>
            </a:r>
            <a:r>
              <a:rPr lang="en-US" sz="2800" b="1" dirty="0">
                <a:latin typeface="VNI-Avo" pitchFamily="2" charset="0"/>
              </a:rPr>
              <a:t> x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treân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theo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thöù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töï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lôùn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11103" y="395043"/>
            <a:ext cx="812800" cy="9150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24893" y="389223"/>
            <a:ext cx="812800" cy="9150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9346" y="387988"/>
            <a:ext cx="812800" cy="9162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388682" y="400453"/>
            <a:ext cx="1035290" cy="916715"/>
            <a:chOff x="6162269" y="-36605"/>
            <a:chExt cx="1035290" cy="1110621"/>
          </a:xfrm>
        </p:grpSpPr>
        <p:sp>
          <p:nvSpPr>
            <p:cNvPr id="18" name="Rounded Rectangle 17"/>
            <p:cNvSpPr/>
            <p:nvPr/>
          </p:nvSpPr>
          <p:spPr>
            <a:xfrm>
              <a:off x="6274752" y="-34572"/>
              <a:ext cx="812800" cy="11085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2269" y="-36605"/>
              <a:ext cx="1035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FCD8C0-A281-418D-88D4-F352C8F796B3}"/>
              </a:ext>
            </a:extLst>
          </p:cNvPr>
          <p:cNvSpPr/>
          <p:nvPr/>
        </p:nvSpPr>
        <p:spPr>
          <a:xfrm>
            <a:off x="81219" y="174319"/>
            <a:ext cx="635760" cy="687935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68F7D2-559B-4332-B078-4FFCD0F0C3B4}"/>
              </a:ext>
            </a:extLst>
          </p:cNvPr>
          <p:cNvSpPr txBox="1"/>
          <p:nvPr/>
        </p:nvSpPr>
        <p:spPr>
          <a:xfrm>
            <a:off x="81219" y="3049426"/>
            <a:ext cx="7000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b/ </a:t>
            </a:r>
            <a:r>
              <a:rPr lang="en-US" sz="2800" b="1" dirty="0" err="1">
                <a:latin typeface="VNI-Avo" pitchFamily="2" charset="0"/>
              </a:rPr>
              <a:t>Soá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naøo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nhaát</a:t>
            </a:r>
            <a:r>
              <a:rPr lang="en-US" sz="2800" b="1" dirty="0">
                <a:latin typeface="VNI-Avo" pitchFamily="2" charset="0"/>
              </a:rPr>
              <a:t>? </a:t>
            </a:r>
            <a:r>
              <a:rPr lang="en-US" sz="2800" b="1" dirty="0" err="1">
                <a:latin typeface="VNI-Avo" pitchFamily="2" charset="0"/>
              </a:rPr>
              <a:t>Soá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naøo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lôùn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nhaát</a:t>
            </a:r>
            <a:r>
              <a:rPr lang="en-US" sz="2800" b="1" dirty="0">
                <a:latin typeface="VNI-Avo" pitchFamily="2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xmlns="" id="{D98B6609-FDB5-4F34-9D36-CCC8772386B1}"/>
              </a:ext>
            </a:extLst>
          </p:cNvPr>
          <p:cNvSpPr/>
          <p:nvPr/>
        </p:nvSpPr>
        <p:spPr>
          <a:xfrm>
            <a:off x="3324893" y="376315"/>
            <a:ext cx="812800" cy="9150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xmlns="" id="{2E97F76F-701E-4A38-80C9-0E3198DE8853}"/>
              </a:ext>
            </a:extLst>
          </p:cNvPr>
          <p:cNvSpPr/>
          <p:nvPr/>
        </p:nvSpPr>
        <p:spPr>
          <a:xfrm>
            <a:off x="2269346" y="375080"/>
            <a:ext cx="812800" cy="9162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4E4775-C636-4597-AD50-7DCE38056A62}"/>
              </a:ext>
            </a:extLst>
          </p:cNvPr>
          <p:cNvGrpSpPr/>
          <p:nvPr/>
        </p:nvGrpSpPr>
        <p:grpSpPr>
          <a:xfrm>
            <a:off x="5388682" y="397496"/>
            <a:ext cx="1035290" cy="916715"/>
            <a:chOff x="6162269" y="-36605"/>
            <a:chExt cx="1035290" cy="1110621"/>
          </a:xfrm>
        </p:grpSpPr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xmlns="" id="{DA217BC6-D67F-42B6-BFA2-0311955290C6}"/>
                </a:ext>
              </a:extLst>
            </p:cNvPr>
            <p:cNvSpPr/>
            <p:nvPr/>
          </p:nvSpPr>
          <p:spPr>
            <a:xfrm>
              <a:off x="6274752" y="-34572"/>
              <a:ext cx="812800" cy="11085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B9F368C-5183-4A42-8466-7A3336E9946C}"/>
                </a:ext>
              </a:extLst>
            </p:cNvPr>
            <p:cNvSpPr txBox="1"/>
            <p:nvPr/>
          </p:nvSpPr>
          <p:spPr>
            <a:xfrm>
              <a:off x="6162269" y="-36605"/>
              <a:ext cx="1035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28" name="Rounded Rectangle 9">
            <a:extLst>
              <a:ext uri="{FF2B5EF4-FFF2-40B4-BE49-F238E27FC236}">
                <a16:creationId xmlns:a16="http://schemas.microsoft.com/office/drawing/2014/main" xmlns="" id="{D0021DE0-25DE-45B5-B906-8D444F37B410}"/>
              </a:ext>
            </a:extLst>
          </p:cNvPr>
          <p:cNvSpPr/>
          <p:nvPr/>
        </p:nvSpPr>
        <p:spPr>
          <a:xfrm>
            <a:off x="4411103" y="395042"/>
            <a:ext cx="812800" cy="9150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F9F58BA-379C-44DE-AB70-0CB3ABB7BC9F}"/>
              </a:ext>
            </a:extLst>
          </p:cNvPr>
          <p:cNvSpPr txBox="1"/>
          <p:nvPr/>
        </p:nvSpPr>
        <p:spPr>
          <a:xfrm>
            <a:off x="695715" y="3049426"/>
            <a:ext cx="336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naøo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nhaát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A85D198-62C7-4B56-AEC0-C4325F446100}"/>
              </a:ext>
            </a:extLst>
          </p:cNvPr>
          <p:cNvSpPr txBox="1"/>
          <p:nvPr/>
        </p:nvSpPr>
        <p:spPr>
          <a:xfrm>
            <a:off x="3717117" y="3049426"/>
            <a:ext cx="32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205BB"/>
                </a:solidFill>
                <a:latin typeface="VNI-Avo" pitchFamily="2" charset="0"/>
              </a:rPr>
              <a:t>Soá</a:t>
            </a:r>
            <a:r>
              <a:rPr lang="en-US" sz="2800" b="1" dirty="0">
                <a:solidFill>
                  <a:srgbClr val="1205BB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1205BB"/>
                </a:solidFill>
                <a:latin typeface="VNI-Avo" pitchFamily="2" charset="0"/>
              </a:rPr>
              <a:t>naøo</a:t>
            </a:r>
            <a:r>
              <a:rPr lang="en-US" sz="2800" b="1" dirty="0">
                <a:solidFill>
                  <a:srgbClr val="1205BB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1205BB"/>
                </a:solidFill>
                <a:latin typeface="VNI-Avo" pitchFamily="2" charset="0"/>
              </a:rPr>
              <a:t>lôùn</a:t>
            </a:r>
            <a:r>
              <a:rPr lang="en-US" sz="2800" b="1" dirty="0">
                <a:solidFill>
                  <a:srgbClr val="1205BB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1205BB"/>
                </a:solidFill>
                <a:latin typeface="VNI-Avo" pitchFamily="2" charset="0"/>
              </a:rPr>
              <a:t>nhaát</a:t>
            </a:r>
            <a:r>
              <a:rPr lang="en-US" sz="2800" b="1" dirty="0">
                <a:solidFill>
                  <a:srgbClr val="1205BB"/>
                </a:solidFill>
                <a:latin typeface="VNI-Avo" pitchFamily="2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205BB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D7589DE1-C89D-447C-965B-60F30F802288}"/>
              </a:ext>
            </a:extLst>
          </p:cNvPr>
          <p:cNvSpPr/>
          <p:nvPr/>
        </p:nvSpPr>
        <p:spPr>
          <a:xfrm>
            <a:off x="4411103" y="382135"/>
            <a:ext cx="812800" cy="9150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8681010-742B-4446-80DA-6D55D92CC8C5}"/>
              </a:ext>
            </a:extLst>
          </p:cNvPr>
          <p:cNvGrpSpPr/>
          <p:nvPr/>
        </p:nvGrpSpPr>
        <p:grpSpPr>
          <a:xfrm>
            <a:off x="5388682" y="387545"/>
            <a:ext cx="1035290" cy="916715"/>
            <a:chOff x="6162269" y="-36605"/>
            <a:chExt cx="1035290" cy="1110621"/>
          </a:xfrm>
        </p:grpSpPr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xmlns="" id="{12B98386-7A8A-4F1C-9310-AE15EE87854C}"/>
                </a:ext>
              </a:extLst>
            </p:cNvPr>
            <p:cNvSpPr/>
            <p:nvPr/>
          </p:nvSpPr>
          <p:spPr>
            <a:xfrm>
              <a:off x="6274752" y="-34572"/>
              <a:ext cx="812800" cy="11085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7BCB718-590A-413C-9C2E-F442EEC002AF}"/>
                </a:ext>
              </a:extLst>
            </p:cNvPr>
            <p:cNvSpPr txBox="1"/>
            <p:nvPr/>
          </p:nvSpPr>
          <p:spPr>
            <a:xfrm>
              <a:off x="6162269" y="-36605"/>
              <a:ext cx="1035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73614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60494E-6 L -0.24236 0.323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8" y="1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0.00261 0.3206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494E-6 L 0.24219 0.320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82716E-6 L 0.0099 0.316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2941 0.65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3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7531E-6 L -0.04791 0.6564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3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 animBg="1"/>
      <p:bldP spid="21" grpId="0" animBg="1"/>
      <p:bldP spid="28" grpId="0" animBg="1"/>
      <p:bldP spid="29" grpId="0"/>
      <p:bldP spid="30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" y="-259304"/>
            <a:ext cx="9323418" cy="5402804"/>
            <a:chOff x="1" y="-345739"/>
            <a:chExt cx="12431223" cy="72037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215" y="0"/>
              <a:ext cx="8170985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925" y="3259015"/>
              <a:ext cx="2756582" cy="35989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7500" y1="43500" x2="69000" y2="44333"/>
                          <a14:foregroundMark x1="34833" y1="51500" x2="71333" y2="45833"/>
                          <a14:foregroundMark x1="61667" y1="36500" x2="64167" y2="54167"/>
                          <a14:foregroundMark x1="58167" y1="39000" x2="60833" y2="54000"/>
                          <a14:foregroundMark x1="31333" y1="38833" x2="43000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867964" cy="1867964"/>
            </a:xfrm>
            <a:prstGeom prst="rect">
              <a:avLst/>
            </a:prstGeom>
          </p:spPr>
        </p:pic>
        <p:pic>
          <p:nvPicPr>
            <p:cNvPr id="12" name="Picture 2" descr="Premium Vector | Cute cloud carto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29" b="96805" l="1438" r="960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326" y="-345739"/>
              <a:ext cx="2443898" cy="244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3198707" y="1488136"/>
            <a:ext cx="2746586" cy="253146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Vận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dụng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10186" y="0"/>
            <a:ext cx="9173498" cy="5191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328" y="1377413"/>
            <a:ext cx="893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Xeáp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3600" b="1" dirty="0">
                <a:latin typeface="VNI-Avo" pitchFamily="2" charset="0"/>
              </a:rPr>
              <a:t>3 , 7 , 5 , 10 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be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83513" y="2406004"/>
            <a:ext cx="812800" cy="11085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97303" y="2393096"/>
            <a:ext cx="812800" cy="11085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41756" y="2391861"/>
            <a:ext cx="812800" cy="11085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89441" y="2387785"/>
            <a:ext cx="1035290" cy="1108588"/>
            <a:chOff x="6162269" y="-34572"/>
            <a:chExt cx="1035290" cy="1108588"/>
          </a:xfrm>
        </p:grpSpPr>
        <p:sp>
          <p:nvSpPr>
            <p:cNvPr id="18" name="Rounded Rectangle 17"/>
            <p:cNvSpPr/>
            <p:nvPr/>
          </p:nvSpPr>
          <p:spPr>
            <a:xfrm>
              <a:off x="6274752" y="-34572"/>
              <a:ext cx="812800" cy="11085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2269" y="83617"/>
              <a:ext cx="1035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6894EED-19A1-49BB-B82C-5BA566EE827D}"/>
              </a:ext>
            </a:extLst>
          </p:cNvPr>
          <p:cNvGrpSpPr/>
          <p:nvPr/>
        </p:nvGrpSpPr>
        <p:grpSpPr>
          <a:xfrm>
            <a:off x="-110186" y="9869"/>
            <a:ext cx="1829868" cy="1240465"/>
            <a:chOff x="-7320" y="0"/>
            <a:chExt cx="2289170" cy="15464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405892E-9792-4125-B8FF-8F1A3B40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1850" cy="15464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F1A9304-6057-4089-B0D4-DB5EB644C760}"/>
                </a:ext>
              </a:extLst>
            </p:cNvPr>
            <p:cNvSpPr txBox="1"/>
            <p:nvPr/>
          </p:nvSpPr>
          <p:spPr>
            <a:xfrm>
              <a:off x="-7320" y="295484"/>
              <a:ext cx="2281850" cy="7290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Bảng</a:t>
              </a:r>
              <a:r>
                <a:rPr lang="en-US" sz="3200" b="1" dirty="0">
                  <a:solidFill>
                    <a:schemeClr val="bg1"/>
                  </a:solidFill>
                </a:rPr>
                <a:t>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9820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-47934"/>
            <a:ext cx="9173498" cy="5191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77" y="1351328"/>
            <a:ext cx="910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Xeáp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3600" b="1" dirty="0">
                <a:latin typeface="VNI-Avo" pitchFamily="2" charset="0"/>
              </a:rPr>
              <a:t>1 , 10 ,  9 ,  0 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lôùn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be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83513" y="2406004"/>
            <a:ext cx="812800" cy="11085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97303" y="2393096"/>
            <a:ext cx="812800" cy="11085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502463" y="2432576"/>
            <a:ext cx="1129313" cy="1108588"/>
            <a:chOff x="6274752" y="-34572"/>
            <a:chExt cx="1129313" cy="1108588"/>
          </a:xfrm>
        </p:grpSpPr>
        <p:sp>
          <p:nvSpPr>
            <p:cNvPr id="18" name="Rounded Rectangle 17"/>
            <p:cNvSpPr/>
            <p:nvPr/>
          </p:nvSpPr>
          <p:spPr>
            <a:xfrm>
              <a:off x="6274752" y="-34572"/>
              <a:ext cx="812800" cy="11085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68775" y="109971"/>
              <a:ext cx="1035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3165" y="2393096"/>
            <a:ext cx="1035290" cy="1108588"/>
            <a:chOff x="6162269" y="-34572"/>
            <a:chExt cx="1035290" cy="1108588"/>
          </a:xfrm>
        </p:grpSpPr>
        <p:sp>
          <p:nvSpPr>
            <p:cNvPr id="12" name="Rounded Rectangle 11"/>
            <p:cNvSpPr/>
            <p:nvPr/>
          </p:nvSpPr>
          <p:spPr>
            <a:xfrm>
              <a:off x="6274752" y="-34572"/>
              <a:ext cx="812800" cy="11085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62269" y="83617"/>
              <a:ext cx="10352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AB6CB9B-A34C-49DD-84B0-7289DDDE9C67}"/>
              </a:ext>
            </a:extLst>
          </p:cNvPr>
          <p:cNvGrpSpPr/>
          <p:nvPr/>
        </p:nvGrpSpPr>
        <p:grpSpPr>
          <a:xfrm>
            <a:off x="0" y="0"/>
            <a:ext cx="1829868" cy="1240465"/>
            <a:chOff x="-7320" y="0"/>
            <a:chExt cx="2289170" cy="15464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8980140-88BA-4D06-AD6C-09A3D587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1850" cy="15464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C940C7D-9C89-4840-B2FA-B614BD9E16BC}"/>
                </a:ext>
              </a:extLst>
            </p:cNvPr>
            <p:cNvSpPr txBox="1"/>
            <p:nvPr/>
          </p:nvSpPr>
          <p:spPr>
            <a:xfrm>
              <a:off x="-7320" y="295484"/>
              <a:ext cx="2281850" cy="7290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Bảng</a:t>
              </a:r>
              <a:r>
                <a:rPr lang="en-US" sz="3200" b="1" dirty="0">
                  <a:solidFill>
                    <a:schemeClr val="bg1"/>
                  </a:solidFill>
                </a:rPr>
                <a:t>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6591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ẾM TỪ 0 ĐẾN 10">
            <a:hlinkClick r:id="" action="ppaction://media"/>
            <a:extLst>
              <a:ext uri="{FF2B5EF4-FFF2-40B4-BE49-F238E27FC236}">
                <a16:creationId xmlns:a16="http://schemas.microsoft.com/office/drawing/2014/main" xmlns="" id="{B24CDD95-750D-4DA6-9603-AC8A5A125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3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8369" y="319086"/>
            <a:ext cx="2369343" cy="6694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7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872838" y="4166977"/>
            <a:ext cx="685800" cy="6286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454" y="1305982"/>
            <a:ext cx="807571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  <a:buFontTx/>
              <a:buChar char="-"/>
              <a:defRPr/>
            </a:pPr>
            <a:r>
              <a:rPr lang="en-US" sz="2700" b="1" dirty="0" err="1" smtClean="0">
                <a:solidFill>
                  <a:srgbClr val="002060"/>
                </a:solidFill>
                <a:latin typeface="HP001 4 hàng" pitchFamily="34" charset="0"/>
              </a:rPr>
              <a:t>Tập</a:t>
            </a:r>
            <a:r>
              <a:rPr lang="en-US" sz="27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nói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trôi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chảy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cách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tách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– </a:t>
            </a:r>
            <a:r>
              <a:rPr lang="en-US" sz="2700" b="1" dirty="0" err="1">
                <a:solidFill>
                  <a:srgbClr val="002060"/>
                </a:solidFill>
                <a:latin typeface="HP001 4 hàng" pitchFamily="34" charset="0"/>
              </a:rPr>
              <a:t>gộp</a:t>
            </a:r>
            <a:r>
              <a:rPr lang="en-US" sz="2700" b="1" dirty="0">
                <a:solidFill>
                  <a:srgbClr val="002060"/>
                </a:solidFill>
                <a:latin typeface="HP001 4 hàng" pitchFamily="34" charset="0"/>
              </a:rPr>
              <a:t> 6, 7, 8, 9, 10.</a:t>
            </a:r>
          </a:p>
          <a:p>
            <a:pPr>
              <a:lnSpc>
                <a:spcPct val="200000"/>
              </a:lnSpc>
              <a:defRPr/>
            </a:pPr>
            <a:r>
              <a:rPr lang="en-US" sz="2700" b="1" dirty="0">
                <a:solidFill>
                  <a:srgbClr val="0000CC"/>
                </a:solidFill>
                <a:latin typeface="HP001 4 hàng" pitchFamily="34" charset="0"/>
              </a:rPr>
              <a:t>-  </a:t>
            </a:r>
            <a:r>
              <a:rPr lang="en-US" sz="2700" b="1" dirty="0" err="1">
                <a:solidFill>
                  <a:srgbClr val="0000CC"/>
                </a:solidFill>
                <a:latin typeface="HP001 4 hàng" pitchFamily="34" charset="0"/>
              </a:rPr>
              <a:t>Xem</a:t>
            </a:r>
            <a:r>
              <a:rPr lang="en-US" sz="27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HP001 4 hàng" pitchFamily="34" charset="0"/>
              </a:rPr>
              <a:t>trước</a:t>
            </a:r>
            <a:r>
              <a:rPr lang="en-US" sz="27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HP001 4 hàng" pitchFamily="34" charset="0"/>
              </a:rPr>
              <a:t>bài</a:t>
            </a:r>
            <a:r>
              <a:rPr lang="en-US" sz="2700" b="1" dirty="0">
                <a:solidFill>
                  <a:srgbClr val="0000CC"/>
                </a:solidFill>
                <a:latin typeface="HP001 4 hàng" pitchFamily="34" charset="0"/>
              </a:rPr>
              <a:t>: </a:t>
            </a:r>
            <a:r>
              <a:rPr lang="en-US" sz="2700" b="1" dirty="0" err="1">
                <a:solidFill>
                  <a:srgbClr val="0000CC"/>
                </a:solidFill>
                <a:latin typeface="HP001 4 hàng" pitchFamily="34" charset="0"/>
              </a:rPr>
              <a:t>Số</a:t>
            </a:r>
            <a:r>
              <a:rPr lang="en-US" sz="2700" b="1" dirty="0">
                <a:solidFill>
                  <a:srgbClr val="0000CC"/>
                </a:solidFill>
                <a:latin typeface="HP001 4 hàng" pitchFamily="34" charset="0"/>
              </a:rPr>
              <a:t> 10 (</a:t>
            </a:r>
            <a:r>
              <a:rPr lang="en-US" sz="2700" b="1" dirty="0" err="1">
                <a:solidFill>
                  <a:srgbClr val="0000CC"/>
                </a:solidFill>
                <a:latin typeface="HP001 4 hàng" pitchFamily="34" charset="0"/>
              </a:rPr>
              <a:t>Tiết</a:t>
            </a:r>
            <a:r>
              <a:rPr lang="en-US" sz="2700" b="1" dirty="0">
                <a:solidFill>
                  <a:srgbClr val="0000CC"/>
                </a:solidFill>
                <a:latin typeface="HP001 4 hàng" pitchFamily="34" charset="0"/>
              </a:rPr>
              <a:t> 3)</a:t>
            </a:r>
            <a:endParaRPr lang="en-US" sz="3000" b="1" dirty="0">
              <a:solidFill>
                <a:srgbClr val="0000CC"/>
              </a:solidFill>
              <a:latin typeface="HP001 4 hàng" pitchFamily="34" charset="0"/>
            </a:endParaRPr>
          </a:p>
        </p:txBody>
      </p:sp>
      <p:sp>
        <p:nvSpPr>
          <p:cNvPr id="7" name="5-Point Star 3">
            <a:hlinkClick r:id="" action="ppaction://noaction"/>
            <a:extLst>
              <a:ext uri="{FF2B5EF4-FFF2-40B4-BE49-F238E27FC236}">
                <a16:creationId xmlns:a16="http://schemas.microsoft.com/office/drawing/2014/main" xmlns="" id="{6CB9A4E0-0C4F-48A5-B28C-9E7D603FAF5D}"/>
              </a:ext>
            </a:extLst>
          </p:cNvPr>
          <p:cNvSpPr/>
          <p:nvPr/>
        </p:nvSpPr>
        <p:spPr>
          <a:xfrm>
            <a:off x="2546084" y="4166977"/>
            <a:ext cx="685800" cy="6286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5-Point Star 3">
            <a:hlinkClick r:id="" action="ppaction://noaction"/>
            <a:extLst>
              <a:ext uri="{FF2B5EF4-FFF2-40B4-BE49-F238E27FC236}">
                <a16:creationId xmlns:a16="http://schemas.microsoft.com/office/drawing/2014/main" xmlns="" id="{EC62D0B7-BB1B-4E6B-9EF2-5C8BF9D8F25C}"/>
              </a:ext>
            </a:extLst>
          </p:cNvPr>
          <p:cNvSpPr/>
          <p:nvPr/>
        </p:nvSpPr>
        <p:spPr>
          <a:xfrm>
            <a:off x="4354791" y="4164814"/>
            <a:ext cx="685800" cy="6286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5-Point Star 3">
            <a:hlinkClick r:id="" action="ppaction://noaction"/>
            <a:extLst>
              <a:ext uri="{FF2B5EF4-FFF2-40B4-BE49-F238E27FC236}">
                <a16:creationId xmlns:a16="http://schemas.microsoft.com/office/drawing/2014/main" xmlns="" id="{3BF0B8A9-5F50-44A6-B76D-81A0C335F3A5}"/>
              </a:ext>
            </a:extLst>
          </p:cNvPr>
          <p:cNvSpPr/>
          <p:nvPr/>
        </p:nvSpPr>
        <p:spPr>
          <a:xfrm>
            <a:off x="6189476" y="4171817"/>
            <a:ext cx="685800" cy="6286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5-Point Star 3">
            <a:hlinkClick r:id="" action="ppaction://noaction"/>
            <a:extLst>
              <a:ext uri="{FF2B5EF4-FFF2-40B4-BE49-F238E27FC236}">
                <a16:creationId xmlns:a16="http://schemas.microsoft.com/office/drawing/2014/main" xmlns="" id="{A0A5D966-EF24-44B2-8D84-1645E2CFBB82}"/>
              </a:ext>
            </a:extLst>
          </p:cNvPr>
          <p:cNvSpPr/>
          <p:nvPr/>
        </p:nvSpPr>
        <p:spPr>
          <a:xfrm>
            <a:off x="7806171" y="4128859"/>
            <a:ext cx="685800" cy="6286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5651DBC8-2E11-4506-A440-2D33F2CBD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77" y="203452"/>
            <a:ext cx="607807" cy="717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D50BF1-62B1-45E1-8727-2C3773EE4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" y="0"/>
            <a:ext cx="1161184" cy="1161184"/>
          </a:xfrm>
          <a:prstGeom prst="rect">
            <a:avLst/>
          </a:prstGeom>
        </p:spPr>
      </p:pic>
      <p:pic>
        <p:nvPicPr>
          <p:cNvPr id="14" name="Picture 2" descr="Premium Vector | Cute cloud cartoon">
            <a:extLst>
              <a:ext uri="{FF2B5EF4-FFF2-40B4-BE49-F238E27FC236}">
                <a16:creationId xmlns:a16="http://schemas.microsoft.com/office/drawing/2014/main" xmlns="" id="{C3A374AD-A25D-41D9-BD69-50CC4825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88" y="-218587"/>
            <a:ext cx="1379771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EF102D4-4BA9-48F5-A526-B6281633B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19" y="180818"/>
            <a:ext cx="607807" cy="7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044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" y="1726324"/>
            <a:ext cx="9144001" cy="3417176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15"/>
            <a:endParaRPr lang="en-US" sz="142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24543" y="-7142"/>
            <a:ext cx="9468544" cy="173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396" y="2244620"/>
            <a:ext cx="2532148" cy="24303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207"/>
            <a:ext cx="2808312" cy="157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9753" y="1828521"/>
            <a:ext cx="6498535" cy="2269110"/>
          </a:xfrm>
          <a:prstGeom prst="rect">
            <a:avLst/>
          </a:prstGeom>
          <a:noFill/>
        </p:spPr>
        <p:txBody>
          <a:bodyPr wrap="square" lIns="68574" tIns="34289" rIns="68574" bIns="34289" numCol="1">
            <a:prstTxWarp prst="textWave1">
              <a:avLst/>
            </a:prstTxWarp>
            <a:spAutoFit/>
          </a:bodyPr>
          <a:lstStyle/>
          <a:p>
            <a:pPr algn="ctr" defTabSz="685715"/>
            <a:r>
              <a:rPr lang="en-US" sz="2400" b="1" dirty="0" err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CUNG</a:t>
            </a:r>
            <a:r>
              <a:rPr lang="en-US" sz="2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2400" b="1" dirty="0" err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THỦ</a:t>
            </a:r>
            <a:r>
              <a:rPr lang="en-US" sz="2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2400" b="1" dirty="0" err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ĐA</a:t>
            </a:r>
            <a:r>
              <a:rPr lang="en-US" sz="2400" b="1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2400" b="1" dirty="0" err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TÀI</a:t>
            </a:r>
            <a:endParaRPr lang="en-US" sz="2400" b="1" dirty="0">
              <a:ln w="76200">
                <a:solidFill>
                  <a:srgbClr val="FFFF00"/>
                </a:solidFill>
                <a:prstDash val="sysDot"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00" end="143007.8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36948" y="793207"/>
            <a:ext cx="609600" cy="457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64296" y="428129"/>
            <a:ext cx="5958849" cy="18201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algn="ctr" defTabSz="685715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 defTabSz="685715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4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48" objId="9"/>
        <p14:stopEvt time="14376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7144"/>
            <a:ext cx="965586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" y="100925"/>
            <a:ext cx="6279148" cy="11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485167"/>
            <a:ext cx="1448780" cy="10865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43" y="2624129"/>
            <a:ext cx="1721111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3442185"/>
            <a:ext cx="1815570" cy="6799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2661474"/>
            <a:ext cx="1225173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8344" y="5326056"/>
            <a:ext cx="609600" cy="4572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5326056"/>
            <a:ext cx="6096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454" y="153335"/>
            <a:ext cx="5770543" cy="108491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4800" b="1" dirty="0" err="1">
                <a:latin typeface="Calibri"/>
              </a:rPr>
              <a:t>Câu</a:t>
            </a:r>
            <a:r>
              <a:rPr lang="en-US" sz="4800" b="1" dirty="0">
                <a:latin typeface="Calibri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          </a:t>
            </a:r>
            <a:r>
              <a:rPr lang="en-US" sz="6600" b="1" dirty="0">
                <a:solidFill>
                  <a:srgbClr val="1205BB"/>
                </a:solidFill>
                <a:latin typeface="Calibri"/>
              </a:rPr>
              <a:t>9 =  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6576" y="5296496"/>
            <a:ext cx="609600" cy="457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34454" y="3782145"/>
            <a:ext cx="3136140" cy="1107996"/>
            <a:chOff x="107504" y="5230479"/>
            <a:chExt cx="3752708" cy="1199055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83880" y="5230479"/>
              <a:ext cx="1656184" cy="1199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4588" y="3851575"/>
            <a:ext cx="2922718" cy="1107996"/>
            <a:chOff x="5150347" y="5276821"/>
            <a:chExt cx="3744416" cy="1208471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154511" y="5276821"/>
              <a:ext cx="1513830" cy="120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8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253" objId="14"/>
        <p14:triggerEvt type="onClick" time="17254" objId="41"/>
        <p14:stopEvt time="18687" objId="14"/>
        <p14:playEvt time="19193" objId="6"/>
        <p14:stopEvt time="22400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7144"/>
            <a:ext cx="965586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5" y="18608"/>
            <a:ext cx="6201176" cy="213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485167"/>
            <a:ext cx="1448780" cy="10865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43" y="2624129"/>
            <a:ext cx="1721111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3442185"/>
            <a:ext cx="1815570" cy="6799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2661474"/>
            <a:ext cx="1225173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8344" y="5326056"/>
            <a:ext cx="609600" cy="4572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5326056"/>
            <a:ext cx="6096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000" y="266946"/>
            <a:ext cx="5889298" cy="1515798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en-US" sz="4000" b="1" dirty="0" err="1">
                <a:latin typeface="Calibri"/>
              </a:rPr>
              <a:t>Câu</a:t>
            </a:r>
            <a:r>
              <a:rPr lang="en-US" sz="4000" b="1" dirty="0">
                <a:latin typeface="Calibri"/>
              </a:rPr>
              <a:t> 2: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  </a:t>
            </a:r>
            <a:r>
              <a:rPr lang="en-US" sz="5400" b="1" dirty="0">
                <a:solidFill>
                  <a:srgbClr val="1205BB"/>
                </a:solidFill>
                <a:latin typeface="Calibri"/>
              </a:rPr>
              <a:t>1 , 2 , 3 , ... , 5</a:t>
            </a:r>
          </a:p>
          <a:p>
            <a:pPr algn="ctr" defTabSz="685732"/>
            <a:r>
              <a:rPr lang="en-US" sz="4000" b="1" dirty="0" err="1">
                <a:solidFill>
                  <a:srgbClr val="7030A0"/>
                </a:solidFill>
                <a:latin typeface="Calibri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libri"/>
              </a:rPr>
              <a:t>cần</a:t>
            </a:r>
            <a:r>
              <a:rPr lang="en-US" sz="40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libri"/>
              </a:rPr>
              <a:t>vào</a:t>
            </a:r>
            <a:r>
              <a:rPr lang="en-US" sz="40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libri"/>
              </a:rPr>
              <a:t>chỗ</a:t>
            </a:r>
            <a:r>
              <a:rPr lang="en-US" sz="4000" b="1" dirty="0">
                <a:solidFill>
                  <a:srgbClr val="7030A0"/>
                </a:solidFill>
                <a:latin typeface="Calibri"/>
              </a:rPr>
              <a:t> … </a:t>
            </a:r>
            <a:r>
              <a:rPr lang="en-US" sz="4000" b="1" dirty="0" err="1">
                <a:solidFill>
                  <a:srgbClr val="7030A0"/>
                </a:solidFill>
                <a:latin typeface="Calibri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Calibri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6576" y="5296496"/>
            <a:ext cx="609600" cy="457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1000" y="3665664"/>
            <a:ext cx="2919550" cy="1130958"/>
            <a:chOff x="107504" y="5287977"/>
            <a:chExt cx="3752708" cy="1112093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55766" y="5287977"/>
              <a:ext cx="1656184" cy="108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14609" y="3684753"/>
            <a:ext cx="2902564" cy="1107996"/>
            <a:chOff x="5150347" y="5277839"/>
            <a:chExt cx="3744416" cy="1122231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25357" y="5277839"/>
              <a:ext cx="1305550" cy="112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90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851" objId="14"/>
        <p14:triggerEvt type="onClick" time="20852" objId="41"/>
        <p14:stopEvt time="22479" objId="14"/>
        <p14:playEvt time="23094" objId="6"/>
        <p14:stopEvt time="2616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7144"/>
            <a:ext cx="965586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" y="27415"/>
            <a:ext cx="6009790" cy="1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485167"/>
            <a:ext cx="1448780" cy="10865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43" y="2624129"/>
            <a:ext cx="1721111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3442185"/>
            <a:ext cx="1815570" cy="6799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2661474"/>
            <a:ext cx="1225173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8344" y="5326056"/>
            <a:ext cx="609600" cy="4572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5326056"/>
            <a:ext cx="6096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8236" y="82229"/>
            <a:ext cx="5311805" cy="108491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4800" b="1" dirty="0" err="1">
                <a:latin typeface="Calibri"/>
              </a:rPr>
              <a:t>Câu</a:t>
            </a:r>
            <a:r>
              <a:rPr lang="en-US" sz="4800" b="1" dirty="0">
                <a:latin typeface="Calibri"/>
              </a:rPr>
              <a:t> 3:      </a:t>
            </a:r>
            <a:r>
              <a:rPr lang="en-US" sz="6600" b="1" dirty="0">
                <a:solidFill>
                  <a:srgbClr val="1205BB"/>
                </a:solidFill>
                <a:latin typeface="Calibri"/>
              </a:rPr>
              <a:t>?  &lt;  1</a:t>
            </a:r>
            <a:endParaRPr lang="en-US" sz="6000" b="1" dirty="0">
              <a:solidFill>
                <a:srgbClr val="1205BB"/>
              </a:solidFill>
              <a:latin typeface="Calibri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6576" y="5296496"/>
            <a:ext cx="609600" cy="457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654565" y="3735798"/>
            <a:ext cx="3042868" cy="1140449"/>
            <a:chOff x="224248" y="5330662"/>
            <a:chExt cx="3752708" cy="1069408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22476" y="5330662"/>
              <a:ext cx="2536643" cy="103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15925" y="3749309"/>
            <a:ext cx="2991940" cy="1131008"/>
            <a:chOff x="5150347" y="5343589"/>
            <a:chExt cx="3744416" cy="1056481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02476" y="5343589"/>
              <a:ext cx="1064261" cy="103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/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41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33" objId="14"/>
        <p14:triggerEvt type="onClick" time="21433" objId="41"/>
        <p14:stopEvt time="23013" objId="14"/>
        <p14:playEvt time="23433" objId="6"/>
        <p14:stopEvt time="26744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7144"/>
            <a:ext cx="965586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5" y="18608"/>
            <a:ext cx="6201176" cy="213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485167"/>
            <a:ext cx="1448780" cy="10865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43" y="2624129"/>
            <a:ext cx="1721111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3442185"/>
            <a:ext cx="1815570" cy="6799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2661474"/>
            <a:ext cx="1225173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8344" y="5326056"/>
            <a:ext cx="609600" cy="4572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5326056"/>
            <a:ext cx="6096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000" y="266946"/>
            <a:ext cx="5889298" cy="1515798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20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&gt; 9 &gt; …</a:t>
            </a:r>
          </a:p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6576" y="5296496"/>
            <a:ext cx="609600" cy="457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1000" y="3665664"/>
            <a:ext cx="2919550" cy="1130958"/>
            <a:chOff x="107504" y="5287977"/>
            <a:chExt cx="3752708" cy="1112093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55766" y="5287977"/>
              <a:ext cx="1656184" cy="108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14609" y="3684753"/>
            <a:ext cx="2902564" cy="1107996"/>
            <a:chOff x="5150347" y="5277839"/>
            <a:chExt cx="3744416" cy="1122231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858866" y="5277839"/>
              <a:ext cx="1772040" cy="112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/>
                </a:rPr>
                <a:t>10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0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851" objId="14"/>
        <p14:triggerEvt type="onClick" time="20852" objId="41"/>
        <p14:stopEvt time="22479" objId="14"/>
        <p14:playEvt time="23094" objId="6"/>
        <p14:stopEvt time="2616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7144"/>
            <a:ext cx="965586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" y="27415"/>
            <a:ext cx="6009790" cy="1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485167"/>
            <a:ext cx="1448780" cy="10865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43" y="2624129"/>
            <a:ext cx="1721111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3442185"/>
            <a:ext cx="1815570" cy="6799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2661474"/>
            <a:ext cx="1225173" cy="225036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8344" y="5326056"/>
            <a:ext cx="609600" cy="4572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5326056"/>
            <a:ext cx="6096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8236" y="82229"/>
            <a:ext cx="5311805" cy="108491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    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20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 &lt; 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0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56576" y="5296496"/>
            <a:ext cx="609600" cy="457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654565" y="3735798"/>
            <a:ext cx="3042868" cy="1140449"/>
            <a:chOff x="224248" y="5330662"/>
            <a:chExt cx="3752708" cy="1069408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22476" y="5330662"/>
              <a:ext cx="2536643" cy="103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15925" y="3749309"/>
            <a:ext cx="2991940" cy="1131008"/>
            <a:chOff x="5150347" y="5343589"/>
            <a:chExt cx="3744416" cy="1056481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02476" y="5343589"/>
              <a:ext cx="1064261" cy="103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2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33" objId="14"/>
        <p14:triggerEvt type="onClick" time="21433" objId="41"/>
        <p14:stopEvt time="23013" objId="14"/>
        <p14:playEvt time="23433" objId="6"/>
        <p14:stopEvt time="26744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ẾM TỪ 1 ĐẾN 10">
            <a:hlinkClick r:id="" action="ppaction://media"/>
            <a:extLst>
              <a:ext uri="{FF2B5EF4-FFF2-40B4-BE49-F238E27FC236}">
                <a16:creationId xmlns:a16="http://schemas.microsoft.com/office/drawing/2014/main" xmlns="" id="{6756FCE9-3D79-41D6-9990-BED829FDF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182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75145" y="516035"/>
            <a:ext cx="59955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138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Soá</a:t>
            </a:r>
            <a:r>
              <a:rPr lang="en-US" altLang="zh-CN" sz="138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10</a:t>
            </a:r>
            <a:endParaRPr lang="en-US" altLang="zh-CN" sz="72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7200" b="1" dirty="0">
                <a:solidFill>
                  <a:srgbClr val="1205BB"/>
                </a:solidFill>
                <a:latin typeface="VNI-Avo" pitchFamily="2" charset="0"/>
                <a:ea typeface="微软雅黑" panose="020B0503020204020204" pitchFamily="34" charset="-122"/>
              </a:rPr>
              <a:t>( </a:t>
            </a:r>
            <a:r>
              <a:rPr lang="en-US" altLang="zh-CN" sz="7200" b="1" dirty="0" err="1">
                <a:solidFill>
                  <a:srgbClr val="1205BB"/>
                </a:solidFill>
                <a:latin typeface="VNI-Avo" pitchFamily="2" charset="0"/>
                <a:ea typeface="微软雅黑" panose="020B0503020204020204" pitchFamily="34" charset="-122"/>
              </a:rPr>
              <a:t>tieát</a:t>
            </a:r>
            <a:r>
              <a:rPr lang="en-US" altLang="zh-CN" sz="7200" b="1" dirty="0">
                <a:solidFill>
                  <a:srgbClr val="1205BB"/>
                </a:solidFill>
                <a:latin typeface="VNI-Avo" pitchFamily="2" charset="0"/>
                <a:ea typeface="微软雅黑" panose="020B0503020204020204" pitchFamily="34" charset="-122"/>
              </a:rPr>
              <a:t> 2 )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0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1.7|1.6|1.7|1.7|2|1.8|1.5|1.8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2.7|2.7|2.9|3.3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6|29.4|13|1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1.8|1.1|2.9|0.7|3.6|0.8|3|0.6|13.3|14.7|8.8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1.8|1.1|2.9|0.7|3.6|0.8|3|0.6|13.3|14.7|8.8|1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1.8|1.1|2.9|0.7|3.6|0.8|3|0.6|13.3|14.7|8.8|10.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1210</TotalTime>
  <Words>235</Words>
  <Application>Microsoft Office PowerPoint</Application>
  <PresentationFormat>On-screen Show (16:9)</PresentationFormat>
  <Paragraphs>79</Paragraphs>
  <Slides>18</Slides>
  <Notes>4</Notes>
  <HiddenSlides>0</HiddenSlides>
  <MMClips>18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主题​​</vt:lpstr>
      <vt:lpstr>1_Office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HGP</cp:lastModifiedBy>
  <cp:revision>120</cp:revision>
  <dcterms:created xsi:type="dcterms:W3CDTF">2017-03-04T06:55:50Z</dcterms:created>
  <dcterms:modified xsi:type="dcterms:W3CDTF">2021-11-14T16:55:25Z</dcterms:modified>
</cp:coreProperties>
</file>