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80" r:id="rId3"/>
    <p:sldMasterId id="2147483992" r:id="rId4"/>
    <p:sldMasterId id="2147484005" r:id="rId5"/>
    <p:sldMasterId id="2147484031" r:id="rId6"/>
    <p:sldMasterId id="2147484060" r:id="rId7"/>
    <p:sldMasterId id="2147484072" r:id="rId8"/>
    <p:sldMasterId id="2147484084" r:id="rId9"/>
    <p:sldMasterId id="2147484096" r:id="rId10"/>
  </p:sldMasterIdLst>
  <p:notesMasterIdLst>
    <p:notesMasterId r:id="rId46"/>
  </p:notesMasterIdLst>
  <p:sldIdLst>
    <p:sldId id="585" r:id="rId11"/>
    <p:sldId id="589" r:id="rId12"/>
    <p:sldId id="263" r:id="rId13"/>
    <p:sldId id="591" r:id="rId14"/>
    <p:sldId id="359" r:id="rId15"/>
    <p:sldId id="320" r:id="rId16"/>
    <p:sldId id="324" r:id="rId17"/>
    <p:sldId id="326" r:id="rId18"/>
    <p:sldId id="327" r:id="rId19"/>
    <p:sldId id="332" r:id="rId20"/>
    <p:sldId id="594" r:id="rId21"/>
    <p:sldId id="614" r:id="rId22"/>
    <p:sldId id="602" r:id="rId23"/>
    <p:sldId id="605" r:id="rId24"/>
    <p:sldId id="604" r:id="rId25"/>
    <p:sldId id="603" r:id="rId26"/>
    <p:sldId id="352" r:id="rId27"/>
    <p:sldId id="365" r:id="rId28"/>
    <p:sldId id="364" r:id="rId29"/>
    <p:sldId id="335" r:id="rId30"/>
    <p:sldId id="611" r:id="rId31"/>
    <p:sldId id="612" r:id="rId32"/>
    <p:sldId id="337" r:id="rId33"/>
    <p:sldId id="607" r:id="rId34"/>
    <p:sldId id="610" r:id="rId35"/>
    <p:sldId id="615" r:id="rId36"/>
    <p:sldId id="353" r:id="rId37"/>
    <p:sldId id="595" r:id="rId38"/>
    <p:sldId id="596" r:id="rId39"/>
    <p:sldId id="597" r:id="rId40"/>
    <p:sldId id="598" r:id="rId41"/>
    <p:sldId id="599" r:id="rId42"/>
    <p:sldId id="600" r:id="rId43"/>
    <p:sldId id="606" r:id="rId44"/>
    <p:sldId id="608" r:id="rId4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695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392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8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784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4822" algn="l" defTabSz="91392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1770" algn="l" defTabSz="91392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198720" algn="l" defTabSz="91392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5671" algn="l" defTabSz="91392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2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5470" initials="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FF00"/>
    <a:srgbClr val="E8FF09"/>
    <a:srgbClr val="FF00FF"/>
    <a:srgbClr val="4EE226"/>
    <a:srgbClr val="00FF00"/>
    <a:srgbClr val="FFFF99"/>
    <a:srgbClr val="FF66FF"/>
    <a:srgbClr val="811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09" autoAdjust="0"/>
  </p:normalViewPr>
  <p:slideViewPr>
    <p:cSldViewPr snapToGrid="0">
      <p:cViewPr varScale="1">
        <p:scale>
          <a:sx n="70" d="100"/>
          <a:sy n="70" d="100"/>
        </p:scale>
        <p:origin x="-744" y="-90"/>
      </p:cViewPr>
      <p:guideLst>
        <p:guide orient="horz" pos="1920"/>
        <p:guide pos="3864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5820674-B691-41EC-9584-63CD112247FF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2D007D-C298-482D-BA37-BDB2F272B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43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2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22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0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20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71" algn="l" defTabSz="9139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187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9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9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95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oval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2D007D-C298-482D-BA37-BDB2F272BB5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19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2D007D-C298-482D-BA37-BDB2F272BB5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96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3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14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2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D007D-C298-482D-BA37-BDB2F272B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8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1" indent="0" algn="ctr">
              <a:buNone/>
              <a:defRPr sz="2000"/>
            </a:lvl2pPr>
            <a:lvl3pPr marL="913924" indent="0" algn="ctr">
              <a:buNone/>
              <a:defRPr sz="1900"/>
            </a:lvl3pPr>
            <a:lvl4pPr marL="1370886" indent="0" algn="ctr">
              <a:buNone/>
              <a:defRPr sz="1600"/>
            </a:lvl4pPr>
            <a:lvl5pPr marL="1827848" indent="0" algn="ctr">
              <a:buNone/>
              <a:defRPr sz="1600"/>
            </a:lvl5pPr>
            <a:lvl6pPr marL="2284822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B3993-BBB7-4682-B6B8-9617CCA65490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1715-45E1-4348-B22B-C754D4BA4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29EA-6DB3-409F-9FA7-1C77AAC2539A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5AA9E-EE5D-4AC8-A8F0-FE9D767E8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8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31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611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51" indent="0">
              <a:buNone/>
              <a:defRPr sz="1500"/>
            </a:lvl2pPr>
            <a:lvl3pPr marL="913544" indent="0">
              <a:buNone/>
              <a:defRPr sz="1200"/>
            </a:lvl3pPr>
            <a:lvl4pPr marL="1370316" indent="0">
              <a:buNone/>
              <a:defRPr sz="1100"/>
            </a:lvl4pPr>
            <a:lvl5pPr marL="1827088" indent="0">
              <a:buNone/>
              <a:defRPr sz="1100"/>
            </a:lvl5pPr>
            <a:lvl6pPr marL="2283882" indent="0">
              <a:buNone/>
              <a:defRPr sz="1100"/>
            </a:lvl6pPr>
            <a:lvl7pPr marL="2740630" indent="0">
              <a:buNone/>
              <a:defRPr sz="1100"/>
            </a:lvl7pPr>
            <a:lvl8pPr marL="3197381" indent="0">
              <a:buNone/>
              <a:defRPr sz="1100"/>
            </a:lvl8pPr>
            <a:lvl9pPr marL="36541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49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44" indent="0">
              <a:buNone/>
              <a:defRPr sz="2400"/>
            </a:lvl3pPr>
            <a:lvl4pPr marL="1370316" indent="0">
              <a:buNone/>
              <a:defRPr sz="2000"/>
            </a:lvl4pPr>
            <a:lvl5pPr marL="1827088" indent="0">
              <a:buNone/>
              <a:defRPr sz="2000"/>
            </a:lvl5pPr>
            <a:lvl6pPr marL="2283882" indent="0">
              <a:buNone/>
              <a:defRPr sz="2000"/>
            </a:lvl6pPr>
            <a:lvl7pPr marL="2740630" indent="0">
              <a:buNone/>
              <a:defRPr sz="2000"/>
            </a:lvl7pPr>
            <a:lvl8pPr marL="3197381" indent="0">
              <a:buNone/>
              <a:defRPr sz="2000"/>
            </a:lvl8pPr>
            <a:lvl9pPr marL="365413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51" indent="0">
              <a:buNone/>
              <a:defRPr sz="1500"/>
            </a:lvl2pPr>
            <a:lvl3pPr marL="913544" indent="0">
              <a:buNone/>
              <a:defRPr sz="1200"/>
            </a:lvl3pPr>
            <a:lvl4pPr marL="1370316" indent="0">
              <a:buNone/>
              <a:defRPr sz="1100"/>
            </a:lvl4pPr>
            <a:lvl5pPr marL="1827088" indent="0">
              <a:buNone/>
              <a:defRPr sz="1100"/>
            </a:lvl5pPr>
            <a:lvl6pPr marL="2283882" indent="0">
              <a:buNone/>
              <a:defRPr sz="1100"/>
            </a:lvl6pPr>
            <a:lvl7pPr marL="2740630" indent="0">
              <a:buNone/>
              <a:defRPr sz="1100"/>
            </a:lvl7pPr>
            <a:lvl8pPr marL="3197381" indent="0">
              <a:buNone/>
              <a:defRPr sz="1100"/>
            </a:lvl8pPr>
            <a:lvl9pPr marL="36541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586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566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7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4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F6B3-AD3D-4E6A-90F7-45CB710AC2A2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EFF70-4B4B-4BC8-AD85-74B4CB63A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7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1" indent="0" algn="ctr">
              <a:buNone/>
              <a:defRPr sz="2000"/>
            </a:lvl2pPr>
            <a:lvl3pPr marL="913924" indent="0" algn="ctr">
              <a:buNone/>
              <a:defRPr sz="1900"/>
            </a:lvl3pPr>
            <a:lvl4pPr marL="1370886" indent="0" algn="ctr">
              <a:buNone/>
              <a:defRPr sz="1600"/>
            </a:lvl4pPr>
            <a:lvl5pPr marL="1827848" indent="0" algn="ctr">
              <a:buNone/>
              <a:defRPr sz="1600"/>
            </a:lvl5pPr>
            <a:lvl6pPr marL="2284822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7E999-D816-4810-8782-5EFE410838B5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832A-57EE-4DB6-8F98-3D6A7658B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ADB8-C37C-41F3-93E8-632618BFEAD6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4AED-0459-4EC5-BD1C-DB27AC293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E463-E26D-4BBD-BB3E-E038065DFEDB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280B-2975-42C6-A834-9C15CC94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1122B-EFD6-4B55-B5B0-E9F30AA7C72B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1B68-6A4F-42DC-875E-CA5B77374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2258-7C0B-4002-8E2C-9BCC3AE87D33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B8E4-AC42-44BD-B4BE-3E5EA2347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C28E-38B8-4825-BF86-923981BCE588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96D0-42C8-432E-89EA-1FC33BBCE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744D-B715-477A-95C6-E96DDD14F5CC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608A-2ECF-4A3C-9F9D-222ED138D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C60A-B366-46EB-A9D4-694B3FBA239B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D1CB-432F-4C4D-8458-FB5E5CC6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2AED4-1584-4FA8-96FC-880C76454EA2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ADC9-1344-4D13-BFC8-9D5A013152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4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D423-72F7-41F2-BFCC-5B9E19556A61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8CFC-3A56-4148-8362-3CA42DB42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DF3D-E6B2-4DE3-8F82-8C62069946FB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528E-9BE1-4CC3-B293-7A489A0C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B8FB-822C-48C7-8F96-58F922F05B81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84F3-46C5-4B61-B0AA-A8E6F27F9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1" indent="0" algn="ctr">
              <a:buNone/>
              <a:defRPr sz="2000"/>
            </a:lvl2pPr>
            <a:lvl3pPr marL="913924" indent="0" algn="ctr">
              <a:buNone/>
              <a:defRPr sz="1900"/>
            </a:lvl3pPr>
            <a:lvl4pPr marL="1370886" indent="0" algn="ctr">
              <a:buNone/>
              <a:defRPr sz="1600"/>
            </a:lvl4pPr>
            <a:lvl5pPr marL="1827848" indent="0" algn="ctr">
              <a:buNone/>
              <a:defRPr sz="1600"/>
            </a:lvl5pPr>
            <a:lvl6pPr marL="2284822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1875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2866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5511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9161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7142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1904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735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BFABF-B48A-4374-86F7-90A95AAA79DB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70ED-FA17-4280-8993-95801EBBD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8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7946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7650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4300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3078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1" indent="0" algn="ctr">
              <a:buNone/>
              <a:defRPr sz="2000"/>
            </a:lvl2pPr>
            <a:lvl3pPr marL="913924" indent="0" algn="ctr">
              <a:buNone/>
              <a:defRPr sz="1900"/>
            </a:lvl3pPr>
            <a:lvl4pPr marL="1370886" indent="0" algn="ctr">
              <a:buNone/>
              <a:defRPr sz="1600"/>
            </a:lvl4pPr>
            <a:lvl5pPr marL="1827848" indent="0" algn="ctr">
              <a:buNone/>
              <a:defRPr sz="1600"/>
            </a:lvl5pPr>
            <a:lvl6pPr marL="2284822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5197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3920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1972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3522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8030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586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BC46-8772-49E0-B57A-37ACCC86E345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AD9A3-43C5-4AA5-AEF7-F750C1954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1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916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2670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652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9528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8709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0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51" indent="0" algn="ctr">
              <a:buNone/>
              <a:defRPr sz="2000"/>
            </a:lvl2pPr>
            <a:lvl3pPr marL="913924" indent="0" algn="ctr">
              <a:buNone/>
              <a:defRPr sz="1900"/>
            </a:lvl3pPr>
            <a:lvl4pPr marL="1370886" indent="0" algn="ctr">
              <a:buNone/>
              <a:defRPr sz="1600"/>
            </a:lvl4pPr>
            <a:lvl5pPr marL="1827848" indent="0" algn="ctr">
              <a:buNone/>
              <a:defRPr sz="1600"/>
            </a:lvl5pPr>
            <a:lvl6pPr marL="2284822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68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861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916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5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AF5E4-4BDA-487D-A462-1677A5250AAE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E7D0-D52E-4F03-8EB5-AC675ACD9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6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8419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6848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646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38899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826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8717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0447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3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7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7686C-431E-4F70-A2C9-ECCD06EF6705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145D-B024-4507-9D1B-7792D6EE38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0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0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4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5" y="2130462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32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42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6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11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17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19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438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5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7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9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31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0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75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29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31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3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54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3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7193" indent="0">
              <a:buNone/>
              <a:defRPr sz="2800" b="1"/>
            </a:lvl2pPr>
            <a:lvl3pPr marL="1294382" indent="0">
              <a:buNone/>
              <a:defRPr sz="2500" b="1"/>
            </a:lvl3pPr>
            <a:lvl4pPr marL="1941574" indent="0">
              <a:buNone/>
              <a:defRPr sz="2300" b="1"/>
            </a:lvl4pPr>
            <a:lvl5pPr marL="2588765" indent="0">
              <a:buNone/>
              <a:defRPr sz="2300" b="1"/>
            </a:lvl5pPr>
            <a:lvl6pPr marL="3235958" indent="0">
              <a:buNone/>
              <a:defRPr sz="2300" b="1"/>
            </a:lvl6pPr>
            <a:lvl7pPr marL="3883146" indent="0">
              <a:buNone/>
              <a:defRPr sz="2300" b="1"/>
            </a:lvl7pPr>
            <a:lvl8pPr marL="4530311" indent="0">
              <a:buNone/>
              <a:defRPr sz="2300" b="1"/>
            </a:lvl8pPr>
            <a:lvl9pPr marL="517750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33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1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7193" indent="0">
              <a:buNone/>
              <a:defRPr sz="2800" b="1"/>
            </a:lvl2pPr>
            <a:lvl3pPr marL="1294382" indent="0">
              <a:buNone/>
              <a:defRPr sz="2500" b="1"/>
            </a:lvl3pPr>
            <a:lvl4pPr marL="1941574" indent="0">
              <a:buNone/>
              <a:defRPr sz="2300" b="1"/>
            </a:lvl4pPr>
            <a:lvl5pPr marL="2588765" indent="0">
              <a:buNone/>
              <a:defRPr sz="2300" b="1"/>
            </a:lvl5pPr>
            <a:lvl6pPr marL="3235958" indent="0">
              <a:buNone/>
              <a:defRPr sz="2300" b="1"/>
            </a:lvl6pPr>
            <a:lvl7pPr marL="3883146" indent="0">
              <a:buNone/>
              <a:defRPr sz="2300" b="1"/>
            </a:lvl7pPr>
            <a:lvl8pPr marL="4530311" indent="0">
              <a:buNone/>
              <a:defRPr sz="2300" b="1"/>
            </a:lvl8pPr>
            <a:lvl9pPr marL="517750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586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04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97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8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193" indent="0">
              <a:buNone/>
              <a:defRPr sz="1700"/>
            </a:lvl2pPr>
            <a:lvl3pPr marL="1294382" indent="0">
              <a:buNone/>
              <a:defRPr sz="1300"/>
            </a:lvl3pPr>
            <a:lvl4pPr marL="1941574" indent="0">
              <a:buNone/>
              <a:defRPr sz="1200"/>
            </a:lvl4pPr>
            <a:lvl5pPr marL="2588765" indent="0">
              <a:buNone/>
              <a:defRPr sz="1200"/>
            </a:lvl5pPr>
            <a:lvl6pPr marL="3235958" indent="0">
              <a:buNone/>
              <a:defRPr sz="1200"/>
            </a:lvl6pPr>
            <a:lvl7pPr marL="3883146" indent="0">
              <a:buNone/>
              <a:defRPr sz="1200"/>
            </a:lvl7pPr>
            <a:lvl8pPr marL="4530311" indent="0">
              <a:buNone/>
              <a:defRPr sz="1200"/>
            </a:lvl8pPr>
            <a:lvl9pPr marL="51775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7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81665-BE97-4642-BF35-2956608F9F5B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7A60-6855-4CA4-ABD3-E8FF6DD65C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5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193" indent="0">
              <a:buNone/>
              <a:defRPr sz="3900"/>
            </a:lvl2pPr>
            <a:lvl3pPr marL="1294382" indent="0">
              <a:buNone/>
              <a:defRPr sz="3300"/>
            </a:lvl3pPr>
            <a:lvl4pPr marL="1941574" indent="0">
              <a:buNone/>
              <a:defRPr sz="2800"/>
            </a:lvl4pPr>
            <a:lvl5pPr marL="2588765" indent="0">
              <a:buNone/>
              <a:defRPr sz="2800"/>
            </a:lvl5pPr>
            <a:lvl6pPr marL="3235958" indent="0">
              <a:buNone/>
              <a:defRPr sz="2800"/>
            </a:lvl6pPr>
            <a:lvl7pPr marL="3883146" indent="0">
              <a:buNone/>
              <a:defRPr sz="2800"/>
            </a:lvl7pPr>
            <a:lvl8pPr marL="4530311" indent="0">
              <a:buNone/>
              <a:defRPr sz="2800"/>
            </a:lvl8pPr>
            <a:lvl9pPr marL="517750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44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193" indent="0">
              <a:buNone/>
              <a:defRPr sz="1700"/>
            </a:lvl2pPr>
            <a:lvl3pPr marL="1294382" indent="0">
              <a:buNone/>
              <a:defRPr sz="1300"/>
            </a:lvl3pPr>
            <a:lvl4pPr marL="1941574" indent="0">
              <a:buNone/>
              <a:defRPr sz="1200"/>
            </a:lvl4pPr>
            <a:lvl5pPr marL="2588765" indent="0">
              <a:buNone/>
              <a:defRPr sz="1200"/>
            </a:lvl5pPr>
            <a:lvl6pPr marL="3235958" indent="0">
              <a:buNone/>
              <a:defRPr sz="1200"/>
            </a:lvl6pPr>
            <a:lvl7pPr marL="3883146" indent="0">
              <a:buNone/>
              <a:defRPr sz="1200"/>
            </a:lvl7pPr>
            <a:lvl8pPr marL="4530311" indent="0">
              <a:buNone/>
              <a:defRPr sz="1200"/>
            </a:lvl8pPr>
            <a:lvl9pPr marL="51775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821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40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29" y="27464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33" y="27464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948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9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016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94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528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44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02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5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A6A41-FDA1-4FF4-8A03-8AECCC013F3A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2450-8011-46B1-A5CB-44EFC93C67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71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292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93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3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23" indent="0" algn="ctr">
              <a:buNone/>
              <a:defRPr sz="2000"/>
            </a:lvl2pPr>
            <a:lvl3pPr marL="913295" indent="0" algn="ctr">
              <a:buNone/>
              <a:defRPr sz="2000"/>
            </a:lvl3pPr>
            <a:lvl4pPr marL="1369942" indent="0" algn="ctr">
              <a:buNone/>
              <a:defRPr sz="1600"/>
            </a:lvl4pPr>
            <a:lvl5pPr marL="1826589" indent="0" algn="ctr">
              <a:buNone/>
              <a:defRPr sz="1600"/>
            </a:lvl5pPr>
            <a:lvl6pPr marL="2283266" indent="0" algn="ctr">
              <a:buNone/>
              <a:defRPr sz="1600"/>
            </a:lvl6pPr>
            <a:lvl7pPr marL="2739882" indent="0" algn="ctr">
              <a:buNone/>
              <a:defRPr sz="1600"/>
            </a:lvl7pPr>
            <a:lvl8pPr marL="3196501" indent="0" algn="ctr">
              <a:buNone/>
              <a:defRPr sz="1600"/>
            </a:lvl8pPr>
            <a:lvl9pPr marL="36531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739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18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369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27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233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3" indent="0">
              <a:buNone/>
              <a:defRPr sz="2000" b="1"/>
            </a:lvl2pPr>
            <a:lvl3pPr marL="913295" indent="0">
              <a:buNone/>
              <a:defRPr sz="2000" b="1"/>
            </a:lvl3pPr>
            <a:lvl4pPr marL="1369942" indent="0">
              <a:buNone/>
              <a:defRPr sz="1600" b="1"/>
            </a:lvl4pPr>
            <a:lvl5pPr marL="1826589" indent="0">
              <a:buNone/>
              <a:defRPr sz="1600" b="1"/>
            </a:lvl5pPr>
            <a:lvl6pPr marL="2283266" indent="0">
              <a:buNone/>
              <a:defRPr sz="1600" b="1"/>
            </a:lvl6pPr>
            <a:lvl7pPr marL="2739882" indent="0">
              <a:buNone/>
              <a:defRPr sz="1600" b="1"/>
            </a:lvl7pPr>
            <a:lvl8pPr marL="3196501" indent="0">
              <a:buNone/>
              <a:defRPr sz="1600" b="1"/>
            </a:lvl8pPr>
            <a:lvl9pPr marL="36531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9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3" indent="0">
              <a:buNone/>
              <a:defRPr sz="2000" b="1"/>
            </a:lvl2pPr>
            <a:lvl3pPr marL="913295" indent="0">
              <a:buNone/>
              <a:defRPr sz="2000" b="1"/>
            </a:lvl3pPr>
            <a:lvl4pPr marL="1369942" indent="0">
              <a:buNone/>
              <a:defRPr sz="1600" b="1"/>
            </a:lvl4pPr>
            <a:lvl5pPr marL="1826589" indent="0">
              <a:buNone/>
              <a:defRPr sz="1600" b="1"/>
            </a:lvl5pPr>
            <a:lvl6pPr marL="2283266" indent="0">
              <a:buNone/>
              <a:defRPr sz="1600" b="1"/>
            </a:lvl6pPr>
            <a:lvl7pPr marL="2739882" indent="0">
              <a:buNone/>
              <a:defRPr sz="1600" b="1"/>
            </a:lvl7pPr>
            <a:lvl8pPr marL="3196501" indent="0">
              <a:buNone/>
              <a:defRPr sz="1600" b="1"/>
            </a:lvl8pPr>
            <a:lvl9pPr marL="36531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3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1" indent="0">
              <a:buNone/>
              <a:defRPr sz="2800"/>
            </a:lvl2pPr>
            <a:lvl3pPr marL="913924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22" indent="0">
              <a:buNone/>
              <a:defRPr sz="2000"/>
            </a:lvl6pPr>
            <a:lvl7pPr marL="2741770" indent="0">
              <a:buNone/>
              <a:defRPr sz="2000"/>
            </a:lvl7pPr>
            <a:lvl8pPr marL="3198720" indent="0">
              <a:buNone/>
              <a:defRPr sz="2000"/>
            </a:lvl8pPr>
            <a:lvl9pPr marL="36556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51" indent="0">
              <a:buNone/>
              <a:defRPr sz="1500"/>
            </a:lvl2pPr>
            <a:lvl3pPr marL="913924" indent="0">
              <a:buNone/>
              <a:defRPr sz="1200"/>
            </a:lvl3pPr>
            <a:lvl4pPr marL="1370886" indent="0">
              <a:buNone/>
              <a:defRPr sz="1100"/>
            </a:lvl4pPr>
            <a:lvl5pPr marL="1827848" indent="0">
              <a:buNone/>
              <a:defRPr sz="1100"/>
            </a:lvl5pPr>
            <a:lvl6pPr marL="2284822" indent="0">
              <a:buNone/>
              <a:defRPr sz="1100"/>
            </a:lvl6pPr>
            <a:lvl7pPr marL="2741770" indent="0">
              <a:buNone/>
              <a:defRPr sz="1100"/>
            </a:lvl7pPr>
            <a:lvl8pPr marL="3198720" indent="0">
              <a:buNone/>
              <a:defRPr sz="1100"/>
            </a:lvl8pPr>
            <a:lvl9pPr marL="36556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591C-5E23-41CA-B2D8-7AC185A08882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D72C4-7B96-48E7-A77C-3E4598895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2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82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23" indent="0">
              <a:buNone/>
              <a:defRPr sz="1600"/>
            </a:lvl2pPr>
            <a:lvl3pPr marL="913295" indent="0">
              <a:buNone/>
              <a:defRPr sz="1200"/>
            </a:lvl3pPr>
            <a:lvl4pPr marL="1369942" indent="0">
              <a:buNone/>
              <a:defRPr sz="1200"/>
            </a:lvl4pPr>
            <a:lvl5pPr marL="1826589" indent="0">
              <a:buNone/>
              <a:defRPr sz="1200"/>
            </a:lvl5pPr>
            <a:lvl6pPr marL="2283266" indent="0">
              <a:buNone/>
              <a:defRPr sz="1200"/>
            </a:lvl6pPr>
            <a:lvl7pPr marL="2739882" indent="0">
              <a:buNone/>
              <a:defRPr sz="1200"/>
            </a:lvl7pPr>
            <a:lvl8pPr marL="3196501" indent="0">
              <a:buNone/>
              <a:defRPr sz="1200"/>
            </a:lvl8pPr>
            <a:lvl9pPr marL="365312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451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8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23" indent="0">
              <a:buNone/>
              <a:defRPr sz="2800"/>
            </a:lvl2pPr>
            <a:lvl3pPr marL="913295" indent="0">
              <a:buNone/>
              <a:defRPr sz="2400"/>
            </a:lvl3pPr>
            <a:lvl4pPr marL="1369942" indent="0">
              <a:buNone/>
              <a:defRPr sz="2000"/>
            </a:lvl4pPr>
            <a:lvl5pPr marL="1826589" indent="0">
              <a:buNone/>
              <a:defRPr sz="2000"/>
            </a:lvl5pPr>
            <a:lvl6pPr marL="2283266" indent="0">
              <a:buNone/>
              <a:defRPr sz="2000"/>
            </a:lvl6pPr>
            <a:lvl7pPr marL="2739882" indent="0">
              <a:buNone/>
              <a:defRPr sz="2000"/>
            </a:lvl7pPr>
            <a:lvl8pPr marL="3196501" indent="0">
              <a:buNone/>
              <a:defRPr sz="2000"/>
            </a:lvl8pPr>
            <a:lvl9pPr marL="365312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23" indent="0">
              <a:buNone/>
              <a:defRPr sz="1600"/>
            </a:lvl2pPr>
            <a:lvl3pPr marL="913295" indent="0">
              <a:buNone/>
              <a:defRPr sz="1200"/>
            </a:lvl3pPr>
            <a:lvl4pPr marL="1369942" indent="0">
              <a:buNone/>
              <a:defRPr sz="1200"/>
            </a:lvl4pPr>
            <a:lvl5pPr marL="1826589" indent="0">
              <a:buNone/>
              <a:defRPr sz="1200"/>
            </a:lvl5pPr>
            <a:lvl6pPr marL="2283266" indent="0">
              <a:buNone/>
              <a:defRPr sz="1200"/>
            </a:lvl6pPr>
            <a:lvl7pPr marL="2739882" indent="0">
              <a:buNone/>
              <a:defRPr sz="1200"/>
            </a:lvl7pPr>
            <a:lvl8pPr marL="3196501" indent="0">
              <a:buNone/>
              <a:defRPr sz="1200"/>
            </a:lvl8pPr>
            <a:lvl9pPr marL="365312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251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198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3"/>
            <a:ext cx="2628900" cy="5811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73"/>
            <a:ext cx="7734300" cy="58118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033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51" indent="0" algn="ctr">
              <a:buNone/>
              <a:defRPr sz="2000"/>
            </a:lvl2pPr>
            <a:lvl3pPr marL="913544" indent="0" algn="ctr">
              <a:buNone/>
              <a:defRPr sz="1900"/>
            </a:lvl3pPr>
            <a:lvl4pPr marL="1370316" indent="0" algn="ctr">
              <a:buNone/>
              <a:defRPr sz="1600"/>
            </a:lvl4pPr>
            <a:lvl5pPr marL="1827088" indent="0" algn="ctr">
              <a:buNone/>
              <a:defRPr sz="1600"/>
            </a:lvl5pPr>
            <a:lvl6pPr marL="2283882" indent="0" algn="ctr">
              <a:buNone/>
              <a:defRPr sz="1600"/>
            </a:lvl6pPr>
            <a:lvl7pPr marL="2740630" indent="0" algn="ctr">
              <a:buNone/>
              <a:defRPr sz="1600"/>
            </a:lvl7pPr>
            <a:lvl8pPr marL="3197381" indent="0" algn="ctr">
              <a:buNone/>
              <a:defRPr sz="1600"/>
            </a:lvl8pPr>
            <a:lvl9pPr marL="3654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66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432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3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431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08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44" indent="0">
              <a:buNone/>
              <a:defRPr sz="1900" b="1"/>
            </a:lvl3pPr>
            <a:lvl4pPr marL="1370316" indent="0">
              <a:buNone/>
              <a:defRPr sz="1600" b="1"/>
            </a:lvl4pPr>
            <a:lvl5pPr marL="1827088" indent="0">
              <a:buNone/>
              <a:defRPr sz="1600" b="1"/>
            </a:lvl5pPr>
            <a:lvl6pPr marL="2283882" indent="0">
              <a:buNone/>
              <a:defRPr sz="1600" b="1"/>
            </a:lvl6pPr>
            <a:lvl7pPr marL="2740630" indent="0">
              <a:buNone/>
              <a:defRPr sz="1600" b="1"/>
            </a:lvl7pPr>
            <a:lvl8pPr marL="3197381" indent="0">
              <a:buNone/>
              <a:defRPr sz="1600" b="1"/>
            </a:lvl8pPr>
            <a:lvl9pPr marL="36541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44" indent="0">
              <a:buNone/>
              <a:defRPr sz="1900" b="1"/>
            </a:lvl3pPr>
            <a:lvl4pPr marL="1370316" indent="0">
              <a:buNone/>
              <a:defRPr sz="1600" b="1"/>
            </a:lvl4pPr>
            <a:lvl5pPr marL="1827088" indent="0">
              <a:buNone/>
              <a:defRPr sz="1600" b="1"/>
            </a:lvl5pPr>
            <a:lvl6pPr marL="2283882" indent="0">
              <a:buNone/>
              <a:defRPr sz="1600" b="1"/>
            </a:lvl6pPr>
            <a:lvl7pPr marL="2740630" indent="0">
              <a:buNone/>
              <a:defRPr sz="1600" b="1"/>
            </a:lvl7pPr>
            <a:lvl8pPr marL="3197381" indent="0">
              <a:buNone/>
              <a:defRPr sz="1600" b="1"/>
            </a:lvl8pPr>
            <a:lvl9pPr marL="36541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8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18" rIns="9139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18" rIns="9139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1F580E-1522-4E55-9AC2-77DEEEBFAF43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398" tIns="45718" rIns="91398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5492A6-F019-4D21-A334-0FFF4078A3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695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392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088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784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488" indent="-2284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826" tIns="60913" rIns="121826" bIns="609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826" tIns="60913" rIns="121826" bIns="609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26" tIns="60913" rIns="121826" bIns="609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715" eaLnBrk="1" fontAlgn="auto" hangingPunct="1">
              <a:spcBef>
                <a:spcPts val="0"/>
              </a:spcBef>
              <a:spcAft>
                <a:spcPts val="0"/>
              </a:spcAft>
            </a:pPr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8715" eaLnBrk="1" fontAlgn="auto" hangingPunct="1">
                <a:spcBef>
                  <a:spcPts val="0"/>
                </a:spcBef>
                <a:spcAft>
                  <a:spcPts val="0"/>
                </a:spcAft>
              </a:pPr>
              <a:t>17/11/2021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26" tIns="60913" rIns="121826" bIns="609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715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26" tIns="60913" rIns="121826" bIns="609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715" eaLnBrk="1" fontAlgn="auto" hangingPunct="1">
              <a:spcBef>
                <a:spcPts val="0"/>
              </a:spcBef>
              <a:spcAft>
                <a:spcPts val="0"/>
              </a:spcAft>
            </a:pPr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87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3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defTabSz="9135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7" indent="-228397" algn="l" defTabSz="9135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90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1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91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39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35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06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78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0" indent="-228397" algn="l" defTabSz="9135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4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6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8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2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0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81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31" algn="l" defTabSz="913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18" rIns="9139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18" rIns="9139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38D76BE-40CA-4B2F-B46B-0159B41FEA28}" type="datetimeFigureOut">
              <a:rPr lang="en-US"/>
              <a:pPr>
                <a:defRPr/>
              </a:pPr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699EDEF-784E-4404-B22D-2A35039B2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695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392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088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784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488" indent="-2284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8" tIns="45718" rIns="9139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2B4275B-7905-4825-933E-FD470BB6FC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AD02BFF-7EB0-4D0E-B971-9C02947EC5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892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39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8" tIns="45718" rIns="9139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611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xStyles>
    <p:titleStyle>
      <a:lvl1pPr algn="l" defTabSz="9139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8" tIns="45718" rIns="9139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71D144-CFDD-4E33-9E1E-201CFE8F33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E74F8-3EF1-4287-805F-0A1F4B7E8B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917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l" defTabSz="9139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46217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marL="0" marR="0" lvl="0" indent="0" algn="l" defTabSz="456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6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9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38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2" indent="-228472" algn="l" defTabSz="9138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4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0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7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7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07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36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66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10" indent="-228472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8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0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2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78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11" algn="l" defTabSz="9138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2" y="274644"/>
            <a:ext cx="10972801" cy="1143000"/>
          </a:xfrm>
          <a:prstGeom prst="rect">
            <a:avLst/>
          </a:prstGeom>
        </p:spPr>
        <p:txBody>
          <a:bodyPr vert="horz" lIns="95574" tIns="47781" rIns="95574" bIns="477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2" y="1600206"/>
            <a:ext cx="10972801" cy="4525963"/>
          </a:xfrm>
          <a:prstGeom prst="rect">
            <a:avLst/>
          </a:prstGeom>
        </p:spPr>
        <p:txBody>
          <a:bodyPr vert="horz" lIns="95574" tIns="47781" rIns="95574" bIns="477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2" y="6356356"/>
            <a:ext cx="2844801" cy="365125"/>
          </a:xfrm>
          <a:prstGeom prst="rect">
            <a:avLst/>
          </a:prstGeom>
        </p:spPr>
        <p:txBody>
          <a:bodyPr vert="horz" lIns="95574" tIns="47781" rIns="95574" bIns="4778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19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32" y="6356356"/>
            <a:ext cx="3860801" cy="365125"/>
          </a:xfrm>
          <a:prstGeom prst="rect">
            <a:avLst/>
          </a:prstGeom>
        </p:spPr>
        <p:txBody>
          <a:bodyPr vert="horz" lIns="95574" tIns="47781" rIns="95574" bIns="4778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4" y="6356356"/>
            <a:ext cx="2844801" cy="365125"/>
          </a:xfrm>
          <a:prstGeom prst="rect">
            <a:avLst/>
          </a:prstGeom>
        </p:spPr>
        <p:txBody>
          <a:bodyPr vert="horz" lIns="95574" tIns="47781" rIns="95574" bIns="4778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19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2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1294382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395" indent="-485395" algn="l" defTabSz="1294382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686" indent="-404495" algn="l" defTabSz="1294382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7976" indent="-323596" algn="l" defTabSz="129438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5169" indent="-323596" algn="l" defTabSz="12943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2362" indent="-323596" algn="l" defTabSz="129438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9550" indent="-323596" algn="l" defTabSz="12943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6715" indent="-323596" algn="l" defTabSz="12943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3907" indent="-323596" algn="l" defTabSz="12943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1098" indent="-323596" algn="l" defTabSz="129438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7193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382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574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765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958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83146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30311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03" algn="l" defTabSz="129438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8" tIns="45718" rIns="9139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defTabSz="9139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0" indent="-342730" algn="l" defTabSz="9139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9" indent="-285610" algn="l" defTabSz="9139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8" algn="l" defTabSz="9139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88" algn="l" defTabSz="9139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88" algn="l" defTabSz="9139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4" indent="-228488" algn="l" defTabSz="9139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88" algn="l" defTabSz="9139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8" indent="-228488" algn="l" defTabSz="9139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2" indent="-228488" algn="l" defTabSz="9139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913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vert="horz" lIns="121797" tIns="60898" rIns="121797" bIns="6089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40"/>
          </a:xfrm>
          <a:prstGeom prst="rect">
            <a:avLst/>
          </a:prstGeom>
        </p:spPr>
        <p:txBody>
          <a:bodyPr vert="horz" lIns="121797" tIns="60898" rIns="121797" bIns="608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43" eaLnBrk="1" fontAlgn="auto" hangingPunct="1">
              <a:spcBef>
                <a:spcPts val="0"/>
              </a:spcBef>
              <a:spcAft>
                <a:spcPts val="0"/>
              </a:spcAft>
            </a:pPr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8543" eaLnBrk="1" fontAlgn="auto" hangingPunct="1">
                <a:spcBef>
                  <a:spcPts val="0"/>
                </a:spcBef>
                <a:spcAft>
                  <a:spcPts val="0"/>
                </a:spcAft>
              </a:pPr>
              <a:t>17/11/2021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43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43" eaLnBrk="1" fontAlgn="auto" hangingPunct="1">
              <a:spcBef>
                <a:spcPts val="0"/>
              </a:spcBef>
              <a:spcAft>
                <a:spcPts val="0"/>
              </a:spcAft>
            </a:pPr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854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68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9132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8" indent="-228338" algn="l" defTabSz="9132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14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33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52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71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45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92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40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14" indent="-228338" algn="l" defTabSz="913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3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95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42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89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66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82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01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23" algn="l" defTabSz="913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media" Target="../media/media4.mp3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213" y="-564780"/>
            <a:ext cx="8686971" cy="7456055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589" y="1167437"/>
            <a:ext cx="4245841" cy="3574731"/>
          </a:xfrm>
          <a:prstGeom prst="rect">
            <a:avLst/>
          </a:prstGeom>
        </p:spPr>
      </p:pic>
      <p:pic>
        <p:nvPicPr>
          <p:cNvPr id="4" name="图片 3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63" y="1"/>
            <a:ext cx="3973647" cy="97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9887" y="3100709"/>
            <a:ext cx="7611624" cy="1415787"/>
          </a:xfrm>
          <a:prstGeom prst="rect">
            <a:avLst/>
          </a:prstGeom>
          <a:noFill/>
        </p:spPr>
        <p:txBody>
          <a:bodyPr wrap="square" lIns="91398" tIns="45718" rIns="91398" bIns="45718">
            <a:spAutoFit/>
          </a:bodyPr>
          <a:lstStyle/>
          <a:p>
            <a:pPr algn="ctr" defTabSz="683610" eaLnBrk="1" hangingPunct="1">
              <a:defRPr/>
            </a:pPr>
            <a:endParaRPr lang="en-US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3610" eaLnBrk="1" hangingPunct="1">
              <a:defRPr/>
            </a:pPr>
            <a:r>
              <a:rPr lang="en-US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微软雅黑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32644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" y="29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872" y="293915"/>
            <a:ext cx="11609613" cy="120032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tư,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 11 năm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924">
              <a:defRPr/>
            </a:pPr>
            <a:r>
              <a:rPr lang="en-US" sz="3600" b="1" u="sng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357" y="1472864"/>
            <a:ext cx="11751128" cy="1123383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6000" b="1">
                <a:solidFill>
                  <a:srgbClr val="00FF00"/>
                </a:solidFill>
                <a:latin typeface="Century Gothic" panose="020B0502020202020204" pitchFamily="34" charset="0"/>
              </a:rPr>
              <a:t>ot     ôt    </a:t>
            </a:r>
            <a:r>
              <a:rPr lang="en-US" sz="6700" b="1">
                <a:solidFill>
                  <a:srgbClr val="00FF00"/>
                </a:solidFill>
                <a:latin typeface="Century Gothic" panose="020B0502020202020204" pitchFamily="34" charset="0"/>
              </a:rPr>
              <a:t>ơ</a:t>
            </a:r>
            <a:r>
              <a:rPr lang="en-US" sz="6000" b="1">
                <a:solidFill>
                  <a:srgbClr val="00FF0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2100" y="2596247"/>
            <a:ext cx="1616528" cy="156966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9600" b="1">
                <a:solidFill>
                  <a:srgbClr val="FF00FF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2100" y="5235559"/>
            <a:ext cx="1616528" cy="156966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96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ô</a:t>
            </a:r>
            <a:endParaRPr lang="en-US" sz="9600" b="1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2100" y="3918859"/>
            <a:ext cx="1616528" cy="156966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9600" b="1">
                <a:solidFill>
                  <a:srgbClr val="FFFF00"/>
                </a:solidFill>
                <a:latin typeface="Century Gothic" panose="020B0502020202020204" pitchFamily="34" charset="0"/>
              </a:rPr>
              <a:t>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9200" y="3702283"/>
            <a:ext cx="1616528" cy="1569660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70364" y="3381076"/>
            <a:ext cx="3107872" cy="1106037"/>
          </a:xfrm>
          <a:prstGeom prst="straightConnector1">
            <a:avLst/>
          </a:prstGeom>
          <a:ln w="38100">
            <a:solidFill>
              <a:srgbClr val="4EE2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370364" y="4610119"/>
            <a:ext cx="3107872" cy="248596"/>
          </a:xfrm>
          <a:prstGeom prst="straightConnector1">
            <a:avLst/>
          </a:prstGeom>
          <a:ln w="38100">
            <a:solidFill>
              <a:srgbClr val="4EE2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70364" y="4745141"/>
            <a:ext cx="3107872" cy="1499807"/>
          </a:xfrm>
          <a:prstGeom prst="straightConnector1">
            <a:avLst/>
          </a:prstGeom>
          <a:ln w="38100">
            <a:solidFill>
              <a:srgbClr val="4EE2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6312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14" y="945218"/>
            <a:ext cx="2678831" cy="366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C4CD5E-EB64-41A6-B6ED-73BF48C99222}"/>
              </a:ext>
            </a:extLst>
          </p:cNvPr>
          <p:cNvSpPr/>
          <p:nvPr/>
        </p:nvSpPr>
        <p:spPr>
          <a:xfrm>
            <a:off x="4156944" y="1970567"/>
            <a:ext cx="5732029" cy="1888972"/>
          </a:xfrm>
          <a:prstGeom prst="rect">
            <a:avLst/>
          </a:prstGeom>
          <a:noFill/>
        </p:spPr>
        <p:txBody>
          <a:bodyPr wrap="square" lIns="82537" tIns="41270" rIns="82537" bIns="41270">
            <a:spAutoFit/>
          </a:bodyPr>
          <a:lstStyle/>
          <a:p>
            <a:pPr algn="ctr" defTabSz="645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1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1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1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5536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ot">
            <a:hlinkClick r:id="" action="ppaction://media"/>
            <a:extLst>
              <a:ext uri="{FF2B5EF4-FFF2-40B4-BE49-F238E27FC236}">
                <a16:creationId xmlns:a16="http://schemas.microsoft.com/office/drawing/2014/main" xmlns="" id="{31D4BEE1-0FB0-4B65-A872-78A937F00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6448" y="963843"/>
            <a:ext cx="7061200" cy="5638800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25" y="3136392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7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60" y="1378612"/>
            <a:ext cx="3501645" cy="432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17" y="1413752"/>
            <a:ext cx="3491428" cy="416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36" y="1441050"/>
            <a:ext cx="3458664" cy="42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97" y="320646"/>
            <a:ext cx="7806026" cy="621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8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2" y="566473"/>
            <a:ext cx="5757819" cy="50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33" y="540296"/>
            <a:ext cx="4879785" cy="50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8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85" y="540855"/>
            <a:ext cx="8052178" cy="542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4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98671" y="1331221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398" tIns="45718" rIns="91398" bIns="45718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462" eaLnBrk="1" hangingPunct="1"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mmy be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91" b="8740"/>
          <a:stretch/>
        </p:blipFill>
        <p:spPr>
          <a:xfrm>
            <a:off x="27" y="-8127"/>
            <a:ext cx="12292151" cy="6863651"/>
          </a:xfrm>
        </p:spPr>
      </p:pic>
      <p:grpSp>
        <p:nvGrpSpPr>
          <p:cNvPr id="32" name="Group 31"/>
          <p:cNvGrpSpPr/>
          <p:nvPr/>
        </p:nvGrpSpPr>
        <p:grpSpPr>
          <a:xfrm>
            <a:off x="10751717" y="2959955"/>
            <a:ext cx="1847655" cy="2764640"/>
            <a:chOff x="6561526" y="3637500"/>
            <a:chExt cx="1847654" cy="276464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040460" y="4699252"/>
              <a:ext cx="805029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 err="1">
                  <a:solidFill>
                    <a:prstClr val="white"/>
                  </a:solidFill>
                  <a:latin typeface="VNI-Avo" pitchFamily="2" charset="0"/>
                </a:rPr>
                <a:t>ot</a:t>
              </a:r>
              <a:endParaRPr lang="en-US" sz="51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59186" y="3229483"/>
            <a:ext cx="1847655" cy="2764640"/>
            <a:chOff x="6561526" y="3637500"/>
            <a:chExt cx="1847654" cy="276464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96709" y="4598704"/>
              <a:ext cx="830677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 err="1">
                  <a:solidFill>
                    <a:prstClr val="white"/>
                  </a:solidFill>
                  <a:latin typeface="VNI-Avo" pitchFamily="2" charset="0"/>
                </a:rPr>
                <a:t>oât</a:t>
              </a:r>
              <a:endParaRPr lang="en-US" sz="51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61" y="3226639"/>
            <a:ext cx="1587783" cy="1790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7" y="1865754"/>
            <a:ext cx="2128867" cy="19692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229013" y="3093981"/>
            <a:ext cx="1847655" cy="2764640"/>
            <a:chOff x="6561526" y="3637500"/>
            <a:chExt cx="1847654" cy="276464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27508" y="4611803"/>
              <a:ext cx="54213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>
                  <a:solidFill>
                    <a:prstClr val="white"/>
                  </a:solidFill>
                  <a:latin typeface="VNI-Avo" pitchFamily="2" charset="0"/>
                </a:rPr>
                <a:t>it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57111" y="4917054"/>
            <a:ext cx="12330211" cy="1896436"/>
            <a:chOff x="-60882" y="6797468"/>
            <a:chExt cx="12120944" cy="1449781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" t="71592" r="1" b="8885"/>
            <a:stretch/>
          </p:blipFill>
          <p:spPr>
            <a:xfrm>
              <a:off x="-18728" y="6797468"/>
              <a:ext cx="12078790" cy="144978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60882" y="7936047"/>
              <a:ext cx="792402" cy="29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31576" y="3859691"/>
            <a:ext cx="2214287" cy="2978260"/>
            <a:chOff x="6561526" y="3637500"/>
            <a:chExt cx="1847654" cy="276464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066419" y="4623797"/>
              <a:ext cx="671735" cy="814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 err="1">
                  <a:solidFill>
                    <a:prstClr val="white"/>
                  </a:solidFill>
                  <a:latin typeface="VNI-Avo" pitchFamily="2" charset="0"/>
                </a:rPr>
                <a:t>ot</a:t>
              </a:r>
              <a:endParaRPr lang="en-US" sz="51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51689" y="4044441"/>
            <a:ext cx="1847655" cy="2764640"/>
            <a:chOff x="6561526" y="3637500"/>
            <a:chExt cx="1847654" cy="276464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967525" y="4612229"/>
              <a:ext cx="805029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>
                  <a:solidFill>
                    <a:prstClr val="white"/>
                  </a:solidFill>
                  <a:latin typeface="VNI-Avo" pitchFamily="2" charset="0"/>
                </a:rPr>
                <a:t>et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525339" y="4203787"/>
            <a:ext cx="1847655" cy="2764640"/>
            <a:chOff x="6561526" y="3637500"/>
            <a:chExt cx="1847654" cy="276464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993379" y="4613659"/>
              <a:ext cx="805029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 err="1">
                  <a:solidFill>
                    <a:prstClr val="white"/>
                  </a:solidFill>
                  <a:latin typeface="VNI-Avo" pitchFamily="2" charset="0"/>
                </a:rPr>
                <a:t>ôt</a:t>
              </a:r>
              <a:endParaRPr lang="en-US" sz="51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44543" y="4098498"/>
            <a:ext cx="2007420" cy="2891828"/>
            <a:chOff x="6561526" y="3637500"/>
            <a:chExt cx="1847654" cy="276464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025039" y="4512342"/>
              <a:ext cx="764565" cy="838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100" b="1" dirty="0" err="1">
                  <a:solidFill>
                    <a:prstClr val="white"/>
                  </a:solidFill>
                  <a:latin typeface="VNI-Avo" pitchFamily="2" charset="0"/>
                </a:rPr>
                <a:t>oât</a:t>
              </a:r>
              <a:endParaRPr lang="en-US" sz="51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876" y="5939715"/>
            <a:ext cx="12391231" cy="970687"/>
            <a:chOff x="-60882" y="8574643"/>
            <a:chExt cx="12139671" cy="970686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" t="79076" r="1" b="8885"/>
            <a:stretch/>
          </p:blipFill>
          <p:spPr>
            <a:xfrm>
              <a:off x="-1" y="8574643"/>
              <a:ext cx="12078790" cy="8940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60882" y="9160608"/>
              <a:ext cx="79240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2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73" y="3299583"/>
            <a:ext cx="1587783" cy="179073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27" y="2373101"/>
            <a:ext cx="2128867" cy="1969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3" y="4295031"/>
            <a:ext cx="1587783" cy="179073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61" y="2059901"/>
            <a:ext cx="2128867" cy="1969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86" y="4243091"/>
            <a:ext cx="1587783" cy="17907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7" y="2152832"/>
            <a:ext cx="2128867" cy="19692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05" y="4250989"/>
            <a:ext cx="1587783" cy="17907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5" y="2337330"/>
            <a:ext cx="2128867" cy="1969201"/>
          </a:xfrm>
          <a:prstGeom prst="rect">
            <a:avLst/>
          </a:prstGeom>
        </p:spPr>
      </p:pic>
      <p:pic>
        <p:nvPicPr>
          <p:cNvPr id="65" name="NHẠC GAME ĐI CHỢ CHO M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7409" y="221343"/>
            <a:ext cx="609600" cy="6096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87617" y="340039"/>
            <a:ext cx="4911923" cy="1015663"/>
          </a:xfrm>
          <a:prstGeom prst="rect">
            <a:avLst/>
          </a:prstGeom>
          <a:noFill/>
        </p:spPr>
        <p:txBody>
          <a:bodyPr wrap="none" lIns="91398" tIns="45718" rIns="91398" bIns="45718">
            <a:spAutoFit/>
          </a:bodyPr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NI-Avo" pitchFamily="2" charset="0"/>
              </a:rPr>
              <a:t>NHOÅ CAØ ROÁT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17" y="98645"/>
            <a:ext cx="5241583" cy="3931187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012" y="941929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071" y="6090905"/>
            <a:ext cx="4830164" cy="677107"/>
          </a:xfrm>
          <a:prstGeom prst="rect">
            <a:avLst/>
          </a:prstGeom>
          <a:solidFill>
            <a:schemeClr val="accent2"/>
          </a:solidFill>
        </p:spPr>
        <p:txBody>
          <a:bodyPr wrap="none" lIns="91398" tIns="45718" rIns="91398" bIns="45718" rtlCol="0">
            <a:spAutoFit/>
          </a:bodyPr>
          <a:lstStyle/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Gv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baám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vaøo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cuû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caø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roát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coù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vaàn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ot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oât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ôt</a:t>
            </a:r>
            <a:endParaRPr lang="en-US" sz="1900" dirty="0">
              <a:solidFill>
                <a:prstClr val="white"/>
              </a:solidFill>
              <a:latin typeface="VNI-Avo" pitchFamily="2" charset="0"/>
            </a:endParaRPr>
          </a:p>
          <a:p>
            <a:pPr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baám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vaøo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nhoå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caø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roát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seõ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en-US" sz="1900" dirty="0" err="1">
                <a:solidFill>
                  <a:prstClr val="white"/>
                </a:solidFill>
                <a:latin typeface="VNI-Avo" pitchFamily="2" charset="0"/>
              </a:rPr>
              <a:t>ra</a:t>
            </a:r>
            <a:r>
              <a:rPr lang="en-US" sz="1900" dirty="0">
                <a:solidFill>
                  <a:prstClr val="white"/>
                </a:solidFill>
                <a:latin typeface="VNI-Avo" pitchFamily="2" charset="0"/>
              </a:rPr>
              <a:t> YEAH </a:t>
            </a:r>
          </a:p>
        </p:txBody>
      </p:sp>
    </p:spTree>
    <p:extLst>
      <p:ext uri="{BB962C8B-B14F-4D97-AF65-F5344CB8AC3E}">
        <p14:creationId xmlns:p14="http://schemas.microsoft.com/office/powerpoint/2010/main" val="25388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11111E-6 L -3.125E-6 1.11111E-6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68568 0.1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4" y="525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49687 0.0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46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14244 0.271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356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29284 0.281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405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26589 0.237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1187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27273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41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46" y="1009610"/>
            <a:ext cx="3992033" cy="156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34" y="512986"/>
            <a:ext cx="3544479" cy="131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26" y="1617229"/>
            <a:ext cx="2978871" cy="150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65" y="2387856"/>
            <a:ext cx="3683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534" y="1347748"/>
            <a:ext cx="3738885" cy="1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13687" y="799641"/>
            <a:ext cx="2878316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vịt nhựa </a:t>
            </a:r>
            <a:endParaRPr lang="vi-VN" sz="5900" b="1"/>
          </a:p>
        </p:txBody>
      </p:sp>
      <p:sp>
        <p:nvSpPr>
          <p:cNvPr id="3" name="TextBox 2"/>
          <p:cNvSpPr txBox="1"/>
          <p:nvPr/>
        </p:nvSpPr>
        <p:spPr>
          <a:xfrm>
            <a:off x="9250837" y="1561174"/>
            <a:ext cx="3091992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thịt nạc</a:t>
            </a:r>
            <a:endParaRPr lang="vi-VN" sz="5900" b="1"/>
          </a:p>
        </p:txBody>
      </p:sp>
      <p:sp>
        <p:nvSpPr>
          <p:cNvPr id="6" name="TextBox 5"/>
          <p:cNvSpPr txBox="1"/>
          <p:nvPr/>
        </p:nvSpPr>
        <p:spPr>
          <a:xfrm>
            <a:off x="9275977" y="2306281"/>
            <a:ext cx="2953731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ngày tết</a:t>
            </a:r>
            <a:endParaRPr lang="vi-VN" sz="5900" b="1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27" y="2235861"/>
            <a:ext cx="2878667" cy="136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26" y="2941556"/>
            <a:ext cx="3104561" cy="141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97" y="3773284"/>
            <a:ext cx="4446985" cy="146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42782" y="2428595"/>
            <a:ext cx="3129700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kết quả</a:t>
            </a:r>
            <a:endParaRPr lang="vi-VN" sz="5900" b="1"/>
          </a:p>
        </p:txBody>
      </p:sp>
      <p:sp>
        <p:nvSpPr>
          <p:cNvPr id="9" name="TextBox 8"/>
          <p:cNvSpPr txBox="1"/>
          <p:nvPr/>
        </p:nvSpPr>
        <p:spPr>
          <a:xfrm>
            <a:off x="6253113" y="3012092"/>
            <a:ext cx="3255389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mệt mỏi</a:t>
            </a:r>
            <a:endParaRPr lang="vi-VN" sz="5900" b="1"/>
          </a:p>
        </p:txBody>
      </p:sp>
      <p:sp>
        <p:nvSpPr>
          <p:cNvPr id="10" name="TextBox 9"/>
          <p:cNvSpPr txBox="1"/>
          <p:nvPr/>
        </p:nvSpPr>
        <p:spPr>
          <a:xfrm>
            <a:off x="4939645" y="834788"/>
            <a:ext cx="2853179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nét chữ</a:t>
            </a:r>
            <a:endParaRPr lang="vi-VN" sz="5900" b="1"/>
          </a:p>
        </p:txBody>
      </p:sp>
      <p:sp>
        <p:nvSpPr>
          <p:cNvPr id="11" name="TextBox 10"/>
          <p:cNvSpPr txBox="1"/>
          <p:nvPr/>
        </p:nvSpPr>
        <p:spPr>
          <a:xfrm>
            <a:off x="5027629" y="1561174"/>
            <a:ext cx="2362987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dệt vải</a:t>
            </a:r>
            <a:endParaRPr lang="vi-VN" sz="5900" b="1"/>
          </a:p>
        </p:txBody>
      </p:sp>
      <p:sp>
        <p:nvSpPr>
          <p:cNvPr id="12" name="TextBox 11"/>
          <p:cNvSpPr txBox="1"/>
          <p:nvPr/>
        </p:nvSpPr>
        <p:spPr>
          <a:xfrm>
            <a:off x="5090502" y="2306281"/>
            <a:ext cx="3104561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giá rét</a:t>
            </a:r>
            <a:endParaRPr lang="vi-VN" sz="5900" b="1"/>
          </a:p>
        </p:txBody>
      </p:sp>
      <p:sp>
        <p:nvSpPr>
          <p:cNvPr id="13" name="TextBox 12"/>
          <p:cNvSpPr txBox="1"/>
          <p:nvPr/>
        </p:nvSpPr>
        <p:spPr>
          <a:xfrm>
            <a:off x="5065366" y="3046161"/>
            <a:ext cx="3293097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et – vẹt</a:t>
            </a:r>
            <a:endParaRPr lang="vi-VN" sz="5900" b="1"/>
          </a:p>
        </p:txBody>
      </p:sp>
      <p:sp>
        <p:nvSpPr>
          <p:cNvPr id="14" name="TextBox 13"/>
          <p:cNvSpPr txBox="1"/>
          <p:nvPr/>
        </p:nvSpPr>
        <p:spPr>
          <a:xfrm>
            <a:off x="5027629" y="3773284"/>
            <a:ext cx="2853179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êt – tết</a:t>
            </a:r>
            <a:endParaRPr lang="vi-VN" sz="5900" b="1"/>
          </a:p>
        </p:txBody>
      </p:sp>
      <p:sp>
        <p:nvSpPr>
          <p:cNvPr id="15" name="TextBox 14"/>
          <p:cNvSpPr txBox="1"/>
          <p:nvPr/>
        </p:nvSpPr>
        <p:spPr>
          <a:xfrm>
            <a:off x="5159607" y="4524408"/>
            <a:ext cx="2589228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it - mít</a:t>
            </a:r>
            <a:endParaRPr lang="vi-VN" sz="5900" b="1"/>
          </a:p>
        </p:txBody>
      </p:sp>
      <p:sp>
        <p:nvSpPr>
          <p:cNvPr id="16" name="TextBox 15"/>
          <p:cNvSpPr txBox="1"/>
          <p:nvPr/>
        </p:nvSpPr>
        <p:spPr>
          <a:xfrm>
            <a:off x="6010268" y="3084159"/>
            <a:ext cx="2903457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trời rét</a:t>
            </a:r>
            <a:endParaRPr lang="vi-VN" sz="5900" b="1"/>
          </a:p>
        </p:txBody>
      </p:sp>
      <p:sp>
        <p:nvSpPr>
          <p:cNvPr id="17" name="TextBox 16"/>
          <p:cNvSpPr txBox="1"/>
          <p:nvPr/>
        </p:nvSpPr>
        <p:spPr>
          <a:xfrm>
            <a:off x="9439373" y="3136872"/>
            <a:ext cx="2350416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vịt cỏ</a:t>
            </a:r>
            <a:endParaRPr lang="vi-VN" sz="5900" b="1"/>
          </a:p>
        </p:txBody>
      </p:sp>
      <p:sp>
        <p:nvSpPr>
          <p:cNvPr id="18" name="TextBox 17"/>
          <p:cNvSpPr txBox="1"/>
          <p:nvPr/>
        </p:nvSpPr>
        <p:spPr>
          <a:xfrm>
            <a:off x="9288545" y="3816132"/>
            <a:ext cx="2941163" cy="1025921"/>
          </a:xfrm>
          <a:prstGeom prst="rect">
            <a:avLst/>
          </a:prstGeom>
          <a:noFill/>
        </p:spPr>
        <p:txBody>
          <a:bodyPr wrap="square" lIns="121861" tIns="60930" rIns="121861" bIns="60930" rtlCol="0">
            <a:spAutoFit/>
          </a:bodyPr>
          <a:lstStyle/>
          <a:p>
            <a:r>
              <a:rPr lang="en-US" sz="5900" b="1"/>
              <a:t>quả mít</a:t>
            </a:r>
            <a:endParaRPr lang="vi-VN" sz="5900" b="1"/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904" y="4478677"/>
            <a:ext cx="3316817" cy="156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34" y="3675669"/>
            <a:ext cx="3357033" cy="156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9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872" y="293915"/>
            <a:ext cx="11609613" cy="120032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tư,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 11 năm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924">
              <a:defRPr/>
            </a:pPr>
            <a:r>
              <a:rPr lang="en-US" sz="3600" b="1" u="sng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29" y="5492417"/>
            <a:ext cx="3428999" cy="1028411"/>
          </a:xfrm>
          <a:prstGeom prst="rect">
            <a:avLst/>
          </a:prstGeom>
        </p:spPr>
        <p:txBody>
          <a:bodyPr lIns="91398" tIns="45718" rIns="91398" bIns="45718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951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boät mì</a:t>
            </a:r>
          </a:p>
          <a:p>
            <a:pPr marL="0" indent="0">
              <a:buNone/>
            </a:pPr>
            <a:endParaRPr lang="en-US" sz="7200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208048" y="4047841"/>
            <a:ext cx="3852107" cy="1028411"/>
          </a:xfrm>
          <a:prstGeom prst="rect">
            <a:avLst/>
          </a:prstGeom>
        </p:spPr>
        <p:txBody>
          <a:bodyPr vert="horz" lIns="91398" tIns="45718" rIns="91398" bIns="4571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951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quaû ôùt</a:t>
            </a:r>
          </a:p>
          <a:p>
            <a:pPr marL="0" indent="0">
              <a:buNone/>
            </a:pPr>
            <a:endParaRPr lang="en-US" sz="7200" dirty="0">
              <a:latin typeface="VNI-Avo" pitchFamily="2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814281" y="5404072"/>
            <a:ext cx="4491841" cy="831273"/>
          </a:xfrm>
          <a:prstGeom prst="rect">
            <a:avLst/>
          </a:prstGeom>
        </p:spPr>
        <p:txBody>
          <a:bodyPr lIns="91398" tIns="45718" rIns="91398" bIns="45718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951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roùt traø</a:t>
            </a:r>
          </a:p>
          <a:p>
            <a:pPr marL="0" indent="0">
              <a:buNone/>
            </a:pPr>
            <a:endParaRPr lang="en-US" sz="72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4027" y="5384605"/>
            <a:ext cx="1296272" cy="1154158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0">
              <a:defRPr/>
            </a:pPr>
            <a:r>
              <a:rPr lang="en-US" sz="6900" b="1">
                <a:solidFill>
                  <a:srgbClr val="FF0000"/>
                </a:solidFill>
                <a:latin typeface="Century Gothic" panose="020B0502020202020204" pitchFamily="34" charset="0"/>
              </a:rPr>
              <a:t>ôt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4424" y="3947887"/>
            <a:ext cx="1030399" cy="1123383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0"/>
            <a:r>
              <a:rPr lang="en-US" sz="67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</a:t>
            </a:r>
            <a:r>
              <a:rPr lang="en-US" sz="6700" b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47" y="1494270"/>
            <a:ext cx="3355288" cy="220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99" y="2545769"/>
            <a:ext cx="3333751" cy="28860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85" y="3106105"/>
            <a:ext cx="3626399" cy="2312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9362" y="5150911"/>
            <a:ext cx="992575" cy="1123383"/>
          </a:xfrm>
          <a:prstGeom prst="rect">
            <a:avLst/>
          </a:prstGeom>
        </p:spPr>
        <p:txBody>
          <a:bodyPr wrap="none" lIns="91398" tIns="45718" rIns="91398" bIns="45718">
            <a:spAutoFit/>
          </a:bodyPr>
          <a:lstStyle/>
          <a:p>
            <a:pPr lvl="0"/>
            <a:r>
              <a:rPr lang="en-US" sz="6700" b="1">
                <a:solidFill>
                  <a:srgbClr val="FF0000"/>
                </a:solidFill>
                <a:latin typeface="Century Gothic" panose="020B0502020202020204" pitchFamily="34" charset="0"/>
              </a:rPr>
              <a:t>ot</a:t>
            </a:r>
          </a:p>
        </p:txBody>
      </p:sp>
    </p:spTree>
    <p:extLst>
      <p:ext uri="{BB962C8B-B14F-4D97-AF65-F5344CB8AC3E}">
        <p14:creationId xmlns:p14="http://schemas.microsoft.com/office/powerpoint/2010/main" val="26149856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9" grpId="0"/>
      <p:bldP spid="2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176CCDFE-7849-4F48-8BBF-9F59DA3BA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1405" r="1908" b="9682"/>
          <a:stretch/>
        </p:blipFill>
        <p:spPr>
          <a:xfrm>
            <a:off x="8393374" y="1574289"/>
            <a:ext cx="3570942" cy="26147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73" y="1542686"/>
            <a:ext cx="3355619" cy="267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12" y="1472347"/>
            <a:ext cx="4120371" cy="27482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4025" y="4640238"/>
            <a:ext cx="3452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trái nhót</a:t>
            </a:r>
            <a:endParaRPr lang="vi-VN" sz="5400" b="1"/>
          </a:p>
        </p:txBody>
      </p:sp>
      <p:sp>
        <p:nvSpPr>
          <p:cNvPr id="5" name="TextBox 4"/>
          <p:cNvSpPr txBox="1"/>
          <p:nvPr/>
        </p:nvSpPr>
        <p:spPr>
          <a:xfrm>
            <a:off x="4859467" y="4544703"/>
            <a:ext cx="2866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au ngót</a:t>
            </a:r>
            <a:endParaRPr lang="vi-VN" sz="5400" b="1"/>
          </a:p>
        </p:txBody>
      </p:sp>
      <p:sp>
        <p:nvSpPr>
          <p:cNvPr id="6" name="TextBox 5"/>
          <p:cNvSpPr txBox="1"/>
          <p:nvPr/>
        </p:nvSpPr>
        <p:spPr>
          <a:xfrm>
            <a:off x="8393374" y="4531055"/>
            <a:ext cx="394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g</a:t>
            </a:r>
            <a:r>
              <a:rPr lang="en-US" sz="5400" b="1" smtClean="0"/>
              <a:t>iày cao gót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30628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35" y="1418585"/>
            <a:ext cx="5492382" cy="3119673"/>
          </a:xfrm>
          <a:prstGeom prst="roundRect">
            <a:avLst>
              <a:gd name="adj" fmla="val 8620"/>
            </a:avLst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25" y="648373"/>
            <a:ext cx="3694375" cy="369068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E80215-CC89-43FA-B9C9-FAA43FDB7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1"/>
          <a:stretch/>
        </p:blipFill>
        <p:spPr>
          <a:xfrm>
            <a:off x="4994756" y="249104"/>
            <a:ext cx="1224961" cy="4289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042" y="5063319"/>
            <a:ext cx="424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q</a:t>
            </a:r>
            <a:r>
              <a:rPr lang="en-US" sz="5400" b="1" smtClean="0"/>
              <a:t>uả thốt nốt</a:t>
            </a:r>
            <a:endParaRPr lang="vi-VN" sz="5400" b="1"/>
          </a:p>
        </p:txBody>
      </p:sp>
      <p:sp>
        <p:nvSpPr>
          <p:cNvPr id="6" name="TextBox 5"/>
          <p:cNvSpPr txBox="1"/>
          <p:nvPr/>
        </p:nvSpPr>
        <p:spPr>
          <a:xfrm>
            <a:off x="4663874" y="5063319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đốt tre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600501" y="5063319"/>
            <a:ext cx="271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rô-bốt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41626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-57111"/>
            <a:ext cx="12341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77221"/>
            <a:ext cx="263366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34067"/>
            <a:ext cx="265271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617931" y="693662"/>
            <a:ext cx="11377264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954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b="1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Meï vaø baø naáu böõa tröa. Beù nhaët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rau. Chò </a:t>
            </a:r>
            <a:r>
              <a:rPr lang="en-US" sz="4800" b="1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goït caø roát. Baø vöøa caét ôùt vöøa noùi:</a:t>
            </a:r>
          </a:p>
          <a:p>
            <a:pPr defTabSz="456954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- Hai chaùu cuûa baø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thaät kheùo </a:t>
            </a:r>
            <a:r>
              <a:rPr lang="en-US" sz="4800" b="1">
                <a:solidFill>
                  <a:schemeClr val="bg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tay.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3244" y="2678986"/>
            <a:ext cx="1271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66182" y="4281266"/>
            <a:ext cx="1271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511902" y="3261164"/>
            <a:ext cx="1271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391149" y="2589651"/>
            <a:ext cx="894016" cy="8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061971" y="2589651"/>
            <a:ext cx="6357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7981" y="2288365"/>
            <a:ext cx="1045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smtClean="0">
                <a:solidFill>
                  <a:schemeClr val="bg1"/>
                </a:solidFill>
                <a:latin typeface="Times New Roman"/>
                <a:ea typeface="微软雅黑"/>
              </a:rPr>
              <a:t>Mẹ dắt bé đi chợ mua rau ngót. </a:t>
            </a:r>
            <a:endParaRPr lang="vi-VN" sz="6000" b="1">
              <a:solidFill>
                <a:schemeClr val="bg1"/>
              </a:solidFill>
              <a:latin typeface="Times New Roman"/>
              <a:ea typeface="微软雅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2163" y="3429041"/>
            <a:ext cx="11602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smtClean="0">
                <a:solidFill>
                  <a:schemeClr val="bg1"/>
                </a:solidFill>
                <a:latin typeface="Times New Roman"/>
                <a:ea typeface="微软雅黑"/>
              </a:rPr>
              <a:t>Chú thỏ đã có cà rốt cho bữa trưa rồi.</a:t>
            </a:r>
            <a:endParaRPr lang="vi-VN" sz="6000" b="1">
              <a:solidFill>
                <a:schemeClr val="bg1"/>
              </a:solidFill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26737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7" grpId="0"/>
      <p:bldP spid="27" grpId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9026" y="1608077"/>
            <a:ext cx="4326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o</a:t>
            </a:r>
            <a:r>
              <a:rPr lang="en-US" sz="5400" b="1" smtClean="0"/>
              <a:t>t – cái sọt</a:t>
            </a:r>
            <a:endParaRPr lang="vi-VN" sz="5400" b="1"/>
          </a:p>
        </p:txBody>
      </p:sp>
      <p:sp>
        <p:nvSpPr>
          <p:cNvPr id="3" name="TextBox 2"/>
          <p:cNvSpPr txBox="1"/>
          <p:nvPr/>
        </p:nvSpPr>
        <p:spPr>
          <a:xfrm>
            <a:off x="6001409" y="1461110"/>
            <a:ext cx="3534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ơt – thớt</a:t>
            </a:r>
            <a:endParaRPr lang="vi-VN" sz="5400" b="1"/>
          </a:p>
        </p:txBody>
      </p:sp>
      <p:sp>
        <p:nvSpPr>
          <p:cNvPr id="4" name="TextBox 3"/>
          <p:cNvSpPr txBox="1"/>
          <p:nvPr/>
        </p:nvSpPr>
        <p:spPr>
          <a:xfrm>
            <a:off x="5878876" y="2020481"/>
            <a:ext cx="33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ô</a:t>
            </a:r>
            <a:r>
              <a:rPr lang="en-US" sz="5400" b="1" smtClean="0"/>
              <a:t>t – hột</a:t>
            </a:r>
            <a:endParaRPr lang="vi-VN" sz="5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84" y="2218323"/>
            <a:ext cx="31464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89" y="3213208"/>
            <a:ext cx="3657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69" y="3557162"/>
            <a:ext cx="33956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78156" y="4449481"/>
            <a:ext cx="291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ót trà</a:t>
            </a:r>
            <a:endParaRPr lang="vi-VN" sz="5400" b="1"/>
          </a:p>
        </p:txBody>
      </p:sp>
      <p:sp>
        <p:nvSpPr>
          <p:cNvPr id="6" name="TextBox 5"/>
          <p:cNvSpPr txBox="1"/>
          <p:nvPr/>
        </p:nvSpPr>
        <p:spPr>
          <a:xfrm>
            <a:off x="6687401" y="4676778"/>
            <a:ext cx="2306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ột mì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6914508" y="5249357"/>
            <a:ext cx="2047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l</a:t>
            </a:r>
            <a:r>
              <a:rPr lang="en-US" sz="5400" b="1" smtClean="0"/>
              <a:t>á lốt</a:t>
            </a:r>
            <a:endParaRPr lang="vi-VN" sz="5400" b="1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824" y="1377524"/>
            <a:ext cx="26463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89" y="648862"/>
            <a:ext cx="26336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50" y="1521198"/>
            <a:ext cx="26035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00588" y="1270056"/>
            <a:ext cx="3408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mũ phớt</a:t>
            </a:r>
            <a:endParaRPr lang="vi-VN" sz="5400" b="1"/>
          </a:p>
        </p:txBody>
      </p:sp>
      <p:sp>
        <p:nvSpPr>
          <p:cNvPr id="9" name="TextBox 8"/>
          <p:cNvSpPr txBox="1"/>
          <p:nvPr/>
        </p:nvSpPr>
        <p:spPr>
          <a:xfrm>
            <a:off x="4360453" y="839101"/>
            <a:ext cx="395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c</a:t>
            </a:r>
            <a:r>
              <a:rPr lang="en-US" sz="5400" b="1" smtClean="0"/>
              <a:t>ây thốt nốt</a:t>
            </a:r>
            <a:endParaRPr lang="vi-VN" sz="5400" b="1"/>
          </a:p>
        </p:txBody>
      </p:sp>
      <p:sp>
        <p:nvSpPr>
          <p:cNvPr id="10" name="TextBox 9"/>
          <p:cNvSpPr txBox="1"/>
          <p:nvPr/>
        </p:nvSpPr>
        <p:spPr>
          <a:xfrm>
            <a:off x="4292217" y="1574823"/>
            <a:ext cx="3316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dầu nhớt</a:t>
            </a:r>
            <a:endParaRPr lang="vi-VN" sz="5400" b="1"/>
          </a:p>
        </p:txBody>
      </p:sp>
      <p:sp>
        <p:nvSpPr>
          <p:cNvPr id="11" name="TextBox 10"/>
          <p:cNvSpPr txBox="1"/>
          <p:nvPr/>
        </p:nvSpPr>
        <p:spPr>
          <a:xfrm>
            <a:off x="4312687" y="2350557"/>
            <a:ext cx="3316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đau xót</a:t>
            </a:r>
            <a:endParaRPr lang="vi-VN" sz="5400" b="1"/>
          </a:p>
        </p:txBody>
      </p:sp>
      <p:sp>
        <p:nvSpPr>
          <p:cNvPr id="12" name="TextBox 11"/>
          <p:cNvSpPr txBox="1"/>
          <p:nvPr/>
        </p:nvSpPr>
        <p:spPr>
          <a:xfrm>
            <a:off x="8908888" y="4518149"/>
            <a:ext cx="2893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số một</a:t>
            </a:r>
            <a:endParaRPr lang="vi-VN" sz="5400" b="1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24" y="2828499"/>
            <a:ext cx="32734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57" y="5072892"/>
            <a:ext cx="377983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57" y="4253697"/>
            <a:ext cx="364013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33" y="3575064"/>
            <a:ext cx="36877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89" y="2030530"/>
            <a:ext cx="32305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79615" y="3095497"/>
            <a:ext cx="377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c</a:t>
            </a:r>
            <a:r>
              <a:rPr lang="en-US" sz="5400" b="1" smtClean="0"/>
              <a:t>ao chót vót</a:t>
            </a:r>
            <a:endParaRPr lang="vi-VN" sz="5400" b="1"/>
          </a:p>
        </p:txBody>
      </p:sp>
      <p:sp>
        <p:nvSpPr>
          <p:cNvPr id="14" name="TextBox 13"/>
          <p:cNvSpPr txBox="1"/>
          <p:nvPr/>
        </p:nvSpPr>
        <p:spPr>
          <a:xfrm>
            <a:off x="6578156" y="3477806"/>
            <a:ext cx="3101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n</a:t>
            </a:r>
            <a:r>
              <a:rPr lang="en-US" sz="5400" b="1" smtClean="0"/>
              <a:t>hảy nhót</a:t>
            </a:r>
            <a:endParaRPr lang="vi-VN" sz="5400" b="1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69" y="2482146"/>
            <a:ext cx="29987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71" y="1922775"/>
            <a:ext cx="3121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71134" y="3056472"/>
            <a:ext cx="254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ót đũa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17351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45" y="72957"/>
            <a:ext cx="4326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o</a:t>
            </a:r>
            <a:r>
              <a:rPr lang="en-US" sz="5400" b="1" smtClean="0"/>
              <a:t>t – cái sọt</a:t>
            </a:r>
            <a:endParaRPr lang="vi-VN" sz="5400" b="1"/>
          </a:p>
        </p:txBody>
      </p:sp>
      <p:sp>
        <p:nvSpPr>
          <p:cNvPr id="3" name="TextBox 2"/>
          <p:cNvSpPr txBox="1"/>
          <p:nvPr/>
        </p:nvSpPr>
        <p:spPr>
          <a:xfrm>
            <a:off x="327545" y="846161"/>
            <a:ext cx="3534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ơt – thớt</a:t>
            </a:r>
            <a:endParaRPr lang="vi-VN" sz="5400" b="1"/>
          </a:p>
        </p:txBody>
      </p:sp>
      <p:sp>
        <p:nvSpPr>
          <p:cNvPr id="4" name="TextBox 3"/>
          <p:cNvSpPr txBox="1"/>
          <p:nvPr/>
        </p:nvSpPr>
        <p:spPr>
          <a:xfrm>
            <a:off x="327545" y="1599147"/>
            <a:ext cx="33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ô</a:t>
            </a:r>
            <a:r>
              <a:rPr lang="en-US" sz="5400" b="1" smtClean="0"/>
              <a:t>t – hột</a:t>
            </a:r>
            <a:endParaRPr lang="vi-VN" sz="5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" y="2106187"/>
            <a:ext cx="31464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" y="2812222"/>
            <a:ext cx="3657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884"/>
            <a:ext cx="33956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822" y="4422030"/>
            <a:ext cx="291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ót trà</a:t>
            </a:r>
            <a:endParaRPr lang="vi-VN" sz="5400" b="1"/>
          </a:p>
        </p:txBody>
      </p:sp>
      <p:sp>
        <p:nvSpPr>
          <p:cNvPr id="6" name="TextBox 5"/>
          <p:cNvSpPr txBox="1"/>
          <p:nvPr/>
        </p:nvSpPr>
        <p:spPr>
          <a:xfrm>
            <a:off x="327545" y="5168097"/>
            <a:ext cx="2306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ột mì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339387" y="5934670"/>
            <a:ext cx="2047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l</a:t>
            </a:r>
            <a:r>
              <a:rPr lang="en-US" sz="5400" b="1" smtClean="0"/>
              <a:t>á lốt</a:t>
            </a:r>
            <a:endParaRPr lang="vi-VN" sz="5400" b="1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824" y="1377524"/>
            <a:ext cx="26463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89" y="648862"/>
            <a:ext cx="26336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70" y="-88117"/>
            <a:ext cx="26035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60453" y="97893"/>
            <a:ext cx="3408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mũ phớt</a:t>
            </a:r>
            <a:endParaRPr lang="vi-VN" sz="5400" b="1"/>
          </a:p>
        </p:txBody>
      </p:sp>
      <p:sp>
        <p:nvSpPr>
          <p:cNvPr id="9" name="TextBox 8"/>
          <p:cNvSpPr txBox="1"/>
          <p:nvPr/>
        </p:nvSpPr>
        <p:spPr>
          <a:xfrm>
            <a:off x="4360453" y="839101"/>
            <a:ext cx="395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c</a:t>
            </a:r>
            <a:r>
              <a:rPr lang="en-US" sz="5400" b="1" smtClean="0"/>
              <a:t>ây thốt nốt</a:t>
            </a:r>
            <a:endParaRPr lang="vi-VN" sz="5400" b="1"/>
          </a:p>
        </p:txBody>
      </p:sp>
      <p:sp>
        <p:nvSpPr>
          <p:cNvPr id="10" name="TextBox 9"/>
          <p:cNvSpPr txBox="1"/>
          <p:nvPr/>
        </p:nvSpPr>
        <p:spPr>
          <a:xfrm>
            <a:off x="4292217" y="1574823"/>
            <a:ext cx="3316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dầu nhớt</a:t>
            </a:r>
            <a:endParaRPr lang="vi-VN" sz="5400" b="1"/>
          </a:p>
        </p:txBody>
      </p:sp>
      <p:sp>
        <p:nvSpPr>
          <p:cNvPr id="11" name="TextBox 10"/>
          <p:cNvSpPr txBox="1"/>
          <p:nvPr/>
        </p:nvSpPr>
        <p:spPr>
          <a:xfrm>
            <a:off x="4312687" y="2350557"/>
            <a:ext cx="3316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đau xót</a:t>
            </a:r>
            <a:endParaRPr lang="vi-VN" sz="5400" b="1"/>
          </a:p>
        </p:txBody>
      </p:sp>
      <p:sp>
        <p:nvSpPr>
          <p:cNvPr id="12" name="TextBox 11"/>
          <p:cNvSpPr txBox="1"/>
          <p:nvPr/>
        </p:nvSpPr>
        <p:spPr>
          <a:xfrm>
            <a:off x="8908888" y="4518149"/>
            <a:ext cx="2893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số một</a:t>
            </a:r>
            <a:endParaRPr lang="vi-VN" sz="5400" b="1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43" y="5801555"/>
            <a:ext cx="32734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57" y="5072892"/>
            <a:ext cx="377983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57" y="4253697"/>
            <a:ext cx="364013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33" y="3575064"/>
            <a:ext cx="36877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824" y="2060812"/>
            <a:ext cx="323056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79615" y="3095497"/>
            <a:ext cx="377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c</a:t>
            </a:r>
            <a:r>
              <a:rPr lang="en-US" sz="5400" b="1" smtClean="0"/>
              <a:t>ao chót vót</a:t>
            </a:r>
            <a:endParaRPr lang="vi-VN" sz="5400" b="1"/>
          </a:p>
        </p:txBody>
      </p:sp>
      <p:sp>
        <p:nvSpPr>
          <p:cNvPr id="14" name="TextBox 13"/>
          <p:cNvSpPr txBox="1"/>
          <p:nvPr/>
        </p:nvSpPr>
        <p:spPr>
          <a:xfrm>
            <a:off x="8908888" y="3792032"/>
            <a:ext cx="3101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n</a:t>
            </a:r>
            <a:r>
              <a:rPr lang="en-US" sz="5400" b="1" smtClean="0"/>
              <a:t>hảy nhót</a:t>
            </a:r>
            <a:endParaRPr lang="vi-VN" sz="5400" b="1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598" y="5801555"/>
            <a:ext cx="29987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79" y="5072892"/>
            <a:ext cx="3121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71134" y="3056472"/>
            <a:ext cx="254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ót đũa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26061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646"/>
            <a:ext cx="12341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93556" y="2402393"/>
            <a:ext cx="11602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smtClean="0">
                <a:solidFill>
                  <a:schemeClr val="bg1"/>
                </a:solidFill>
                <a:latin typeface="Times New Roman"/>
                <a:ea typeface="微软雅黑"/>
              </a:rPr>
              <a:t>     Chú </a:t>
            </a:r>
            <a:r>
              <a:rPr lang="en-US" sz="6000" b="1" smtClean="0">
                <a:solidFill>
                  <a:schemeClr val="bg1"/>
                </a:solidFill>
                <a:latin typeface="Times New Roman"/>
                <a:ea typeface="微软雅黑"/>
              </a:rPr>
              <a:t>thỏ đã có cà rốt cho bữa trưa rồi.</a:t>
            </a:r>
            <a:endParaRPr lang="vi-VN" sz="6000" b="1">
              <a:solidFill>
                <a:schemeClr val="bg1"/>
              </a:solidFill>
              <a:latin typeface="Times New Roman"/>
              <a:ea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556" y="245660"/>
            <a:ext cx="11898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chemeClr val="bg1"/>
                </a:solidFill>
              </a:rPr>
              <a:t>Mẹ đi chợ, mua củ cà rốt về nấu bò kho. </a:t>
            </a:r>
            <a:endParaRPr lang="vi-VN" sz="5400" b="1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251" y="1421726"/>
            <a:ext cx="832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chemeClr val="bg1"/>
                </a:solidFill>
              </a:rPr>
              <a:t>Cây thốt nốt cao chót vót. </a:t>
            </a:r>
            <a:endParaRPr lang="vi-VN" sz="5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554" y="4341385"/>
            <a:ext cx="11775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chemeClr val="bg1"/>
                </a:solidFill>
              </a:rPr>
              <a:t>    Bà nội ghé qua chợ mua cái thớt </a:t>
            </a:r>
          </a:p>
          <a:p>
            <a:r>
              <a:rPr lang="en-US" sz="6000" b="1" smtClean="0">
                <a:solidFill>
                  <a:schemeClr val="bg1"/>
                </a:solidFill>
              </a:rPr>
              <a:t>gỗ me.</a:t>
            </a:r>
            <a:endParaRPr lang="vi-VN" sz="6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52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VT\Desktop\10.3.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814" y="0"/>
            <a:ext cx="12162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7747" y="1725049"/>
            <a:ext cx="3967668" cy="1184936"/>
          </a:xfrm>
          <a:prstGeom prst="rect">
            <a:avLst/>
          </a:prstGeom>
        </p:spPr>
        <p:txBody>
          <a:bodyPr wrap="none" lIns="91398" tIns="45718" rIns="91398" bIns="45718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 </a:t>
            </a:r>
            <a:r>
              <a:rPr lang="en-US" sz="71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</a:t>
            </a:r>
            <a:r>
              <a:rPr lang="en-US" sz="6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6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9400" y="5156983"/>
            <a:ext cx="5379364" cy="1123383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00" b="1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choát c</a:t>
            </a:r>
            <a:r>
              <a:rPr lang="en-US" sz="67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6700" b="1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700" b="1" dirty="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19" y="4742197"/>
            <a:ext cx="3629516" cy="1123383"/>
          </a:xfrm>
          <a:prstGeom prst="rect">
            <a:avLst/>
          </a:prstGeom>
        </p:spPr>
        <p:txBody>
          <a:bodyPr wrap="none" lIns="91398" tIns="45718" rIns="91398" bIns="45718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00" b="1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caùi v</a:t>
            </a:r>
            <a:r>
              <a:rPr lang="en-US" sz="67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en-US" sz="6700" b="1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endParaRPr lang="en-US" sz="6700" b="1" dirty="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"/>
            <a:ext cx="12192000" cy="68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81" y="2553569"/>
            <a:ext cx="6713643" cy="30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1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5183" r="7098" b="4177"/>
          <a:stretch/>
        </p:blipFill>
        <p:spPr bwMode="auto">
          <a:xfrm>
            <a:off x="7024256" y="651178"/>
            <a:ext cx="4073237" cy="556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368" y="1196755"/>
            <a:ext cx="6096000" cy="1569656"/>
          </a:xfrm>
          <a:prstGeom prst="rect">
            <a:avLst/>
          </a:prstGeom>
        </p:spPr>
        <p:txBody>
          <a:bodyPr lIns="91432" tIns="45718" rIns="91432" bIns="45718">
            <a:spAutoFit/>
          </a:bodyPr>
          <a:lstStyle/>
          <a:p>
            <a:pPr marL="285710" indent="-285710">
              <a:buFontTx/>
              <a:buChar char="-"/>
            </a:pPr>
            <a:r>
              <a:rPr lang="vi-VN" sz="3200">
                <a:solidFill>
                  <a:prstClr val="black"/>
                </a:solidFill>
              </a:rPr>
              <a:t>Đọc bài sách giáo khoa trang </a:t>
            </a:r>
            <a:r>
              <a:rPr lang="vi-VN" sz="3200" smtClean="0">
                <a:solidFill>
                  <a:prstClr val="black"/>
                </a:solidFill>
              </a:rPr>
              <a:t>104, 105 </a:t>
            </a:r>
            <a:r>
              <a:rPr lang="vi-VN" sz="3200">
                <a:solidFill>
                  <a:prstClr val="black"/>
                </a:solidFill>
              </a:rPr>
              <a:t>và xem trước bài </a:t>
            </a:r>
            <a:r>
              <a:rPr lang="vi-VN" sz="3200" smtClean="0">
                <a:solidFill>
                  <a:prstClr val="black"/>
                </a:solidFill>
              </a:rPr>
              <a:t>ut, ưt trên </a:t>
            </a:r>
            <a:r>
              <a:rPr lang="vi-VN" sz="3200">
                <a:solidFill>
                  <a:prstClr val="black"/>
                </a:solidFill>
              </a:rPr>
              <a:t>video </a:t>
            </a:r>
          </a:p>
        </p:txBody>
      </p:sp>
    </p:spTree>
    <p:extLst>
      <p:ext uri="{BB962C8B-B14F-4D97-AF65-F5344CB8AC3E}">
        <p14:creationId xmlns:p14="http://schemas.microsoft.com/office/powerpoint/2010/main" val="10298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7400" y="228600"/>
            <a:ext cx="77724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8" tIns="45718" rIns="91398" bIns="45718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8081" y="423537"/>
            <a:ext cx="7010400" cy="2308324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VNI-Avo" pitchFamily="2" charset="0"/>
              </a:rPr>
              <a:t>   Beù toâ maøu quaû mít vaø chuù vòt baàu.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3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867400"/>
            <a:ext cx="9144000" cy="1143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30882"/>
            <a:ext cx="870585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35" y="133085"/>
            <a:ext cx="4888184" cy="65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721" y="1262647"/>
            <a:ext cx="5743977" cy="107721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marL="285710" indent="-285710">
              <a:buFontTx/>
              <a:buChar char="-"/>
            </a:pPr>
            <a:r>
              <a:rPr lang="vi-VN" sz="3200"/>
              <a:t>Viết vở tập viết</a:t>
            </a:r>
          </a:p>
          <a:p>
            <a:pPr marL="285710" indent="-285710">
              <a:buFontTx/>
              <a:buChar char="-"/>
            </a:pPr>
            <a:r>
              <a:rPr lang="vi-VN" sz="3200"/>
              <a:t>Luyện viết vở trắng</a:t>
            </a:r>
          </a:p>
        </p:txBody>
      </p:sp>
    </p:spTree>
    <p:extLst>
      <p:ext uri="{BB962C8B-B14F-4D97-AF65-F5344CB8AC3E}">
        <p14:creationId xmlns:p14="http://schemas.microsoft.com/office/powerpoint/2010/main" val="14048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39" y="161573"/>
            <a:ext cx="12214747" cy="6780935"/>
          </a:xfrm>
        </p:spPr>
      </p:pic>
      <p:sp>
        <p:nvSpPr>
          <p:cNvPr id="4" name="TextBox 3"/>
          <p:cNvSpPr txBox="1"/>
          <p:nvPr/>
        </p:nvSpPr>
        <p:spPr>
          <a:xfrm>
            <a:off x="-370507" y="5528845"/>
            <a:ext cx="7991931" cy="1118249"/>
          </a:xfrm>
          <a:prstGeom prst="rect">
            <a:avLst/>
          </a:prstGeom>
          <a:noFill/>
        </p:spPr>
        <p:txBody>
          <a:bodyPr wrap="square" lIns="91424" tIns="45714" rIns="91424" bIns="45714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cây ớt (3 </a:t>
            </a:r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dòng)</a:t>
            </a:r>
            <a:endParaRPr lang="vi-VN" sz="67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8457" y="4189018"/>
            <a:ext cx="6990137" cy="1122548"/>
          </a:xfrm>
          <a:prstGeom prst="rect">
            <a:avLst/>
          </a:prstGeom>
          <a:noFill/>
        </p:spPr>
        <p:txBody>
          <a:bodyPr wrap="square" lIns="92630" tIns="46318" rIns="92630" bIns="46318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  ơ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(3 dòng)</a:t>
            </a:r>
            <a:endParaRPr lang="vi-VN" sz="67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921" y="1485379"/>
            <a:ext cx="5107059" cy="1122548"/>
          </a:xfrm>
          <a:prstGeom prst="rect">
            <a:avLst/>
          </a:prstGeom>
          <a:noFill/>
        </p:spPr>
        <p:txBody>
          <a:bodyPr wrap="square" lIns="92630" tIns="46318" rIns="92630" bIns="46318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o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(2 dòng)</a:t>
            </a:r>
            <a:endParaRPr lang="vi-VN" sz="67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673" y="2844103"/>
            <a:ext cx="4815227" cy="1122548"/>
          </a:xfrm>
          <a:prstGeom prst="rect">
            <a:avLst/>
          </a:prstGeom>
          <a:noFill/>
        </p:spPr>
        <p:txBody>
          <a:bodyPr wrap="square" lIns="92630" tIns="46318" rIns="92630" bIns="46318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ô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(2 dòng</a:t>
            </a:r>
            <a:endParaRPr lang="vi-VN" sz="67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87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8" y="1"/>
            <a:ext cx="12169404" cy="6755763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0DCE4F-A6EC-4641-9512-67E99E0D6A2C}"/>
              </a:ext>
            </a:extLst>
          </p:cNvPr>
          <p:cNvSpPr txBox="1"/>
          <p:nvPr/>
        </p:nvSpPr>
        <p:spPr>
          <a:xfrm>
            <a:off x="369399" y="672921"/>
            <a:ext cx="11381444" cy="1119456"/>
          </a:xfrm>
          <a:prstGeom prst="rect">
            <a:avLst/>
          </a:prstGeom>
          <a:noFill/>
        </p:spPr>
        <p:txBody>
          <a:bodyPr wrap="square" lIns="92624" tIns="46314" rIns="92624" bIns="46314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o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ô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ơt, vợt, cột, cót, cây ớt cay,</a:t>
            </a:r>
            <a:endParaRPr lang="en-US" sz="67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541" y="2011253"/>
            <a:ext cx="11530155" cy="1119456"/>
          </a:xfrm>
          <a:prstGeom prst="rect">
            <a:avLst/>
          </a:prstGeom>
          <a:noFill/>
        </p:spPr>
        <p:txBody>
          <a:bodyPr wrap="square" lIns="92624" tIns="46314" rIns="92624" bIns="46314" rtlCol="0">
            <a:spAutoFit/>
          </a:bodyPr>
          <a:lstStyle/>
          <a:p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chùa một cột, cây thốt nốt, bột</a:t>
            </a:r>
            <a:endParaRPr lang="vi-VN" sz="6700" b="1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544" y="3352801"/>
            <a:ext cx="11525152" cy="1124584"/>
          </a:xfrm>
          <a:prstGeom prst="rect">
            <a:avLst/>
          </a:prstGeom>
          <a:noFill/>
        </p:spPr>
        <p:txBody>
          <a:bodyPr wrap="square" lIns="92624" tIns="46314" rIns="92624" bIns="46314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ạo, cái thớt, dầu nhớt, lá lốt,</a:t>
            </a:r>
            <a:endParaRPr lang="vi-VN" sz="810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6771" y="4687915"/>
            <a:ext cx="11950467" cy="112338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6700" b="1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67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nhảy nhót, giọt mưa, rau ngót. </a:t>
            </a:r>
            <a:endParaRPr lang="vi-VN" sz="67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993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" y="-1"/>
            <a:ext cx="12191928" cy="6858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72783" y="2042880"/>
            <a:ext cx="13337635" cy="2619605"/>
          </a:xfrm>
          <a:prstGeom prst="rect">
            <a:avLst/>
          </a:prstGeom>
          <a:noFill/>
        </p:spPr>
        <p:txBody>
          <a:bodyPr wrap="square" lIns="123837" tIns="61918" rIns="123837" bIns="619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752">
              <a:defRPr/>
            </a:pP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8752">
              <a:defRPr/>
            </a:pP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83109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06859" y="1203927"/>
          <a:ext cx="10943056" cy="52028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941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683941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67055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2567659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6959932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7363664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1172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6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0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08" y="945230"/>
            <a:ext cx="2678832" cy="366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9" y="1522595"/>
            <a:ext cx="5009644" cy="295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6829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5348" y="3542491"/>
            <a:ext cx="901337" cy="8238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srgbClr val="FF0000"/>
                </a:solidFill>
                <a:latin typeface="VNI-Avo" pitchFamily="2" charset="0"/>
              </a:rPr>
              <a:t>ôùt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4994151" y="4488069"/>
            <a:ext cx="126876" cy="176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1724" y="5652203"/>
            <a:ext cx="2190129" cy="8238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caø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r</a:t>
            </a:r>
            <a:r>
              <a:rPr lang="en-US" sz="5100" b="1" dirty="0" err="1">
                <a:solidFill>
                  <a:srgbClr val="FF0000"/>
                </a:solidFill>
                <a:latin typeface="VNI-Avo" pitchFamily="2" charset="0"/>
              </a:rPr>
              <a:t>oát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 flipV="1">
            <a:off x="5272311" y="5311961"/>
            <a:ext cx="126876" cy="176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051" y="2510979"/>
            <a:ext cx="1492623" cy="8238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th</a:t>
            </a:r>
            <a:r>
              <a:rPr lang="en-US" sz="5100" b="1" dirty="0" err="1">
                <a:solidFill>
                  <a:srgbClr val="FF0000"/>
                </a:solidFill>
                <a:latin typeface="VNI-Avo" pitchFamily="2" charset="0"/>
              </a:rPr>
              <a:t>ôùt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1314139" y="2193105"/>
            <a:ext cx="126876" cy="176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025" y="5534095"/>
            <a:ext cx="1193115" cy="8238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s</a:t>
            </a:r>
            <a:r>
              <a:rPr lang="en-US" sz="5100" b="1" dirty="0" err="1">
                <a:solidFill>
                  <a:srgbClr val="FF0000"/>
                </a:solidFill>
                <a:latin typeface="VNI-Avo" pitchFamily="2" charset="0"/>
              </a:rPr>
              <a:t>oït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314139" y="5216221"/>
            <a:ext cx="126876" cy="176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0359" y="2510979"/>
            <a:ext cx="1397136" cy="8238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srgbClr val="FF0000"/>
                </a:solidFill>
                <a:latin typeface="VNI-Avo" pitchFamily="2" charset="0"/>
              </a:rPr>
              <a:t>goït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 flipV="1">
            <a:off x="3653927" y="3868505"/>
            <a:ext cx="126876" cy="176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7597265" y="5368539"/>
            <a:ext cx="2190129" cy="8238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5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100" b="1" dirty="0" err="1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5100" b="1" dirty="0" err="1">
                <a:solidFill>
                  <a:srgbClr val="FF0000"/>
                </a:solidFill>
                <a:latin typeface="VNI-Avo" pitchFamily="2" charset="0"/>
              </a:rPr>
              <a:t>oát</a:t>
            </a:r>
            <a:endParaRPr lang="en-US" sz="5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 flipV="1">
            <a:off x="8537855" y="5028301"/>
            <a:ext cx="126876" cy="176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rtlCol="0" anchor="ctr"/>
          <a:lstStyle/>
          <a:p>
            <a:pPr algn="ctr" defTabSz="9139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322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872" y="293915"/>
            <a:ext cx="11609613" cy="1815878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tư,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 –ôt - ơt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019" y="2230701"/>
            <a:ext cx="1488168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</a:rPr>
              <a:t>ot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55859"/>
              </p:ext>
            </p:extLst>
          </p:nvPr>
        </p:nvGraphicFramePr>
        <p:xfrm>
          <a:off x="1065011" y="3620637"/>
          <a:ext cx="3792766" cy="2681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383">
                  <a:extLst>
                    <a:ext uri="{9D8B030D-6E8A-4147-A177-3AD203B41FA5}">
                      <a16:colId xmlns:a16="http://schemas.microsoft.com/office/drawing/2014/main" xmlns="" val="3766243338"/>
                    </a:ext>
                  </a:extLst>
                </a:gridCol>
                <a:gridCol w="1896383">
                  <a:extLst>
                    <a:ext uri="{9D8B030D-6E8A-4147-A177-3AD203B41FA5}">
                      <a16:colId xmlns:a16="http://schemas.microsoft.com/office/drawing/2014/main" xmlns="" val="304999326"/>
                    </a:ext>
                  </a:extLst>
                </a:gridCol>
              </a:tblGrid>
              <a:tr h="1340844">
                <a:tc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840921"/>
                  </a:ext>
                </a:extLst>
              </a:tr>
              <a:tr h="1340844">
                <a:tc gridSpan="2"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68535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649685" y="5381985"/>
            <a:ext cx="3951515" cy="1184939"/>
          </a:xfrm>
          <a:prstGeom prst="rect">
            <a:avLst/>
          </a:prstGeom>
          <a:solidFill>
            <a:schemeClr val="bg1"/>
          </a:solidFill>
        </p:spPr>
        <p:txBody>
          <a:bodyPr wrap="square" lIns="91398" tIns="45718" rIns="91398" bIns="45718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1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caùi s</a:t>
            </a:r>
            <a:r>
              <a:rPr lang="en-US" sz="7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oït</a:t>
            </a:r>
            <a:endParaRPr lang="en-US" sz="7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0094" y="4928246"/>
            <a:ext cx="17961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/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5253" y="3653410"/>
            <a:ext cx="17961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8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8" y="2642732"/>
            <a:ext cx="2449719" cy="26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3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7019" y="2230701"/>
            <a:ext cx="1488168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defTabSz="913924">
              <a:defRPr/>
            </a:pPr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</a:rPr>
              <a:t>ôt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488151"/>
              </p:ext>
            </p:extLst>
          </p:nvPr>
        </p:nvGraphicFramePr>
        <p:xfrm>
          <a:off x="1062287" y="3554112"/>
          <a:ext cx="3792766" cy="2681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383">
                  <a:extLst>
                    <a:ext uri="{9D8B030D-6E8A-4147-A177-3AD203B41FA5}">
                      <a16:colId xmlns:a16="http://schemas.microsoft.com/office/drawing/2014/main" xmlns="" val="3766243338"/>
                    </a:ext>
                  </a:extLst>
                </a:gridCol>
                <a:gridCol w="1896383">
                  <a:extLst>
                    <a:ext uri="{9D8B030D-6E8A-4147-A177-3AD203B41FA5}">
                      <a16:colId xmlns:a16="http://schemas.microsoft.com/office/drawing/2014/main" xmlns="" val="304999326"/>
                    </a:ext>
                  </a:extLst>
                </a:gridCol>
              </a:tblGrid>
              <a:tr h="1340844">
                <a:tc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840921"/>
                  </a:ext>
                </a:extLst>
              </a:tr>
              <a:tr h="1340844">
                <a:tc gridSpan="2"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68535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0371" y="3554141"/>
            <a:ext cx="17961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8000" b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8913" y="3629677"/>
            <a:ext cx="17961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</a:rPr>
              <a:t>ôt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087" y="5000652"/>
            <a:ext cx="1944575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0" algn="ctr"/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ôt</a:t>
            </a:r>
            <a:endParaRPr lang="en-US" sz="80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293" y="4986351"/>
            <a:ext cx="504825" cy="266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48975" y="4991401"/>
            <a:ext cx="17961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8000" b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7289" y="5095961"/>
            <a:ext cx="4086995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398" tIns="45718" rIns="91398" bIns="45718" rtlCol="0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laù l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oát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75" y="2230701"/>
            <a:ext cx="4156224" cy="28411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14170"/>
            <a:ext cx="116141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512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3790" y="2105589"/>
            <a:ext cx="2168449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ôt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43085"/>
              </p:ext>
            </p:extLst>
          </p:nvPr>
        </p:nvGraphicFramePr>
        <p:xfrm>
          <a:off x="1065011" y="3620637"/>
          <a:ext cx="3792766" cy="2681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383">
                  <a:extLst>
                    <a:ext uri="{9D8B030D-6E8A-4147-A177-3AD203B41FA5}">
                      <a16:colId xmlns:a16="http://schemas.microsoft.com/office/drawing/2014/main" xmlns="" val="3766243338"/>
                    </a:ext>
                  </a:extLst>
                </a:gridCol>
                <a:gridCol w="1896383">
                  <a:extLst>
                    <a:ext uri="{9D8B030D-6E8A-4147-A177-3AD203B41FA5}">
                      <a16:colId xmlns:a16="http://schemas.microsoft.com/office/drawing/2014/main" xmlns="" val="304999326"/>
                    </a:ext>
                  </a:extLst>
                </a:gridCol>
              </a:tblGrid>
              <a:tr h="1340844">
                <a:tc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ôt</a:t>
                      </a:r>
                      <a:endParaRPr kumimoji="0" lang="en-US" sz="8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VNI-Avo" pitchFamily="2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840921"/>
                  </a:ext>
                </a:extLst>
              </a:tr>
              <a:tr h="1340844">
                <a:tc gridSpan="2">
                  <a:txBody>
                    <a:bodyPr/>
                    <a:lstStyle/>
                    <a:p>
                      <a:pPr algn="ctr"/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68535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395123" y="5274773"/>
            <a:ext cx="466880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398" tIns="45718" rIns="91398" bIns="45718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caùi th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ôùt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5253" y="3653410"/>
            <a:ext cx="17961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8000" b="1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2381" y="4961509"/>
            <a:ext cx="3122047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ôùt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23" y="2169942"/>
            <a:ext cx="4668804" cy="310483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9" y="200522"/>
            <a:ext cx="116141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326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872" y="293915"/>
            <a:ext cx="11609613" cy="120032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algn="ctr" defTabSz="913924"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tư,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 11 năm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924">
              <a:defRPr/>
            </a:pPr>
            <a:r>
              <a:rPr lang="en-US" sz="3600" b="1" u="sng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66344"/>
              </p:ext>
            </p:extLst>
          </p:nvPr>
        </p:nvGraphicFramePr>
        <p:xfrm>
          <a:off x="483364" y="2731813"/>
          <a:ext cx="301520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603">
                  <a:extLst>
                    <a:ext uri="{9D8B030D-6E8A-4147-A177-3AD203B41FA5}">
                      <a16:colId xmlns:a16="http://schemas.microsoft.com/office/drawing/2014/main" xmlns="" val="3766243338"/>
                    </a:ext>
                  </a:extLst>
                </a:gridCol>
                <a:gridCol w="1507603">
                  <a:extLst>
                    <a:ext uri="{9D8B030D-6E8A-4147-A177-3AD203B41FA5}">
                      <a16:colId xmlns:a16="http://schemas.microsoft.com/office/drawing/2014/main" xmlns="" val="304999326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ot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840921"/>
                  </a:ext>
                </a:extLst>
              </a:tr>
              <a:tr h="131064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8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ọ</a:t>
                      </a:r>
                      <a:r>
                        <a:rPr kumimoji="0" lang="en-US" sz="8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685352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350960"/>
              </p:ext>
            </p:extLst>
          </p:nvPr>
        </p:nvGraphicFramePr>
        <p:xfrm>
          <a:off x="8127164" y="2731823"/>
          <a:ext cx="2859318" cy="2893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659">
                  <a:extLst>
                    <a:ext uri="{9D8B030D-6E8A-4147-A177-3AD203B41FA5}">
                      <a16:colId xmlns:a16="http://schemas.microsoft.com/office/drawing/2014/main" xmlns="" val="3766243338"/>
                    </a:ext>
                  </a:extLst>
                </a:gridCol>
                <a:gridCol w="1429659">
                  <a:extLst>
                    <a:ext uri="{9D8B030D-6E8A-4147-A177-3AD203B41FA5}">
                      <a16:colId xmlns:a16="http://schemas.microsoft.com/office/drawing/2014/main" xmlns="" val="304999326"/>
                    </a:ext>
                  </a:extLst>
                </a:gridCol>
              </a:tblGrid>
              <a:tr h="1338669">
                <a:tc>
                  <a:txBody>
                    <a:bodyPr/>
                    <a:lstStyle/>
                    <a:p>
                      <a:pPr algn="ctr"/>
                      <a:r>
                        <a:rPr lang="en-US" sz="8000" b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endParaRPr lang="en-US" sz="80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ơt</a:t>
                      </a:r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840921"/>
                  </a:ext>
                </a:extLst>
              </a:tr>
              <a:tr h="1338669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8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kumimoji="0" lang="en-US" sz="9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ớ</a:t>
                      </a:r>
                      <a:r>
                        <a:rPr kumimoji="0" lang="en-US" sz="8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68535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91941" y="1541613"/>
            <a:ext cx="13389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1830" y="1541613"/>
            <a:ext cx="1338943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ôt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0844" y="1408384"/>
            <a:ext cx="2168449" cy="1323439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ôt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02053" y="5615541"/>
            <a:ext cx="3302759" cy="892548"/>
          </a:xfrm>
          <a:prstGeom prst="rect">
            <a:avLst/>
          </a:prstGeom>
          <a:solidFill>
            <a:schemeClr val="bg1"/>
          </a:solidFill>
        </p:spPr>
        <p:txBody>
          <a:bodyPr wrap="square" lIns="91398" tIns="45718" rIns="91398" bIns="45718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200" b="1">
                <a:latin typeface="VNI-Avo" pitchFamily="2" charset="0"/>
                <a:cs typeface="Times New Roman" panose="02020603050405020304" pitchFamily="18" charset="0"/>
              </a:rPr>
              <a:t>caùi thôùt</a:t>
            </a:r>
            <a:endParaRPr lang="en-US" sz="52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7147" y="5381124"/>
            <a:ext cx="2859316" cy="933589"/>
          </a:xfrm>
          <a:prstGeom prst="rect">
            <a:avLst/>
          </a:prstGeom>
          <a:solidFill>
            <a:schemeClr val="bg1"/>
          </a:solidFill>
        </p:spPr>
        <p:txBody>
          <a:bodyPr wrap="square" lIns="91398" tIns="45718" rIns="91398" bIns="45718" rtlCol="0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500" b="1">
                <a:latin typeface="VNI-Avo" pitchFamily="2" charset="0"/>
                <a:cs typeface="Times New Roman" panose="02020603050405020304" pitchFamily="18" charset="0"/>
              </a:rPr>
              <a:t>laù loát</a:t>
            </a:r>
            <a:endParaRPr lang="en-US" sz="55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0872" y="5353096"/>
            <a:ext cx="3057688" cy="933589"/>
          </a:xfrm>
          <a:prstGeom prst="rect">
            <a:avLst/>
          </a:prstGeom>
          <a:solidFill>
            <a:schemeClr val="bg1"/>
          </a:solidFill>
        </p:spPr>
        <p:txBody>
          <a:bodyPr wrap="square" lIns="91398" tIns="45718" rIns="91398" bIns="45718">
            <a:spAutoFit/>
          </a:bodyPr>
          <a:lstStyle/>
          <a:p>
            <a:pPr lvl="0" algn="ctr"/>
            <a:r>
              <a:rPr lang="en-US" sz="5500" b="1">
                <a:latin typeface="VNI-Avo" pitchFamily="2" charset="0"/>
                <a:cs typeface="Times New Roman" panose="02020603050405020304" pitchFamily="18" charset="0"/>
              </a:rPr>
              <a:t>caùi </a:t>
            </a: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sọ</a:t>
            </a:r>
            <a:r>
              <a:rPr lang="en-US" sz="5500" b="1">
                <a:latin typeface="Century Gothic" panose="020B0502020202020204" pitchFamily="34" charset="0"/>
              </a:rPr>
              <a:t>t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51495"/>
              </p:ext>
            </p:extLst>
          </p:nvPr>
        </p:nvGraphicFramePr>
        <p:xfrm>
          <a:off x="4407145" y="2786611"/>
          <a:ext cx="2859318" cy="2677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659">
                  <a:extLst>
                    <a:ext uri="{9D8B030D-6E8A-4147-A177-3AD203B41FA5}">
                      <a16:colId xmlns:a16="http://schemas.microsoft.com/office/drawing/2014/main" xmlns="" val="3766243338"/>
                    </a:ext>
                  </a:extLst>
                </a:gridCol>
                <a:gridCol w="1429659">
                  <a:extLst>
                    <a:ext uri="{9D8B030D-6E8A-4147-A177-3AD203B41FA5}">
                      <a16:colId xmlns:a16="http://schemas.microsoft.com/office/drawing/2014/main" xmlns="" val="304999326"/>
                    </a:ext>
                  </a:extLst>
                </a:gridCol>
              </a:tblGrid>
              <a:tr h="1338669">
                <a:tc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ôt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840921"/>
                  </a:ext>
                </a:extLst>
              </a:tr>
              <a:tr h="1338669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8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sz="8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oát</a:t>
                      </a:r>
                      <a:endParaRPr lang="en-US" sz="8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2685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026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469</Words>
  <Application>Microsoft Office PowerPoint</Application>
  <PresentationFormat>Custom</PresentationFormat>
  <Paragraphs>165</Paragraphs>
  <Slides>35</Slides>
  <Notes>13</Notes>
  <HiddenSlides>0</HiddenSlides>
  <MMClips>4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Office Theme</vt:lpstr>
      <vt:lpstr>1_Office Theme</vt:lpstr>
      <vt:lpstr>9_Office Theme</vt:lpstr>
      <vt:lpstr>5_Office Theme</vt:lpstr>
      <vt:lpstr>4_Office Theme</vt:lpstr>
      <vt:lpstr>包图主题2</vt:lpstr>
      <vt:lpstr>7_Office Theme</vt:lpstr>
      <vt:lpstr>8_Office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</cp:lastModifiedBy>
  <cp:revision>249</cp:revision>
  <dcterms:created xsi:type="dcterms:W3CDTF">2020-10-03T13:59:14Z</dcterms:created>
  <dcterms:modified xsi:type="dcterms:W3CDTF">2021-11-17T07:28:33Z</dcterms:modified>
</cp:coreProperties>
</file>