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media/image30.jpg" ContentType="image/png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43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32" r:id="rId3"/>
    <p:sldMasterId id="2147483816" r:id="rId4"/>
    <p:sldMasterId id="2147483912" r:id="rId5"/>
    <p:sldMasterId id="2147483984" r:id="rId6"/>
    <p:sldMasterId id="2147484080" r:id="rId7"/>
    <p:sldMasterId id="2147484107" r:id="rId8"/>
    <p:sldMasterId id="2147484119" r:id="rId9"/>
    <p:sldMasterId id="2147484139" r:id="rId10"/>
    <p:sldMasterId id="2147484152" r:id="rId11"/>
    <p:sldMasterId id="2147484160" r:id="rId12"/>
    <p:sldMasterId id="2147484172" r:id="rId13"/>
    <p:sldMasterId id="2147484184" r:id="rId14"/>
    <p:sldMasterId id="2147484196" r:id="rId15"/>
    <p:sldMasterId id="2147484208" r:id="rId16"/>
  </p:sldMasterIdLst>
  <p:notesMasterIdLst>
    <p:notesMasterId r:id="rId61"/>
  </p:notesMasterIdLst>
  <p:sldIdLst>
    <p:sldId id="311" r:id="rId17"/>
    <p:sldId id="619" r:id="rId18"/>
    <p:sldId id="620" r:id="rId19"/>
    <p:sldId id="632" r:id="rId20"/>
    <p:sldId id="611" r:id="rId21"/>
    <p:sldId id="589" r:id="rId22"/>
    <p:sldId id="592" r:id="rId23"/>
    <p:sldId id="457" r:id="rId24"/>
    <p:sldId id="628" r:id="rId25"/>
    <p:sldId id="544" r:id="rId26"/>
    <p:sldId id="630" r:id="rId27"/>
    <p:sldId id="636" r:id="rId28"/>
    <p:sldId id="634" r:id="rId29"/>
    <p:sldId id="519" r:id="rId30"/>
    <p:sldId id="462" r:id="rId31"/>
    <p:sldId id="612" r:id="rId32"/>
    <p:sldId id="553" r:id="rId33"/>
    <p:sldId id="614" r:id="rId34"/>
    <p:sldId id="601" r:id="rId35"/>
    <p:sldId id="602" r:id="rId36"/>
    <p:sldId id="603" r:id="rId37"/>
    <p:sldId id="604" r:id="rId38"/>
    <p:sldId id="605" r:id="rId39"/>
    <p:sldId id="599" r:id="rId40"/>
    <p:sldId id="638" r:id="rId41"/>
    <p:sldId id="637" r:id="rId42"/>
    <p:sldId id="607" r:id="rId43"/>
    <p:sldId id="640" r:id="rId44"/>
    <p:sldId id="639" r:id="rId45"/>
    <p:sldId id="641" r:id="rId46"/>
    <p:sldId id="642" r:id="rId47"/>
    <p:sldId id="643" r:id="rId48"/>
    <p:sldId id="644" r:id="rId49"/>
    <p:sldId id="647" r:id="rId50"/>
    <p:sldId id="648" r:id="rId51"/>
    <p:sldId id="645" r:id="rId52"/>
    <p:sldId id="646" r:id="rId53"/>
    <p:sldId id="621" r:id="rId54"/>
    <p:sldId id="622" r:id="rId55"/>
    <p:sldId id="623" r:id="rId56"/>
    <p:sldId id="624" r:id="rId57"/>
    <p:sldId id="625" r:id="rId58"/>
    <p:sldId id="626" r:id="rId59"/>
    <p:sldId id="618" r:id="rId60"/>
  </p:sldIdLst>
  <p:sldSz cx="12033250" cy="6769100"/>
  <p:notesSz cx="6858000" cy="9144000"/>
  <p:custDataLst>
    <p:tags r:id="rId62"/>
  </p:custDataLst>
  <p:defaultTextStyle>
    <a:defPPr>
      <a:defRPr lang="en-US"/>
    </a:defPPr>
    <a:lvl1pPr marL="0" algn="l" defTabSz="952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6462" algn="l" defTabSz="952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2924" algn="l" defTabSz="952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29385" algn="l" defTabSz="952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05847" algn="l" defTabSz="952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82311" algn="l" defTabSz="952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58773" algn="l" defTabSz="952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35236" algn="l" defTabSz="952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11696" algn="l" defTabSz="9529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8D7"/>
    <a:srgbClr val="6DC15F"/>
    <a:srgbClr val="CCFFFF"/>
    <a:srgbClr val="48CC48"/>
    <a:srgbClr val="46DA54"/>
    <a:srgbClr val="4CEA81"/>
    <a:srgbClr val="38FE5E"/>
    <a:srgbClr val="53EB5A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>
      <p:cViewPr varScale="1">
        <p:scale>
          <a:sx n="70" d="100"/>
          <a:sy n="70" d="100"/>
        </p:scale>
        <p:origin x="-774" y="-90"/>
      </p:cViewPr>
      <p:guideLst>
        <p:guide orient="horz" pos="2132"/>
        <p:guide pos="3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29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6462" algn="l" defTabSz="9529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2924" algn="l" defTabSz="9529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29385" algn="l" defTabSz="9529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05847" algn="l" defTabSz="9529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82311" algn="l" defTabSz="9529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58773" algn="l" defTabSz="9529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35236" algn="l" defTabSz="9529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11696" algn="l" defTabSz="9529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oval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ướng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Các</a:t>
            </a:r>
            <a:r>
              <a:rPr lang="en-US" baseline="0" dirty="0"/>
              <a:t> oval ở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4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92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667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667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48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2D007D-C298-482D-BA37-BDB2F272BB58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61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3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2D007D-C298-482D-BA37-BDB2F272BB58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61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2D007D-C298-482D-BA37-BDB2F272BB58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28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hướng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HS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viết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vần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bảng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73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,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qua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Ô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7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1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6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5025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6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3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0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47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84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21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58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95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94" y="1107815"/>
            <a:ext cx="9024938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94" y="3555346"/>
            <a:ext cx="9024938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49855" indent="0" algn="ctr">
              <a:buNone/>
              <a:defRPr sz="2000"/>
            </a:lvl2pPr>
            <a:lvl3pPr marL="899078" indent="0" algn="ctr">
              <a:buNone/>
              <a:defRPr sz="1800"/>
            </a:lvl3pPr>
            <a:lvl4pPr marL="1348927" indent="0" algn="ctr">
              <a:buNone/>
              <a:defRPr sz="1600"/>
            </a:lvl4pPr>
            <a:lvl5pPr marL="1798782" indent="0" algn="ctr">
              <a:buNone/>
              <a:defRPr sz="1600"/>
            </a:lvl5pPr>
            <a:lvl6pPr marL="2248007" indent="0" algn="ctr">
              <a:buNone/>
              <a:defRPr sz="1600"/>
            </a:lvl6pPr>
            <a:lvl7pPr marL="2697853" indent="0" algn="ctr">
              <a:buNone/>
              <a:defRPr sz="1600"/>
            </a:lvl7pPr>
            <a:lvl8pPr marL="3147080" indent="0" algn="ctr">
              <a:buNone/>
              <a:defRPr sz="1600"/>
            </a:lvl8pPr>
            <a:lvl9pPr marL="359694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8"/>
            <a:fld id="{313CA601-2244-4A3F-8B53-6DA01227D2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8"/>
            <a:fld id="{153A2CBF-56B8-4AA9-864D-B80B8120ED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9619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8"/>
            <a:fld id="{313CA601-2244-4A3F-8B53-6DA01227D2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8"/>
            <a:fld id="{153A2CBF-56B8-4AA9-864D-B80B8120ED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490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626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98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90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89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87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8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7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7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69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8"/>
            <a:fld id="{313CA601-2244-4A3F-8B53-6DA01227D2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8"/>
            <a:fld id="{153A2CBF-56B8-4AA9-864D-B80B8120ED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20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6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8"/>
            <a:fld id="{313CA601-2244-4A3F-8B53-6DA01227D2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8"/>
            <a:fld id="{153A2CBF-56B8-4AA9-864D-B80B8120ED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123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414"/>
            <a:ext cx="10378678" cy="13083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85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855" indent="0">
              <a:buNone/>
              <a:defRPr sz="2000" b="1"/>
            </a:lvl2pPr>
            <a:lvl3pPr marL="899078" indent="0">
              <a:buNone/>
              <a:defRPr sz="1800" b="1"/>
            </a:lvl3pPr>
            <a:lvl4pPr marL="1348927" indent="0">
              <a:buNone/>
              <a:defRPr sz="1600" b="1"/>
            </a:lvl4pPr>
            <a:lvl5pPr marL="1798782" indent="0">
              <a:buNone/>
              <a:defRPr sz="1600" b="1"/>
            </a:lvl5pPr>
            <a:lvl6pPr marL="2248007" indent="0">
              <a:buNone/>
              <a:defRPr sz="1600" b="1"/>
            </a:lvl6pPr>
            <a:lvl7pPr marL="2697853" indent="0">
              <a:buNone/>
              <a:defRPr sz="1600" b="1"/>
            </a:lvl7pPr>
            <a:lvl8pPr marL="3147080" indent="0">
              <a:buNone/>
              <a:defRPr sz="1600" b="1"/>
            </a:lvl8pPr>
            <a:lvl9pPr marL="359694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85" y="2472618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40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855" indent="0">
              <a:buNone/>
              <a:defRPr sz="2000" b="1"/>
            </a:lvl2pPr>
            <a:lvl3pPr marL="899078" indent="0">
              <a:buNone/>
              <a:defRPr sz="1800" b="1"/>
            </a:lvl3pPr>
            <a:lvl4pPr marL="1348927" indent="0">
              <a:buNone/>
              <a:defRPr sz="1600" b="1"/>
            </a:lvl4pPr>
            <a:lvl5pPr marL="1798782" indent="0">
              <a:buNone/>
              <a:defRPr sz="1600" b="1"/>
            </a:lvl5pPr>
            <a:lvl6pPr marL="2248007" indent="0">
              <a:buNone/>
              <a:defRPr sz="1600" b="1"/>
            </a:lvl6pPr>
            <a:lvl7pPr marL="2697853" indent="0">
              <a:buNone/>
              <a:defRPr sz="1600" b="1"/>
            </a:lvl7pPr>
            <a:lvl8pPr marL="3147080" indent="0">
              <a:buNone/>
              <a:defRPr sz="1600" b="1"/>
            </a:lvl8pPr>
            <a:lvl9pPr marL="359694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40" y="2472618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8"/>
            <a:fld id="{313CA601-2244-4A3F-8B53-6DA01227D2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8"/>
            <a:fld id="{153A2CBF-56B8-4AA9-864D-B80B8120ED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866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8"/>
            <a:fld id="{313CA601-2244-4A3F-8B53-6DA01227D2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8"/>
            <a:fld id="{153A2CBF-56B8-4AA9-864D-B80B8120ED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308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8"/>
            <a:fld id="{313CA601-2244-4A3F-8B53-6DA01227D2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8"/>
            <a:fld id="{153A2CBF-56B8-4AA9-864D-B80B8120ED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329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7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7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855" indent="0">
              <a:buNone/>
              <a:defRPr sz="1400"/>
            </a:lvl2pPr>
            <a:lvl3pPr marL="899078" indent="0">
              <a:buNone/>
              <a:defRPr sz="1200"/>
            </a:lvl3pPr>
            <a:lvl4pPr marL="1348927" indent="0">
              <a:buNone/>
              <a:defRPr sz="1000"/>
            </a:lvl4pPr>
            <a:lvl5pPr marL="1798782" indent="0">
              <a:buNone/>
              <a:defRPr sz="1000"/>
            </a:lvl5pPr>
            <a:lvl6pPr marL="2248007" indent="0">
              <a:buNone/>
              <a:defRPr sz="1000"/>
            </a:lvl6pPr>
            <a:lvl7pPr marL="2697853" indent="0">
              <a:buNone/>
              <a:defRPr sz="1000"/>
            </a:lvl7pPr>
            <a:lvl8pPr marL="3147080" indent="0">
              <a:buNone/>
              <a:defRPr sz="1000"/>
            </a:lvl8pPr>
            <a:lvl9pPr marL="359694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8"/>
            <a:fld id="{313CA601-2244-4A3F-8B53-6DA01227D2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8"/>
            <a:fld id="{153A2CBF-56B8-4AA9-864D-B80B8120ED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972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7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15698" y="974627"/>
            <a:ext cx="6091833" cy="4810447"/>
          </a:xfrm>
        </p:spPr>
        <p:txBody>
          <a:bodyPr/>
          <a:lstStyle>
            <a:lvl1pPr marL="0" indent="0">
              <a:buNone/>
              <a:defRPr sz="3200"/>
            </a:lvl1pPr>
            <a:lvl2pPr marL="449855" indent="0">
              <a:buNone/>
              <a:defRPr sz="2800"/>
            </a:lvl2pPr>
            <a:lvl3pPr marL="899078" indent="0">
              <a:buNone/>
              <a:defRPr sz="2400"/>
            </a:lvl3pPr>
            <a:lvl4pPr marL="1348927" indent="0">
              <a:buNone/>
              <a:defRPr sz="2000"/>
            </a:lvl4pPr>
            <a:lvl5pPr marL="1798782" indent="0">
              <a:buNone/>
              <a:defRPr sz="2000"/>
            </a:lvl5pPr>
            <a:lvl6pPr marL="2248007" indent="0">
              <a:buNone/>
              <a:defRPr sz="2000"/>
            </a:lvl6pPr>
            <a:lvl7pPr marL="2697853" indent="0">
              <a:buNone/>
              <a:defRPr sz="2000"/>
            </a:lvl7pPr>
            <a:lvl8pPr marL="3147080" indent="0">
              <a:buNone/>
              <a:defRPr sz="2000"/>
            </a:lvl8pPr>
            <a:lvl9pPr marL="359694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7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855" indent="0">
              <a:buNone/>
              <a:defRPr sz="1400"/>
            </a:lvl2pPr>
            <a:lvl3pPr marL="899078" indent="0">
              <a:buNone/>
              <a:defRPr sz="1200"/>
            </a:lvl3pPr>
            <a:lvl4pPr marL="1348927" indent="0">
              <a:buNone/>
              <a:defRPr sz="1000"/>
            </a:lvl4pPr>
            <a:lvl5pPr marL="1798782" indent="0">
              <a:buNone/>
              <a:defRPr sz="1000"/>
            </a:lvl5pPr>
            <a:lvl6pPr marL="2248007" indent="0">
              <a:buNone/>
              <a:defRPr sz="1000"/>
            </a:lvl6pPr>
            <a:lvl7pPr marL="2697853" indent="0">
              <a:buNone/>
              <a:defRPr sz="1000"/>
            </a:lvl7pPr>
            <a:lvl8pPr marL="3147080" indent="0">
              <a:buNone/>
              <a:defRPr sz="1000"/>
            </a:lvl8pPr>
            <a:lvl9pPr marL="359694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8"/>
            <a:fld id="{313CA601-2244-4A3F-8B53-6DA01227D2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8"/>
            <a:fld id="{153A2CBF-56B8-4AA9-864D-B80B8120ED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9830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8"/>
            <a:fld id="{313CA601-2244-4A3F-8B53-6DA01227D2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8"/>
            <a:fld id="{153A2CBF-56B8-4AA9-864D-B80B8120ED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0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34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71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318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8"/>
            <a:fld id="{313CA601-2244-4A3F-8B53-6DA01227D2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8"/>
            <a:fld id="{153A2CBF-56B8-4AA9-864D-B80B8120ED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0586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4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6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0" y="-11774"/>
            <a:ext cx="12016627" cy="6855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880805" y="584125"/>
            <a:ext cx="276642" cy="198231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3059" y="1164335"/>
            <a:ext cx="787919" cy="564590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55099" y="-142880"/>
            <a:ext cx="398938" cy="28586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1884" y="381433"/>
            <a:ext cx="885724" cy="634673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232978" y="1018558"/>
            <a:ext cx="400090" cy="28668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2894" y="-100930"/>
            <a:ext cx="517421" cy="37076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60950" y="141608"/>
            <a:ext cx="658765" cy="4720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04859" y="10885"/>
            <a:ext cx="418711" cy="300030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050962" y="142407"/>
            <a:ext cx="418711" cy="300030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864293" y="189513"/>
            <a:ext cx="418711" cy="300030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0000" y="5112986"/>
            <a:ext cx="12621419" cy="173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94" y="5533773"/>
            <a:ext cx="12203263" cy="133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834961" y="448128"/>
            <a:ext cx="517421" cy="37076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86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7882" y="0"/>
            <a:ext cx="12042249" cy="67691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821633" y="-241708"/>
            <a:ext cx="674640" cy="483419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9983136" y="282571"/>
            <a:ext cx="787919" cy="564590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479696" y="689471"/>
            <a:ext cx="507620" cy="363740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465287" y="113970"/>
            <a:ext cx="623114" cy="446499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496328" y="-141857"/>
            <a:ext cx="507620" cy="363740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801551" y="-245711"/>
            <a:ext cx="1183859" cy="84830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7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lIns="91122" tIns="45562" rIns="91122" bIns="45562"/>
          <a:lstStyle/>
          <a:p>
            <a:fld id="{BC492BA4-FC2E-445A-8B82-22519FEA696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lIns="91122" tIns="45562" rIns="91122" bIns="45562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91122" tIns="45562" rIns="91122" bIns="45562"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921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94" y="1107813"/>
            <a:ext cx="9024938" cy="2356650"/>
          </a:xfrm>
        </p:spPr>
        <p:txBody>
          <a:bodyPr lIns="91122" tIns="45562" rIns="91122" bIns="45562"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94" y="3555394"/>
            <a:ext cx="9024938" cy="1634299"/>
          </a:xfrm>
        </p:spPr>
        <p:txBody>
          <a:bodyPr lIns="91122" tIns="45562" rIns="91122" bIns="45562"/>
          <a:lstStyle>
            <a:lvl1pPr marL="0" indent="0" algn="ctr">
              <a:buNone/>
              <a:defRPr sz="1800"/>
            </a:lvl1pPr>
            <a:lvl2pPr marL="337255" indent="0" algn="ctr">
              <a:buNone/>
              <a:defRPr sz="1500"/>
            </a:lvl2pPr>
            <a:lvl3pPr marL="674510" indent="0" algn="ctr">
              <a:buNone/>
              <a:defRPr sz="1400"/>
            </a:lvl3pPr>
            <a:lvl4pPr marL="1011763" indent="0" algn="ctr">
              <a:buNone/>
              <a:defRPr sz="1200"/>
            </a:lvl4pPr>
            <a:lvl5pPr marL="1349020" indent="0" algn="ctr">
              <a:buNone/>
              <a:defRPr sz="1200"/>
            </a:lvl5pPr>
            <a:lvl6pPr marL="1686274" indent="0" algn="ctr">
              <a:buNone/>
              <a:defRPr sz="1200"/>
            </a:lvl6pPr>
            <a:lvl7pPr marL="2023530" indent="0" algn="ctr">
              <a:buNone/>
              <a:defRPr sz="1200"/>
            </a:lvl7pPr>
            <a:lvl8pPr marL="2360782" indent="0" algn="ctr">
              <a:buNone/>
              <a:defRPr sz="1200"/>
            </a:lvl8pPr>
            <a:lvl9pPr marL="269804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5"/>
            <a:ext cx="2707481" cy="360392"/>
          </a:xfrm>
          <a:prstGeom prst="rect">
            <a:avLst/>
          </a:prstGeom>
        </p:spPr>
        <p:txBody>
          <a:bodyPr lIns="68342" tIns="34177" rIns="68342" bIns="34177"/>
          <a:lstStyle/>
          <a:p>
            <a:fld id="{B54AE3A7-20DA-48F3-81C3-2C954A8690AA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5"/>
            <a:ext cx="4061222" cy="360392"/>
          </a:xfrm>
          <a:prstGeom prst="rect">
            <a:avLst/>
          </a:prstGeom>
        </p:spPr>
        <p:txBody>
          <a:bodyPr lIns="68342" tIns="34177" rIns="68342" bIns="3417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1122" tIns="45562" rIns="91122" bIns="45562"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442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0189" y="585675"/>
            <a:ext cx="11212873" cy="753701"/>
          </a:xfrm>
          <a:prstGeom prst="rect">
            <a:avLst/>
          </a:prstGeom>
        </p:spPr>
        <p:txBody>
          <a:bodyPr spcFirstLastPara="1" wrap="square" lIns="91109" tIns="91109" rIns="91109" bIns="9110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0189" y="1516732"/>
            <a:ext cx="11212873" cy="4496151"/>
          </a:xfrm>
          <a:prstGeom prst="rect">
            <a:avLst/>
          </a:prstGeom>
        </p:spPr>
        <p:txBody>
          <a:bodyPr spcFirstLastPara="1" wrap="square" lIns="91109" tIns="91109" rIns="91109" bIns="91109" anchor="t" anchorCtr="0">
            <a:noAutofit/>
          </a:bodyPr>
          <a:lstStyle>
            <a:lvl1pPr marL="449673" lvl="0" indent="-33725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99347" lvl="1" indent="-312274">
              <a:spcBef>
                <a:spcPts val="1579"/>
              </a:spcBef>
              <a:spcAft>
                <a:spcPts val="0"/>
              </a:spcAft>
              <a:buSzPts val="1400"/>
              <a:buChar char="○"/>
              <a:defRPr/>
            </a:lvl2pPr>
            <a:lvl3pPr marL="1349020" lvl="2" indent="-312274">
              <a:spcBef>
                <a:spcPts val="1579"/>
              </a:spcBef>
              <a:spcAft>
                <a:spcPts val="0"/>
              </a:spcAft>
              <a:buSzPts val="1400"/>
              <a:buChar char="■"/>
              <a:defRPr/>
            </a:lvl3pPr>
            <a:lvl4pPr marL="1798694" lvl="3" indent="-312274">
              <a:spcBef>
                <a:spcPts val="1579"/>
              </a:spcBef>
              <a:spcAft>
                <a:spcPts val="0"/>
              </a:spcAft>
              <a:buSzPts val="1400"/>
              <a:buChar char="●"/>
              <a:defRPr/>
            </a:lvl4pPr>
            <a:lvl5pPr marL="2248366" lvl="4" indent="-312274">
              <a:spcBef>
                <a:spcPts val="1579"/>
              </a:spcBef>
              <a:spcAft>
                <a:spcPts val="0"/>
              </a:spcAft>
              <a:buSzPts val="1400"/>
              <a:buChar char="○"/>
              <a:defRPr/>
            </a:lvl5pPr>
            <a:lvl6pPr marL="2698040" lvl="5" indent="-312274">
              <a:spcBef>
                <a:spcPts val="1579"/>
              </a:spcBef>
              <a:spcAft>
                <a:spcPts val="0"/>
              </a:spcAft>
              <a:buSzPts val="1400"/>
              <a:buChar char="■"/>
              <a:defRPr/>
            </a:lvl6pPr>
            <a:lvl7pPr marL="3147709" lvl="6" indent="-312274">
              <a:spcBef>
                <a:spcPts val="1579"/>
              </a:spcBef>
              <a:spcAft>
                <a:spcPts val="0"/>
              </a:spcAft>
              <a:buSzPts val="1400"/>
              <a:buChar char="●"/>
              <a:defRPr/>
            </a:lvl7pPr>
            <a:lvl8pPr marL="3597384" lvl="7" indent="-312274">
              <a:spcBef>
                <a:spcPts val="1579"/>
              </a:spcBef>
              <a:spcAft>
                <a:spcPts val="0"/>
              </a:spcAft>
              <a:buSzPts val="1400"/>
              <a:buChar char="○"/>
              <a:defRPr/>
            </a:lvl8pPr>
            <a:lvl9pPr marL="4047059" lvl="8" indent="-312274">
              <a:spcBef>
                <a:spcPts val="1579"/>
              </a:spcBef>
              <a:spcAft>
                <a:spcPts val="1579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149519" y="6137024"/>
            <a:ext cx="722074" cy="517997"/>
          </a:xfrm>
          <a:prstGeom prst="rect">
            <a:avLst/>
          </a:prstGeom>
        </p:spPr>
        <p:txBody>
          <a:bodyPr spcFirstLastPara="1" wrap="square" lIns="91109" tIns="91109" rIns="91109" bIns="911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51784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94" y="1107814"/>
            <a:ext cx="9024938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94" y="3555387"/>
            <a:ext cx="9024938" cy="1634299"/>
          </a:xfrm>
        </p:spPr>
        <p:txBody>
          <a:bodyPr/>
          <a:lstStyle>
            <a:lvl1pPr marL="0" indent="0" algn="ctr">
              <a:buNone/>
              <a:defRPr sz="2400"/>
            </a:lvl1pPr>
            <a:lvl2pPr marL="449679" indent="0" algn="ctr">
              <a:buNone/>
              <a:defRPr sz="2000"/>
            </a:lvl2pPr>
            <a:lvl3pPr marL="899385" indent="0" algn="ctr">
              <a:buNone/>
              <a:defRPr sz="1900"/>
            </a:lvl3pPr>
            <a:lvl4pPr marL="1349077" indent="0" algn="ctr">
              <a:buNone/>
              <a:defRPr sz="1600"/>
            </a:lvl4pPr>
            <a:lvl5pPr marL="1798766" indent="0" algn="ctr">
              <a:buNone/>
              <a:defRPr sz="1600"/>
            </a:lvl5pPr>
            <a:lvl6pPr marL="2248472" indent="0" algn="ctr">
              <a:buNone/>
              <a:defRPr sz="1600"/>
            </a:lvl6pPr>
            <a:lvl7pPr marL="2698154" indent="0" algn="ctr">
              <a:buNone/>
              <a:defRPr sz="1600"/>
            </a:lvl7pPr>
            <a:lvl8pPr marL="3147826" indent="0" algn="ctr">
              <a:buNone/>
              <a:defRPr sz="1600"/>
            </a:lvl8pPr>
            <a:lvl9pPr marL="35975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7E999-D816-4810-8782-5EFE410838B5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A832A-57EE-4DB6-8F98-3D6A7658B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CADB8-C37C-41F3-93E8-632618BFEAD6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4AED-0459-4EC5-BD1C-DB27AC293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5" y="2102862"/>
            <a:ext cx="10228264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5025" y="3835825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8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8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7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001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0" y="1687645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20" y="4529972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96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93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490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8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84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81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78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75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CE463-E26D-4BBD-BB3E-E038065DFEDB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280B-2975-42C6-A834-9C15CC944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2002"/>
            <a:ext cx="5114131" cy="42949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66" y="1802002"/>
            <a:ext cx="5114131" cy="42949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1122B-EFD6-4B55-B5B0-E9F30AA7C72B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61B68-6A4F-42DC-875E-CA5B77374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85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679" indent="0">
              <a:buNone/>
              <a:defRPr sz="2000" b="1"/>
            </a:lvl2pPr>
            <a:lvl3pPr marL="899385" indent="0">
              <a:buNone/>
              <a:defRPr sz="1900" b="1"/>
            </a:lvl3pPr>
            <a:lvl4pPr marL="1349077" indent="0">
              <a:buNone/>
              <a:defRPr sz="1600" b="1"/>
            </a:lvl4pPr>
            <a:lvl5pPr marL="1798766" indent="0">
              <a:buNone/>
              <a:defRPr sz="1600" b="1"/>
            </a:lvl5pPr>
            <a:lvl6pPr marL="2248472" indent="0">
              <a:buNone/>
              <a:defRPr sz="1600" b="1"/>
            </a:lvl6pPr>
            <a:lvl7pPr marL="2698154" indent="0">
              <a:buNone/>
              <a:defRPr sz="1600" b="1"/>
            </a:lvl7pPr>
            <a:lvl8pPr marL="3147826" indent="0">
              <a:buNone/>
              <a:defRPr sz="1600" b="1"/>
            </a:lvl8pPr>
            <a:lvl9pPr marL="35975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85" y="2472618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40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679" indent="0">
              <a:buNone/>
              <a:defRPr sz="2000" b="1"/>
            </a:lvl2pPr>
            <a:lvl3pPr marL="899385" indent="0">
              <a:buNone/>
              <a:defRPr sz="1900" b="1"/>
            </a:lvl3pPr>
            <a:lvl4pPr marL="1349077" indent="0">
              <a:buNone/>
              <a:defRPr sz="1600" b="1"/>
            </a:lvl4pPr>
            <a:lvl5pPr marL="1798766" indent="0">
              <a:buNone/>
              <a:defRPr sz="1600" b="1"/>
            </a:lvl5pPr>
            <a:lvl6pPr marL="2248472" indent="0">
              <a:buNone/>
              <a:defRPr sz="1600" b="1"/>
            </a:lvl6pPr>
            <a:lvl7pPr marL="2698154" indent="0">
              <a:buNone/>
              <a:defRPr sz="1600" b="1"/>
            </a:lvl7pPr>
            <a:lvl8pPr marL="3147826" indent="0">
              <a:buNone/>
              <a:defRPr sz="1600" b="1"/>
            </a:lvl8pPr>
            <a:lvl9pPr marL="35975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40" y="2472618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2258-7C0B-4002-8E2C-9BCC3AE87D33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AB8E4-AC42-44BD-B4BE-3E5EA2347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2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CC28E-38B8-4825-BF86-923981BCE588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196D0-42C8-432E-89EA-1FC33BBCE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0744D-B715-477A-95C6-E96DDD14F5CC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8608A-2ECF-4A3C-9F9D-222ED138D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2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7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53"/>
            <a:ext cx="6091833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7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679" indent="0">
              <a:buNone/>
              <a:defRPr sz="1500"/>
            </a:lvl2pPr>
            <a:lvl3pPr marL="899385" indent="0">
              <a:buNone/>
              <a:defRPr sz="1200"/>
            </a:lvl3pPr>
            <a:lvl4pPr marL="1349077" indent="0">
              <a:buNone/>
              <a:defRPr sz="1100"/>
            </a:lvl4pPr>
            <a:lvl5pPr marL="1798766" indent="0">
              <a:buNone/>
              <a:defRPr sz="1100"/>
            </a:lvl5pPr>
            <a:lvl6pPr marL="2248472" indent="0">
              <a:buNone/>
              <a:defRPr sz="1100"/>
            </a:lvl6pPr>
            <a:lvl7pPr marL="2698154" indent="0">
              <a:buNone/>
              <a:defRPr sz="1100"/>
            </a:lvl7pPr>
            <a:lvl8pPr marL="3147826" indent="0">
              <a:buNone/>
              <a:defRPr sz="1100"/>
            </a:lvl8pPr>
            <a:lvl9pPr marL="35975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3C60A-B366-46EB-A9D4-694B3FBA239B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5D1CB-432F-4C4D-8458-FB5E5CC60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4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7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53"/>
            <a:ext cx="6091833" cy="481044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49679" indent="0">
              <a:buNone/>
              <a:defRPr sz="2800"/>
            </a:lvl2pPr>
            <a:lvl3pPr marL="899385" indent="0">
              <a:buNone/>
              <a:defRPr sz="2400"/>
            </a:lvl3pPr>
            <a:lvl4pPr marL="1349077" indent="0">
              <a:buNone/>
              <a:defRPr sz="2000"/>
            </a:lvl4pPr>
            <a:lvl5pPr marL="1798766" indent="0">
              <a:buNone/>
              <a:defRPr sz="2000"/>
            </a:lvl5pPr>
            <a:lvl6pPr marL="2248472" indent="0">
              <a:buNone/>
              <a:defRPr sz="2000"/>
            </a:lvl6pPr>
            <a:lvl7pPr marL="2698154" indent="0">
              <a:buNone/>
              <a:defRPr sz="2000"/>
            </a:lvl7pPr>
            <a:lvl8pPr marL="3147826" indent="0">
              <a:buNone/>
              <a:defRPr sz="2000"/>
            </a:lvl8pPr>
            <a:lvl9pPr marL="359750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7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679" indent="0">
              <a:buNone/>
              <a:defRPr sz="1500"/>
            </a:lvl2pPr>
            <a:lvl3pPr marL="899385" indent="0">
              <a:buNone/>
              <a:defRPr sz="1200"/>
            </a:lvl3pPr>
            <a:lvl4pPr marL="1349077" indent="0">
              <a:buNone/>
              <a:defRPr sz="1100"/>
            </a:lvl4pPr>
            <a:lvl5pPr marL="1798766" indent="0">
              <a:buNone/>
              <a:defRPr sz="1100"/>
            </a:lvl5pPr>
            <a:lvl6pPr marL="2248472" indent="0">
              <a:buNone/>
              <a:defRPr sz="1100"/>
            </a:lvl6pPr>
            <a:lvl7pPr marL="2698154" indent="0">
              <a:buNone/>
              <a:defRPr sz="1100"/>
            </a:lvl7pPr>
            <a:lvl8pPr marL="3147826" indent="0">
              <a:buNone/>
              <a:defRPr sz="1100"/>
            </a:lvl8pPr>
            <a:lvl9pPr marL="35975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1D423-72F7-41F2-BFCC-5B9E19556A61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98CFC-3A56-4148-8362-3CA42DB42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6DF3D-E6B2-4DE3-8F82-8C62069946FB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6528E-9BE1-4CC3-B293-7A489A0C2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1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6" y="360420"/>
            <a:ext cx="2594670" cy="5736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318" y="360420"/>
            <a:ext cx="7633593" cy="5736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DB8FB-822C-48C7-8F96-58F922F05B81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084F3-46C5-4B61-B0AA-A8E6F27F9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90" y="1107814"/>
            <a:ext cx="9024938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90" y="3555379"/>
            <a:ext cx="9024938" cy="1634299"/>
          </a:xfrm>
        </p:spPr>
        <p:txBody>
          <a:bodyPr/>
          <a:lstStyle>
            <a:lvl1pPr marL="0" indent="0" algn="ctr">
              <a:buNone/>
              <a:defRPr sz="2400"/>
            </a:lvl1pPr>
            <a:lvl2pPr marL="449933" indent="0" algn="ctr">
              <a:buNone/>
              <a:defRPr sz="2000"/>
            </a:lvl2pPr>
            <a:lvl3pPr marL="899890" indent="0" algn="ctr">
              <a:buNone/>
              <a:defRPr sz="1900"/>
            </a:lvl3pPr>
            <a:lvl4pPr marL="1349836" indent="0" algn="ctr">
              <a:buNone/>
              <a:defRPr sz="1600"/>
            </a:lvl4pPr>
            <a:lvl5pPr marL="1799780" indent="0" algn="ctr">
              <a:buNone/>
              <a:defRPr sz="1600"/>
            </a:lvl5pPr>
            <a:lvl6pPr marL="2249738" indent="0" algn="ctr">
              <a:buNone/>
              <a:defRPr sz="1600"/>
            </a:lvl6pPr>
            <a:lvl7pPr marL="2699671" indent="0" algn="ctr">
              <a:buNone/>
              <a:defRPr sz="1600"/>
            </a:lvl7pPr>
            <a:lvl8pPr marL="3149598" indent="0" algn="ctr">
              <a:buNone/>
              <a:defRPr sz="1600"/>
            </a:lvl8pPr>
            <a:lvl9pPr marL="35995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7E999-D816-4810-8782-5EFE410838B5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A832A-57EE-4DB6-8F98-3D6A7658B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652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CADB8-C37C-41F3-93E8-632618BFEAD6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4AED-0459-4EC5-BD1C-DB27AC293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0" y="1687637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20" y="4529972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99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98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498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97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9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9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95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9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CE463-E26D-4BBD-BB3E-E038065DFEDB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280B-2975-42C6-A834-9C15CC944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1994"/>
            <a:ext cx="5114131" cy="42949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66" y="1801994"/>
            <a:ext cx="5114131" cy="42949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1122B-EFD6-4B55-B5B0-E9F30AA7C72B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61B68-6A4F-42DC-875E-CA5B77374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85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933" indent="0">
              <a:buNone/>
              <a:defRPr sz="2000" b="1"/>
            </a:lvl2pPr>
            <a:lvl3pPr marL="899890" indent="0">
              <a:buNone/>
              <a:defRPr sz="1900" b="1"/>
            </a:lvl3pPr>
            <a:lvl4pPr marL="1349836" indent="0">
              <a:buNone/>
              <a:defRPr sz="1600" b="1"/>
            </a:lvl4pPr>
            <a:lvl5pPr marL="1799780" indent="0">
              <a:buNone/>
              <a:defRPr sz="1600" b="1"/>
            </a:lvl5pPr>
            <a:lvl6pPr marL="2249738" indent="0">
              <a:buNone/>
              <a:defRPr sz="1600" b="1"/>
            </a:lvl6pPr>
            <a:lvl7pPr marL="2699671" indent="0">
              <a:buNone/>
              <a:defRPr sz="1600" b="1"/>
            </a:lvl7pPr>
            <a:lvl8pPr marL="3149598" indent="0">
              <a:buNone/>
              <a:defRPr sz="1600" b="1"/>
            </a:lvl8pPr>
            <a:lvl9pPr marL="359953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85" y="2472618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40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933" indent="0">
              <a:buNone/>
              <a:defRPr sz="2000" b="1"/>
            </a:lvl2pPr>
            <a:lvl3pPr marL="899890" indent="0">
              <a:buNone/>
              <a:defRPr sz="1900" b="1"/>
            </a:lvl3pPr>
            <a:lvl4pPr marL="1349836" indent="0">
              <a:buNone/>
              <a:defRPr sz="1600" b="1"/>
            </a:lvl4pPr>
            <a:lvl5pPr marL="1799780" indent="0">
              <a:buNone/>
              <a:defRPr sz="1600" b="1"/>
            </a:lvl5pPr>
            <a:lvl6pPr marL="2249738" indent="0">
              <a:buNone/>
              <a:defRPr sz="1600" b="1"/>
            </a:lvl6pPr>
            <a:lvl7pPr marL="2699671" indent="0">
              <a:buNone/>
              <a:defRPr sz="1600" b="1"/>
            </a:lvl7pPr>
            <a:lvl8pPr marL="3149598" indent="0">
              <a:buNone/>
              <a:defRPr sz="1600" b="1"/>
            </a:lvl8pPr>
            <a:lvl9pPr marL="359953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40" y="2472618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2258-7C0B-4002-8E2C-9BCC3AE87D33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AB8E4-AC42-44BD-B4BE-3E5EA2347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2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CC28E-38B8-4825-BF86-923981BCE588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196D0-42C8-432E-89EA-1FC33BBCE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0744D-B715-477A-95C6-E96DDD14F5CC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8608A-2ECF-4A3C-9F9D-222ED138D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2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7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53"/>
            <a:ext cx="6091833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7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933" indent="0">
              <a:buNone/>
              <a:defRPr sz="1500"/>
            </a:lvl2pPr>
            <a:lvl3pPr marL="899890" indent="0">
              <a:buNone/>
              <a:defRPr sz="1200"/>
            </a:lvl3pPr>
            <a:lvl4pPr marL="1349836" indent="0">
              <a:buNone/>
              <a:defRPr sz="1100"/>
            </a:lvl4pPr>
            <a:lvl5pPr marL="1799780" indent="0">
              <a:buNone/>
              <a:defRPr sz="1100"/>
            </a:lvl5pPr>
            <a:lvl6pPr marL="2249738" indent="0">
              <a:buNone/>
              <a:defRPr sz="1100"/>
            </a:lvl6pPr>
            <a:lvl7pPr marL="2699671" indent="0">
              <a:buNone/>
              <a:defRPr sz="1100"/>
            </a:lvl7pPr>
            <a:lvl8pPr marL="3149598" indent="0">
              <a:buNone/>
              <a:defRPr sz="1100"/>
            </a:lvl8pPr>
            <a:lvl9pPr marL="35995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3C60A-B366-46EB-A9D4-694B3FBA239B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5D1CB-432F-4C4D-8458-FB5E5CC60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4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7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53"/>
            <a:ext cx="6091833" cy="481044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49933" indent="0">
              <a:buNone/>
              <a:defRPr sz="2800"/>
            </a:lvl2pPr>
            <a:lvl3pPr marL="899890" indent="0">
              <a:buNone/>
              <a:defRPr sz="2400"/>
            </a:lvl3pPr>
            <a:lvl4pPr marL="1349836" indent="0">
              <a:buNone/>
              <a:defRPr sz="2000"/>
            </a:lvl4pPr>
            <a:lvl5pPr marL="1799780" indent="0">
              <a:buNone/>
              <a:defRPr sz="2000"/>
            </a:lvl5pPr>
            <a:lvl6pPr marL="2249738" indent="0">
              <a:buNone/>
              <a:defRPr sz="2000"/>
            </a:lvl6pPr>
            <a:lvl7pPr marL="2699671" indent="0">
              <a:buNone/>
              <a:defRPr sz="2000"/>
            </a:lvl7pPr>
            <a:lvl8pPr marL="3149598" indent="0">
              <a:buNone/>
              <a:defRPr sz="2000"/>
            </a:lvl8pPr>
            <a:lvl9pPr marL="359953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7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933" indent="0">
              <a:buNone/>
              <a:defRPr sz="1500"/>
            </a:lvl2pPr>
            <a:lvl3pPr marL="899890" indent="0">
              <a:buNone/>
              <a:defRPr sz="1200"/>
            </a:lvl3pPr>
            <a:lvl4pPr marL="1349836" indent="0">
              <a:buNone/>
              <a:defRPr sz="1100"/>
            </a:lvl4pPr>
            <a:lvl5pPr marL="1799780" indent="0">
              <a:buNone/>
              <a:defRPr sz="1100"/>
            </a:lvl5pPr>
            <a:lvl6pPr marL="2249738" indent="0">
              <a:buNone/>
              <a:defRPr sz="1100"/>
            </a:lvl6pPr>
            <a:lvl7pPr marL="2699671" indent="0">
              <a:buNone/>
              <a:defRPr sz="1100"/>
            </a:lvl7pPr>
            <a:lvl8pPr marL="3149598" indent="0">
              <a:buNone/>
              <a:defRPr sz="1100"/>
            </a:lvl8pPr>
            <a:lvl9pPr marL="35995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1D423-72F7-41F2-BFCC-5B9E19556A61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98CFC-3A56-4148-8362-3CA42DB42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6DF3D-E6B2-4DE3-8F82-8C62069946FB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6528E-9BE1-4CC3-B293-7A489A0C2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1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6" y="360420"/>
            <a:ext cx="2594670" cy="5736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318" y="360420"/>
            <a:ext cx="7633593" cy="5736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DB8FB-822C-48C7-8F96-58F922F05B81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084F3-46C5-4B61-B0AA-A8E6F27F9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4" y="4349775"/>
            <a:ext cx="10228264" cy="1344418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4" y="2869068"/>
            <a:ext cx="10228264" cy="14807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6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93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8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8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8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77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73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373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79" y="1107815"/>
            <a:ext cx="9024938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79" y="3555345"/>
            <a:ext cx="9024938" cy="16343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49959" indent="0" algn="ctr">
              <a:buNone/>
              <a:defRPr sz="2000"/>
            </a:lvl2pPr>
            <a:lvl3pPr marL="899966" indent="0" algn="ctr">
              <a:buNone/>
              <a:defRPr sz="2000"/>
            </a:lvl3pPr>
            <a:lvl4pPr marL="1349950" indent="0" algn="ctr">
              <a:buNone/>
              <a:defRPr sz="1600"/>
            </a:lvl4pPr>
            <a:lvl5pPr marL="1799930" indent="0" algn="ctr">
              <a:buNone/>
              <a:defRPr sz="1600"/>
            </a:lvl5pPr>
            <a:lvl6pPr marL="2249944" indent="0" algn="ctr">
              <a:buNone/>
              <a:defRPr sz="1600"/>
            </a:lvl6pPr>
            <a:lvl7pPr marL="2699899" indent="0" algn="ctr">
              <a:buNone/>
              <a:defRPr sz="1600"/>
            </a:lvl7pPr>
            <a:lvl8pPr marL="3149848" indent="0" algn="ctr">
              <a:buNone/>
              <a:defRPr sz="1600"/>
            </a:lvl8pPr>
            <a:lvl9pPr marL="359980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8786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874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1" y="1687661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21" y="4529997"/>
            <a:ext cx="10378678" cy="148074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99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99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3499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9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99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98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98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98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40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61"/>
            <a:ext cx="5114131" cy="4294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56" y="1801961"/>
            <a:ext cx="5114131" cy="4294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4081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413"/>
            <a:ext cx="10378678" cy="13083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6" y="1659371"/>
            <a:ext cx="509062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959" indent="0">
              <a:buNone/>
              <a:defRPr sz="2000" b="1"/>
            </a:lvl2pPr>
            <a:lvl3pPr marL="899966" indent="0">
              <a:buNone/>
              <a:defRPr sz="2000" b="1"/>
            </a:lvl3pPr>
            <a:lvl4pPr marL="1349950" indent="0">
              <a:buNone/>
              <a:defRPr sz="1600" b="1"/>
            </a:lvl4pPr>
            <a:lvl5pPr marL="1799930" indent="0">
              <a:buNone/>
              <a:defRPr sz="1600" b="1"/>
            </a:lvl5pPr>
            <a:lvl6pPr marL="2249944" indent="0">
              <a:buNone/>
              <a:defRPr sz="1600" b="1"/>
            </a:lvl6pPr>
            <a:lvl7pPr marL="2699899" indent="0">
              <a:buNone/>
              <a:defRPr sz="1600" b="1"/>
            </a:lvl7pPr>
            <a:lvl8pPr marL="3149848" indent="0">
              <a:buNone/>
              <a:defRPr sz="1600" b="1"/>
            </a:lvl8pPr>
            <a:lvl9pPr marL="35998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6" y="2472618"/>
            <a:ext cx="509062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40" y="1659371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959" indent="0">
              <a:buNone/>
              <a:defRPr sz="2000" b="1"/>
            </a:lvl2pPr>
            <a:lvl3pPr marL="899966" indent="0">
              <a:buNone/>
              <a:defRPr sz="2000" b="1"/>
            </a:lvl3pPr>
            <a:lvl4pPr marL="1349950" indent="0">
              <a:buNone/>
              <a:defRPr sz="1600" b="1"/>
            </a:lvl4pPr>
            <a:lvl5pPr marL="1799930" indent="0">
              <a:buNone/>
              <a:defRPr sz="1600" b="1"/>
            </a:lvl5pPr>
            <a:lvl6pPr marL="2249944" indent="0">
              <a:buNone/>
              <a:defRPr sz="1600" b="1"/>
            </a:lvl6pPr>
            <a:lvl7pPr marL="2699899" indent="0">
              <a:buNone/>
              <a:defRPr sz="1600" b="1"/>
            </a:lvl7pPr>
            <a:lvl8pPr marL="3149848" indent="0">
              <a:buNone/>
              <a:defRPr sz="1600" b="1"/>
            </a:lvl8pPr>
            <a:lvl9pPr marL="35998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40" y="2472618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25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4739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713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7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712"/>
            <a:ext cx="6091833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7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959" indent="0">
              <a:buNone/>
              <a:defRPr sz="1600"/>
            </a:lvl2pPr>
            <a:lvl3pPr marL="899966" indent="0">
              <a:buNone/>
              <a:defRPr sz="1200"/>
            </a:lvl3pPr>
            <a:lvl4pPr marL="1349950" indent="0">
              <a:buNone/>
              <a:defRPr sz="1200"/>
            </a:lvl4pPr>
            <a:lvl5pPr marL="1799930" indent="0">
              <a:buNone/>
              <a:defRPr sz="1200"/>
            </a:lvl5pPr>
            <a:lvl6pPr marL="2249944" indent="0">
              <a:buNone/>
              <a:defRPr sz="1200"/>
            </a:lvl6pPr>
            <a:lvl7pPr marL="2699899" indent="0">
              <a:buNone/>
              <a:defRPr sz="1200"/>
            </a:lvl7pPr>
            <a:lvl8pPr marL="3149848" indent="0">
              <a:buNone/>
              <a:defRPr sz="1200"/>
            </a:lvl8pPr>
            <a:lvl9pPr marL="359980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451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7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712"/>
            <a:ext cx="6091833" cy="4810448"/>
          </a:xfrm>
        </p:spPr>
        <p:txBody>
          <a:bodyPr anchor="t"/>
          <a:lstStyle>
            <a:lvl1pPr marL="0" indent="0">
              <a:buNone/>
              <a:defRPr sz="3200"/>
            </a:lvl1pPr>
            <a:lvl2pPr marL="449959" indent="0">
              <a:buNone/>
              <a:defRPr sz="2800"/>
            </a:lvl2pPr>
            <a:lvl3pPr marL="899966" indent="0">
              <a:buNone/>
              <a:defRPr sz="2400"/>
            </a:lvl3pPr>
            <a:lvl4pPr marL="1349950" indent="0">
              <a:buNone/>
              <a:defRPr sz="2000"/>
            </a:lvl4pPr>
            <a:lvl5pPr marL="1799930" indent="0">
              <a:buNone/>
              <a:defRPr sz="2000"/>
            </a:lvl5pPr>
            <a:lvl6pPr marL="2249944" indent="0">
              <a:buNone/>
              <a:defRPr sz="2000"/>
            </a:lvl6pPr>
            <a:lvl7pPr marL="2699899" indent="0">
              <a:buNone/>
              <a:defRPr sz="2000"/>
            </a:lvl7pPr>
            <a:lvl8pPr marL="3149848" indent="0">
              <a:buNone/>
              <a:defRPr sz="2000"/>
            </a:lvl8pPr>
            <a:lvl9pPr marL="359980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7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959" indent="0">
              <a:buNone/>
              <a:defRPr sz="1600"/>
            </a:lvl2pPr>
            <a:lvl3pPr marL="899966" indent="0">
              <a:buNone/>
              <a:defRPr sz="1200"/>
            </a:lvl3pPr>
            <a:lvl4pPr marL="1349950" indent="0">
              <a:buNone/>
              <a:defRPr sz="1200"/>
            </a:lvl4pPr>
            <a:lvl5pPr marL="1799930" indent="0">
              <a:buNone/>
              <a:defRPr sz="1200"/>
            </a:lvl5pPr>
            <a:lvl6pPr marL="2249944" indent="0">
              <a:buNone/>
              <a:defRPr sz="1200"/>
            </a:lvl6pPr>
            <a:lvl7pPr marL="2699899" indent="0">
              <a:buNone/>
              <a:defRPr sz="1200"/>
            </a:lvl7pPr>
            <a:lvl8pPr marL="3149848" indent="0">
              <a:buNone/>
              <a:defRPr sz="1200"/>
            </a:lvl8pPr>
            <a:lvl9pPr marL="359980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003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27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4" y="1579508"/>
            <a:ext cx="5314686" cy="44672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24" y="1579508"/>
            <a:ext cx="5314686" cy="44672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0831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6" y="360439"/>
            <a:ext cx="2594670" cy="57365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316" y="360439"/>
            <a:ext cx="7633593" cy="57365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625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68" y="1107814"/>
            <a:ext cx="9024938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68" y="3555357"/>
            <a:ext cx="9024938" cy="163429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0432" indent="0" algn="ctr">
              <a:buNone/>
              <a:defRPr sz="2000"/>
            </a:lvl2pPr>
            <a:lvl3pPr marL="900908" indent="0" algn="ctr">
              <a:buNone/>
              <a:defRPr sz="1900"/>
            </a:lvl3pPr>
            <a:lvl4pPr marL="1351362" indent="0" algn="ctr">
              <a:buNone/>
              <a:defRPr sz="1600"/>
            </a:lvl4pPr>
            <a:lvl5pPr marL="1801816" indent="0" algn="ctr">
              <a:buNone/>
              <a:defRPr sz="1600"/>
            </a:lvl5pPr>
            <a:lvl6pPr marL="2252291" indent="0" algn="ctr">
              <a:buNone/>
              <a:defRPr sz="1600"/>
            </a:lvl6pPr>
            <a:lvl7pPr marL="2702722" indent="0" algn="ctr">
              <a:buNone/>
              <a:defRPr sz="1600"/>
            </a:lvl7pPr>
            <a:lvl8pPr marL="3153153" indent="0" algn="ctr">
              <a:buNone/>
              <a:defRPr sz="1600"/>
            </a:lvl8pPr>
            <a:lvl9pPr marL="360358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5760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6888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0" y="1687641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20" y="4529972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04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09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1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2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3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35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671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72"/>
            <a:ext cx="5114131" cy="42949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45" y="1801972"/>
            <a:ext cx="5114131" cy="42949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081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67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432" indent="0">
              <a:buNone/>
              <a:defRPr sz="2000" b="1"/>
            </a:lvl2pPr>
            <a:lvl3pPr marL="900908" indent="0">
              <a:buNone/>
              <a:defRPr sz="1900" b="1"/>
            </a:lvl3pPr>
            <a:lvl4pPr marL="1351362" indent="0">
              <a:buNone/>
              <a:defRPr sz="1600" b="1"/>
            </a:lvl4pPr>
            <a:lvl5pPr marL="1801816" indent="0">
              <a:buNone/>
              <a:defRPr sz="1600" b="1"/>
            </a:lvl5pPr>
            <a:lvl6pPr marL="2252291" indent="0">
              <a:buNone/>
              <a:defRPr sz="1600" b="1"/>
            </a:lvl6pPr>
            <a:lvl7pPr marL="2702722" indent="0">
              <a:buNone/>
              <a:defRPr sz="1600" b="1"/>
            </a:lvl7pPr>
            <a:lvl8pPr marL="3153153" indent="0">
              <a:buNone/>
              <a:defRPr sz="1600" b="1"/>
            </a:lvl8pPr>
            <a:lvl9pPr marL="36035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67" y="2472618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40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432" indent="0">
              <a:buNone/>
              <a:defRPr sz="2000" b="1"/>
            </a:lvl2pPr>
            <a:lvl3pPr marL="900908" indent="0">
              <a:buNone/>
              <a:defRPr sz="1900" b="1"/>
            </a:lvl3pPr>
            <a:lvl4pPr marL="1351362" indent="0">
              <a:buNone/>
              <a:defRPr sz="1600" b="1"/>
            </a:lvl4pPr>
            <a:lvl5pPr marL="1801816" indent="0">
              <a:buNone/>
              <a:defRPr sz="1600" b="1"/>
            </a:lvl5pPr>
            <a:lvl6pPr marL="2252291" indent="0">
              <a:buNone/>
              <a:defRPr sz="1600" b="1"/>
            </a:lvl6pPr>
            <a:lvl7pPr marL="2702722" indent="0">
              <a:buNone/>
              <a:defRPr sz="1600" b="1"/>
            </a:lvl7pPr>
            <a:lvl8pPr marL="3153153" indent="0">
              <a:buNone/>
              <a:defRPr sz="1600" b="1"/>
            </a:lvl8pPr>
            <a:lvl9pPr marL="36035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40" y="2472618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1648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8400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07080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66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78"/>
            <a:ext cx="6091833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66" y="2030749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0432" indent="0">
              <a:buNone/>
              <a:defRPr sz="1500"/>
            </a:lvl2pPr>
            <a:lvl3pPr marL="900908" indent="0">
              <a:buNone/>
              <a:defRPr sz="1200"/>
            </a:lvl3pPr>
            <a:lvl4pPr marL="1351362" indent="0">
              <a:buNone/>
              <a:defRPr sz="1100"/>
            </a:lvl4pPr>
            <a:lvl5pPr marL="1801816" indent="0">
              <a:buNone/>
              <a:defRPr sz="1100"/>
            </a:lvl5pPr>
            <a:lvl6pPr marL="2252291" indent="0">
              <a:buNone/>
              <a:defRPr sz="1100"/>
            </a:lvl6pPr>
            <a:lvl7pPr marL="2702722" indent="0">
              <a:buNone/>
              <a:defRPr sz="1100"/>
            </a:lvl7pPr>
            <a:lvl8pPr marL="3153153" indent="0">
              <a:buNone/>
              <a:defRPr sz="1100"/>
            </a:lvl8pPr>
            <a:lvl9pPr marL="360358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1437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66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78"/>
            <a:ext cx="6091833" cy="481044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0432" indent="0">
              <a:buNone/>
              <a:defRPr sz="2800"/>
            </a:lvl2pPr>
            <a:lvl3pPr marL="900908" indent="0">
              <a:buNone/>
              <a:defRPr sz="2400"/>
            </a:lvl3pPr>
            <a:lvl4pPr marL="1351362" indent="0">
              <a:buNone/>
              <a:defRPr sz="2000"/>
            </a:lvl4pPr>
            <a:lvl5pPr marL="1801816" indent="0">
              <a:buNone/>
              <a:defRPr sz="2000"/>
            </a:lvl5pPr>
            <a:lvl6pPr marL="2252291" indent="0">
              <a:buNone/>
              <a:defRPr sz="2000"/>
            </a:lvl6pPr>
            <a:lvl7pPr marL="2702722" indent="0">
              <a:buNone/>
              <a:defRPr sz="2000"/>
            </a:lvl7pPr>
            <a:lvl8pPr marL="3153153" indent="0">
              <a:buNone/>
              <a:defRPr sz="2000"/>
            </a:lvl8pPr>
            <a:lvl9pPr marL="360358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66" y="2030749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0432" indent="0">
              <a:buNone/>
              <a:defRPr sz="1500"/>
            </a:lvl2pPr>
            <a:lvl3pPr marL="900908" indent="0">
              <a:buNone/>
              <a:defRPr sz="1200"/>
            </a:lvl3pPr>
            <a:lvl4pPr marL="1351362" indent="0">
              <a:buNone/>
              <a:defRPr sz="1100"/>
            </a:lvl4pPr>
            <a:lvl5pPr marL="1801816" indent="0">
              <a:buNone/>
              <a:defRPr sz="1100"/>
            </a:lvl5pPr>
            <a:lvl6pPr marL="2252291" indent="0">
              <a:buNone/>
              <a:defRPr sz="1100"/>
            </a:lvl6pPr>
            <a:lvl7pPr marL="2702722" indent="0">
              <a:buNone/>
              <a:defRPr sz="1100"/>
            </a:lvl7pPr>
            <a:lvl8pPr marL="3153153" indent="0">
              <a:buNone/>
              <a:defRPr sz="1100"/>
            </a:lvl8pPr>
            <a:lvl9pPr marL="360358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6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714" y="1515215"/>
            <a:ext cx="5316775" cy="6314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673" indent="0">
              <a:buNone/>
              <a:defRPr sz="2000" b="1"/>
            </a:lvl2pPr>
            <a:lvl3pPr marL="899347" indent="0">
              <a:buNone/>
              <a:defRPr sz="1800" b="1"/>
            </a:lvl3pPr>
            <a:lvl4pPr marL="1349020" indent="0">
              <a:buNone/>
              <a:defRPr sz="1600" b="1"/>
            </a:lvl4pPr>
            <a:lvl5pPr marL="1798697" indent="0">
              <a:buNone/>
              <a:defRPr sz="1600" b="1"/>
            </a:lvl5pPr>
            <a:lvl6pPr marL="2248369" indent="0">
              <a:buNone/>
              <a:defRPr sz="1600" b="1"/>
            </a:lvl6pPr>
            <a:lvl7pPr marL="2698040" indent="0">
              <a:buNone/>
              <a:defRPr sz="1600" b="1"/>
            </a:lvl7pPr>
            <a:lvl8pPr marL="3147714" indent="0">
              <a:buNone/>
              <a:defRPr sz="1600" b="1"/>
            </a:lvl8pPr>
            <a:lvl9pPr marL="359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14" y="2146682"/>
            <a:ext cx="5316775" cy="39000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76" y="1515215"/>
            <a:ext cx="5318863" cy="6314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673" indent="0">
              <a:buNone/>
              <a:defRPr sz="2000" b="1"/>
            </a:lvl2pPr>
            <a:lvl3pPr marL="899347" indent="0">
              <a:buNone/>
              <a:defRPr sz="1800" b="1"/>
            </a:lvl3pPr>
            <a:lvl4pPr marL="1349020" indent="0">
              <a:buNone/>
              <a:defRPr sz="1600" b="1"/>
            </a:lvl4pPr>
            <a:lvl5pPr marL="1798697" indent="0">
              <a:buNone/>
              <a:defRPr sz="1600" b="1"/>
            </a:lvl5pPr>
            <a:lvl6pPr marL="2248369" indent="0">
              <a:buNone/>
              <a:defRPr sz="1600" b="1"/>
            </a:lvl6pPr>
            <a:lvl7pPr marL="2698040" indent="0">
              <a:buNone/>
              <a:defRPr sz="1600" b="1"/>
            </a:lvl7pPr>
            <a:lvl8pPr marL="3147714" indent="0">
              <a:buNone/>
              <a:defRPr sz="1600" b="1"/>
            </a:lvl8pPr>
            <a:lvl9pPr marL="359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76" y="2146682"/>
            <a:ext cx="5318863" cy="39000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6002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754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6" y="360457"/>
            <a:ext cx="2594670" cy="5736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305" y="360457"/>
            <a:ext cx="7633593" cy="5736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8721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1011" indent="0" algn="ctr">
              <a:buNone/>
              <a:defRPr sz="2000"/>
            </a:lvl2pPr>
            <a:lvl3pPr marL="902043" indent="0" algn="ctr">
              <a:buNone/>
              <a:defRPr sz="1900"/>
            </a:lvl3pPr>
            <a:lvl4pPr marL="1353064" indent="0" algn="ctr">
              <a:buNone/>
              <a:defRPr sz="1600"/>
            </a:lvl4pPr>
            <a:lvl5pPr marL="1804086" indent="0" algn="ctr">
              <a:buNone/>
              <a:defRPr sz="1600"/>
            </a:lvl5pPr>
            <a:lvl6pPr marL="2255119" indent="0" algn="ctr">
              <a:buNone/>
              <a:defRPr sz="1600"/>
            </a:lvl6pPr>
            <a:lvl7pPr marL="2706127" indent="0" algn="ctr">
              <a:buNone/>
              <a:defRPr sz="1600"/>
            </a:lvl7pPr>
            <a:lvl8pPr marL="3157137" indent="0" algn="ctr">
              <a:buNone/>
              <a:defRPr sz="1600"/>
            </a:lvl8pPr>
            <a:lvl9pPr marL="360814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7E999-D816-4810-8782-5EFE410838B5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A832A-57EE-4DB6-8F98-3D6A7658B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5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CADB8-C37C-41F3-93E8-632618BFEAD6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4AED-0459-4EC5-BD1C-DB27AC293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0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0" y="1687603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20" y="4529972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0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1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1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CE463-E26D-4BBD-BB3E-E038065DFEDB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280B-2975-42C6-A834-9C15CC944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2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1960"/>
            <a:ext cx="5114131" cy="42949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33" y="1801960"/>
            <a:ext cx="5114131" cy="42949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1122B-EFD6-4B55-B5B0-E9F30AA7C72B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61B68-6A4F-42DC-875E-CA5B77374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011" indent="0">
              <a:buNone/>
              <a:defRPr sz="2000" b="1"/>
            </a:lvl2pPr>
            <a:lvl3pPr marL="902043" indent="0">
              <a:buNone/>
              <a:defRPr sz="1900" b="1"/>
            </a:lvl3pPr>
            <a:lvl4pPr marL="1353064" indent="0">
              <a:buNone/>
              <a:defRPr sz="1600" b="1"/>
            </a:lvl4pPr>
            <a:lvl5pPr marL="1804086" indent="0">
              <a:buNone/>
              <a:defRPr sz="1600" b="1"/>
            </a:lvl5pPr>
            <a:lvl6pPr marL="2255119" indent="0">
              <a:buNone/>
              <a:defRPr sz="1600" b="1"/>
            </a:lvl6pPr>
            <a:lvl7pPr marL="2706127" indent="0">
              <a:buNone/>
              <a:defRPr sz="1600" b="1"/>
            </a:lvl7pPr>
            <a:lvl8pPr marL="3157137" indent="0">
              <a:buNone/>
              <a:defRPr sz="1600" b="1"/>
            </a:lvl8pPr>
            <a:lvl9pPr marL="36081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36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011" indent="0">
              <a:buNone/>
              <a:defRPr sz="2000" b="1"/>
            </a:lvl2pPr>
            <a:lvl3pPr marL="902043" indent="0">
              <a:buNone/>
              <a:defRPr sz="1900" b="1"/>
            </a:lvl3pPr>
            <a:lvl4pPr marL="1353064" indent="0">
              <a:buNone/>
              <a:defRPr sz="1600" b="1"/>
            </a:lvl4pPr>
            <a:lvl5pPr marL="1804086" indent="0">
              <a:buNone/>
              <a:defRPr sz="1600" b="1"/>
            </a:lvl5pPr>
            <a:lvl6pPr marL="2255119" indent="0">
              <a:buNone/>
              <a:defRPr sz="1600" b="1"/>
            </a:lvl6pPr>
            <a:lvl7pPr marL="2706127" indent="0">
              <a:buNone/>
              <a:defRPr sz="1600" b="1"/>
            </a:lvl7pPr>
            <a:lvl8pPr marL="3157137" indent="0">
              <a:buNone/>
              <a:defRPr sz="1600" b="1"/>
            </a:lvl8pPr>
            <a:lvl9pPr marL="36081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36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2258-7C0B-4002-8E2C-9BCC3AE87D33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AB8E4-AC42-44BD-B4BE-3E5EA2347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9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CC28E-38B8-4825-BF86-923981BCE588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196D0-42C8-432E-89EA-1FC33BBCE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0744D-B715-477A-95C6-E96DDD14F5CC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8608A-2ECF-4A3C-9F9D-222ED138D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53"/>
            <a:ext cx="6091833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3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1011" indent="0">
              <a:buNone/>
              <a:defRPr sz="1500"/>
            </a:lvl2pPr>
            <a:lvl3pPr marL="902043" indent="0">
              <a:buNone/>
              <a:defRPr sz="1200"/>
            </a:lvl3pPr>
            <a:lvl4pPr marL="1353064" indent="0">
              <a:buNone/>
              <a:defRPr sz="1100"/>
            </a:lvl4pPr>
            <a:lvl5pPr marL="1804086" indent="0">
              <a:buNone/>
              <a:defRPr sz="1100"/>
            </a:lvl5pPr>
            <a:lvl6pPr marL="2255119" indent="0">
              <a:buNone/>
              <a:defRPr sz="1100"/>
            </a:lvl6pPr>
            <a:lvl7pPr marL="2706127" indent="0">
              <a:buNone/>
              <a:defRPr sz="1100"/>
            </a:lvl7pPr>
            <a:lvl8pPr marL="3157137" indent="0">
              <a:buNone/>
              <a:defRPr sz="1100"/>
            </a:lvl8pPr>
            <a:lvl9pPr marL="360814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3C60A-B366-46EB-A9D4-694B3FBA239B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5D1CB-432F-4C4D-8458-FB5E5CC60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9649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53"/>
            <a:ext cx="6091833" cy="481044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1011" indent="0">
              <a:buNone/>
              <a:defRPr sz="2800"/>
            </a:lvl2pPr>
            <a:lvl3pPr marL="902043" indent="0">
              <a:buNone/>
              <a:defRPr sz="2400"/>
            </a:lvl3pPr>
            <a:lvl4pPr marL="1353064" indent="0">
              <a:buNone/>
              <a:defRPr sz="2000"/>
            </a:lvl4pPr>
            <a:lvl5pPr marL="1804086" indent="0">
              <a:buNone/>
              <a:defRPr sz="2000"/>
            </a:lvl5pPr>
            <a:lvl6pPr marL="2255119" indent="0">
              <a:buNone/>
              <a:defRPr sz="2000"/>
            </a:lvl6pPr>
            <a:lvl7pPr marL="2706127" indent="0">
              <a:buNone/>
              <a:defRPr sz="2000"/>
            </a:lvl7pPr>
            <a:lvl8pPr marL="3157137" indent="0">
              <a:buNone/>
              <a:defRPr sz="2000"/>
            </a:lvl8pPr>
            <a:lvl9pPr marL="360814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3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1011" indent="0">
              <a:buNone/>
              <a:defRPr sz="1500"/>
            </a:lvl2pPr>
            <a:lvl3pPr marL="902043" indent="0">
              <a:buNone/>
              <a:defRPr sz="1200"/>
            </a:lvl3pPr>
            <a:lvl4pPr marL="1353064" indent="0">
              <a:buNone/>
              <a:defRPr sz="1100"/>
            </a:lvl4pPr>
            <a:lvl5pPr marL="1804086" indent="0">
              <a:buNone/>
              <a:defRPr sz="1100"/>
            </a:lvl5pPr>
            <a:lvl6pPr marL="2255119" indent="0">
              <a:buNone/>
              <a:defRPr sz="1100"/>
            </a:lvl6pPr>
            <a:lvl7pPr marL="2706127" indent="0">
              <a:buNone/>
              <a:defRPr sz="1100"/>
            </a:lvl7pPr>
            <a:lvl8pPr marL="3157137" indent="0">
              <a:buNone/>
              <a:defRPr sz="1100"/>
            </a:lvl8pPr>
            <a:lvl9pPr marL="360814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1D423-72F7-41F2-BFCC-5B9E19556A61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98CFC-3A56-4148-8362-3CA42DB42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6DF3D-E6B2-4DE3-8F82-8C62069946FB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6528E-9BE1-4CC3-B293-7A489A0C2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6" y="360420"/>
            <a:ext cx="2594670" cy="5736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289" y="360420"/>
            <a:ext cx="7633593" cy="5736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DB8FB-822C-48C7-8F96-58F922F05B81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084F3-46C5-4B61-B0AA-A8E6F27F9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14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4" y="269511"/>
            <a:ext cx="3958856" cy="11469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719" y="269564"/>
            <a:ext cx="6726921" cy="57772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4" y="1416548"/>
            <a:ext cx="3958856" cy="4630253"/>
          </a:xfrm>
        </p:spPr>
        <p:txBody>
          <a:bodyPr/>
          <a:lstStyle>
            <a:lvl1pPr marL="0" indent="0">
              <a:buNone/>
              <a:defRPr sz="1400"/>
            </a:lvl1pPr>
            <a:lvl2pPr marL="449673" indent="0">
              <a:buNone/>
              <a:defRPr sz="1200"/>
            </a:lvl2pPr>
            <a:lvl3pPr marL="899347" indent="0">
              <a:buNone/>
              <a:defRPr sz="1000"/>
            </a:lvl3pPr>
            <a:lvl4pPr marL="1349020" indent="0">
              <a:buNone/>
              <a:defRPr sz="900"/>
            </a:lvl4pPr>
            <a:lvl5pPr marL="1798697" indent="0">
              <a:buNone/>
              <a:defRPr sz="900"/>
            </a:lvl5pPr>
            <a:lvl6pPr marL="2248369" indent="0">
              <a:buNone/>
              <a:defRPr sz="900"/>
            </a:lvl6pPr>
            <a:lvl7pPr marL="2698040" indent="0">
              <a:buNone/>
              <a:defRPr sz="900"/>
            </a:lvl7pPr>
            <a:lvl8pPr marL="3147714" indent="0">
              <a:buNone/>
              <a:defRPr sz="900"/>
            </a:lvl8pPr>
            <a:lvl9pPr marL="35973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372"/>
            <a:ext cx="7219950" cy="5593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2"/>
            <a:ext cx="7219950" cy="4061460"/>
          </a:xfrm>
        </p:spPr>
        <p:txBody>
          <a:bodyPr/>
          <a:lstStyle>
            <a:lvl1pPr marL="0" indent="0">
              <a:buNone/>
              <a:defRPr sz="3200"/>
            </a:lvl1pPr>
            <a:lvl2pPr marL="449673" indent="0">
              <a:buNone/>
              <a:defRPr sz="2800"/>
            </a:lvl2pPr>
            <a:lvl3pPr marL="899347" indent="0">
              <a:buNone/>
              <a:defRPr sz="2400"/>
            </a:lvl3pPr>
            <a:lvl4pPr marL="1349020" indent="0">
              <a:buNone/>
              <a:defRPr sz="2000"/>
            </a:lvl4pPr>
            <a:lvl5pPr marL="1798697" indent="0">
              <a:buNone/>
              <a:defRPr sz="2000"/>
            </a:lvl5pPr>
            <a:lvl6pPr marL="2248369" indent="0">
              <a:buNone/>
              <a:defRPr sz="2000"/>
            </a:lvl6pPr>
            <a:lvl7pPr marL="2698040" indent="0">
              <a:buNone/>
              <a:defRPr sz="2000"/>
            </a:lvl7pPr>
            <a:lvl8pPr marL="3147714" indent="0">
              <a:buNone/>
              <a:defRPr sz="2000"/>
            </a:lvl8pPr>
            <a:lvl9pPr marL="359738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763"/>
            <a:ext cx="7219950" cy="794429"/>
          </a:xfrm>
        </p:spPr>
        <p:txBody>
          <a:bodyPr/>
          <a:lstStyle>
            <a:lvl1pPr marL="0" indent="0">
              <a:buNone/>
              <a:defRPr sz="1400"/>
            </a:lvl1pPr>
            <a:lvl2pPr marL="449673" indent="0">
              <a:buNone/>
              <a:defRPr sz="1200"/>
            </a:lvl2pPr>
            <a:lvl3pPr marL="899347" indent="0">
              <a:buNone/>
              <a:defRPr sz="1000"/>
            </a:lvl3pPr>
            <a:lvl4pPr marL="1349020" indent="0">
              <a:buNone/>
              <a:defRPr sz="900"/>
            </a:lvl4pPr>
            <a:lvl5pPr marL="1798697" indent="0">
              <a:buNone/>
              <a:defRPr sz="900"/>
            </a:lvl5pPr>
            <a:lvl6pPr marL="2248369" indent="0">
              <a:buNone/>
              <a:defRPr sz="900"/>
            </a:lvl6pPr>
            <a:lvl7pPr marL="2698040" indent="0">
              <a:buNone/>
              <a:defRPr sz="900"/>
            </a:lvl7pPr>
            <a:lvl8pPr marL="3147714" indent="0">
              <a:buNone/>
              <a:defRPr sz="900"/>
            </a:lvl8pPr>
            <a:lvl9pPr marL="35973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4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85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79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79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57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6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5025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6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0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47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84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21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58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95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81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8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81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81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8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81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2" y="4349793"/>
            <a:ext cx="10228261" cy="1344419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2" y="2869068"/>
            <a:ext cx="10228261" cy="1480740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691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7382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1073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4764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845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214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583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0952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81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8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81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512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25" y="1579512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81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8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81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6912" indent="0">
              <a:buNone/>
              <a:defRPr sz="2800" b="1"/>
            </a:lvl2pPr>
            <a:lvl3pPr marL="1273822" indent="0">
              <a:buNone/>
              <a:defRPr sz="2600" b="1"/>
            </a:lvl3pPr>
            <a:lvl4pPr marL="1910734" indent="0">
              <a:buNone/>
              <a:defRPr sz="2300" b="1"/>
            </a:lvl4pPr>
            <a:lvl5pPr marL="2547648" indent="0">
              <a:buNone/>
              <a:defRPr sz="2300" b="1"/>
            </a:lvl5pPr>
            <a:lvl6pPr marL="3184559" indent="0">
              <a:buNone/>
              <a:defRPr sz="2300" b="1"/>
            </a:lvl6pPr>
            <a:lvl7pPr marL="3821470" indent="0">
              <a:buNone/>
              <a:defRPr sz="2300" b="1"/>
            </a:lvl7pPr>
            <a:lvl8pPr marL="4458381" indent="0">
              <a:buNone/>
              <a:defRPr sz="2300" b="1"/>
            </a:lvl8pPr>
            <a:lvl9pPr marL="509529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80" y="1515218"/>
            <a:ext cx="5318863" cy="631469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6912" indent="0">
              <a:buNone/>
              <a:defRPr sz="2800" b="1"/>
            </a:lvl2pPr>
            <a:lvl3pPr marL="1273822" indent="0">
              <a:buNone/>
              <a:defRPr sz="2600" b="1"/>
            </a:lvl3pPr>
            <a:lvl4pPr marL="1910734" indent="0">
              <a:buNone/>
              <a:defRPr sz="2300" b="1"/>
            </a:lvl4pPr>
            <a:lvl5pPr marL="2547648" indent="0">
              <a:buNone/>
              <a:defRPr sz="2300" b="1"/>
            </a:lvl5pPr>
            <a:lvl6pPr marL="3184559" indent="0">
              <a:buNone/>
              <a:defRPr sz="2300" b="1"/>
            </a:lvl6pPr>
            <a:lvl7pPr marL="3821470" indent="0">
              <a:buNone/>
              <a:defRPr sz="2300" b="1"/>
            </a:lvl7pPr>
            <a:lvl8pPr marL="4458381" indent="0">
              <a:buNone/>
              <a:defRPr sz="2300" b="1"/>
            </a:lvl8pPr>
            <a:lvl9pPr marL="509529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80" y="2146682"/>
            <a:ext cx="5318863" cy="390006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81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8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81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81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8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81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81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8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81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2" y="4349793"/>
            <a:ext cx="10228261" cy="1344419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2" y="2869068"/>
            <a:ext cx="10228261" cy="1480740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698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7396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109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47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849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218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588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0958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723" y="269569"/>
            <a:ext cx="6726921" cy="5777239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56"/>
            <a:ext cx="3958856" cy="4630253"/>
          </a:xfrm>
        </p:spPr>
        <p:txBody>
          <a:bodyPr/>
          <a:lstStyle>
            <a:lvl1pPr marL="0" indent="0">
              <a:buNone/>
              <a:defRPr sz="2000"/>
            </a:lvl1pPr>
            <a:lvl2pPr marL="636912" indent="0">
              <a:buNone/>
              <a:defRPr sz="1800"/>
            </a:lvl2pPr>
            <a:lvl3pPr marL="1273822" indent="0">
              <a:buNone/>
              <a:defRPr sz="1400"/>
            </a:lvl3pPr>
            <a:lvl4pPr marL="1910734" indent="0">
              <a:buNone/>
              <a:defRPr sz="1200"/>
            </a:lvl4pPr>
            <a:lvl5pPr marL="2547648" indent="0">
              <a:buNone/>
              <a:defRPr sz="1200"/>
            </a:lvl5pPr>
            <a:lvl6pPr marL="3184559" indent="0">
              <a:buNone/>
              <a:defRPr sz="1200"/>
            </a:lvl6pPr>
            <a:lvl7pPr marL="3821470" indent="0">
              <a:buNone/>
              <a:defRPr sz="1200"/>
            </a:lvl7pPr>
            <a:lvl8pPr marL="4458381" indent="0">
              <a:buNone/>
              <a:defRPr sz="1200"/>
            </a:lvl8pPr>
            <a:lvl9pPr marL="509529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81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8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81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00"/>
            </a:lvl1pPr>
            <a:lvl2pPr marL="636912" indent="0">
              <a:buNone/>
              <a:defRPr sz="3800"/>
            </a:lvl2pPr>
            <a:lvl3pPr marL="1273822" indent="0">
              <a:buNone/>
              <a:defRPr sz="3400"/>
            </a:lvl3pPr>
            <a:lvl4pPr marL="1910734" indent="0">
              <a:buNone/>
              <a:defRPr sz="2800"/>
            </a:lvl4pPr>
            <a:lvl5pPr marL="2547648" indent="0">
              <a:buNone/>
              <a:defRPr sz="2800"/>
            </a:lvl5pPr>
            <a:lvl6pPr marL="3184559" indent="0">
              <a:buNone/>
              <a:defRPr sz="2800"/>
            </a:lvl6pPr>
            <a:lvl7pPr marL="3821470" indent="0">
              <a:buNone/>
              <a:defRPr sz="2800"/>
            </a:lvl7pPr>
            <a:lvl8pPr marL="4458381" indent="0">
              <a:buNone/>
              <a:defRPr sz="2800"/>
            </a:lvl8pPr>
            <a:lvl9pPr marL="5095292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77"/>
            <a:ext cx="7219950" cy="794428"/>
          </a:xfrm>
        </p:spPr>
        <p:txBody>
          <a:bodyPr/>
          <a:lstStyle>
            <a:lvl1pPr marL="0" indent="0">
              <a:buNone/>
              <a:defRPr sz="2000"/>
            </a:lvl1pPr>
            <a:lvl2pPr marL="636912" indent="0">
              <a:buNone/>
              <a:defRPr sz="1800"/>
            </a:lvl2pPr>
            <a:lvl3pPr marL="1273822" indent="0">
              <a:buNone/>
              <a:defRPr sz="1400"/>
            </a:lvl3pPr>
            <a:lvl4pPr marL="1910734" indent="0">
              <a:buNone/>
              <a:defRPr sz="1200"/>
            </a:lvl4pPr>
            <a:lvl5pPr marL="2547648" indent="0">
              <a:buNone/>
              <a:defRPr sz="1200"/>
            </a:lvl5pPr>
            <a:lvl6pPr marL="3184559" indent="0">
              <a:buNone/>
              <a:defRPr sz="1200"/>
            </a:lvl6pPr>
            <a:lvl7pPr marL="3821470" indent="0">
              <a:buNone/>
              <a:defRPr sz="1200"/>
            </a:lvl7pPr>
            <a:lvl8pPr marL="4458381" indent="0">
              <a:buNone/>
              <a:defRPr sz="1200"/>
            </a:lvl8pPr>
            <a:lvl9pPr marL="509529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81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8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81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81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8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81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34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71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81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8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81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94" y="1107814"/>
            <a:ext cx="9024938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94" y="3555345"/>
            <a:ext cx="9024938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49673" indent="0" algn="ctr">
              <a:buNone/>
              <a:defRPr sz="2000"/>
            </a:lvl2pPr>
            <a:lvl3pPr marL="899347" indent="0" algn="ctr">
              <a:buNone/>
              <a:defRPr sz="1800"/>
            </a:lvl3pPr>
            <a:lvl4pPr marL="1349020" indent="0" algn="ctr">
              <a:buNone/>
              <a:defRPr sz="1600"/>
            </a:lvl4pPr>
            <a:lvl5pPr marL="1798694" indent="0" algn="ctr">
              <a:buNone/>
              <a:defRPr sz="1600"/>
            </a:lvl5pPr>
            <a:lvl6pPr marL="2248366" indent="0" algn="ctr">
              <a:buNone/>
              <a:defRPr sz="1600"/>
            </a:lvl6pPr>
            <a:lvl7pPr marL="2698040" indent="0" algn="ctr">
              <a:buNone/>
              <a:defRPr sz="1600"/>
            </a:lvl7pPr>
            <a:lvl8pPr marL="3147709" indent="0" algn="ctr">
              <a:buNone/>
              <a:defRPr sz="1600"/>
            </a:lvl8pPr>
            <a:lvl9pPr marL="359738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58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58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58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85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58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58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58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68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625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96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93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90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86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83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8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7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73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58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58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58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47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6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58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58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58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63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85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673" indent="0">
              <a:buNone/>
              <a:defRPr sz="2000" b="1"/>
            </a:lvl2pPr>
            <a:lvl3pPr marL="899347" indent="0">
              <a:buNone/>
              <a:defRPr sz="1800" b="1"/>
            </a:lvl3pPr>
            <a:lvl4pPr marL="1349020" indent="0">
              <a:buNone/>
              <a:defRPr sz="1600" b="1"/>
            </a:lvl4pPr>
            <a:lvl5pPr marL="1798694" indent="0">
              <a:buNone/>
              <a:defRPr sz="1600" b="1"/>
            </a:lvl5pPr>
            <a:lvl6pPr marL="2248366" indent="0">
              <a:buNone/>
              <a:defRPr sz="1600" b="1"/>
            </a:lvl6pPr>
            <a:lvl7pPr marL="2698040" indent="0">
              <a:buNone/>
              <a:defRPr sz="1600" b="1"/>
            </a:lvl7pPr>
            <a:lvl8pPr marL="3147709" indent="0">
              <a:buNone/>
              <a:defRPr sz="1600" b="1"/>
            </a:lvl8pPr>
            <a:lvl9pPr marL="359738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85" y="2472618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40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673" indent="0">
              <a:buNone/>
              <a:defRPr sz="2000" b="1"/>
            </a:lvl2pPr>
            <a:lvl3pPr marL="899347" indent="0">
              <a:buNone/>
              <a:defRPr sz="1800" b="1"/>
            </a:lvl3pPr>
            <a:lvl4pPr marL="1349020" indent="0">
              <a:buNone/>
              <a:defRPr sz="1600" b="1"/>
            </a:lvl4pPr>
            <a:lvl5pPr marL="1798694" indent="0">
              <a:buNone/>
              <a:defRPr sz="1600" b="1"/>
            </a:lvl5pPr>
            <a:lvl6pPr marL="2248366" indent="0">
              <a:buNone/>
              <a:defRPr sz="1600" b="1"/>
            </a:lvl6pPr>
            <a:lvl7pPr marL="2698040" indent="0">
              <a:buNone/>
              <a:defRPr sz="1600" b="1"/>
            </a:lvl7pPr>
            <a:lvl8pPr marL="3147709" indent="0">
              <a:buNone/>
              <a:defRPr sz="1600" b="1"/>
            </a:lvl8pPr>
            <a:lvl9pPr marL="359738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40" y="2472618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58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58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58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39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58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58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58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7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512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25" y="1579512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58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58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58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12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7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43"/>
            <a:ext cx="6091833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7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673" indent="0">
              <a:buNone/>
              <a:defRPr sz="1400"/>
            </a:lvl2pPr>
            <a:lvl3pPr marL="899347" indent="0">
              <a:buNone/>
              <a:defRPr sz="1200"/>
            </a:lvl3pPr>
            <a:lvl4pPr marL="1349020" indent="0">
              <a:buNone/>
              <a:defRPr sz="1000"/>
            </a:lvl4pPr>
            <a:lvl5pPr marL="1798694" indent="0">
              <a:buNone/>
              <a:defRPr sz="1000"/>
            </a:lvl5pPr>
            <a:lvl6pPr marL="2248366" indent="0">
              <a:buNone/>
              <a:defRPr sz="1000"/>
            </a:lvl6pPr>
            <a:lvl7pPr marL="2698040" indent="0">
              <a:buNone/>
              <a:defRPr sz="1000"/>
            </a:lvl7pPr>
            <a:lvl8pPr marL="3147709" indent="0">
              <a:buNone/>
              <a:defRPr sz="1000"/>
            </a:lvl8pPr>
            <a:lvl9pPr marL="359738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58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58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58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66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7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43"/>
            <a:ext cx="6091833" cy="4810448"/>
          </a:xfrm>
        </p:spPr>
        <p:txBody>
          <a:bodyPr anchor="t"/>
          <a:lstStyle>
            <a:lvl1pPr marL="0" indent="0">
              <a:buNone/>
              <a:defRPr sz="3200"/>
            </a:lvl1pPr>
            <a:lvl2pPr marL="449673" indent="0">
              <a:buNone/>
              <a:defRPr sz="2800"/>
            </a:lvl2pPr>
            <a:lvl3pPr marL="899347" indent="0">
              <a:buNone/>
              <a:defRPr sz="2400"/>
            </a:lvl3pPr>
            <a:lvl4pPr marL="1349020" indent="0">
              <a:buNone/>
              <a:defRPr sz="2000"/>
            </a:lvl4pPr>
            <a:lvl5pPr marL="1798694" indent="0">
              <a:buNone/>
              <a:defRPr sz="2000"/>
            </a:lvl5pPr>
            <a:lvl6pPr marL="2248366" indent="0">
              <a:buNone/>
              <a:defRPr sz="2000"/>
            </a:lvl6pPr>
            <a:lvl7pPr marL="2698040" indent="0">
              <a:buNone/>
              <a:defRPr sz="2000"/>
            </a:lvl7pPr>
            <a:lvl8pPr marL="3147709" indent="0">
              <a:buNone/>
              <a:defRPr sz="2000"/>
            </a:lvl8pPr>
            <a:lvl9pPr marL="359738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7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673" indent="0">
              <a:buNone/>
              <a:defRPr sz="1400"/>
            </a:lvl2pPr>
            <a:lvl3pPr marL="899347" indent="0">
              <a:buNone/>
              <a:defRPr sz="1200"/>
            </a:lvl3pPr>
            <a:lvl4pPr marL="1349020" indent="0">
              <a:buNone/>
              <a:defRPr sz="1000"/>
            </a:lvl4pPr>
            <a:lvl5pPr marL="1798694" indent="0">
              <a:buNone/>
              <a:defRPr sz="1000"/>
            </a:lvl5pPr>
            <a:lvl6pPr marL="2248366" indent="0">
              <a:buNone/>
              <a:defRPr sz="1000"/>
            </a:lvl6pPr>
            <a:lvl7pPr marL="2698040" indent="0">
              <a:buNone/>
              <a:defRPr sz="1000"/>
            </a:lvl7pPr>
            <a:lvl8pPr marL="3147709" indent="0">
              <a:buNone/>
              <a:defRPr sz="1000"/>
            </a:lvl8pPr>
            <a:lvl9pPr marL="359738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58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58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58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51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58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58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58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81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318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958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958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958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58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43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44" y="1107814"/>
            <a:ext cx="10228263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94" y="3555345"/>
            <a:ext cx="9024938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49673" indent="0" algn="ctr">
              <a:buNone/>
              <a:defRPr sz="2000"/>
            </a:lvl2pPr>
            <a:lvl3pPr marL="899347" indent="0" algn="ctr">
              <a:buNone/>
              <a:defRPr sz="1800"/>
            </a:lvl3pPr>
            <a:lvl4pPr marL="1349020" indent="0" algn="ctr">
              <a:buNone/>
              <a:defRPr sz="1600"/>
            </a:lvl4pPr>
            <a:lvl5pPr marL="1798694" indent="0" algn="ctr">
              <a:buNone/>
              <a:defRPr sz="1600"/>
            </a:lvl5pPr>
            <a:lvl6pPr marL="2248366" indent="0" algn="ctr">
              <a:buNone/>
              <a:defRPr sz="1600"/>
            </a:lvl6pPr>
            <a:lvl7pPr marL="2698040" indent="0" algn="ctr">
              <a:buNone/>
              <a:defRPr sz="1600"/>
            </a:lvl7pPr>
            <a:lvl8pPr marL="3147709" indent="0" algn="ctr">
              <a:buNone/>
              <a:defRPr sz="1600"/>
            </a:lvl8pPr>
            <a:lvl9pPr marL="359738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082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369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626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496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93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90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86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83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8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7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73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702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6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98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85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673" indent="0">
              <a:buNone/>
              <a:defRPr sz="2000" b="1"/>
            </a:lvl2pPr>
            <a:lvl3pPr marL="899347" indent="0">
              <a:buNone/>
              <a:defRPr sz="1800" b="1"/>
            </a:lvl3pPr>
            <a:lvl4pPr marL="1349020" indent="0">
              <a:buNone/>
              <a:defRPr sz="1600" b="1"/>
            </a:lvl4pPr>
            <a:lvl5pPr marL="1798694" indent="0">
              <a:buNone/>
              <a:defRPr sz="1600" b="1"/>
            </a:lvl5pPr>
            <a:lvl6pPr marL="2248366" indent="0">
              <a:buNone/>
              <a:defRPr sz="1600" b="1"/>
            </a:lvl6pPr>
            <a:lvl7pPr marL="2698040" indent="0">
              <a:buNone/>
              <a:defRPr sz="1600" b="1"/>
            </a:lvl7pPr>
            <a:lvl8pPr marL="3147709" indent="0">
              <a:buNone/>
              <a:defRPr sz="1600" b="1"/>
            </a:lvl8pPr>
            <a:lvl9pPr marL="359738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85" y="2472618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40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673" indent="0">
              <a:buNone/>
              <a:defRPr sz="2000" b="1"/>
            </a:lvl2pPr>
            <a:lvl3pPr marL="899347" indent="0">
              <a:buNone/>
              <a:defRPr sz="1800" b="1"/>
            </a:lvl3pPr>
            <a:lvl4pPr marL="1349020" indent="0">
              <a:buNone/>
              <a:defRPr sz="1600" b="1"/>
            </a:lvl4pPr>
            <a:lvl5pPr marL="1798694" indent="0">
              <a:buNone/>
              <a:defRPr sz="1600" b="1"/>
            </a:lvl5pPr>
            <a:lvl6pPr marL="2248366" indent="0">
              <a:buNone/>
              <a:defRPr sz="1600" b="1"/>
            </a:lvl6pPr>
            <a:lvl7pPr marL="2698040" indent="0">
              <a:buNone/>
              <a:defRPr sz="1600" b="1"/>
            </a:lvl7pPr>
            <a:lvl8pPr marL="3147709" indent="0">
              <a:buNone/>
              <a:defRPr sz="1600" b="1"/>
            </a:lvl8pPr>
            <a:lvl9pPr marL="359738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40" y="2472618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7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6981" indent="0">
              <a:buNone/>
              <a:defRPr sz="2800" b="1"/>
            </a:lvl2pPr>
            <a:lvl3pPr marL="1273966" indent="0">
              <a:buNone/>
              <a:defRPr sz="2600" b="1"/>
            </a:lvl3pPr>
            <a:lvl4pPr marL="1910946" indent="0">
              <a:buNone/>
              <a:defRPr sz="2300" b="1"/>
            </a:lvl4pPr>
            <a:lvl5pPr marL="2547929" indent="0">
              <a:buNone/>
              <a:defRPr sz="2300" b="1"/>
            </a:lvl5pPr>
            <a:lvl6pPr marL="3184908" indent="0">
              <a:buNone/>
              <a:defRPr sz="2300" b="1"/>
            </a:lvl6pPr>
            <a:lvl7pPr marL="3821893" indent="0">
              <a:buNone/>
              <a:defRPr sz="2300" b="1"/>
            </a:lvl7pPr>
            <a:lvl8pPr marL="4458875" indent="0">
              <a:buNone/>
              <a:defRPr sz="2300" b="1"/>
            </a:lvl8pPr>
            <a:lvl9pPr marL="5095856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79" y="1515216"/>
            <a:ext cx="5318863" cy="631469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6981" indent="0">
              <a:buNone/>
              <a:defRPr sz="2800" b="1"/>
            </a:lvl2pPr>
            <a:lvl3pPr marL="1273966" indent="0">
              <a:buNone/>
              <a:defRPr sz="2600" b="1"/>
            </a:lvl3pPr>
            <a:lvl4pPr marL="1910946" indent="0">
              <a:buNone/>
              <a:defRPr sz="2300" b="1"/>
            </a:lvl4pPr>
            <a:lvl5pPr marL="2547929" indent="0">
              <a:buNone/>
              <a:defRPr sz="2300" b="1"/>
            </a:lvl5pPr>
            <a:lvl6pPr marL="3184908" indent="0">
              <a:buNone/>
              <a:defRPr sz="2300" b="1"/>
            </a:lvl6pPr>
            <a:lvl7pPr marL="3821893" indent="0">
              <a:buNone/>
              <a:defRPr sz="2300" b="1"/>
            </a:lvl7pPr>
            <a:lvl8pPr marL="4458875" indent="0">
              <a:buNone/>
              <a:defRPr sz="2300" b="1"/>
            </a:lvl8pPr>
            <a:lvl9pPr marL="5095856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79" y="2146682"/>
            <a:ext cx="5318863" cy="390006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09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6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7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43"/>
            <a:ext cx="6091833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7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673" indent="0">
              <a:buNone/>
              <a:defRPr sz="1400"/>
            </a:lvl2pPr>
            <a:lvl3pPr marL="899347" indent="0">
              <a:buNone/>
              <a:defRPr sz="1200"/>
            </a:lvl3pPr>
            <a:lvl4pPr marL="1349020" indent="0">
              <a:buNone/>
              <a:defRPr sz="1000"/>
            </a:lvl4pPr>
            <a:lvl5pPr marL="1798694" indent="0">
              <a:buNone/>
              <a:defRPr sz="1000"/>
            </a:lvl5pPr>
            <a:lvl6pPr marL="2248366" indent="0">
              <a:buNone/>
              <a:defRPr sz="1000"/>
            </a:lvl6pPr>
            <a:lvl7pPr marL="2698040" indent="0">
              <a:buNone/>
              <a:defRPr sz="1000"/>
            </a:lvl7pPr>
            <a:lvl8pPr marL="3147709" indent="0">
              <a:buNone/>
              <a:defRPr sz="1000"/>
            </a:lvl8pPr>
            <a:lvl9pPr marL="359738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59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7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43"/>
            <a:ext cx="6091833" cy="4810448"/>
          </a:xfrm>
        </p:spPr>
        <p:txBody>
          <a:bodyPr anchor="t"/>
          <a:lstStyle>
            <a:lvl1pPr marL="0" indent="0">
              <a:buNone/>
              <a:defRPr sz="3200"/>
            </a:lvl1pPr>
            <a:lvl2pPr marL="449673" indent="0">
              <a:buNone/>
              <a:defRPr sz="2800"/>
            </a:lvl2pPr>
            <a:lvl3pPr marL="899347" indent="0">
              <a:buNone/>
              <a:defRPr sz="2400"/>
            </a:lvl3pPr>
            <a:lvl4pPr marL="1349020" indent="0">
              <a:buNone/>
              <a:defRPr sz="2000"/>
            </a:lvl4pPr>
            <a:lvl5pPr marL="1798694" indent="0">
              <a:buNone/>
              <a:defRPr sz="2000"/>
            </a:lvl5pPr>
            <a:lvl6pPr marL="2248366" indent="0">
              <a:buNone/>
              <a:defRPr sz="2000"/>
            </a:lvl6pPr>
            <a:lvl7pPr marL="2698040" indent="0">
              <a:buNone/>
              <a:defRPr sz="2000"/>
            </a:lvl7pPr>
            <a:lvl8pPr marL="3147709" indent="0">
              <a:buNone/>
              <a:defRPr sz="2000"/>
            </a:lvl8pPr>
            <a:lvl9pPr marL="359738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7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673" indent="0">
              <a:buNone/>
              <a:defRPr sz="1400"/>
            </a:lvl2pPr>
            <a:lvl3pPr marL="899347" indent="0">
              <a:buNone/>
              <a:defRPr sz="1200"/>
            </a:lvl3pPr>
            <a:lvl4pPr marL="1349020" indent="0">
              <a:buNone/>
              <a:defRPr sz="1000"/>
            </a:lvl4pPr>
            <a:lvl5pPr marL="1798694" indent="0">
              <a:buNone/>
              <a:defRPr sz="1000"/>
            </a:lvl5pPr>
            <a:lvl6pPr marL="2248366" indent="0">
              <a:buNone/>
              <a:defRPr sz="1000"/>
            </a:lvl6pPr>
            <a:lvl7pPr marL="2698040" indent="0">
              <a:buNone/>
              <a:defRPr sz="1000"/>
            </a:lvl7pPr>
            <a:lvl8pPr marL="3147709" indent="0">
              <a:buNone/>
              <a:defRPr sz="1000"/>
            </a:lvl8pPr>
            <a:lvl9pPr marL="359738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16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82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318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355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44" y="1107814"/>
            <a:ext cx="10228263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94" y="3555345"/>
            <a:ext cx="9024938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49673" indent="0" algn="ctr">
              <a:buNone/>
              <a:defRPr sz="2000"/>
            </a:lvl2pPr>
            <a:lvl3pPr marL="899347" indent="0" algn="ctr">
              <a:buNone/>
              <a:defRPr sz="1800"/>
            </a:lvl3pPr>
            <a:lvl4pPr marL="1349020" indent="0" algn="ctr">
              <a:buNone/>
              <a:defRPr sz="1600"/>
            </a:lvl4pPr>
            <a:lvl5pPr marL="1798694" indent="0" algn="ctr">
              <a:buNone/>
              <a:defRPr sz="1600"/>
            </a:lvl5pPr>
            <a:lvl6pPr marL="2248366" indent="0" algn="ctr">
              <a:buNone/>
              <a:defRPr sz="1600"/>
            </a:lvl6pPr>
            <a:lvl7pPr marL="2698040" indent="0" algn="ctr">
              <a:buNone/>
              <a:defRPr sz="1600"/>
            </a:lvl7pPr>
            <a:lvl8pPr marL="3147709" indent="0" algn="ctr">
              <a:buNone/>
              <a:defRPr sz="1600"/>
            </a:lvl8pPr>
            <a:lvl9pPr marL="359738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4967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4967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4967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4967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4967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4967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626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496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93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90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86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83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8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7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73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4967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4967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4967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6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4967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4967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4967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85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673" indent="0">
              <a:buNone/>
              <a:defRPr sz="2000" b="1"/>
            </a:lvl2pPr>
            <a:lvl3pPr marL="899347" indent="0">
              <a:buNone/>
              <a:defRPr sz="1800" b="1"/>
            </a:lvl3pPr>
            <a:lvl4pPr marL="1349020" indent="0">
              <a:buNone/>
              <a:defRPr sz="1600" b="1"/>
            </a:lvl4pPr>
            <a:lvl5pPr marL="1798694" indent="0">
              <a:buNone/>
              <a:defRPr sz="1600" b="1"/>
            </a:lvl5pPr>
            <a:lvl6pPr marL="2248366" indent="0">
              <a:buNone/>
              <a:defRPr sz="1600" b="1"/>
            </a:lvl6pPr>
            <a:lvl7pPr marL="2698040" indent="0">
              <a:buNone/>
              <a:defRPr sz="1600" b="1"/>
            </a:lvl7pPr>
            <a:lvl8pPr marL="3147709" indent="0">
              <a:buNone/>
              <a:defRPr sz="1600" b="1"/>
            </a:lvl8pPr>
            <a:lvl9pPr marL="359738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85" y="2472618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40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673" indent="0">
              <a:buNone/>
              <a:defRPr sz="2000" b="1"/>
            </a:lvl2pPr>
            <a:lvl3pPr marL="899347" indent="0">
              <a:buNone/>
              <a:defRPr sz="1800" b="1"/>
            </a:lvl3pPr>
            <a:lvl4pPr marL="1349020" indent="0">
              <a:buNone/>
              <a:defRPr sz="1600" b="1"/>
            </a:lvl4pPr>
            <a:lvl5pPr marL="1798694" indent="0">
              <a:buNone/>
              <a:defRPr sz="1600" b="1"/>
            </a:lvl5pPr>
            <a:lvl6pPr marL="2248366" indent="0">
              <a:buNone/>
              <a:defRPr sz="1600" b="1"/>
            </a:lvl6pPr>
            <a:lvl7pPr marL="2698040" indent="0">
              <a:buNone/>
              <a:defRPr sz="1600" b="1"/>
            </a:lvl7pPr>
            <a:lvl8pPr marL="3147709" indent="0">
              <a:buNone/>
              <a:defRPr sz="1600" b="1"/>
            </a:lvl8pPr>
            <a:lvl9pPr marL="359738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40" y="2472618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4967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4967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4967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4967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4967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4967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4967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4967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4967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7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43"/>
            <a:ext cx="6091833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7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673" indent="0">
              <a:buNone/>
              <a:defRPr sz="1400"/>
            </a:lvl2pPr>
            <a:lvl3pPr marL="899347" indent="0">
              <a:buNone/>
              <a:defRPr sz="1200"/>
            </a:lvl3pPr>
            <a:lvl4pPr marL="1349020" indent="0">
              <a:buNone/>
              <a:defRPr sz="1000"/>
            </a:lvl4pPr>
            <a:lvl5pPr marL="1798694" indent="0">
              <a:buNone/>
              <a:defRPr sz="1000"/>
            </a:lvl5pPr>
            <a:lvl6pPr marL="2248366" indent="0">
              <a:buNone/>
              <a:defRPr sz="1000"/>
            </a:lvl6pPr>
            <a:lvl7pPr marL="2698040" indent="0">
              <a:buNone/>
              <a:defRPr sz="1000"/>
            </a:lvl7pPr>
            <a:lvl8pPr marL="3147709" indent="0">
              <a:buNone/>
              <a:defRPr sz="1000"/>
            </a:lvl8pPr>
            <a:lvl9pPr marL="359738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4967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4967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4967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7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43"/>
            <a:ext cx="6091833" cy="4810448"/>
          </a:xfrm>
        </p:spPr>
        <p:txBody>
          <a:bodyPr anchor="t"/>
          <a:lstStyle>
            <a:lvl1pPr marL="0" indent="0">
              <a:buNone/>
              <a:defRPr sz="3200"/>
            </a:lvl1pPr>
            <a:lvl2pPr marL="449673" indent="0">
              <a:buNone/>
              <a:defRPr sz="2800"/>
            </a:lvl2pPr>
            <a:lvl3pPr marL="899347" indent="0">
              <a:buNone/>
              <a:defRPr sz="2400"/>
            </a:lvl3pPr>
            <a:lvl4pPr marL="1349020" indent="0">
              <a:buNone/>
              <a:defRPr sz="2000"/>
            </a:lvl4pPr>
            <a:lvl5pPr marL="1798694" indent="0">
              <a:buNone/>
              <a:defRPr sz="2000"/>
            </a:lvl5pPr>
            <a:lvl6pPr marL="2248366" indent="0">
              <a:buNone/>
              <a:defRPr sz="2000"/>
            </a:lvl6pPr>
            <a:lvl7pPr marL="2698040" indent="0">
              <a:buNone/>
              <a:defRPr sz="2000"/>
            </a:lvl7pPr>
            <a:lvl8pPr marL="3147709" indent="0">
              <a:buNone/>
              <a:defRPr sz="2000"/>
            </a:lvl8pPr>
            <a:lvl9pPr marL="359738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7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673" indent="0">
              <a:buNone/>
              <a:defRPr sz="1400"/>
            </a:lvl2pPr>
            <a:lvl3pPr marL="899347" indent="0">
              <a:buNone/>
              <a:defRPr sz="1200"/>
            </a:lvl3pPr>
            <a:lvl4pPr marL="1349020" indent="0">
              <a:buNone/>
              <a:defRPr sz="1000"/>
            </a:lvl4pPr>
            <a:lvl5pPr marL="1798694" indent="0">
              <a:buNone/>
              <a:defRPr sz="1000"/>
            </a:lvl5pPr>
            <a:lvl6pPr marL="2248366" indent="0">
              <a:buNone/>
              <a:defRPr sz="1000"/>
            </a:lvl6pPr>
            <a:lvl7pPr marL="2698040" indent="0">
              <a:buNone/>
              <a:defRPr sz="1000"/>
            </a:lvl7pPr>
            <a:lvl8pPr marL="3147709" indent="0">
              <a:buNone/>
              <a:defRPr sz="1000"/>
            </a:lvl8pPr>
            <a:lvl9pPr marL="359738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4967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4967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4967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4967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4967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4967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318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4967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4967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4967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77" y="-2644723"/>
            <a:ext cx="6794397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77" y="-2644723"/>
            <a:ext cx="6794397" cy="120332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219" y="-2823605"/>
            <a:ext cx="6680912" cy="12619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9873" y="-1854913"/>
            <a:ext cx="6877381" cy="103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987" y="-2629164"/>
            <a:ext cx="6763276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3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662" y="1579507"/>
            <a:ext cx="5339755" cy="44672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45" y="1579507"/>
            <a:ext cx="5339755" cy="44672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2" y="1515213"/>
            <a:ext cx="5316253" cy="6314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673" indent="0">
              <a:buNone/>
              <a:defRPr sz="2000" b="1"/>
            </a:lvl2pPr>
            <a:lvl3pPr marL="899347" indent="0">
              <a:buNone/>
              <a:defRPr sz="1800" b="1"/>
            </a:lvl3pPr>
            <a:lvl4pPr marL="1349020" indent="0">
              <a:buNone/>
              <a:defRPr sz="1600" b="1"/>
            </a:lvl4pPr>
            <a:lvl5pPr marL="1798694" indent="0">
              <a:buNone/>
              <a:defRPr sz="1600" b="1"/>
            </a:lvl5pPr>
            <a:lvl6pPr marL="2248366" indent="0">
              <a:buNone/>
              <a:defRPr sz="1600" b="1"/>
            </a:lvl6pPr>
            <a:lvl7pPr marL="2698040" indent="0">
              <a:buNone/>
              <a:defRPr sz="1600" b="1"/>
            </a:lvl7pPr>
            <a:lvl8pPr marL="3147709" indent="0">
              <a:buNone/>
              <a:defRPr sz="1600" b="1"/>
            </a:lvl8pPr>
            <a:lvl9pPr marL="359738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62" y="2146682"/>
            <a:ext cx="5316253" cy="39000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202" y="1515213"/>
            <a:ext cx="5319385" cy="6314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673" indent="0">
              <a:buNone/>
              <a:defRPr sz="2000" b="1"/>
            </a:lvl2pPr>
            <a:lvl3pPr marL="899347" indent="0">
              <a:buNone/>
              <a:defRPr sz="1800" b="1"/>
            </a:lvl3pPr>
            <a:lvl4pPr marL="1349020" indent="0">
              <a:buNone/>
              <a:defRPr sz="1600" b="1"/>
            </a:lvl4pPr>
            <a:lvl5pPr marL="1798694" indent="0">
              <a:buNone/>
              <a:defRPr sz="1600" b="1"/>
            </a:lvl5pPr>
            <a:lvl6pPr marL="2248366" indent="0">
              <a:buNone/>
              <a:defRPr sz="1600" b="1"/>
            </a:lvl6pPr>
            <a:lvl7pPr marL="2698040" indent="0">
              <a:buNone/>
              <a:defRPr sz="1600" b="1"/>
            </a:lvl7pPr>
            <a:lvl8pPr marL="3147709" indent="0">
              <a:buNone/>
              <a:defRPr sz="1600" b="1"/>
            </a:lvl8pPr>
            <a:lvl9pPr marL="359738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202" y="2146682"/>
            <a:ext cx="5319385" cy="39000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2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9378" cy="11469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5218" y="269561"/>
            <a:ext cx="6726398" cy="57772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3" y="1416547"/>
            <a:ext cx="3959378" cy="4630253"/>
          </a:xfrm>
        </p:spPr>
        <p:txBody>
          <a:bodyPr/>
          <a:lstStyle>
            <a:lvl1pPr marL="0" indent="0">
              <a:buNone/>
              <a:defRPr sz="1400"/>
            </a:lvl1pPr>
            <a:lvl2pPr marL="449673" indent="0">
              <a:buNone/>
              <a:defRPr sz="1200"/>
            </a:lvl2pPr>
            <a:lvl3pPr marL="899347" indent="0">
              <a:buNone/>
              <a:defRPr sz="1000"/>
            </a:lvl3pPr>
            <a:lvl4pPr marL="1349020" indent="0">
              <a:buNone/>
              <a:defRPr sz="900"/>
            </a:lvl4pPr>
            <a:lvl5pPr marL="1798694" indent="0">
              <a:buNone/>
              <a:defRPr sz="900"/>
            </a:lvl5pPr>
            <a:lvl6pPr marL="2248366" indent="0">
              <a:buNone/>
              <a:defRPr sz="900"/>
            </a:lvl6pPr>
            <a:lvl7pPr marL="2698040" indent="0">
              <a:buNone/>
              <a:defRPr sz="900"/>
            </a:lvl7pPr>
            <a:lvl8pPr marL="3147709" indent="0">
              <a:buNone/>
              <a:defRPr sz="900"/>
            </a:lvl8pPr>
            <a:lvl9pPr marL="3597384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0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079" y="4738370"/>
            <a:ext cx="7219950" cy="5593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079" y="604832"/>
            <a:ext cx="7219950" cy="4061460"/>
          </a:xfrm>
        </p:spPr>
        <p:txBody>
          <a:bodyPr/>
          <a:lstStyle>
            <a:lvl1pPr marL="0" indent="0">
              <a:buNone/>
              <a:defRPr sz="3200"/>
            </a:lvl1pPr>
            <a:lvl2pPr marL="449673" indent="0">
              <a:buNone/>
              <a:defRPr sz="2800"/>
            </a:lvl2pPr>
            <a:lvl3pPr marL="899347" indent="0">
              <a:buNone/>
              <a:defRPr sz="2400"/>
            </a:lvl3pPr>
            <a:lvl4pPr marL="1349020" indent="0">
              <a:buNone/>
              <a:defRPr sz="2000"/>
            </a:lvl4pPr>
            <a:lvl5pPr marL="1798694" indent="0">
              <a:buNone/>
              <a:defRPr sz="2000"/>
            </a:lvl5pPr>
            <a:lvl6pPr marL="2248366" indent="0">
              <a:buNone/>
              <a:defRPr sz="2000"/>
            </a:lvl6pPr>
            <a:lvl7pPr marL="2698040" indent="0">
              <a:buNone/>
              <a:defRPr sz="2000"/>
            </a:lvl7pPr>
            <a:lvl8pPr marL="3147709" indent="0">
              <a:buNone/>
              <a:defRPr sz="2000"/>
            </a:lvl8pPr>
            <a:lvl9pPr marL="359738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079" y="5297761"/>
            <a:ext cx="7219950" cy="794429"/>
          </a:xfrm>
        </p:spPr>
        <p:txBody>
          <a:bodyPr/>
          <a:lstStyle>
            <a:lvl1pPr marL="0" indent="0">
              <a:buNone/>
              <a:defRPr sz="1400"/>
            </a:lvl1pPr>
            <a:lvl2pPr marL="449673" indent="0">
              <a:buNone/>
              <a:defRPr sz="1200"/>
            </a:lvl2pPr>
            <a:lvl3pPr marL="899347" indent="0">
              <a:buNone/>
              <a:defRPr sz="1000"/>
            </a:lvl3pPr>
            <a:lvl4pPr marL="1349020" indent="0">
              <a:buNone/>
              <a:defRPr sz="900"/>
            </a:lvl4pPr>
            <a:lvl5pPr marL="1798694" indent="0">
              <a:buNone/>
              <a:defRPr sz="900"/>
            </a:lvl5pPr>
            <a:lvl6pPr marL="2248366" indent="0">
              <a:buNone/>
              <a:defRPr sz="900"/>
            </a:lvl6pPr>
            <a:lvl7pPr marL="2698040" indent="0">
              <a:buNone/>
              <a:defRPr sz="900"/>
            </a:lvl7pPr>
            <a:lvl8pPr marL="3147709" indent="0">
              <a:buNone/>
              <a:defRPr sz="900"/>
            </a:lvl8pPr>
            <a:lvl9pPr marL="3597384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106" y="271078"/>
            <a:ext cx="2707481" cy="57756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663" y="271078"/>
            <a:ext cx="7972028" cy="57756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77" y="-2644723"/>
            <a:ext cx="6794397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1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77" y="-2644723"/>
            <a:ext cx="6794397" cy="120332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219" y="-2823605"/>
            <a:ext cx="6680912" cy="12619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9873" y="-1854913"/>
            <a:ext cx="6877381" cy="103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720" y="269566"/>
            <a:ext cx="6726921" cy="5777239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52"/>
            <a:ext cx="3958856" cy="4630253"/>
          </a:xfrm>
        </p:spPr>
        <p:txBody>
          <a:bodyPr/>
          <a:lstStyle>
            <a:lvl1pPr marL="0" indent="0">
              <a:buNone/>
              <a:defRPr sz="2000"/>
            </a:lvl1pPr>
            <a:lvl2pPr marL="636981" indent="0">
              <a:buNone/>
              <a:defRPr sz="1800"/>
            </a:lvl2pPr>
            <a:lvl3pPr marL="1273966" indent="0">
              <a:buNone/>
              <a:defRPr sz="1400"/>
            </a:lvl3pPr>
            <a:lvl4pPr marL="1910946" indent="0">
              <a:buNone/>
              <a:defRPr sz="1200"/>
            </a:lvl4pPr>
            <a:lvl5pPr marL="2547929" indent="0">
              <a:buNone/>
              <a:defRPr sz="1200"/>
            </a:lvl5pPr>
            <a:lvl6pPr marL="3184908" indent="0">
              <a:buNone/>
              <a:defRPr sz="1200"/>
            </a:lvl6pPr>
            <a:lvl7pPr marL="3821893" indent="0">
              <a:buNone/>
              <a:defRPr sz="1200"/>
            </a:lvl7pPr>
            <a:lvl8pPr marL="4458875" indent="0">
              <a:buNone/>
              <a:defRPr sz="1200"/>
            </a:lvl8pPr>
            <a:lvl9pPr marL="509585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987" y="-2629164"/>
            <a:ext cx="6763276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662" y="1579507"/>
            <a:ext cx="5339755" cy="44672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45" y="1579507"/>
            <a:ext cx="5339755" cy="44672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2" y="1515213"/>
            <a:ext cx="5316253" cy="6314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673" indent="0">
              <a:buNone/>
              <a:defRPr sz="2000" b="1"/>
            </a:lvl2pPr>
            <a:lvl3pPr marL="899347" indent="0">
              <a:buNone/>
              <a:defRPr sz="1800" b="1"/>
            </a:lvl3pPr>
            <a:lvl4pPr marL="1349020" indent="0">
              <a:buNone/>
              <a:defRPr sz="1600" b="1"/>
            </a:lvl4pPr>
            <a:lvl5pPr marL="1798694" indent="0">
              <a:buNone/>
              <a:defRPr sz="1600" b="1"/>
            </a:lvl5pPr>
            <a:lvl6pPr marL="2248366" indent="0">
              <a:buNone/>
              <a:defRPr sz="1600" b="1"/>
            </a:lvl6pPr>
            <a:lvl7pPr marL="2698040" indent="0">
              <a:buNone/>
              <a:defRPr sz="1600" b="1"/>
            </a:lvl7pPr>
            <a:lvl8pPr marL="3147709" indent="0">
              <a:buNone/>
              <a:defRPr sz="1600" b="1"/>
            </a:lvl8pPr>
            <a:lvl9pPr marL="359738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62" y="2146682"/>
            <a:ext cx="5316253" cy="39000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202" y="1515213"/>
            <a:ext cx="5319385" cy="6314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673" indent="0">
              <a:buNone/>
              <a:defRPr sz="2000" b="1"/>
            </a:lvl2pPr>
            <a:lvl3pPr marL="899347" indent="0">
              <a:buNone/>
              <a:defRPr sz="1800" b="1"/>
            </a:lvl3pPr>
            <a:lvl4pPr marL="1349020" indent="0">
              <a:buNone/>
              <a:defRPr sz="1600" b="1"/>
            </a:lvl4pPr>
            <a:lvl5pPr marL="1798694" indent="0">
              <a:buNone/>
              <a:defRPr sz="1600" b="1"/>
            </a:lvl5pPr>
            <a:lvl6pPr marL="2248366" indent="0">
              <a:buNone/>
              <a:defRPr sz="1600" b="1"/>
            </a:lvl6pPr>
            <a:lvl7pPr marL="2698040" indent="0">
              <a:buNone/>
              <a:defRPr sz="1600" b="1"/>
            </a:lvl7pPr>
            <a:lvl8pPr marL="3147709" indent="0">
              <a:buNone/>
              <a:defRPr sz="1600" b="1"/>
            </a:lvl8pPr>
            <a:lvl9pPr marL="359738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202" y="2146682"/>
            <a:ext cx="5319385" cy="39000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9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9378" cy="11469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5218" y="269561"/>
            <a:ext cx="6726398" cy="57772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3" y="1416547"/>
            <a:ext cx="3959378" cy="4630253"/>
          </a:xfrm>
        </p:spPr>
        <p:txBody>
          <a:bodyPr/>
          <a:lstStyle>
            <a:lvl1pPr marL="0" indent="0">
              <a:buNone/>
              <a:defRPr sz="1400"/>
            </a:lvl1pPr>
            <a:lvl2pPr marL="449673" indent="0">
              <a:buNone/>
              <a:defRPr sz="1200"/>
            </a:lvl2pPr>
            <a:lvl3pPr marL="899347" indent="0">
              <a:buNone/>
              <a:defRPr sz="1000"/>
            </a:lvl3pPr>
            <a:lvl4pPr marL="1349020" indent="0">
              <a:buNone/>
              <a:defRPr sz="900"/>
            </a:lvl4pPr>
            <a:lvl5pPr marL="1798694" indent="0">
              <a:buNone/>
              <a:defRPr sz="900"/>
            </a:lvl5pPr>
            <a:lvl6pPr marL="2248366" indent="0">
              <a:buNone/>
              <a:defRPr sz="900"/>
            </a:lvl6pPr>
            <a:lvl7pPr marL="2698040" indent="0">
              <a:buNone/>
              <a:defRPr sz="900"/>
            </a:lvl7pPr>
            <a:lvl8pPr marL="3147709" indent="0">
              <a:buNone/>
              <a:defRPr sz="900"/>
            </a:lvl8pPr>
            <a:lvl9pPr marL="3597384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079" y="4738370"/>
            <a:ext cx="7219950" cy="5593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079" y="604832"/>
            <a:ext cx="7219950" cy="4061460"/>
          </a:xfrm>
        </p:spPr>
        <p:txBody>
          <a:bodyPr/>
          <a:lstStyle>
            <a:lvl1pPr marL="0" indent="0">
              <a:buNone/>
              <a:defRPr sz="3200"/>
            </a:lvl1pPr>
            <a:lvl2pPr marL="449673" indent="0">
              <a:buNone/>
              <a:defRPr sz="2800"/>
            </a:lvl2pPr>
            <a:lvl3pPr marL="899347" indent="0">
              <a:buNone/>
              <a:defRPr sz="2400"/>
            </a:lvl3pPr>
            <a:lvl4pPr marL="1349020" indent="0">
              <a:buNone/>
              <a:defRPr sz="2000"/>
            </a:lvl4pPr>
            <a:lvl5pPr marL="1798694" indent="0">
              <a:buNone/>
              <a:defRPr sz="2000"/>
            </a:lvl5pPr>
            <a:lvl6pPr marL="2248366" indent="0">
              <a:buNone/>
              <a:defRPr sz="2000"/>
            </a:lvl6pPr>
            <a:lvl7pPr marL="2698040" indent="0">
              <a:buNone/>
              <a:defRPr sz="2000"/>
            </a:lvl7pPr>
            <a:lvl8pPr marL="3147709" indent="0">
              <a:buNone/>
              <a:defRPr sz="2000"/>
            </a:lvl8pPr>
            <a:lvl9pPr marL="359738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079" y="5297761"/>
            <a:ext cx="7219950" cy="794429"/>
          </a:xfrm>
        </p:spPr>
        <p:txBody>
          <a:bodyPr/>
          <a:lstStyle>
            <a:lvl1pPr marL="0" indent="0">
              <a:buNone/>
              <a:defRPr sz="1400"/>
            </a:lvl1pPr>
            <a:lvl2pPr marL="449673" indent="0">
              <a:buNone/>
              <a:defRPr sz="1200"/>
            </a:lvl2pPr>
            <a:lvl3pPr marL="899347" indent="0">
              <a:buNone/>
              <a:defRPr sz="1000"/>
            </a:lvl3pPr>
            <a:lvl4pPr marL="1349020" indent="0">
              <a:buNone/>
              <a:defRPr sz="900"/>
            </a:lvl4pPr>
            <a:lvl5pPr marL="1798694" indent="0">
              <a:buNone/>
              <a:defRPr sz="900"/>
            </a:lvl5pPr>
            <a:lvl6pPr marL="2248366" indent="0">
              <a:buNone/>
              <a:defRPr sz="900"/>
            </a:lvl6pPr>
            <a:lvl7pPr marL="2698040" indent="0">
              <a:buNone/>
              <a:defRPr sz="900"/>
            </a:lvl7pPr>
            <a:lvl8pPr marL="3147709" indent="0">
              <a:buNone/>
              <a:defRPr sz="900"/>
            </a:lvl8pPr>
            <a:lvl9pPr marL="3597384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106" y="271078"/>
            <a:ext cx="2707481" cy="57756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663" y="271078"/>
            <a:ext cx="7972028" cy="57756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8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94" y="1107814"/>
            <a:ext cx="9024938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94" y="3555345"/>
            <a:ext cx="9024938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49673" indent="0" algn="ctr">
              <a:buNone/>
              <a:defRPr sz="2000"/>
            </a:lvl2pPr>
            <a:lvl3pPr marL="899347" indent="0" algn="ctr">
              <a:buNone/>
              <a:defRPr sz="1800"/>
            </a:lvl3pPr>
            <a:lvl4pPr marL="1349020" indent="0" algn="ctr">
              <a:buNone/>
              <a:defRPr sz="1600"/>
            </a:lvl4pPr>
            <a:lvl5pPr marL="1798694" indent="0" algn="ctr">
              <a:buNone/>
              <a:defRPr sz="1600"/>
            </a:lvl5pPr>
            <a:lvl6pPr marL="2248366" indent="0" algn="ctr">
              <a:buNone/>
              <a:defRPr sz="1600"/>
            </a:lvl6pPr>
            <a:lvl7pPr marL="2698040" indent="0" algn="ctr">
              <a:buNone/>
              <a:defRPr sz="1600"/>
            </a:lvl7pPr>
            <a:lvl8pPr marL="3147709" indent="0" algn="ctr">
              <a:buNone/>
              <a:defRPr sz="1600"/>
            </a:lvl8pPr>
            <a:lvl9pPr marL="359738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23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00"/>
            </a:lvl1pPr>
            <a:lvl2pPr marL="636981" indent="0">
              <a:buNone/>
              <a:defRPr sz="3800"/>
            </a:lvl2pPr>
            <a:lvl3pPr marL="1273966" indent="0">
              <a:buNone/>
              <a:defRPr sz="3400"/>
            </a:lvl3pPr>
            <a:lvl4pPr marL="1910946" indent="0">
              <a:buNone/>
              <a:defRPr sz="2800"/>
            </a:lvl4pPr>
            <a:lvl5pPr marL="2547929" indent="0">
              <a:buNone/>
              <a:defRPr sz="2800"/>
            </a:lvl5pPr>
            <a:lvl6pPr marL="3184908" indent="0">
              <a:buNone/>
              <a:defRPr sz="2800"/>
            </a:lvl6pPr>
            <a:lvl7pPr marL="3821893" indent="0">
              <a:buNone/>
              <a:defRPr sz="2800"/>
            </a:lvl7pPr>
            <a:lvl8pPr marL="4458875" indent="0">
              <a:buNone/>
              <a:defRPr sz="2800"/>
            </a:lvl8pPr>
            <a:lvl9pPr marL="5095856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77"/>
            <a:ext cx="7219950" cy="794428"/>
          </a:xfrm>
        </p:spPr>
        <p:txBody>
          <a:bodyPr/>
          <a:lstStyle>
            <a:lvl1pPr marL="0" indent="0">
              <a:buNone/>
              <a:defRPr sz="2000"/>
            </a:lvl1pPr>
            <a:lvl2pPr marL="636981" indent="0">
              <a:buNone/>
              <a:defRPr sz="1800"/>
            </a:lvl2pPr>
            <a:lvl3pPr marL="1273966" indent="0">
              <a:buNone/>
              <a:defRPr sz="1400"/>
            </a:lvl3pPr>
            <a:lvl4pPr marL="1910946" indent="0">
              <a:buNone/>
              <a:defRPr sz="1200"/>
            </a:lvl4pPr>
            <a:lvl5pPr marL="2547929" indent="0">
              <a:buNone/>
              <a:defRPr sz="1200"/>
            </a:lvl5pPr>
            <a:lvl6pPr marL="3184908" indent="0">
              <a:buNone/>
              <a:defRPr sz="1200"/>
            </a:lvl6pPr>
            <a:lvl7pPr marL="3821893" indent="0">
              <a:buNone/>
              <a:defRPr sz="1200"/>
            </a:lvl7pPr>
            <a:lvl8pPr marL="4458875" indent="0">
              <a:buNone/>
              <a:defRPr sz="1200"/>
            </a:lvl8pPr>
            <a:lvl9pPr marL="509585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200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19" y="1687625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96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93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90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86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83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8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7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73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980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6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005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85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673" indent="0">
              <a:buNone/>
              <a:defRPr sz="2000" b="1"/>
            </a:lvl2pPr>
            <a:lvl3pPr marL="899347" indent="0">
              <a:buNone/>
              <a:defRPr sz="1800" b="1"/>
            </a:lvl3pPr>
            <a:lvl4pPr marL="1349020" indent="0">
              <a:buNone/>
              <a:defRPr sz="1600" b="1"/>
            </a:lvl4pPr>
            <a:lvl5pPr marL="1798694" indent="0">
              <a:buNone/>
              <a:defRPr sz="1600" b="1"/>
            </a:lvl5pPr>
            <a:lvl6pPr marL="2248366" indent="0">
              <a:buNone/>
              <a:defRPr sz="1600" b="1"/>
            </a:lvl6pPr>
            <a:lvl7pPr marL="2698040" indent="0">
              <a:buNone/>
              <a:defRPr sz="1600" b="1"/>
            </a:lvl7pPr>
            <a:lvl8pPr marL="3147709" indent="0">
              <a:buNone/>
              <a:defRPr sz="1600" b="1"/>
            </a:lvl8pPr>
            <a:lvl9pPr marL="359738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85" y="2472618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40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673" indent="0">
              <a:buNone/>
              <a:defRPr sz="2000" b="1"/>
            </a:lvl2pPr>
            <a:lvl3pPr marL="899347" indent="0">
              <a:buNone/>
              <a:defRPr sz="1800" b="1"/>
            </a:lvl3pPr>
            <a:lvl4pPr marL="1349020" indent="0">
              <a:buNone/>
              <a:defRPr sz="1600" b="1"/>
            </a:lvl4pPr>
            <a:lvl5pPr marL="1798694" indent="0">
              <a:buNone/>
              <a:defRPr sz="1600" b="1"/>
            </a:lvl5pPr>
            <a:lvl6pPr marL="2248366" indent="0">
              <a:buNone/>
              <a:defRPr sz="1600" b="1"/>
            </a:lvl6pPr>
            <a:lvl7pPr marL="2698040" indent="0">
              <a:buNone/>
              <a:defRPr sz="1600" b="1"/>
            </a:lvl7pPr>
            <a:lvl8pPr marL="3147709" indent="0">
              <a:buNone/>
              <a:defRPr sz="1600" b="1"/>
            </a:lvl8pPr>
            <a:lvl9pPr marL="359738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40" y="2472618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86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888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73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7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43"/>
            <a:ext cx="6091833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7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673" indent="0">
              <a:buNone/>
              <a:defRPr sz="1400"/>
            </a:lvl2pPr>
            <a:lvl3pPr marL="899347" indent="0">
              <a:buNone/>
              <a:defRPr sz="1200"/>
            </a:lvl3pPr>
            <a:lvl4pPr marL="1349020" indent="0">
              <a:buNone/>
              <a:defRPr sz="1000"/>
            </a:lvl4pPr>
            <a:lvl5pPr marL="1798694" indent="0">
              <a:buNone/>
              <a:defRPr sz="1000"/>
            </a:lvl5pPr>
            <a:lvl6pPr marL="2248366" indent="0">
              <a:buNone/>
              <a:defRPr sz="1000"/>
            </a:lvl6pPr>
            <a:lvl7pPr marL="2698040" indent="0">
              <a:buNone/>
              <a:defRPr sz="1000"/>
            </a:lvl7pPr>
            <a:lvl8pPr marL="3147709" indent="0">
              <a:buNone/>
              <a:defRPr sz="1000"/>
            </a:lvl8pPr>
            <a:lvl9pPr marL="359738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135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7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43"/>
            <a:ext cx="6091833" cy="4810448"/>
          </a:xfrm>
        </p:spPr>
        <p:txBody>
          <a:bodyPr/>
          <a:lstStyle>
            <a:lvl1pPr marL="0" indent="0">
              <a:buNone/>
              <a:defRPr sz="3200"/>
            </a:lvl1pPr>
            <a:lvl2pPr marL="449673" indent="0">
              <a:buNone/>
              <a:defRPr sz="2800"/>
            </a:lvl2pPr>
            <a:lvl3pPr marL="899347" indent="0">
              <a:buNone/>
              <a:defRPr sz="2400"/>
            </a:lvl3pPr>
            <a:lvl4pPr marL="1349020" indent="0">
              <a:buNone/>
              <a:defRPr sz="2000"/>
            </a:lvl4pPr>
            <a:lvl5pPr marL="1798694" indent="0">
              <a:buNone/>
              <a:defRPr sz="2000"/>
            </a:lvl5pPr>
            <a:lvl6pPr marL="2248366" indent="0">
              <a:buNone/>
              <a:defRPr sz="2000"/>
            </a:lvl6pPr>
            <a:lvl7pPr marL="2698040" indent="0">
              <a:buNone/>
              <a:defRPr sz="2000"/>
            </a:lvl7pPr>
            <a:lvl8pPr marL="3147709" indent="0">
              <a:buNone/>
              <a:defRPr sz="2000"/>
            </a:lvl8pPr>
            <a:lvl9pPr marL="359738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7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673" indent="0">
              <a:buNone/>
              <a:defRPr sz="1400"/>
            </a:lvl2pPr>
            <a:lvl3pPr marL="899347" indent="0">
              <a:buNone/>
              <a:defRPr sz="1200"/>
            </a:lvl3pPr>
            <a:lvl4pPr marL="1349020" indent="0">
              <a:buNone/>
              <a:defRPr sz="1000"/>
            </a:lvl4pPr>
            <a:lvl5pPr marL="1798694" indent="0">
              <a:buNone/>
              <a:defRPr sz="1000"/>
            </a:lvl5pPr>
            <a:lvl6pPr marL="2248366" indent="0">
              <a:buNone/>
              <a:defRPr sz="1000"/>
            </a:lvl6pPr>
            <a:lvl7pPr marL="2698040" indent="0">
              <a:buNone/>
              <a:defRPr sz="1000"/>
            </a:lvl7pPr>
            <a:lvl8pPr marL="3147709" indent="0">
              <a:buNone/>
              <a:defRPr sz="1000"/>
            </a:lvl8pPr>
            <a:lvl9pPr marL="359738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8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608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318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347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347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2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700" y="271120"/>
            <a:ext cx="10829926" cy="1128183"/>
          </a:xfrm>
          <a:prstGeom prst="rect">
            <a:avLst/>
          </a:prstGeom>
        </p:spPr>
        <p:txBody>
          <a:bodyPr vert="horz" lIns="95296" tIns="47646" rIns="95296" bIns="4764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700" y="1579512"/>
            <a:ext cx="10829926" cy="4467293"/>
          </a:xfrm>
          <a:prstGeom prst="rect">
            <a:avLst/>
          </a:prstGeom>
        </p:spPr>
        <p:txBody>
          <a:bodyPr vert="horz" lIns="95296" tIns="47646" rIns="95296" bIns="476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713" y="6273956"/>
            <a:ext cx="2807759" cy="360392"/>
          </a:xfrm>
          <a:prstGeom prst="rect">
            <a:avLst/>
          </a:prstGeom>
        </p:spPr>
        <p:txBody>
          <a:bodyPr vert="horz" lIns="95296" tIns="47646" rIns="95296" bIns="47646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98" y="6273956"/>
            <a:ext cx="3810530" cy="360392"/>
          </a:xfrm>
          <a:prstGeom prst="rect">
            <a:avLst/>
          </a:prstGeom>
        </p:spPr>
        <p:txBody>
          <a:bodyPr vert="horz" lIns="95296" tIns="47646" rIns="95296" bIns="47646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82" y="6273956"/>
            <a:ext cx="2807759" cy="360392"/>
          </a:xfrm>
          <a:prstGeom prst="rect">
            <a:avLst/>
          </a:prstGeom>
        </p:spPr>
        <p:txBody>
          <a:bodyPr vert="horz" lIns="95296" tIns="47646" rIns="95296" bIns="47646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3966" rtl="0" eaLnBrk="1" latinLnBrk="0" hangingPunct="1">
        <a:spcBef>
          <a:spcPct val="0"/>
        </a:spcBef>
        <a:buNone/>
        <a:defRPr sz="61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7736" indent="-477736" algn="l" defTabSz="1273966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35097" indent="-398113" algn="l" defTabSz="1273966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92453" indent="-318492" algn="l" defTabSz="1273966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29436" indent="-318492" algn="l" defTabSz="127396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66417" indent="-318492" algn="l" defTabSz="127396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03398" indent="-318492" algn="l" defTabSz="12739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40384" indent="-318492" algn="l" defTabSz="12739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77367" indent="-318492" algn="l" defTabSz="12739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14357" indent="-318492" algn="l" defTabSz="12739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39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6981" algn="l" defTabSz="12739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966" algn="l" defTabSz="12739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10946" algn="l" defTabSz="12739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47929" algn="l" defTabSz="12739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908" algn="l" defTabSz="12739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21893" algn="l" defTabSz="12739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58875" algn="l" defTabSz="12739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95856" algn="l" defTabSz="127396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414"/>
            <a:ext cx="10378678" cy="1308379"/>
          </a:xfrm>
          <a:prstGeom prst="rect">
            <a:avLst/>
          </a:prstGeom>
        </p:spPr>
        <p:txBody>
          <a:bodyPr vert="horz" lIns="91122" tIns="45562" rIns="91122" bIns="455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122" tIns="45562" rIns="91122" bIns="4556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078"/>
            <a:fld id="{313CA601-2244-4A3F-8B53-6DA01227D2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0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516" y="6273954"/>
            <a:ext cx="2707481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078"/>
            <a:fld id="{153A2CBF-56B8-4AA9-864D-B80B8120ED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0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  <p:sldLayoutId id="2147484151" r:id="rId12"/>
  </p:sldLayoutIdLst>
  <p:txStyles>
    <p:titleStyle>
      <a:lvl1pPr algn="l" defTabSz="89907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612" indent="-224612" algn="l" defTabSz="89907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463" indent="-224612" algn="l" defTabSz="89907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320" indent="-224612" algn="l" defTabSz="89907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542" indent="-224612" algn="l" defTabSz="89907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3395" indent="-224612" algn="l" defTabSz="89907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3250" indent="-224612" algn="l" defTabSz="89907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470" indent="-224612" algn="l" defTabSz="89907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72327" indent="-224612" algn="l" defTabSz="89907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1549" indent="-224612" algn="l" defTabSz="89907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855" algn="l" defTabSz="899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078" algn="l" defTabSz="899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8927" algn="l" defTabSz="899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782" algn="l" defTabSz="899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8007" algn="l" defTabSz="899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7853" algn="l" defTabSz="899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7080" algn="l" defTabSz="899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6940" algn="l" defTabSz="899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9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8" r:id="rId5"/>
    <p:sldLayoutId id="2147484159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899347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255" indent="-337255" algn="l" defTabSz="89934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719" indent="-281046" algn="l" defTabSz="89934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183" indent="-224837" algn="l" defTabSz="89934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853" indent="-224837" algn="l" defTabSz="89934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3530" indent="-224837" algn="l" defTabSz="89934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3200" indent="-224837" algn="l" defTabSz="8993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872" indent="-224837" algn="l" defTabSz="8993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72548" indent="-224837" algn="l" defTabSz="8993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22221" indent="-224837" algn="l" defTabSz="8993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673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347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02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694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8366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804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7709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7384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27286" y="360392"/>
            <a:ext cx="10378678" cy="130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45" tIns="44993" rIns="89945" bIns="449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7286" y="1802002"/>
            <a:ext cx="10378678" cy="429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45" tIns="44993" rIns="89945" bIns="449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5"/>
            <a:ext cx="2707481" cy="360392"/>
          </a:xfrm>
          <a:prstGeom prst="rect">
            <a:avLst/>
          </a:prstGeom>
        </p:spPr>
        <p:txBody>
          <a:bodyPr vert="horz" lIns="89945" tIns="44993" rIns="89945" bIns="44993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1705">
              <a:defRPr/>
            </a:pPr>
            <a:fld id="{238D76BE-40CA-4B2F-B46B-0159B41FEA28}" type="datetimeFigureOut">
              <a:rPr lang="en-US" smtClean="0"/>
              <a:pPr defTabSz="911705"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5"/>
            <a:ext cx="4061222" cy="360392"/>
          </a:xfrm>
          <a:prstGeom prst="rect">
            <a:avLst/>
          </a:prstGeom>
        </p:spPr>
        <p:txBody>
          <a:bodyPr vert="horz" lIns="89945" tIns="44993" rIns="89945" bIns="4499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1705"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516" y="6273955"/>
            <a:ext cx="2707481" cy="360392"/>
          </a:xfrm>
          <a:prstGeom prst="rect">
            <a:avLst/>
          </a:prstGeom>
        </p:spPr>
        <p:txBody>
          <a:bodyPr vert="horz" lIns="89945" tIns="44993" rIns="89945" bIns="44993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1705">
              <a:defRPr/>
            </a:pPr>
            <a:fld id="{A699EDEF-784E-4404-B22D-2A35039B285C}" type="slidenum">
              <a:rPr lang="en-US" smtClean="0"/>
              <a:pPr defTabSz="911705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4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5pPr>
      <a:lvl6pPr marL="449679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6pPr>
      <a:lvl7pPr marL="899385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7pPr>
      <a:lvl8pPr marL="1349077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8pPr>
      <a:lvl9pPr marL="1798766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4852" indent="-224852" algn="l" rtl="0" eaLnBrk="0" fontAlgn="base" hangingPunct="0">
        <a:lnSpc>
          <a:spcPct val="90000"/>
        </a:lnSpc>
        <a:spcBef>
          <a:spcPts val="987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557" indent="-224852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237" indent="-224852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914" indent="-224852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23596" indent="-224852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73296" indent="-224852" algn="l" defTabSz="899385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990" indent="-224852" algn="l" defTabSz="899385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2683" indent="-224852" algn="l" defTabSz="899385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22385" indent="-224852" algn="l" defTabSz="899385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3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9679" algn="l" defTabSz="8993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9385" algn="l" defTabSz="8993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077" algn="l" defTabSz="8993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766" algn="l" defTabSz="8993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48472" algn="l" defTabSz="8993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98154" algn="l" defTabSz="8993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47826" algn="l" defTabSz="8993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97507" algn="l" defTabSz="8993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27286" y="360392"/>
            <a:ext cx="10378678" cy="130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95" tIns="45018" rIns="89995" bIns="450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7286" y="1801994"/>
            <a:ext cx="10378678" cy="429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95" tIns="45018" rIns="89995" bIns="450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5"/>
            <a:ext cx="2707481" cy="360392"/>
          </a:xfrm>
          <a:prstGeom prst="rect">
            <a:avLst/>
          </a:prstGeom>
        </p:spPr>
        <p:txBody>
          <a:bodyPr vert="horz" lIns="89995" tIns="45018" rIns="89995" bIns="4501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2281">
              <a:defRPr/>
            </a:pPr>
            <a:fld id="{238D76BE-40CA-4B2F-B46B-0159B41FEA28}" type="datetimeFigureOut">
              <a:rPr lang="en-US" smtClean="0"/>
              <a:pPr defTabSz="912281"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5"/>
            <a:ext cx="4061222" cy="360392"/>
          </a:xfrm>
          <a:prstGeom prst="rect">
            <a:avLst/>
          </a:prstGeom>
        </p:spPr>
        <p:txBody>
          <a:bodyPr vert="horz" lIns="89995" tIns="45018" rIns="89995" bIns="4501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2281"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516" y="6273955"/>
            <a:ext cx="2707481" cy="360392"/>
          </a:xfrm>
          <a:prstGeom prst="rect">
            <a:avLst/>
          </a:prstGeom>
        </p:spPr>
        <p:txBody>
          <a:bodyPr vert="horz" lIns="89995" tIns="45018" rIns="89995" bIns="45018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2281">
              <a:defRPr/>
            </a:pPr>
            <a:fld id="{A699EDEF-784E-4404-B22D-2A35039B285C}" type="slidenum">
              <a:rPr lang="en-US" smtClean="0"/>
              <a:pPr defTabSz="91228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4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5pPr>
      <a:lvl6pPr marL="449933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6pPr>
      <a:lvl7pPr marL="899890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7pPr>
      <a:lvl8pPr marL="1349836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8pPr>
      <a:lvl9pPr marL="1799780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4979" indent="-224979" algn="l" rtl="0" eaLnBrk="0" fontAlgn="base" hangingPunct="0">
        <a:lnSpc>
          <a:spcPct val="90000"/>
        </a:lnSpc>
        <a:spcBef>
          <a:spcPts val="987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936" indent="-224979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869" indent="-224979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4799" indent="-224979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24734" indent="-224979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74688" indent="-224979" algn="l" defTabSz="8998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4633" indent="-224979" algn="l" defTabSz="8998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4580" indent="-224979" algn="l" defTabSz="8998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24536" indent="-224979" algn="l" defTabSz="89989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9933" algn="l" defTabSz="899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9890" algn="l" defTabSz="899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836" algn="l" defTabSz="899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99780" algn="l" defTabSz="899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49738" algn="l" defTabSz="899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99671" algn="l" defTabSz="899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49598" algn="l" defTabSz="899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531" algn="l" defTabSz="8998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413"/>
            <a:ext cx="10378678" cy="1308381"/>
          </a:xfrm>
          <a:prstGeom prst="rect">
            <a:avLst/>
          </a:prstGeom>
        </p:spPr>
        <p:txBody>
          <a:bodyPr vert="horz" lIns="120020" tIns="60009" rIns="120020" bIns="600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61"/>
            <a:ext cx="10378678" cy="4294934"/>
          </a:xfrm>
          <a:prstGeom prst="rect">
            <a:avLst/>
          </a:prstGeom>
        </p:spPr>
        <p:txBody>
          <a:bodyPr vert="horz" lIns="120020" tIns="60009" rIns="120020" bIns="600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9"/>
            <a:ext cx="2707481" cy="360392"/>
          </a:xfrm>
          <a:prstGeom prst="rect">
            <a:avLst/>
          </a:prstGeom>
        </p:spPr>
        <p:txBody>
          <a:bodyPr vert="horz" lIns="120020" tIns="60009" rIns="120020" bIns="600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9662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662"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9"/>
            <a:ext cx="4061222" cy="360392"/>
          </a:xfrm>
          <a:prstGeom prst="rect">
            <a:avLst/>
          </a:prstGeom>
        </p:spPr>
        <p:txBody>
          <a:bodyPr vert="horz" lIns="120020" tIns="60009" rIns="120020" bIns="600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9662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506" y="6273959"/>
            <a:ext cx="2707481" cy="360392"/>
          </a:xfrm>
          <a:prstGeom prst="rect">
            <a:avLst/>
          </a:prstGeom>
        </p:spPr>
        <p:txBody>
          <a:bodyPr vert="horz" lIns="120020" tIns="60009" rIns="120020" bIns="600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9662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99662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84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l" defTabSz="899966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005" indent="-225005" algn="l" defTabSz="899966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5016" indent="-225005" algn="l" defTabSz="899966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972" indent="-225005" algn="l" defTabSz="899966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4925" indent="-225005" algn="l" defTabSz="899966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4881" indent="-225005" algn="l" defTabSz="899966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4890" indent="-225005" algn="l" defTabSz="899966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4872" indent="-225005" algn="l" defTabSz="899966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74856" indent="-225005" algn="l" defTabSz="899966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24865" indent="-225005" algn="l" defTabSz="899966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9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959" algn="l" defTabSz="8999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9966" algn="l" defTabSz="8999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950" algn="l" defTabSz="8999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99930" algn="l" defTabSz="8999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49944" algn="l" defTabSz="8999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699899" algn="l" defTabSz="8999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149848" algn="l" defTabSz="8999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804" algn="l" defTabSz="8999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120140" tIns="60069" rIns="120140" bIns="6006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72"/>
            <a:ext cx="10378678" cy="4294933"/>
          </a:xfrm>
          <a:prstGeom prst="rect">
            <a:avLst/>
          </a:prstGeom>
        </p:spPr>
        <p:txBody>
          <a:bodyPr vert="horz" lIns="120140" tIns="60069" rIns="120140" bIns="6006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5"/>
            <a:ext cx="2707481" cy="360392"/>
          </a:xfrm>
          <a:prstGeom prst="rect">
            <a:avLst/>
          </a:prstGeom>
        </p:spPr>
        <p:txBody>
          <a:bodyPr vert="horz" lIns="120140" tIns="60069" rIns="120140" bIns="6006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0295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295"/>
              <a:t>19/11/2021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5"/>
            <a:ext cx="4061222" cy="360392"/>
          </a:xfrm>
          <a:prstGeom prst="rect">
            <a:avLst/>
          </a:prstGeom>
        </p:spPr>
        <p:txBody>
          <a:bodyPr vert="horz" lIns="120140" tIns="60069" rIns="120140" bIns="6006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029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95" y="6273955"/>
            <a:ext cx="2707481" cy="360392"/>
          </a:xfrm>
          <a:prstGeom prst="rect">
            <a:avLst/>
          </a:prstGeom>
        </p:spPr>
        <p:txBody>
          <a:bodyPr vert="horz" lIns="120140" tIns="60069" rIns="120140" bIns="6006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0295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295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0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</p:sldLayoutIdLst>
  <p:txStyles>
    <p:titleStyle>
      <a:lvl1pPr algn="l" defTabSz="90090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237" indent="-225237" algn="l" defTabSz="900908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5712" indent="-225237" algn="l" defTabSz="90090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6148" indent="-225237" algn="l" defTabSz="90090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6578" indent="-225237" algn="l" defTabSz="90090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27007" indent="-225237" algn="l" defTabSz="90090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77484" indent="-225237" algn="l" defTabSz="90090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7937" indent="-225237" algn="l" defTabSz="90090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8390" indent="-225237" algn="l" defTabSz="90090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28865" indent="-225237" algn="l" defTabSz="900908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09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0432" algn="l" defTabSz="9009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0908" algn="l" defTabSz="9009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362" algn="l" defTabSz="9009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1816" algn="l" defTabSz="9009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291" algn="l" defTabSz="9009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02722" algn="l" defTabSz="9009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153" algn="l" defTabSz="9009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3586" algn="l" defTabSz="9009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27286" y="360392"/>
            <a:ext cx="10378678" cy="130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10" tIns="45124" rIns="90210" bIns="451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7286" y="1801960"/>
            <a:ext cx="10378678" cy="429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10" tIns="45124" rIns="90210" bIns="451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5"/>
            <a:ext cx="2707481" cy="360392"/>
          </a:xfrm>
          <a:prstGeom prst="rect">
            <a:avLst/>
          </a:prstGeom>
        </p:spPr>
        <p:txBody>
          <a:bodyPr vert="horz" lIns="90210" tIns="45124" rIns="90210" bIns="45124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238D76BE-40CA-4B2F-B46B-0159B41FEA28}" type="datetimeFigureOut">
              <a:rPr lang="en-US"/>
              <a:pPr defTabSz="914400">
                <a:defRPr/>
              </a:pPr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5"/>
            <a:ext cx="4061222" cy="360392"/>
          </a:xfrm>
          <a:prstGeom prst="rect">
            <a:avLst/>
          </a:prstGeom>
        </p:spPr>
        <p:txBody>
          <a:bodyPr vert="horz" lIns="90210" tIns="45124" rIns="90210" bIns="45124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483" y="6273955"/>
            <a:ext cx="2707481" cy="360392"/>
          </a:xfrm>
          <a:prstGeom prst="rect">
            <a:avLst/>
          </a:prstGeom>
        </p:spPr>
        <p:txBody>
          <a:bodyPr vert="horz" lIns="90210" tIns="45124" rIns="90210" bIns="45124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A699EDEF-784E-4404-B22D-2A35039B285C}" type="slidenum">
              <a:rPr lang="en-US"/>
              <a:pPr defTabSz="9144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3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5pPr>
      <a:lvl6pPr marL="451011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6pPr>
      <a:lvl7pPr marL="902043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7pPr>
      <a:lvl8pPr marL="1353064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8pPr>
      <a:lvl9pPr marL="1804086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5518" indent="-225518" algn="l" rtl="0" eaLnBrk="0" fontAlgn="base" hangingPunct="0">
        <a:lnSpc>
          <a:spcPct val="90000"/>
        </a:lnSpc>
        <a:spcBef>
          <a:spcPts val="987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6551" indent="-225518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559" indent="-225518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568" indent="-225518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29579" indent="-225518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80611" indent="-225518" algn="l" defTabSz="90204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1633" indent="-225518" algn="l" defTabSz="90204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2654" indent="-225518" algn="l" defTabSz="90204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3688" indent="-225518" algn="l" defTabSz="90204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0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011" algn="l" defTabSz="9020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2043" algn="l" defTabSz="9020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064" algn="l" defTabSz="9020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086" algn="l" defTabSz="9020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119" algn="l" defTabSz="9020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127" algn="l" defTabSz="9020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137" algn="l" defTabSz="9020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147" algn="l" defTabSz="9020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700" y="271080"/>
            <a:ext cx="10829926" cy="1128183"/>
          </a:xfrm>
          <a:prstGeom prst="rect">
            <a:avLst/>
          </a:prstGeom>
        </p:spPr>
        <p:txBody>
          <a:bodyPr vert="horz" lIns="91122" tIns="45562" rIns="91122" bIns="455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700" y="1579508"/>
            <a:ext cx="10829926" cy="4467293"/>
          </a:xfrm>
          <a:prstGeom prst="rect">
            <a:avLst/>
          </a:prstGeom>
        </p:spPr>
        <p:txBody>
          <a:bodyPr vert="horz" lIns="91122" tIns="45562" rIns="91122" bIns="455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347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1" y="6273954"/>
            <a:ext cx="3810529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347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899347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255" indent="-337255" algn="l" defTabSz="89934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719" indent="-281046" algn="l" defTabSz="89934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185" indent="-224837" algn="l" defTabSz="89934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856" indent="-224837" algn="l" defTabSz="89934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3531" indent="-224837" algn="l" defTabSz="89934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3204" indent="-224837" algn="l" defTabSz="8993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879" indent="-224837" algn="l" defTabSz="8993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72552" indent="-224837" algn="l" defTabSz="8993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22224" indent="-224837" algn="l" defTabSz="8993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673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347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02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697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8369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804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7714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7389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700" y="271120"/>
            <a:ext cx="10829926" cy="1128183"/>
          </a:xfrm>
          <a:prstGeom prst="rect">
            <a:avLst/>
          </a:prstGeom>
        </p:spPr>
        <p:txBody>
          <a:bodyPr vert="horz" lIns="95282" tIns="47642" rIns="95282" bIns="4764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700" y="1579512"/>
            <a:ext cx="10829926" cy="4467293"/>
          </a:xfrm>
          <a:prstGeom prst="rect">
            <a:avLst/>
          </a:prstGeom>
        </p:spPr>
        <p:txBody>
          <a:bodyPr vert="horz" lIns="95282" tIns="47642" rIns="95282" bIns="476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716" y="6273956"/>
            <a:ext cx="2807759" cy="360392"/>
          </a:xfrm>
          <a:prstGeom prst="rect">
            <a:avLst/>
          </a:prstGeom>
        </p:spPr>
        <p:txBody>
          <a:bodyPr vert="horz" lIns="95282" tIns="47642" rIns="95282" bIns="47642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81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98" y="6273956"/>
            <a:ext cx="3810530" cy="360392"/>
          </a:xfrm>
          <a:prstGeom prst="rect">
            <a:avLst/>
          </a:prstGeom>
        </p:spPr>
        <p:txBody>
          <a:bodyPr vert="horz" lIns="95282" tIns="47642" rIns="95282" bIns="47642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8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85" y="6273956"/>
            <a:ext cx="2807759" cy="360392"/>
          </a:xfrm>
          <a:prstGeom prst="rect">
            <a:avLst/>
          </a:prstGeom>
        </p:spPr>
        <p:txBody>
          <a:bodyPr vert="horz" lIns="95282" tIns="47642" rIns="95282" bIns="47642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81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8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3822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7683" indent="-477683" algn="l" defTabSz="1273822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34980" indent="-398070" algn="l" defTabSz="1273822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92275" indent="-318457" algn="l" defTabSz="127382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29193" indent="-318457" algn="l" defTabSz="127382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66105" indent="-318457" algn="l" defTabSz="1273822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03017" indent="-318457" algn="l" defTabSz="127382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39923" indent="-318457" algn="l" defTabSz="127382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76837" indent="-318457" algn="l" defTabSz="127382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13754" indent="-318457" algn="l" defTabSz="127382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38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6912" algn="l" defTabSz="12738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822" algn="l" defTabSz="12738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10734" algn="l" defTabSz="12738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47648" algn="l" defTabSz="12738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559" algn="l" defTabSz="12738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21470" algn="l" defTabSz="12738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58381" algn="l" defTabSz="12738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95292" algn="l" defTabSz="127382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122" tIns="45562" rIns="91122" bIns="4556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122" tIns="45562" rIns="91122" bIns="4556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516" y="6273953"/>
            <a:ext cx="2707481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9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89934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837" indent="-224837" algn="l" defTabSz="8993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510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183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853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3530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3200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872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72548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2221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673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347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02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694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8366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804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7709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7384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122" tIns="45562" rIns="91122" bIns="4556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122" tIns="45562" rIns="91122" bIns="4556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34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3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516" y="6273954"/>
            <a:ext cx="2707481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34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3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89934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837" indent="-224837" algn="l" defTabSz="8993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510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183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853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3530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3200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872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72548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2221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673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347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02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694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8366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804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7709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7384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122" tIns="45562" rIns="91122" bIns="4556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122" tIns="45562" rIns="91122" bIns="4556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67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67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516" y="6273954"/>
            <a:ext cx="2707481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67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4967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89934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837" indent="-224837" algn="l" defTabSz="8993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510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183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853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3530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3200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872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72548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2221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673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347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02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694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8366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804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7709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7384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122" tIns="45562" rIns="91122" bIns="4556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507"/>
            <a:ext cx="10829925" cy="4467293"/>
          </a:xfrm>
          <a:prstGeom prst="rect">
            <a:avLst/>
          </a:prstGeom>
        </p:spPr>
        <p:txBody>
          <a:bodyPr vert="horz" lIns="91122" tIns="45562" rIns="91122" bIns="4556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3"/>
            <a:ext cx="2807758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3"/>
            <a:ext cx="3810529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3"/>
            <a:ext cx="2807758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7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899347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255" indent="-337255" algn="l" defTabSz="899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719" indent="-281046" algn="l" defTabSz="8993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183" indent="-224837" algn="l" defTabSz="899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853" indent="-224837" algn="l" defTabSz="8993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3530" indent="-224837" algn="l" defTabSz="89934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3200" indent="-224837" algn="l" defTabSz="899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872" indent="-224837" algn="l" defTabSz="899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72548" indent="-224837" algn="l" defTabSz="899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22221" indent="-224837" algn="l" defTabSz="899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673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347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02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694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8366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804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7709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7384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122" tIns="45562" rIns="91122" bIns="4556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507"/>
            <a:ext cx="10829925" cy="4467293"/>
          </a:xfrm>
          <a:prstGeom prst="rect">
            <a:avLst/>
          </a:prstGeom>
        </p:spPr>
        <p:txBody>
          <a:bodyPr vert="horz" lIns="91122" tIns="45562" rIns="91122" bIns="4556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3"/>
            <a:ext cx="2807758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347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3"/>
            <a:ext cx="3810529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34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3"/>
            <a:ext cx="2807758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347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89934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1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899347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255" indent="-337255" algn="l" defTabSz="899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719" indent="-281046" algn="l" defTabSz="8993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183" indent="-224837" algn="l" defTabSz="899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853" indent="-224837" algn="l" defTabSz="8993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3530" indent="-224837" algn="l" defTabSz="89934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3200" indent="-224837" algn="l" defTabSz="899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872" indent="-224837" algn="l" defTabSz="899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72548" indent="-224837" algn="l" defTabSz="899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22221" indent="-224837" algn="l" defTabSz="899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673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347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02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694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8366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804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7709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7384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122" tIns="45562" rIns="91122" bIns="455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122" tIns="45562" rIns="91122" bIns="4556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347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3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516" y="6273953"/>
            <a:ext cx="2707481" cy="360392"/>
          </a:xfrm>
          <a:prstGeom prst="rect">
            <a:avLst/>
          </a:prstGeom>
        </p:spPr>
        <p:txBody>
          <a:bodyPr vert="horz" lIns="91122" tIns="45562" rIns="91122" bIns="455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347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93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xStyles>
    <p:titleStyle>
      <a:lvl1pPr algn="l" defTabSz="89934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837" indent="-224837" algn="l" defTabSz="8993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510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183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853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3530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3200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872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72548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2221" indent="-224837" algn="l" defTabSz="8993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673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347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02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694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8366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8040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7709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7384" algn="l" defTabSz="899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48.png"/><Relationship Id="rId18" Type="http://schemas.openxmlformats.org/officeDocument/2006/relationships/slide" Target="slide41.xml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slide" Target="slide23.xml"/><Relationship Id="rId17" Type="http://schemas.openxmlformats.org/officeDocument/2006/relationships/image" Target="../media/image52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1.gif"/><Relationship Id="rId1" Type="http://schemas.openxmlformats.org/officeDocument/2006/relationships/slideLayout" Target="../slideLayouts/slideLayout90.xml"/><Relationship Id="rId6" Type="http://schemas.openxmlformats.org/officeDocument/2006/relationships/slide" Target="slide20.xml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50.gif"/><Relationship Id="rId10" Type="http://schemas.openxmlformats.org/officeDocument/2006/relationships/slide" Target="slide22.xml"/><Relationship Id="rId19" Type="http://schemas.openxmlformats.org/officeDocument/2006/relationships/image" Target="../media/image53.png"/><Relationship Id="rId4" Type="http://schemas.openxmlformats.org/officeDocument/2006/relationships/image" Target="../media/image43.jpg"/><Relationship Id="rId9" Type="http://schemas.openxmlformats.org/officeDocument/2006/relationships/image" Target="../media/image46.png"/><Relationship Id="rId14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5.png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8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5312"/>
            <a:ext cx="12033250" cy="66535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1725" y="2353181"/>
            <a:ext cx="4738092" cy="979689"/>
          </a:xfrm>
          <a:prstGeom prst="rect">
            <a:avLst/>
          </a:prstGeom>
          <a:noFill/>
        </p:spPr>
        <p:txBody>
          <a:bodyPr wrap="square" lIns="67451" tIns="33728" rIns="67451" bIns="33728" rtlCol="0">
            <a:spAutoFit/>
          </a:bodyPr>
          <a:lstStyle/>
          <a:p>
            <a:pPr defTabSz="899347">
              <a:defRPr/>
            </a:pPr>
            <a:r>
              <a:rPr lang="en-US" sz="5900" b="1" dirty="0">
                <a:solidFill>
                  <a:srgbClr val="280014"/>
                </a:solidFill>
                <a:latin typeface="VNI-Avo" pitchFamily="2" charset="0"/>
                <a:ea typeface="微软雅黑"/>
              </a:rPr>
              <a:t>TIEÁNG VIEÄT</a:t>
            </a:r>
          </a:p>
        </p:txBody>
      </p:sp>
    </p:spTree>
    <p:extLst>
      <p:ext uri="{BB962C8B-B14F-4D97-AF65-F5344CB8AC3E}">
        <p14:creationId xmlns:p14="http://schemas.microsoft.com/office/powerpoint/2010/main" val="2949300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121" y="200678"/>
            <a:ext cx="10009112" cy="6284038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4111196" y="2808498"/>
            <a:ext cx="4955434" cy="2972673"/>
          </a:xfrm>
          <a:prstGeom prst="rect">
            <a:avLst/>
          </a:prstGeom>
          <a:noFill/>
          <a:ln>
            <a:noFill/>
          </a:ln>
        </p:spPr>
        <p:txBody>
          <a:bodyPr wrap="square" lIns="91122" tIns="45562" rIns="91122" bIns="45562" rtlCol="0">
            <a:spAutoFit/>
          </a:bodyPr>
          <a:lstStyle/>
          <a:p>
            <a:pPr algn="ctr" defTabSz="1199167">
              <a:buClr>
                <a:srgbClr val="000000"/>
              </a:buClr>
              <a:defRPr/>
            </a:pPr>
            <a:r>
              <a:rPr lang="en-GB" sz="18800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öt</a:t>
            </a:r>
            <a:endParaRPr lang="en-GB" sz="188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F4E2D3E-F027-42C4-AEDF-A7AA004D0608}"/>
              </a:ext>
            </a:extLst>
          </p:cNvPr>
          <p:cNvSpPr txBox="1"/>
          <p:nvPr/>
        </p:nvSpPr>
        <p:spPr>
          <a:xfrm>
            <a:off x="2477857" y="648246"/>
            <a:ext cx="8067397" cy="2529026"/>
          </a:xfrm>
          <a:prstGeom prst="rect">
            <a:avLst/>
          </a:prstGeom>
          <a:noFill/>
          <a:ln>
            <a:noFill/>
          </a:ln>
        </p:spPr>
        <p:txBody>
          <a:bodyPr wrap="square" lIns="91122" tIns="45562" rIns="91122" bIns="45562" rtlCol="0">
            <a:spAutoFit/>
          </a:bodyPr>
          <a:lstStyle/>
          <a:p>
            <a:pPr algn="ctr" defTabSz="1202338">
              <a:buClr>
                <a:srgbClr val="000000"/>
              </a:buClr>
              <a:defRPr/>
            </a:pPr>
            <a:r>
              <a:rPr lang="en-GB" sz="15800" b="1" i="1" kern="0">
                <a:solidFill>
                  <a:srgbClr val="0070C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ö-t</a:t>
            </a:r>
            <a:endParaRPr lang="en-GB" sz="15800" b="1" i="1" kern="0" dirty="0">
              <a:solidFill>
                <a:srgbClr val="0070C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1510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132" y="290136"/>
            <a:ext cx="11458446" cy="1792339"/>
          </a:xfrm>
          <a:prstGeom prst="rect">
            <a:avLst/>
          </a:prstGeom>
          <a:noFill/>
        </p:spPr>
        <p:txBody>
          <a:bodyPr wrap="square" lIns="89989" tIns="45015" rIns="89989" bIns="45015" rtlCol="0">
            <a:spAutoFit/>
          </a:bodyPr>
          <a:lstStyle/>
          <a:p>
            <a:pPr algn="ctr" defTabSz="90042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sáu, </a:t>
            </a:r>
            <a:r>
              <a:rPr lang="en-US" sz="3600" b="1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 </a:t>
            </a:r>
            <a:r>
              <a:rPr lang="en-US" sz="3600" b="1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0042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u="sng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 defTabSz="90042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</a:t>
            </a:r>
            <a:r>
              <a:rPr lang="en-US" sz="3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 - ưt</a:t>
            </a:r>
            <a:endParaRPr lang="en-US" sz="3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5170" y="2201820"/>
            <a:ext cx="1468791" cy="1306283"/>
          </a:xfrm>
          <a:prstGeom prst="rect">
            <a:avLst/>
          </a:prstGeom>
          <a:noFill/>
        </p:spPr>
        <p:txBody>
          <a:bodyPr wrap="square" lIns="89989" tIns="45015" rIns="89989" bIns="45015" rtlCol="0">
            <a:spAutoFit/>
          </a:bodyPr>
          <a:lstStyle/>
          <a:p>
            <a:pPr defTabSz="90042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900" b="1">
                <a:solidFill>
                  <a:srgbClr val="FF0000"/>
                </a:solidFill>
                <a:latin typeface="Century Gothic" panose="020B0502020202020204" pitchFamily="34" charset="0"/>
              </a:rPr>
              <a:t>ưt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781379"/>
              </p:ext>
            </p:extLst>
          </p:nvPr>
        </p:nvGraphicFramePr>
        <p:xfrm>
          <a:off x="1051146" y="3573705"/>
          <a:ext cx="3743382" cy="2646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691">
                  <a:extLst>
                    <a:ext uri="{9D8B030D-6E8A-4147-A177-3AD203B41FA5}">
                      <a16:colId xmlns="" xmlns:a16="http://schemas.microsoft.com/office/drawing/2014/main" val="3766243338"/>
                    </a:ext>
                  </a:extLst>
                </a:gridCol>
                <a:gridCol w="1871691">
                  <a:extLst>
                    <a:ext uri="{9D8B030D-6E8A-4147-A177-3AD203B41FA5}">
                      <a16:colId xmlns="" xmlns:a16="http://schemas.microsoft.com/office/drawing/2014/main" val="304999326"/>
                    </a:ext>
                  </a:extLst>
                </a:gridCol>
              </a:tblGrid>
              <a:tr h="1323463">
                <a:tc>
                  <a:txBody>
                    <a:bodyPr/>
                    <a:lstStyle/>
                    <a:p>
                      <a:pPr algn="ctr"/>
                      <a:endParaRPr lang="en-US" sz="79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0249" marR="90249" marT="45127" marB="45127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900" b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ư</a:t>
                      </a:r>
                      <a:r>
                        <a:rPr lang="en-US" sz="7900" b="1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endParaRPr lang="en-US" sz="79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0249" marR="90249" marT="45127" marB="45127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9840921"/>
                  </a:ext>
                </a:extLst>
              </a:tr>
              <a:tr h="1323463">
                <a:tc gridSpan="2">
                  <a:txBody>
                    <a:bodyPr/>
                    <a:lstStyle/>
                    <a:p>
                      <a:pPr algn="ctr"/>
                      <a:endParaRPr lang="en-US" sz="79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0249" marR="90249" marT="45127" marB="45127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8268535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576145" y="5140079"/>
            <a:ext cx="4616944" cy="1322088"/>
          </a:xfrm>
          <a:prstGeom prst="rect">
            <a:avLst/>
          </a:prstGeom>
          <a:solidFill>
            <a:schemeClr val="bg1"/>
          </a:solidFill>
        </p:spPr>
        <p:txBody>
          <a:bodyPr wrap="square" lIns="89989" tIns="45015" rIns="89989" bIns="45015">
            <a:spAutoFit/>
          </a:bodyPr>
          <a:lstStyle/>
          <a:p>
            <a:pPr marL="449901" lvl="1" defTabSz="900421"/>
            <a:r>
              <a:rPr lang="en-US" sz="8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8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dừa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1806" y="4890844"/>
            <a:ext cx="2622130" cy="1306699"/>
          </a:xfrm>
          <a:prstGeom prst="rect">
            <a:avLst/>
          </a:prstGeom>
          <a:noFill/>
        </p:spPr>
        <p:txBody>
          <a:bodyPr wrap="square" lIns="89989" tIns="45015" rIns="89989" bIns="45015" rtlCol="0">
            <a:spAutoFit/>
          </a:bodyPr>
          <a:lstStyle/>
          <a:p>
            <a:pPr algn="ctr" defTabSz="90042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9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79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ứt</a:t>
            </a:r>
            <a:endParaRPr lang="en-US" sz="7900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0103" y="3606087"/>
            <a:ext cx="1772756" cy="1306283"/>
          </a:xfrm>
          <a:prstGeom prst="rect">
            <a:avLst/>
          </a:prstGeom>
          <a:noFill/>
        </p:spPr>
        <p:txBody>
          <a:bodyPr wrap="square" lIns="89989" tIns="45015" rIns="89989" bIns="45015" rtlCol="0">
            <a:spAutoFit/>
          </a:bodyPr>
          <a:lstStyle/>
          <a:p>
            <a:pPr algn="ctr" defTabSz="8998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5D9D460-2F57-4548-89AA-570054A61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1" t="63555" r="13694" b="21414"/>
          <a:stretch/>
        </p:blipFill>
        <p:spPr>
          <a:xfrm>
            <a:off x="6592689" y="2082479"/>
            <a:ext cx="3281485" cy="28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412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69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132" y="290107"/>
            <a:ext cx="11458446" cy="1199125"/>
          </a:xfrm>
          <a:prstGeom prst="rect">
            <a:avLst/>
          </a:prstGeom>
          <a:noFill/>
        </p:spPr>
        <p:txBody>
          <a:bodyPr wrap="square" lIns="90204" tIns="45121" rIns="90204" bIns="45121" rtlCol="0">
            <a:spAutoFit/>
          </a:bodyPr>
          <a:lstStyle/>
          <a:p>
            <a:pPr algn="ctr" defTabSz="9019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sáu, 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 11 năm 2021</a:t>
            </a:r>
          </a:p>
          <a:p>
            <a:pPr algn="ctr" defTabSz="9019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vần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724898"/>
              </p:ext>
            </p:extLst>
          </p:nvPr>
        </p:nvGraphicFramePr>
        <p:xfrm>
          <a:off x="1480121" y="2695277"/>
          <a:ext cx="2975946" cy="2588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973">
                  <a:extLst>
                    <a:ext uri="{9D8B030D-6E8A-4147-A177-3AD203B41FA5}">
                      <a16:colId xmlns="" xmlns:a16="http://schemas.microsoft.com/office/drawing/2014/main" val="3766243338"/>
                    </a:ext>
                  </a:extLst>
                </a:gridCol>
                <a:gridCol w="1487973">
                  <a:extLst>
                    <a:ext uri="{9D8B030D-6E8A-4147-A177-3AD203B41FA5}">
                      <a16:colId xmlns="" xmlns:a16="http://schemas.microsoft.com/office/drawing/2014/main" val="304999326"/>
                    </a:ext>
                  </a:extLst>
                </a:gridCol>
              </a:tblGrid>
              <a:tr h="1294214">
                <a:tc>
                  <a:txBody>
                    <a:bodyPr/>
                    <a:lstStyle/>
                    <a:p>
                      <a:pPr algn="ctr"/>
                      <a:r>
                        <a:rPr lang="en-US" sz="79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79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249" marR="90249" marT="45127" marB="45127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900" b="1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ut</a:t>
                      </a:r>
                      <a:endParaRPr lang="en-US" sz="79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0249" marR="90249" marT="45127" marB="45127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9840921"/>
                  </a:ext>
                </a:extLst>
              </a:tr>
              <a:tr h="1294214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bú</a:t>
                      </a:r>
                      <a:r>
                        <a:rPr kumimoji="0" lang="en-US" sz="7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  <a:endParaRPr kumimoji="0" lang="en-US" sz="7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0249" marR="90249" marT="45127" marB="45127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8268535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88233" y="1528361"/>
            <a:ext cx="1321509" cy="1306283"/>
          </a:xfrm>
          <a:prstGeom prst="rect">
            <a:avLst/>
          </a:prstGeom>
          <a:noFill/>
        </p:spPr>
        <p:txBody>
          <a:bodyPr wrap="square" lIns="90204" tIns="45121" rIns="90204" bIns="45121" rtlCol="0">
            <a:spAutoFit/>
          </a:bodyPr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900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ut</a:t>
            </a:r>
            <a:endParaRPr lang="en-US" sz="7900" b="1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89243" y="1489231"/>
            <a:ext cx="1321509" cy="1306283"/>
          </a:xfrm>
          <a:prstGeom prst="rect">
            <a:avLst/>
          </a:prstGeom>
          <a:noFill/>
        </p:spPr>
        <p:txBody>
          <a:bodyPr wrap="square" lIns="90204" tIns="45121" rIns="90204" bIns="45121" rtlCol="0">
            <a:spAutoFit/>
          </a:bodyPr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9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ư</a:t>
            </a:r>
            <a:r>
              <a:rPr lang="en-US" sz="7900" b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</a:t>
            </a:r>
            <a:endParaRPr lang="en-US" sz="7900" b="1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1784" y="5407502"/>
            <a:ext cx="3816425" cy="1106786"/>
          </a:xfrm>
          <a:prstGeom prst="rect">
            <a:avLst/>
          </a:prstGeom>
          <a:solidFill>
            <a:schemeClr val="bg1"/>
          </a:solidFill>
        </p:spPr>
        <p:txBody>
          <a:bodyPr wrap="square" lIns="90204" tIns="45121" rIns="90204" bIns="45121" rtlCol="0">
            <a:spAutoFit/>
          </a:bodyPr>
          <a:lstStyle/>
          <a:p>
            <a:pPr marL="450979" lvl="1" defTabSz="902513"/>
            <a:r>
              <a:rPr lang="en-US" sz="6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6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dừa</a:t>
            </a:r>
            <a:endParaRPr lang="en-US" sz="6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08113" y="5315169"/>
            <a:ext cx="3191674" cy="1199119"/>
          </a:xfrm>
          <a:prstGeom prst="rect">
            <a:avLst/>
          </a:prstGeom>
          <a:solidFill>
            <a:schemeClr val="bg1"/>
          </a:solidFill>
        </p:spPr>
        <p:txBody>
          <a:bodyPr wrap="square" lIns="90204" tIns="45121" rIns="90204" bIns="45121">
            <a:spAutoFit/>
          </a:bodyPr>
          <a:lstStyle/>
          <a:p>
            <a:pPr algn="ctr" defTabSz="9025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sz="7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chì</a:t>
            </a:r>
            <a:endParaRPr lang="en-US" sz="7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748628"/>
              </p:ext>
            </p:extLst>
          </p:nvPr>
        </p:nvGraphicFramePr>
        <p:xfrm>
          <a:off x="6921002" y="2652814"/>
          <a:ext cx="2822088" cy="2752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1044">
                  <a:extLst>
                    <a:ext uri="{9D8B030D-6E8A-4147-A177-3AD203B41FA5}">
                      <a16:colId xmlns="" xmlns:a16="http://schemas.microsoft.com/office/drawing/2014/main" val="3766243338"/>
                    </a:ext>
                  </a:extLst>
                </a:gridCol>
                <a:gridCol w="1411044">
                  <a:extLst>
                    <a:ext uri="{9D8B030D-6E8A-4147-A177-3AD203B41FA5}">
                      <a16:colId xmlns="" xmlns:a16="http://schemas.microsoft.com/office/drawing/2014/main" val="304999326"/>
                    </a:ext>
                  </a:extLst>
                </a:gridCol>
              </a:tblGrid>
              <a:tr h="1321316">
                <a:tc>
                  <a:txBody>
                    <a:bodyPr/>
                    <a:lstStyle/>
                    <a:p>
                      <a:pPr algn="ctr"/>
                      <a:r>
                        <a:rPr lang="en-US" sz="7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marL="90249" marR="90249" marT="45127" marB="45127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900" b="1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ưt</a:t>
                      </a:r>
                      <a:endParaRPr lang="en-US" sz="79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0249" marR="90249" marT="45127" marB="45127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9840921"/>
                  </a:ext>
                </a:extLst>
              </a:tr>
              <a:tr h="1321316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7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VNI-Avo" pitchFamily="2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kumimoji="0" lang="en-US" sz="8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VNI-Avo" pitchFamily="2" charset="0"/>
                          <a:ea typeface="+mn-ea"/>
                          <a:cs typeface="Times New Roman" panose="02020603050405020304" pitchFamily="18" charset="0"/>
                        </a:rPr>
                        <a:t>ứ</a:t>
                      </a:r>
                      <a:r>
                        <a:rPr kumimoji="0" lang="en-US" sz="7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VNI-Avo" pitchFamily="2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endParaRPr lang="en-US" sz="79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0249" marR="90249" marT="45127" marB="45127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82685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14928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868" y="932979"/>
            <a:ext cx="2643950" cy="361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DC4CD5E-EB64-41A6-B6ED-73BF48C99222}"/>
              </a:ext>
            </a:extLst>
          </p:cNvPr>
          <p:cNvSpPr/>
          <p:nvPr/>
        </p:nvSpPr>
        <p:spPr>
          <a:xfrm>
            <a:off x="4102831" y="1945036"/>
            <a:ext cx="5657393" cy="1864485"/>
          </a:xfrm>
          <a:prstGeom prst="rect">
            <a:avLst/>
          </a:prstGeom>
          <a:noFill/>
        </p:spPr>
        <p:txBody>
          <a:bodyPr wrap="square" lIns="81390" tIns="40698" rIns="81390" bIns="40698">
            <a:spAutoFit/>
          </a:bodyPr>
          <a:lstStyle/>
          <a:p>
            <a:pPr algn="ctr" defTabSz="636664"/>
            <a:r>
              <a:rPr lang="en-US" sz="115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15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15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r>
              <a:rPr lang="en-US" sz="115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9935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" y="9054"/>
            <a:ext cx="789395" cy="913714"/>
          </a:xfrm>
          <a:prstGeom prst="rect">
            <a:avLst/>
          </a:prstGeom>
        </p:spPr>
      </p:pic>
      <p:pic>
        <p:nvPicPr>
          <p:cNvPr id="2" name="ut">
            <a:hlinkClick r:id="" action="ppaction://media"/>
            <a:extLst>
              <a:ext uri="{FF2B5EF4-FFF2-40B4-BE49-F238E27FC236}">
                <a16:creationId xmlns="" xmlns:a16="http://schemas.microsoft.com/office/drawing/2014/main" id="{0CB716B5-246C-4D34-B6FE-0CEA425404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8227" y="648246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9" y="74068"/>
            <a:ext cx="789395" cy="913714"/>
          </a:xfrm>
          <a:prstGeom prst="rect">
            <a:avLst/>
          </a:prstGeom>
        </p:spPr>
      </p:pic>
      <p:pic>
        <p:nvPicPr>
          <p:cNvPr id="2" name="uwt">
            <a:hlinkClick r:id="" action="ppaction://media"/>
            <a:extLst>
              <a:ext uri="{FF2B5EF4-FFF2-40B4-BE49-F238E27FC236}">
                <a16:creationId xmlns="" xmlns:a16="http://schemas.microsoft.com/office/drawing/2014/main" id="{D3B8B671-0214-4B1C-9B36-A1C87552B0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6262" y="720254"/>
            <a:ext cx="7128792" cy="53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A6935E-C98C-4C70-A77D-2733911A5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ut">
            <a:hlinkClick r:id="" action="ppaction://media"/>
            <a:extLst>
              <a:ext uri="{FF2B5EF4-FFF2-40B4-BE49-F238E27FC236}">
                <a16:creationId xmlns="" xmlns:a16="http://schemas.microsoft.com/office/drawing/2014/main" id="{6C20F2C9-D209-441D-9CB4-0600A98D1A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2244" y="657247"/>
            <a:ext cx="7272808" cy="5454606"/>
          </a:xfrm>
        </p:spPr>
      </p:pic>
    </p:spTree>
    <p:extLst>
      <p:ext uri="{BB962C8B-B14F-4D97-AF65-F5344CB8AC3E}">
        <p14:creationId xmlns:p14="http://schemas.microsoft.com/office/powerpoint/2010/main" val="187002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1966" y="1188306"/>
          <a:ext cx="11921280" cy="5076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5080">
                  <a:extLst>
                    <a:ext uri="{9D8B030D-6E8A-4147-A177-3AD203B41FA5}">
                      <a16:colId xmlns="" xmlns:a16="http://schemas.microsoft.com/office/drawing/2014/main" val="1895160968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2419962175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1337087442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1481220513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909310799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4251987895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4294324764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678912067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2018419441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4010229215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3679903894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1014042238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3263072675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2395798715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3350041768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3616921658"/>
                    </a:ext>
                  </a:extLst>
                </a:gridCol>
              </a:tblGrid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94427997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6214691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3886741"/>
                  </a:ext>
                </a:extLst>
              </a:tr>
              <a:tr h="64636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712964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72567659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66959932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47363664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0117212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9" y="89242"/>
            <a:ext cx="789395" cy="913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824123" y="2253322"/>
            <a:ext cx="11990679" cy="3939540"/>
          </a:xfrm>
          <a:prstGeom prst="rect">
            <a:avLst/>
          </a:prstGeom>
          <a:noFill/>
        </p:spPr>
        <p:txBody>
          <a:bodyPr wrap="square" lIns="91122" tIns="45562" rIns="91122" bIns="45562" rtlCol="0">
            <a:spAutoFit/>
          </a:bodyPr>
          <a:lstStyle/>
          <a:p>
            <a:pPr defTabSz="899347">
              <a:defRPr/>
            </a:pPr>
            <a:r>
              <a:rPr lang="el-GR" sz="25000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λ</a:t>
            </a:r>
            <a:r>
              <a:rPr lang="en-US" sz="25000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Ǽt</a:t>
            </a:r>
            <a:r>
              <a:rPr lang="en-US" sz="25000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sz="25000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ε</a:t>
            </a:r>
            <a:r>
              <a:rPr lang="en-US" sz="25000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ì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8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1966" y="1188306"/>
          <a:ext cx="11921280" cy="5076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5080">
                  <a:extLst>
                    <a:ext uri="{9D8B030D-6E8A-4147-A177-3AD203B41FA5}">
                      <a16:colId xmlns="" xmlns:a16="http://schemas.microsoft.com/office/drawing/2014/main" val="1895160968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2419962175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1337087442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1481220513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909310799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4251987895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4294324764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678912067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2018419441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4010229215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3679903894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1014042238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3263072675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2395798715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3350041768"/>
                    </a:ext>
                  </a:extLst>
                </a:gridCol>
                <a:gridCol w="745080">
                  <a:extLst>
                    <a:ext uri="{9D8B030D-6E8A-4147-A177-3AD203B41FA5}">
                      <a16:colId xmlns="" xmlns:a16="http://schemas.microsoft.com/office/drawing/2014/main" val="3616921658"/>
                    </a:ext>
                  </a:extLst>
                </a:gridCol>
              </a:tblGrid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94427997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6214691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3886741"/>
                  </a:ext>
                </a:extLst>
              </a:tr>
              <a:tr h="64636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712964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72567659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66959932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47363664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0117212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9" y="89242"/>
            <a:ext cx="789395" cy="913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352527" y="2294789"/>
            <a:ext cx="16457785" cy="3939298"/>
          </a:xfrm>
          <a:prstGeom prst="rect">
            <a:avLst/>
          </a:prstGeom>
          <a:noFill/>
        </p:spPr>
        <p:txBody>
          <a:bodyPr wrap="square" lIns="91122" tIns="45562" rIns="91122" bIns="45562" rtlCol="0">
            <a:spAutoFit/>
          </a:bodyPr>
          <a:lstStyle/>
          <a:p>
            <a:pPr defTabSz="899347"/>
            <a:r>
              <a:rPr lang="el-GR" sz="250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50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Ǻmứt </a:t>
            </a:r>
            <a:r>
              <a:rPr lang="en-US" sz="25000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dừa</a:t>
            </a:r>
            <a:r>
              <a:rPr lang="en-US" sz="25000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5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AA56946-7261-48C7-BA70-382BE452F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5322" r="11182" b="46809"/>
          <a:stretch/>
        </p:blipFill>
        <p:spPr>
          <a:xfrm>
            <a:off x="3928417" y="1096778"/>
            <a:ext cx="6388488" cy="4587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" y="0"/>
            <a:ext cx="12033245" cy="6767512"/>
          </a:xfrm>
          <a:prstGeom prst="rect">
            <a:avLst/>
          </a:prstGeom>
        </p:spPr>
      </p:pic>
      <p:pic>
        <p:nvPicPr>
          <p:cNvPr id="40" name="1a">
            <a:hlinkClick r:id="rId6" action="ppaction://hlinksldjump"/>
            <a:extLst>
              <a:ext uri="{FF2B5EF4-FFF2-40B4-BE49-F238E27FC236}">
                <a16:creationId xmlns=""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423" y="1051985"/>
            <a:ext cx="3171036" cy="2282185"/>
          </a:xfrm>
          <a:prstGeom prst="rect">
            <a:avLst/>
          </a:prstGeom>
        </p:spPr>
      </p:pic>
      <p:pic>
        <p:nvPicPr>
          <p:cNvPr id="41" name="2a">
            <a:hlinkClick r:id="rId8" action="ppaction://hlinksldjump"/>
            <a:extLst>
              <a:ext uri="{FF2B5EF4-FFF2-40B4-BE49-F238E27FC236}">
                <a16:creationId xmlns=""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506" y="1085187"/>
            <a:ext cx="3163469" cy="2275057"/>
          </a:xfrm>
          <a:prstGeom prst="rect">
            <a:avLst/>
          </a:prstGeom>
        </p:spPr>
      </p:pic>
      <p:pic>
        <p:nvPicPr>
          <p:cNvPr id="42" name="3a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753" y="3434045"/>
            <a:ext cx="3134933" cy="2261459"/>
          </a:xfrm>
          <a:prstGeom prst="rect">
            <a:avLst/>
          </a:prstGeom>
        </p:spPr>
      </p:pic>
      <p:pic>
        <p:nvPicPr>
          <p:cNvPr id="43" name="4a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88" y="3382896"/>
            <a:ext cx="3132137" cy="2278465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429054" y="2820140"/>
            <a:ext cx="238696" cy="193641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=""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11483" y="2461257"/>
            <a:ext cx="951364" cy="911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29" y="4870872"/>
            <a:ext cx="499698" cy="499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45" y="142931"/>
            <a:ext cx="857333" cy="635854"/>
          </a:xfrm>
          <a:prstGeom prst="rect">
            <a:avLst/>
          </a:prstGeom>
        </p:spPr>
      </p:pic>
      <p:pic>
        <p:nvPicPr>
          <p:cNvPr id="4" name="Picture 3">
            <a:hlinkClick r:id="rId18" action="ppaction://hlinksldjump"/>
            <a:extLst>
              <a:ext uri="{FF2B5EF4-FFF2-40B4-BE49-F238E27FC236}">
                <a16:creationId xmlns=""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349684" y="6139054"/>
            <a:ext cx="1486634" cy="55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5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33415" y="1587232"/>
            <a:ext cx="4270009" cy="911361"/>
          </a:xfrm>
          <a:prstGeom prst="rect">
            <a:avLst/>
          </a:prstGeom>
          <a:noFill/>
        </p:spPr>
        <p:txBody>
          <a:bodyPr wrap="square" lIns="89933" tIns="44970" rIns="89933" bIns="44970" rtlCol="0">
            <a:spAutoFit/>
          </a:bodyPr>
          <a:lstStyle/>
          <a:p>
            <a:r>
              <a:rPr lang="en-US" sz="5300" b="1"/>
              <a:t>ot – cái sọt</a:t>
            </a:r>
            <a:endParaRPr lang="vi-VN" sz="5300" b="1"/>
          </a:p>
        </p:txBody>
      </p:sp>
      <p:sp>
        <p:nvSpPr>
          <p:cNvPr id="3" name="TextBox 2"/>
          <p:cNvSpPr txBox="1"/>
          <p:nvPr/>
        </p:nvSpPr>
        <p:spPr>
          <a:xfrm>
            <a:off x="5923316" y="1442180"/>
            <a:ext cx="3488745" cy="911361"/>
          </a:xfrm>
          <a:prstGeom prst="rect">
            <a:avLst/>
          </a:prstGeom>
          <a:noFill/>
        </p:spPr>
        <p:txBody>
          <a:bodyPr wrap="square" lIns="89933" tIns="44970" rIns="89933" bIns="44970" rtlCol="0">
            <a:spAutoFit/>
          </a:bodyPr>
          <a:lstStyle/>
          <a:p>
            <a:r>
              <a:rPr lang="en-US" sz="5300" b="1"/>
              <a:t>ơt – thớt</a:t>
            </a:r>
            <a:endParaRPr lang="vi-VN" sz="5300" b="1"/>
          </a:p>
        </p:txBody>
      </p:sp>
      <p:sp>
        <p:nvSpPr>
          <p:cNvPr id="4" name="TextBox 3"/>
          <p:cNvSpPr txBox="1"/>
          <p:nvPr/>
        </p:nvSpPr>
        <p:spPr>
          <a:xfrm>
            <a:off x="5802379" y="1994292"/>
            <a:ext cx="3286693" cy="911361"/>
          </a:xfrm>
          <a:prstGeom prst="rect">
            <a:avLst/>
          </a:prstGeom>
          <a:noFill/>
        </p:spPr>
        <p:txBody>
          <a:bodyPr wrap="square" lIns="89933" tIns="44970" rIns="89933" bIns="44970" rtlCol="0">
            <a:spAutoFit/>
          </a:bodyPr>
          <a:lstStyle/>
          <a:p>
            <a:r>
              <a:rPr lang="en-US" sz="5300" b="1"/>
              <a:t>ôt – hột</a:t>
            </a:r>
            <a:endParaRPr lang="vi-VN" sz="53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36" y="2189567"/>
            <a:ext cx="3105456" cy="143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747" y="3171569"/>
            <a:ext cx="3609975" cy="143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469" y="3511051"/>
            <a:ext cx="3351448" cy="143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92520" y="4391802"/>
            <a:ext cx="2873381" cy="911361"/>
          </a:xfrm>
          <a:prstGeom prst="rect">
            <a:avLst/>
          </a:prstGeom>
          <a:noFill/>
        </p:spPr>
        <p:txBody>
          <a:bodyPr wrap="square" lIns="89933" tIns="44970" rIns="89933" bIns="44970" rtlCol="0">
            <a:spAutoFit/>
          </a:bodyPr>
          <a:lstStyle/>
          <a:p>
            <a:r>
              <a:rPr lang="en-US" sz="5300" b="1"/>
              <a:t>rót trà</a:t>
            </a:r>
            <a:endParaRPr lang="vi-VN" sz="5300" b="1"/>
          </a:p>
        </p:txBody>
      </p:sp>
      <p:sp>
        <p:nvSpPr>
          <p:cNvPr id="6" name="TextBox 5"/>
          <p:cNvSpPr txBox="1"/>
          <p:nvPr/>
        </p:nvSpPr>
        <p:spPr>
          <a:xfrm>
            <a:off x="6600325" y="4616153"/>
            <a:ext cx="2276440" cy="911361"/>
          </a:xfrm>
          <a:prstGeom prst="rect">
            <a:avLst/>
          </a:prstGeom>
          <a:noFill/>
        </p:spPr>
        <p:txBody>
          <a:bodyPr wrap="square" lIns="89933" tIns="44970" rIns="89933" bIns="44970" rtlCol="0">
            <a:spAutoFit/>
          </a:bodyPr>
          <a:lstStyle/>
          <a:p>
            <a:r>
              <a:rPr lang="en-US" sz="5300" b="1"/>
              <a:t>bột mì</a:t>
            </a:r>
            <a:endParaRPr lang="vi-VN" sz="5300" b="1"/>
          </a:p>
        </p:txBody>
      </p:sp>
      <p:sp>
        <p:nvSpPr>
          <p:cNvPr id="7" name="TextBox 6"/>
          <p:cNvSpPr txBox="1"/>
          <p:nvPr/>
        </p:nvSpPr>
        <p:spPr>
          <a:xfrm>
            <a:off x="6824526" y="5181328"/>
            <a:ext cx="2020507" cy="911361"/>
          </a:xfrm>
          <a:prstGeom prst="rect">
            <a:avLst/>
          </a:prstGeom>
          <a:noFill/>
        </p:spPr>
        <p:txBody>
          <a:bodyPr wrap="square" lIns="89933" tIns="44970" rIns="89933" bIns="44970" rtlCol="0">
            <a:spAutoFit/>
          </a:bodyPr>
          <a:lstStyle/>
          <a:p>
            <a:r>
              <a:rPr lang="en-US" sz="5300" b="1"/>
              <a:t>lá lốt</a:t>
            </a:r>
            <a:endParaRPr lang="vi-VN" sz="5300" b="1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006" y="1359673"/>
            <a:ext cx="2611904" cy="143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721" y="640451"/>
            <a:ext cx="2599370" cy="143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93" y="1501479"/>
            <a:ext cx="2569600" cy="143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25081" y="1253592"/>
            <a:ext cx="3363962" cy="911361"/>
          </a:xfrm>
          <a:prstGeom prst="rect">
            <a:avLst/>
          </a:prstGeom>
          <a:noFill/>
        </p:spPr>
        <p:txBody>
          <a:bodyPr wrap="square" lIns="89933" tIns="44970" rIns="89933" bIns="44970" rtlCol="0">
            <a:spAutoFit/>
          </a:bodyPr>
          <a:lstStyle/>
          <a:p>
            <a:r>
              <a:rPr lang="en-US" sz="5300" b="1"/>
              <a:t>mũ phớt</a:t>
            </a:r>
            <a:endParaRPr lang="vi-VN" sz="5300" b="1"/>
          </a:p>
        </p:txBody>
      </p:sp>
      <p:sp>
        <p:nvSpPr>
          <p:cNvPr id="9" name="TextBox 8"/>
          <p:cNvSpPr txBox="1"/>
          <p:nvPr/>
        </p:nvSpPr>
        <p:spPr>
          <a:xfrm>
            <a:off x="4303727" y="828240"/>
            <a:ext cx="3899587" cy="911361"/>
          </a:xfrm>
          <a:prstGeom prst="rect">
            <a:avLst/>
          </a:prstGeom>
          <a:noFill/>
        </p:spPr>
        <p:txBody>
          <a:bodyPr wrap="square" lIns="89933" tIns="44970" rIns="89933" bIns="44970" rtlCol="0">
            <a:spAutoFit/>
          </a:bodyPr>
          <a:lstStyle/>
          <a:p>
            <a:r>
              <a:rPr lang="en-US" sz="5300" b="1"/>
              <a:t>cây thốt nốt</a:t>
            </a:r>
            <a:endParaRPr lang="vi-VN" sz="5300" b="1"/>
          </a:p>
        </p:txBody>
      </p:sp>
      <p:sp>
        <p:nvSpPr>
          <p:cNvPr id="10" name="TextBox 9"/>
          <p:cNvSpPr txBox="1"/>
          <p:nvPr/>
        </p:nvSpPr>
        <p:spPr>
          <a:xfrm>
            <a:off x="4236329" y="1554415"/>
            <a:ext cx="3273226" cy="911361"/>
          </a:xfrm>
          <a:prstGeom prst="rect">
            <a:avLst/>
          </a:prstGeom>
          <a:noFill/>
        </p:spPr>
        <p:txBody>
          <a:bodyPr wrap="square" lIns="89933" tIns="44970" rIns="89933" bIns="44970" rtlCol="0">
            <a:spAutoFit/>
          </a:bodyPr>
          <a:lstStyle/>
          <a:p>
            <a:r>
              <a:rPr lang="en-US" sz="5300" b="1"/>
              <a:t>dầu nhớt</a:t>
            </a:r>
            <a:endParaRPr lang="vi-VN" sz="5300" b="1"/>
          </a:p>
        </p:txBody>
      </p:sp>
      <p:sp>
        <p:nvSpPr>
          <p:cNvPr id="11" name="TextBox 10"/>
          <p:cNvSpPr txBox="1"/>
          <p:nvPr/>
        </p:nvSpPr>
        <p:spPr>
          <a:xfrm>
            <a:off x="4256532" y="2320107"/>
            <a:ext cx="3273226" cy="911361"/>
          </a:xfrm>
          <a:prstGeom prst="rect">
            <a:avLst/>
          </a:prstGeom>
          <a:noFill/>
        </p:spPr>
        <p:txBody>
          <a:bodyPr wrap="square" lIns="89933" tIns="44970" rIns="89933" bIns="44970" rtlCol="0">
            <a:spAutoFit/>
          </a:bodyPr>
          <a:lstStyle/>
          <a:p>
            <a:r>
              <a:rPr lang="en-US" sz="5300" b="1"/>
              <a:t>đau xót</a:t>
            </a:r>
            <a:endParaRPr lang="vi-VN" sz="5300" b="1"/>
          </a:p>
        </p:txBody>
      </p:sp>
      <p:sp>
        <p:nvSpPr>
          <p:cNvPr id="12" name="TextBox 11"/>
          <p:cNvSpPr txBox="1"/>
          <p:nvPr/>
        </p:nvSpPr>
        <p:spPr>
          <a:xfrm>
            <a:off x="8792887" y="4459580"/>
            <a:ext cx="2855652" cy="911361"/>
          </a:xfrm>
          <a:prstGeom prst="rect">
            <a:avLst/>
          </a:prstGeom>
          <a:noFill/>
        </p:spPr>
        <p:txBody>
          <a:bodyPr wrap="square" lIns="89933" tIns="44970" rIns="89933" bIns="44970" rtlCol="0">
            <a:spAutoFit/>
          </a:bodyPr>
          <a:lstStyle/>
          <a:p>
            <a:r>
              <a:rPr lang="en-US" sz="5300" b="1"/>
              <a:t>số một</a:t>
            </a:r>
            <a:endParaRPr lang="vi-VN" sz="5300" b="1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144" y="2791844"/>
            <a:ext cx="3230802" cy="143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28" y="5007145"/>
            <a:ext cx="3730621" cy="143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18" y="4198584"/>
            <a:ext cx="3592740" cy="143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014" y="3528755"/>
            <a:ext cx="3639744" cy="143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721" y="2004223"/>
            <a:ext cx="3188497" cy="143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25198" y="3055370"/>
            <a:ext cx="3720926" cy="911361"/>
          </a:xfrm>
          <a:prstGeom prst="rect">
            <a:avLst/>
          </a:prstGeom>
          <a:noFill/>
        </p:spPr>
        <p:txBody>
          <a:bodyPr wrap="square" lIns="89933" tIns="44970" rIns="89933" bIns="44970" rtlCol="0">
            <a:spAutoFit/>
          </a:bodyPr>
          <a:lstStyle/>
          <a:p>
            <a:r>
              <a:rPr lang="en-US" sz="5300" b="1"/>
              <a:t>cao chót vót</a:t>
            </a:r>
            <a:endParaRPr lang="vi-VN" sz="5300" b="1"/>
          </a:p>
        </p:txBody>
      </p:sp>
      <p:sp>
        <p:nvSpPr>
          <p:cNvPr id="14" name="TextBox 13"/>
          <p:cNvSpPr txBox="1"/>
          <p:nvPr/>
        </p:nvSpPr>
        <p:spPr>
          <a:xfrm>
            <a:off x="6766347" y="3709727"/>
            <a:ext cx="4053080" cy="906426"/>
          </a:xfrm>
          <a:prstGeom prst="rect">
            <a:avLst/>
          </a:prstGeom>
          <a:noFill/>
        </p:spPr>
        <p:txBody>
          <a:bodyPr wrap="square" lIns="89933" tIns="44970" rIns="89933" bIns="44970" rtlCol="0">
            <a:spAutoFit/>
          </a:bodyPr>
          <a:lstStyle/>
          <a:p>
            <a:r>
              <a:rPr lang="en-US" sz="5300" b="1"/>
              <a:t>nhảy nhót</a:t>
            </a:r>
            <a:endParaRPr lang="vi-VN" sz="5300" b="1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899" y="2336153"/>
            <a:ext cx="2959741" cy="143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535" y="1897851"/>
            <a:ext cx="3080387" cy="143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854322" y="3016851"/>
            <a:ext cx="2508621" cy="911361"/>
          </a:xfrm>
          <a:prstGeom prst="rect">
            <a:avLst/>
          </a:prstGeom>
          <a:noFill/>
        </p:spPr>
        <p:txBody>
          <a:bodyPr wrap="square" lIns="89933" tIns="44970" rIns="89933" bIns="44970" rtlCol="0">
            <a:spAutoFit/>
          </a:bodyPr>
          <a:lstStyle/>
          <a:p>
            <a:r>
              <a:rPr lang="en-US" sz="5300" b="1"/>
              <a:t>vót đũa</a:t>
            </a:r>
            <a:endParaRPr lang="vi-VN" sz="5300" b="1"/>
          </a:p>
        </p:txBody>
      </p:sp>
    </p:spTree>
    <p:extLst>
      <p:ext uri="{BB962C8B-B14F-4D97-AF65-F5344CB8AC3E}">
        <p14:creationId xmlns:p14="http://schemas.microsoft.com/office/powerpoint/2010/main" val="2845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889036" y="5971699"/>
            <a:ext cx="2135902" cy="631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2" tIns="45562" rIns="91122" bIns="45562" rtlCol="0" anchor="ctr"/>
          <a:lstStyle/>
          <a:p>
            <a:pPr algn="ctr" defTabSz="899347"/>
            <a:endParaRPr lang="en-US" sz="3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976103" y="1224348"/>
            <a:ext cx="8276136" cy="3169856"/>
          </a:xfrm>
          <a:prstGeom prst="rect">
            <a:avLst/>
          </a:prstGeom>
          <a:noFill/>
        </p:spPr>
        <p:txBody>
          <a:bodyPr wrap="none" lIns="91122" tIns="45562" rIns="91122" bIns="45562" rtlCol="0">
            <a:spAutoFit/>
          </a:bodyPr>
          <a:lstStyle/>
          <a:p>
            <a:pPr defTabSz="899347"/>
            <a:r>
              <a:rPr lang="en-US" sz="20000" b="1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rau</a:t>
            </a:r>
            <a:r>
              <a:rPr lang="en-US" sz="20000" b="1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0000" b="1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ruùt</a:t>
            </a:r>
            <a:endParaRPr lang="en-US" sz="20000" b="1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889036" y="5971699"/>
            <a:ext cx="2135902" cy="631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2" tIns="45562" rIns="91122" bIns="45562" rtlCol="0" anchor="ctr"/>
          <a:lstStyle/>
          <a:p>
            <a:pPr algn="ctr" defTabSz="899347"/>
            <a:endParaRPr lang="en-US" sz="3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976092" y="1224360"/>
            <a:ext cx="9483686" cy="3170099"/>
          </a:xfrm>
          <a:prstGeom prst="rect">
            <a:avLst/>
          </a:prstGeom>
          <a:noFill/>
        </p:spPr>
        <p:txBody>
          <a:bodyPr wrap="none" lIns="91122" tIns="45562" rIns="91122" bIns="45562" rtlCol="0">
            <a:spAutoFit/>
          </a:bodyPr>
          <a:lstStyle/>
          <a:p>
            <a:pPr defTabSz="899347"/>
            <a:r>
              <a:rPr lang="en-US" sz="20000" b="1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gaïo</a:t>
            </a:r>
            <a:r>
              <a:rPr lang="en-US" sz="20000" b="1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0000" b="1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löùt</a:t>
            </a:r>
            <a:endParaRPr lang="en-US" sz="20000" b="1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7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889036" y="5971699"/>
            <a:ext cx="2135902" cy="631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2" tIns="45562" rIns="91122" bIns="45562" rtlCol="0" anchor="ctr"/>
          <a:lstStyle/>
          <a:p>
            <a:pPr algn="ctr" defTabSz="899347"/>
            <a:endParaRPr lang="en-US" sz="3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976077" y="1728366"/>
            <a:ext cx="8021259" cy="2862080"/>
          </a:xfrm>
          <a:prstGeom prst="rect">
            <a:avLst/>
          </a:prstGeom>
          <a:noFill/>
        </p:spPr>
        <p:txBody>
          <a:bodyPr wrap="none" lIns="91122" tIns="45562" rIns="91122" bIns="45562" rtlCol="0">
            <a:spAutoFit/>
          </a:bodyPr>
          <a:lstStyle/>
          <a:p>
            <a:pPr defTabSz="899347"/>
            <a:r>
              <a:rPr lang="en-US" sz="18000" b="1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veát</a:t>
            </a:r>
            <a:r>
              <a:rPr lang="en-US" sz="18000" b="1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18000" b="1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nöùt</a:t>
            </a:r>
            <a:endParaRPr lang="en-US" sz="18000" b="1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7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889036" y="5971699"/>
            <a:ext cx="2135902" cy="631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2" tIns="45562" rIns="91122" bIns="45562" rtlCol="0" anchor="ctr"/>
          <a:lstStyle/>
          <a:p>
            <a:pPr algn="ctr" defTabSz="899347"/>
            <a:endParaRPr lang="en-US" sz="3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904057" y="1368357"/>
            <a:ext cx="10249922" cy="2231380"/>
          </a:xfrm>
          <a:prstGeom prst="rect">
            <a:avLst/>
          </a:prstGeom>
          <a:noFill/>
        </p:spPr>
        <p:txBody>
          <a:bodyPr wrap="none" lIns="91122" tIns="45562" rIns="91122" bIns="45562" rtlCol="0">
            <a:spAutoFit/>
          </a:bodyPr>
          <a:lstStyle/>
          <a:p>
            <a:pPr defTabSz="899347"/>
            <a:r>
              <a:rPr lang="en-US" sz="13900" b="1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voi</a:t>
            </a:r>
            <a:r>
              <a:rPr lang="en-US" sz="13900" b="1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ma </a:t>
            </a:r>
            <a:r>
              <a:rPr lang="en-US" sz="13900" b="1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muùt</a:t>
            </a:r>
            <a:endParaRPr lang="en-US" sz="13900" b="1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79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578BD19-C261-449F-9688-C4CFDA9504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6384" r="11182" b="46809"/>
          <a:stretch/>
        </p:blipFill>
        <p:spPr>
          <a:xfrm>
            <a:off x="2581483" y="63212"/>
            <a:ext cx="7827679" cy="66197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2981" y="2226388"/>
            <a:ext cx="2952328" cy="936104"/>
          </a:xfrm>
          <a:prstGeom prst="rect">
            <a:avLst/>
          </a:prstGeom>
          <a:solidFill>
            <a:srgbClr val="FDE8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2" tIns="45562" rIns="91122" bIns="45562"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VNI-Avo" pitchFamily="2" charset="0"/>
              </a:rPr>
              <a:t>rau</a:t>
            </a:r>
            <a:r>
              <a:rPr lang="en-US" sz="54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VNI-Avo" pitchFamily="2" charset="0"/>
              </a:rPr>
              <a:t>ruùt</a:t>
            </a:r>
            <a:endParaRPr lang="en-US" sz="5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50832" y="2391743"/>
            <a:ext cx="2952328" cy="936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2" tIns="45562" rIns="91122" bIns="45562"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VNI-Avo" pitchFamily="2" charset="0"/>
              </a:rPr>
              <a:t>gaïo</a:t>
            </a:r>
            <a:r>
              <a:rPr lang="en-US" sz="54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VNI-Avo" pitchFamily="2" charset="0"/>
              </a:rPr>
              <a:t>löùt</a:t>
            </a:r>
            <a:endParaRPr lang="en-US" sz="5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24945" y="5746838"/>
            <a:ext cx="3240360" cy="936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2" tIns="45562" rIns="91122" bIns="45562"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VNI-Avo" pitchFamily="2" charset="0"/>
              </a:rPr>
              <a:t>veát</a:t>
            </a:r>
            <a:r>
              <a:rPr lang="en-US" sz="54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VNI-Avo" pitchFamily="2" charset="0"/>
              </a:rPr>
              <a:t>nöùt</a:t>
            </a:r>
            <a:endParaRPr lang="en-US" sz="5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72395" y="5837367"/>
            <a:ext cx="4316838" cy="936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2" tIns="45562" rIns="91122" bIns="45562"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VNI-Avo" pitchFamily="2" charset="0"/>
              </a:rPr>
              <a:t>voi</a:t>
            </a:r>
            <a:r>
              <a:rPr lang="en-US" sz="5400" b="1" dirty="0">
                <a:solidFill>
                  <a:schemeClr val="tx1"/>
                </a:solidFill>
                <a:latin typeface="VNI-Avo" pitchFamily="2" charset="0"/>
              </a:rPr>
              <a:t> ma </a:t>
            </a:r>
            <a:r>
              <a:rPr lang="en-US" sz="5400" b="1" dirty="0" err="1">
                <a:solidFill>
                  <a:schemeClr val="tx1"/>
                </a:solidFill>
                <a:latin typeface="VNI-Avo" pitchFamily="2" charset="0"/>
              </a:rPr>
              <a:t>muùt</a:t>
            </a:r>
            <a:endParaRPr lang="en-US" sz="5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0627" y="2239162"/>
            <a:ext cx="1291678" cy="923330"/>
          </a:xfrm>
          <a:prstGeom prst="rect">
            <a:avLst/>
          </a:prstGeom>
          <a:noFill/>
        </p:spPr>
        <p:txBody>
          <a:bodyPr wrap="square" lIns="91122" tIns="45562" rIns="91122" bIns="45562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VNI-Avo" pitchFamily="2" charset="0"/>
              </a:rPr>
              <a:t>ut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64907" y="5746838"/>
            <a:ext cx="1291678" cy="923330"/>
          </a:xfrm>
          <a:prstGeom prst="rect">
            <a:avLst/>
          </a:prstGeom>
          <a:noFill/>
        </p:spPr>
        <p:txBody>
          <a:bodyPr wrap="square" lIns="91122" tIns="45562" rIns="91122" bIns="45562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VNI-Avo" pitchFamily="2" charset="0"/>
              </a:rPr>
              <a:t>öt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58907" y="2376438"/>
            <a:ext cx="1188295" cy="923330"/>
          </a:xfrm>
          <a:prstGeom prst="rect">
            <a:avLst/>
          </a:prstGeom>
          <a:noFill/>
        </p:spPr>
        <p:txBody>
          <a:bodyPr wrap="square" lIns="91122" tIns="45562" rIns="91122" bIns="45562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VNI-Avo" pitchFamily="2" charset="0"/>
              </a:rPr>
              <a:t>öt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47350" y="5845770"/>
            <a:ext cx="1185899" cy="923330"/>
          </a:xfrm>
          <a:prstGeom prst="rect">
            <a:avLst/>
          </a:prstGeom>
          <a:noFill/>
        </p:spPr>
        <p:txBody>
          <a:bodyPr wrap="square" lIns="91122" tIns="45562" rIns="91122" bIns="45562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VNI-Avo" pitchFamily="2" charset="0"/>
              </a:rPr>
              <a:t>ut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9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9C58FE0-8EE8-4628-A891-EC0471CCD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2" t="71668" r="9686" b="7496"/>
          <a:stretch/>
        </p:blipFill>
        <p:spPr>
          <a:xfrm>
            <a:off x="6808713" y="736707"/>
            <a:ext cx="3296528" cy="35995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11998" y="4645909"/>
            <a:ext cx="4289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>
                <a:solidFill>
                  <a:prstClr val="black"/>
                </a:solidFill>
                <a:latin typeface="VNI-Avo" pitchFamily="2" charset="0"/>
              </a:rPr>
              <a:t>maùy h</a:t>
            </a:r>
            <a:r>
              <a:rPr lang="en-US" sz="5400" b="1">
                <a:solidFill>
                  <a:srgbClr val="FF0000"/>
                </a:solidFill>
                <a:latin typeface="VNI-Avo" pitchFamily="2" charset="0"/>
              </a:rPr>
              <a:t>uùt</a:t>
            </a:r>
            <a:r>
              <a:rPr lang="en-US" sz="5400" b="1">
                <a:solidFill>
                  <a:prstClr val="black"/>
                </a:solidFill>
                <a:latin typeface="VNI-Avo" pitchFamily="2" charset="0"/>
              </a:rPr>
              <a:t> buïi</a:t>
            </a:r>
            <a:endParaRPr lang="en-US" sz="5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97A7CD4-B7DB-492B-85D4-7624F04E48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74859" r="62036" b="7449"/>
          <a:stretch/>
        </p:blipFill>
        <p:spPr>
          <a:xfrm>
            <a:off x="1912169" y="1008286"/>
            <a:ext cx="3296528" cy="30563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8153" y="4686852"/>
            <a:ext cx="29530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>
                <a:solidFill>
                  <a:prstClr val="black"/>
                </a:solidFill>
                <a:latin typeface="VNI-Avo" pitchFamily="2" charset="0"/>
              </a:rPr>
              <a:t>n</a:t>
            </a:r>
            <a:r>
              <a:rPr lang="en-US" sz="5400" b="1">
                <a:solidFill>
                  <a:srgbClr val="FF0000"/>
                </a:solidFill>
                <a:latin typeface="VNI-Avo" pitchFamily="2" charset="0"/>
              </a:rPr>
              <a:t>uùt</a:t>
            </a:r>
            <a:r>
              <a:rPr lang="en-US" sz="5400" b="1">
                <a:solidFill>
                  <a:prstClr val="black"/>
                </a:solidFill>
                <a:latin typeface="VNI-Avo" pitchFamily="2" charset="0"/>
              </a:rPr>
              <a:t> chai</a:t>
            </a:r>
            <a:endParaRPr lang="en-US" sz="54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85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20037" y="102397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r</a:t>
            </a:r>
            <a:r>
              <a:rPr lang="en-US" sz="5400" b="1" smtClean="0"/>
              <a:t>au rút</a:t>
            </a:r>
            <a:endParaRPr lang="vi-VN" sz="5400" b="1"/>
          </a:p>
        </p:txBody>
      </p:sp>
      <p:sp>
        <p:nvSpPr>
          <p:cNvPr id="3" name="TextBox 2"/>
          <p:cNvSpPr txBox="1"/>
          <p:nvPr/>
        </p:nvSpPr>
        <p:spPr>
          <a:xfrm>
            <a:off x="6232649" y="1288726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u</a:t>
            </a:r>
            <a:r>
              <a:rPr lang="en-US" sz="5400" b="1" smtClean="0"/>
              <a:t>t - bút</a:t>
            </a:r>
            <a:endParaRPr lang="vi-VN" sz="5400" b="1"/>
          </a:p>
        </p:txBody>
      </p:sp>
      <p:sp>
        <p:nvSpPr>
          <p:cNvPr id="5" name="TextBox 4"/>
          <p:cNvSpPr txBox="1"/>
          <p:nvPr/>
        </p:nvSpPr>
        <p:spPr>
          <a:xfrm>
            <a:off x="5691845" y="1985632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ưt – mứt</a:t>
            </a:r>
            <a:endParaRPr lang="vi-VN" sz="5400" b="1"/>
          </a:p>
        </p:txBody>
      </p:sp>
      <p:sp>
        <p:nvSpPr>
          <p:cNvPr id="6" name="TextBox 5"/>
          <p:cNvSpPr txBox="1"/>
          <p:nvPr/>
        </p:nvSpPr>
        <p:spPr>
          <a:xfrm>
            <a:off x="5835861" y="2666885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mứt dừa</a:t>
            </a:r>
            <a:endParaRPr lang="vi-VN" sz="5400" b="1"/>
          </a:p>
        </p:txBody>
      </p:sp>
      <p:sp>
        <p:nvSpPr>
          <p:cNvPr id="7" name="TextBox 6"/>
          <p:cNvSpPr txBox="1"/>
          <p:nvPr/>
        </p:nvSpPr>
        <p:spPr>
          <a:xfrm>
            <a:off x="6173068" y="3118558"/>
            <a:ext cx="2567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v</a:t>
            </a:r>
            <a:r>
              <a:rPr lang="en-US" sz="5400" b="1" smtClean="0"/>
              <a:t>ứt rác</a:t>
            </a:r>
            <a:endParaRPr lang="vi-VN" sz="5400" b="1"/>
          </a:p>
        </p:txBody>
      </p:sp>
      <p:sp>
        <p:nvSpPr>
          <p:cNvPr id="8" name="TextBox 7"/>
          <p:cNvSpPr txBox="1"/>
          <p:nvPr/>
        </p:nvSpPr>
        <p:spPr>
          <a:xfrm>
            <a:off x="5722570" y="4003005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u</a:t>
            </a:r>
            <a:r>
              <a:rPr lang="en-US" sz="5400" b="1" smtClean="0"/>
              <a:t>t - nhút</a:t>
            </a:r>
            <a:endParaRPr lang="vi-VN" sz="5400" b="1"/>
          </a:p>
        </p:txBody>
      </p:sp>
      <p:sp>
        <p:nvSpPr>
          <p:cNvPr id="9" name="TextBox 8"/>
          <p:cNvSpPr txBox="1"/>
          <p:nvPr/>
        </p:nvSpPr>
        <p:spPr>
          <a:xfrm>
            <a:off x="5944617" y="3135386"/>
            <a:ext cx="3143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nhút nhát</a:t>
            </a:r>
            <a:endParaRPr lang="vi-VN" sz="5400" b="1"/>
          </a:p>
        </p:txBody>
      </p:sp>
      <p:sp>
        <p:nvSpPr>
          <p:cNvPr id="10" name="TextBox 9"/>
          <p:cNvSpPr txBox="1"/>
          <p:nvPr/>
        </p:nvSpPr>
        <p:spPr>
          <a:xfrm>
            <a:off x="6060289" y="1855539"/>
            <a:ext cx="321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b</a:t>
            </a:r>
            <a:r>
              <a:rPr lang="en-US" sz="5400" b="1" smtClean="0"/>
              <a:t>út mực</a:t>
            </a:r>
            <a:endParaRPr lang="vi-VN" sz="5400" b="1"/>
          </a:p>
        </p:txBody>
      </p:sp>
      <p:sp>
        <p:nvSpPr>
          <p:cNvPr id="11" name="TextBox 10"/>
          <p:cNvSpPr txBox="1"/>
          <p:nvPr/>
        </p:nvSpPr>
        <p:spPr>
          <a:xfrm>
            <a:off x="5435712" y="2498436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v</a:t>
            </a:r>
            <a:r>
              <a:rPr lang="en-US" sz="5400" b="1" smtClean="0"/>
              <a:t>ứt rác</a:t>
            </a:r>
            <a:endParaRPr lang="vi-VN" sz="5400" b="1"/>
          </a:p>
        </p:txBody>
      </p:sp>
      <p:sp>
        <p:nvSpPr>
          <p:cNvPr id="12" name="TextBox 11"/>
          <p:cNvSpPr txBox="1"/>
          <p:nvPr/>
        </p:nvSpPr>
        <p:spPr>
          <a:xfrm>
            <a:off x="4564808" y="75644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rau nhút</a:t>
            </a:r>
            <a:endParaRPr lang="vi-VN" sz="5400" b="1"/>
          </a:p>
        </p:txBody>
      </p:sp>
      <p:sp>
        <p:nvSpPr>
          <p:cNvPr id="13" name="TextBox 12"/>
          <p:cNvSpPr txBox="1"/>
          <p:nvPr/>
        </p:nvSpPr>
        <p:spPr>
          <a:xfrm>
            <a:off x="4535993" y="1523967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b</a:t>
            </a:r>
            <a:r>
              <a:rPr lang="en-US" sz="5400" b="1" smtClean="0"/>
              <a:t>út máy</a:t>
            </a:r>
            <a:endParaRPr lang="vi-VN" sz="5400" b="1"/>
          </a:p>
        </p:txBody>
      </p:sp>
      <p:sp>
        <p:nvSpPr>
          <p:cNvPr id="14" name="TextBox 13"/>
          <p:cNvSpPr txBox="1"/>
          <p:nvPr/>
        </p:nvSpPr>
        <p:spPr>
          <a:xfrm>
            <a:off x="4463985" y="2212056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g</a:t>
            </a:r>
            <a:r>
              <a:rPr lang="en-US" sz="5400" b="1" smtClean="0"/>
              <a:t>iờ phút</a:t>
            </a:r>
            <a:endParaRPr lang="vi-VN" sz="5400" b="1"/>
          </a:p>
        </p:txBody>
      </p:sp>
      <p:sp>
        <p:nvSpPr>
          <p:cNvPr id="15" name="TextBox 14"/>
          <p:cNvSpPr txBox="1"/>
          <p:nvPr/>
        </p:nvSpPr>
        <p:spPr>
          <a:xfrm>
            <a:off x="4476113" y="2927433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mứt tết</a:t>
            </a:r>
            <a:endParaRPr lang="vi-VN" sz="5400" b="1"/>
          </a:p>
        </p:txBody>
      </p:sp>
      <p:sp>
        <p:nvSpPr>
          <p:cNvPr id="16" name="TextBox 15"/>
          <p:cNvSpPr txBox="1"/>
          <p:nvPr/>
        </p:nvSpPr>
        <p:spPr>
          <a:xfrm>
            <a:off x="4528804" y="3676200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n</a:t>
            </a:r>
            <a:r>
              <a:rPr lang="en-US" sz="5400" b="1" smtClean="0"/>
              <a:t>ứt nẻ</a:t>
            </a:r>
            <a:endParaRPr lang="vi-VN" sz="5400" b="1"/>
          </a:p>
        </p:txBody>
      </p:sp>
      <p:sp>
        <p:nvSpPr>
          <p:cNvPr id="17" name="TextBox 16"/>
          <p:cNvSpPr txBox="1"/>
          <p:nvPr/>
        </p:nvSpPr>
        <p:spPr>
          <a:xfrm>
            <a:off x="4535993" y="4464670"/>
            <a:ext cx="2760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n</a:t>
            </a:r>
            <a:r>
              <a:rPr lang="en-US" sz="5400" b="1" smtClean="0"/>
              <a:t>út chai</a:t>
            </a:r>
            <a:endParaRPr lang="vi-VN" sz="5400" b="1"/>
          </a:p>
        </p:txBody>
      </p:sp>
      <p:sp>
        <p:nvSpPr>
          <p:cNvPr id="18" name="TextBox 17"/>
          <p:cNvSpPr txBox="1"/>
          <p:nvPr/>
        </p:nvSpPr>
        <p:spPr>
          <a:xfrm>
            <a:off x="4427600" y="5155133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l</a:t>
            </a:r>
            <a:r>
              <a:rPr lang="en-US" sz="5400" b="1" smtClean="0"/>
              <a:t>ũ lụt</a:t>
            </a:r>
            <a:endParaRPr lang="vi-VN" sz="5400" b="1"/>
          </a:p>
        </p:txBody>
      </p:sp>
      <p:sp>
        <p:nvSpPr>
          <p:cNvPr id="19" name="TextBox 18"/>
          <p:cNvSpPr txBox="1"/>
          <p:nvPr/>
        </p:nvSpPr>
        <p:spPr>
          <a:xfrm>
            <a:off x="6279933" y="3838656"/>
            <a:ext cx="2995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đứt dây</a:t>
            </a:r>
            <a:endParaRPr lang="vi-VN" sz="5400" b="1"/>
          </a:p>
        </p:txBody>
      </p:sp>
      <p:sp>
        <p:nvSpPr>
          <p:cNvPr id="20" name="TextBox 19"/>
          <p:cNvSpPr txBox="1"/>
          <p:nvPr/>
        </p:nvSpPr>
        <p:spPr>
          <a:xfrm>
            <a:off x="6912257" y="1657855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gạo lứt</a:t>
            </a:r>
            <a:endParaRPr lang="vi-VN" sz="5400" b="1"/>
          </a:p>
        </p:txBody>
      </p:sp>
      <p:sp>
        <p:nvSpPr>
          <p:cNvPr id="21" name="TextBox 20"/>
          <p:cNvSpPr txBox="1"/>
          <p:nvPr/>
        </p:nvSpPr>
        <p:spPr>
          <a:xfrm>
            <a:off x="8680921" y="812416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v</a:t>
            </a:r>
            <a:r>
              <a:rPr lang="en-US" sz="5400" b="1" smtClean="0"/>
              <a:t>ết nứt</a:t>
            </a:r>
            <a:endParaRPr lang="vi-VN" sz="5400" b="1"/>
          </a:p>
        </p:txBody>
      </p:sp>
      <p:sp>
        <p:nvSpPr>
          <p:cNvPr id="22" name="TextBox 21"/>
          <p:cNvSpPr txBox="1"/>
          <p:nvPr/>
        </p:nvSpPr>
        <p:spPr>
          <a:xfrm>
            <a:off x="8680921" y="143150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u</a:t>
            </a:r>
            <a:r>
              <a:rPr lang="en-US" sz="5400" b="1" smtClean="0"/>
              <a:t>t -ưt</a:t>
            </a:r>
            <a:endParaRPr lang="vi-VN" sz="5400" b="1"/>
          </a:p>
        </p:txBody>
      </p:sp>
      <p:sp>
        <p:nvSpPr>
          <p:cNvPr id="24" name="TextBox 23"/>
          <p:cNvSpPr txBox="1"/>
          <p:nvPr/>
        </p:nvSpPr>
        <p:spPr>
          <a:xfrm>
            <a:off x="8688100" y="2039193"/>
            <a:ext cx="3072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kẹo mút</a:t>
            </a:r>
            <a:endParaRPr lang="vi-VN" sz="5400" b="1"/>
          </a:p>
        </p:txBody>
      </p:sp>
      <p:sp>
        <p:nvSpPr>
          <p:cNvPr id="25" name="TextBox 24"/>
          <p:cNvSpPr txBox="1"/>
          <p:nvPr/>
        </p:nvSpPr>
        <p:spPr>
          <a:xfrm>
            <a:off x="8729719" y="2778869"/>
            <a:ext cx="2543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r</a:t>
            </a:r>
            <a:r>
              <a:rPr lang="en-US" sz="5400" b="1" smtClean="0"/>
              <a:t>ụt rè</a:t>
            </a:r>
            <a:endParaRPr lang="vi-VN" sz="5400" b="1"/>
          </a:p>
        </p:txBody>
      </p:sp>
      <p:sp>
        <p:nvSpPr>
          <p:cNvPr id="4" name="TextBox 3"/>
          <p:cNvSpPr txBox="1"/>
          <p:nvPr/>
        </p:nvSpPr>
        <p:spPr>
          <a:xfrm>
            <a:off x="8851141" y="3557082"/>
            <a:ext cx="2212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/>
              <a:t>b</a:t>
            </a:r>
            <a:r>
              <a:rPr lang="vi-VN" sz="5400" b="1" smtClean="0"/>
              <a:t>út bi</a:t>
            </a:r>
            <a:endParaRPr lang="vi-VN" sz="5400" b="1"/>
          </a:p>
        </p:txBody>
      </p:sp>
      <p:sp>
        <p:nvSpPr>
          <p:cNvPr id="23" name="TextBox 22"/>
          <p:cNvSpPr txBox="1"/>
          <p:nvPr/>
        </p:nvSpPr>
        <p:spPr>
          <a:xfrm>
            <a:off x="6046799" y="3376991"/>
            <a:ext cx="4504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/>
              <a:t>m</a:t>
            </a:r>
            <a:r>
              <a:rPr lang="vi-VN" sz="5400" b="1" smtClean="0"/>
              <a:t>áy hút bụi</a:t>
            </a:r>
            <a:endParaRPr lang="vi-VN" sz="5400" b="1"/>
          </a:p>
        </p:txBody>
      </p:sp>
      <p:sp>
        <p:nvSpPr>
          <p:cNvPr id="27" name="TextBox 26"/>
          <p:cNvSpPr txBox="1"/>
          <p:nvPr/>
        </p:nvSpPr>
        <p:spPr>
          <a:xfrm>
            <a:off x="8885340" y="4367040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c</a:t>
            </a:r>
            <a:r>
              <a:rPr lang="en-US" sz="5400" b="1" smtClean="0"/>
              <a:t>ô út</a:t>
            </a:r>
            <a:endParaRPr lang="vi-VN" sz="5400" b="1"/>
          </a:p>
        </p:txBody>
      </p:sp>
      <p:sp>
        <p:nvSpPr>
          <p:cNvPr id="28" name="TextBox 27"/>
          <p:cNvSpPr txBox="1"/>
          <p:nvPr/>
        </p:nvSpPr>
        <p:spPr>
          <a:xfrm>
            <a:off x="8825412" y="5036202"/>
            <a:ext cx="2848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m</a:t>
            </a:r>
            <a:r>
              <a:rPr lang="en-US" sz="5400" b="1" smtClean="0"/>
              <a:t>ứt dâu</a:t>
            </a:r>
            <a:endParaRPr lang="vi-VN" sz="5400" b="1"/>
          </a:p>
        </p:txBody>
      </p:sp>
    </p:spTree>
    <p:extLst>
      <p:ext uri="{BB962C8B-B14F-4D97-AF65-F5344CB8AC3E}">
        <p14:creationId xmlns:p14="http://schemas.microsoft.com/office/powerpoint/2010/main" val="392638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  <p:bldP spid="25" grpId="0"/>
      <p:bldP spid="25" grpId="1"/>
      <p:bldP spid="4" grpId="0"/>
      <p:bldP spid="4" grpId="1"/>
      <p:bldP spid="23" grpId="0"/>
      <p:bldP spid="23" grpId="1"/>
      <p:bldP spid="27" grpId="0"/>
      <p:bldP spid="27" grpId="1"/>
      <p:bldP spid="28" grpId="0"/>
      <p:bldP spid="2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4016" y="288206"/>
            <a:ext cx="11777265" cy="34563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3975" cmpd="dbl">
            <a:solidFill>
              <a:schemeClr val="accent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22" tIns="45562" rIns="91122" bIns="45562" rtlCol="0" anchor="ctr"/>
          <a:lstStyle/>
          <a:p>
            <a:pPr defTabSz="911191"/>
            <a:r>
              <a:rPr lang="en-US" sz="39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Ba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mua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veà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maùy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huùt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buïi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defTabSz="911191"/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Baø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baûo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töø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ngaøy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maùy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naøy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, </a:t>
            </a:r>
          </a:p>
          <a:p>
            <a:pPr defTabSz="911191"/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nhaø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heát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buïi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caû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nhaø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ñôõ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vaát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vaû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8248873" y="1512342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982" y="4104630"/>
            <a:ext cx="1085850" cy="3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780" y="3600574"/>
            <a:ext cx="1085850" cy="3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993" y="2867427"/>
            <a:ext cx="10968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Mẹ đi chợ tết mua mứt, rau củ quả, thịt, cá.</a:t>
            </a:r>
            <a:endParaRPr lang="vi-VN" sz="5400" b="1"/>
          </a:p>
        </p:txBody>
      </p:sp>
      <p:sp>
        <p:nvSpPr>
          <p:cNvPr id="7" name="TextBox 6"/>
          <p:cNvSpPr txBox="1"/>
          <p:nvPr/>
        </p:nvSpPr>
        <p:spPr>
          <a:xfrm>
            <a:off x="399517" y="3384550"/>
            <a:ext cx="11305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Bà nội qua nhà cho bé cái bút máy màu nâu.</a:t>
            </a:r>
            <a:endParaRPr lang="vi-VN" sz="5400" b="1"/>
          </a:p>
        </p:txBody>
      </p:sp>
      <p:sp>
        <p:nvSpPr>
          <p:cNvPr id="12" name="TextBox 11"/>
          <p:cNvSpPr txBox="1"/>
          <p:nvPr/>
        </p:nvSpPr>
        <p:spPr>
          <a:xfrm>
            <a:off x="144016" y="6372217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Ba mua cái gì?</a:t>
            </a:r>
            <a:endParaRPr lang="vi-VN" sz="1600"/>
          </a:p>
        </p:txBody>
      </p:sp>
      <p:sp>
        <p:nvSpPr>
          <p:cNvPr id="13" name="Rectangle 12"/>
          <p:cNvSpPr/>
          <p:nvPr/>
        </p:nvSpPr>
        <p:spPr>
          <a:xfrm>
            <a:off x="1430989" y="6402994"/>
            <a:ext cx="3062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99347"/>
            <a:r>
              <a:rPr lang="en-US" sz="1400" b="1">
                <a:solidFill>
                  <a:srgbClr val="280014"/>
                </a:solidFill>
                <a:latin typeface="VNI-Avo" pitchFamily="2" charset="0"/>
                <a:ea typeface="微软雅黑"/>
              </a:rPr>
              <a:t>Vì sao baø khen caùi maùy huùt buïi?</a:t>
            </a:r>
            <a:endParaRPr lang="en-US" sz="1400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139587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5676" y="4677214"/>
            <a:ext cx="10968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Mẹ đi chợ tết mua mứt, rau củ quả, thịt, cá.</a:t>
            </a:r>
            <a:endParaRPr lang="vi-VN" sz="5400" b="1"/>
          </a:p>
        </p:txBody>
      </p:sp>
      <p:sp>
        <p:nvSpPr>
          <p:cNvPr id="7" name="TextBox 6"/>
          <p:cNvSpPr txBox="1"/>
          <p:nvPr/>
        </p:nvSpPr>
        <p:spPr>
          <a:xfrm>
            <a:off x="211360" y="2808486"/>
            <a:ext cx="11305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Bà nội qua nhà cho bé cái bút máy màu nâu.</a:t>
            </a:r>
            <a:endParaRPr lang="vi-VN" sz="54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20" y="216198"/>
            <a:ext cx="1223645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70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985" y="114573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r</a:t>
            </a:r>
            <a:r>
              <a:rPr lang="en-US" sz="5400" b="1" smtClean="0"/>
              <a:t>au rút</a:t>
            </a:r>
            <a:endParaRPr lang="vi-VN" sz="5400" b="1"/>
          </a:p>
        </p:txBody>
      </p:sp>
      <p:sp>
        <p:nvSpPr>
          <p:cNvPr id="3" name="TextBox 2"/>
          <p:cNvSpPr txBox="1"/>
          <p:nvPr/>
        </p:nvSpPr>
        <p:spPr>
          <a:xfrm>
            <a:off x="176099" y="960777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u</a:t>
            </a:r>
            <a:r>
              <a:rPr lang="en-US" sz="5400" b="1" smtClean="0"/>
              <a:t>t - bút</a:t>
            </a:r>
            <a:endParaRPr lang="vi-VN" sz="5400" b="1"/>
          </a:p>
        </p:txBody>
      </p:sp>
      <p:sp>
        <p:nvSpPr>
          <p:cNvPr id="5" name="TextBox 4"/>
          <p:cNvSpPr txBox="1"/>
          <p:nvPr/>
        </p:nvSpPr>
        <p:spPr>
          <a:xfrm>
            <a:off x="159253" y="1704702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ưt – mứt</a:t>
            </a:r>
            <a:endParaRPr lang="vi-VN" sz="5400" b="1"/>
          </a:p>
        </p:txBody>
      </p:sp>
      <p:sp>
        <p:nvSpPr>
          <p:cNvPr id="6" name="TextBox 5"/>
          <p:cNvSpPr txBox="1"/>
          <p:nvPr/>
        </p:nvSpPr>
        <p:spPr>
          <a:xfrm>
            <a:off x="159253" y="2490837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mứt dừa</a:t>
            </a:r>
            <a:endParaRPr lang="vi-VN" sz="5400" b="1"/>
          </a:p>
        </p:txBody>
      </p:sp>
      <p:sp>
        <p:nvSpPr>
          <p:cNvPr id="7" name="TextBox 6"/>
          <p:cNvSpPr txBox="1"/>
          <p:nvPr/>
        </p:nvSpPr>
        <p:spPr>
          <a:xfrm>
            <a:off x="159253" y="3240534"/>
            <a:ext cx="2567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v</a:t>
            </a:r>
            <a:r>
              <a:rPr lang="en-US" sz="5400" b="1" smtClean="0"/>
              <a:t>ứt rác</a:t>
            </a:r>
            <a:endParaRPr lang="vi-VN" sz="5400" b="1"/>
          </a:p>
        </p:txBody>
      </p:sp>
      <p:sp>
        <p:nvSpPr>
          <p:cNvPr id="8" name="TextBox 7"/>
          <p:cNvSpPr txBox="1"/>
          <p:nvPr/>
        </p:nvSpPr>
        <p:spPr>
          <a:xfrm>
            <a:off x="159253" y="4003005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u</a:t>
            </a:r>
            <a:r>
              <a:rPr lang="en-US" sz="5400" b="1" smtClean="0"/>
              <a:t>t - nhút</a:t>
            </a:r>
            <a:endParaRPr lang="vi-VN" sz="5400" b="1"/>
          </a:p>
        </p:txBody>
      </p:sp>
      <p:sp>
        <p:nvSpPr>
          <p:cNvPr id="9" name="TextBox 8"/>
          <p:cNvSpPr txBox="1"/>
          <p:nvPr/>
        </p:nvSpPr>
        <p:spPr>
          <a:xfrm>
            <a:off x="128815" y="4838406"/>
            <a:ext cx="3143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nhút nhát</a:t>
            </a:r>
            <a:endParaRPr lang="vi-VN" sz="5400" b="1"/>
          </a:p>
        </p:txBody>
      </p:sp>
      <p:sp>
        <p:nvSpPr>
          <p:cNvPr id="10" name="TextBox 9"/>
          <p:cNvSpPr txBox="1"/>
          <p:nvPr/>
        </p:nvSpPr>
        <p:spPr>
          <a:xfrm>
            <a:off x="178099" y="5616798"/>
            <a:ext cx="321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b</a:t>
            </a:r>
            <a:r>
              <a:rPr lang="en-US" sz="5400" b="1" smtClean="0"/>
              <a:t>út mực</a:t>
            </a:r>
            <a:endParaRPr lang="vi-VN" sz="5400" b="1"/>
          </a:p>
        </p:txBody>
      </p:sp>
      <p:sp>
        <p:nvSpPr>
          <p:cNvPr id="11" name="TextBox 10"/>
          <p:cNvSpPr txBox="1"/>
          <p:nvPr/>
        </p:nvSpPr>
        <p:spPr>
          <a:xfrm>
            <a:off x="4648473" y="42838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v</a:t>
            </a:r>
            <a:r>
              <a:rPr lang="en-US" sz="5400" b="1" smtClean="0"/>
              <a:t>ứt rác</a:t>
            </a:r>
            <a:endParaRPr lang="vi-VN" sz="5400" b="1"/>
          </a:p>
        </p:txBody>
      </p:sp>
      <p:sp>
        <p:nvSpPr>
          <p:cNvPr id="12" name="TextBox 11"/>
          <p:cNvSpPr txBox="1"/>
          <p:nvPr/>
        </p:nvSpPr>
        <p:spPr>
          <a:xfrm>
            <a:off x="4564808" y="75644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rau nhút</a:t>
            </a:r>
            <a:endParaRPr lang="vi-VN" sz="5400" b="1"/>
          </a:p>
        </p:txBody>
      </p:sp>
      <p:sp>
        <p:nvSpPr>
          <p:cNvPr id="13" name="TextBox 12"/>
          <p:cNvSpPr txBox="1"/>
          <p:nvPr/>
        </p:nvSpPr>
        <p:spPr>
          <a:xfrm>
            <a:off x="4535993" y="1523967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b</a:t>
            </a:r>
            <a:r>
              <a:rPr lang="en-US" sz="5400" b="1" smtClean="0"/>
              <a:t>út máy</a:t>
            </a:r>
            <a:endParaRPr lang="vi-VN" sz="5400" b="1"/>
          </a:p>
        </p:txBody>
      </p:sp>
      <p:sp>
        <p:nvSpPr>
          <p:cNvPr id="14" name="TextBox 13"/>
          <p:cNvSpPr txBox="1"/>
          <p:nvPr/>
        </p:nvSpPr>
        <p:spPr>
          <a:xfrm>
            <a:off x="4463985" y="2212056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g</a:t>
            </a:r>
            <a:r>
              <a:rPr lang="en-US" sz="5400" b="1" smtClean="0"/>
              <a:t>iờ phút</a:t>
            </a:r>
            <a:endParaRPr lang="vi-VN" sz="5400" b="1"/>
          </a:p>
        </p:txBody>
      </p:sp>
      <p:sp>
        <p:nvSpPr>
          <p:cNvPr id="15" name="TextBox 14"/>
          <p:cNvSpPr txBox="1"/>
          <p:nvPr/>
        </p:nvSpPr>
        <p:spPr>
          <a:xfrm>
            <a:off x="4476113" y="2927433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mứt tết</a:t>
            </a:r>
            <a:endParaRPr lang="vi-VN" sz="5400" b="1"/>
          </a:p>
        </p:txBody>
      </p:sp>
      <p:sp>
        <p:nvSpPr>
          <p:cNvPr id="16" name="TextBox 15"/>
          <p:cNvSpPr txBox="1"/>
          <p:nvPr/>
        </p:nvSpPr>
        <p:spPr>
          <a:xfrm>
            <a:off x="4528804" y="3676200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n</a:t>
            </a:r>
            <a:r>
              <a:rPr lang="en-US" sz="5400" b="1" smtClean="0"/>
              <a:t>ứt nẻ</a:t>
            </a:r>
            <a:endParaRPr lang="vi-VN" sz="5400" b="1"/>
          </a:p>
        </p:txBody>
      </p:sp>
      <p:sp>
        <p:nvSpPr>
          <p:cNvPr id="17" name="TextBox 16"/>
          <p:cNvSpPr txBox="1"/>
          <p:nvPr/>
        </p:nvSpPr>
        <p:spPr>
          <a:xfrm>
            <a:off x="4535993" y="4464670"/>
            <a:ext cx="2760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n</a:t>
            </a:r>
            <a:r>
              <a:rPr lang="en-US" sz="5400" b="1" smtClean="0"/>
              <a:t>út chai</a:t>
            </a:r>
            <a:endParaRPr lang="vi-VN" sz="5400" b="1"/>
          </a:p>
        </p:txBody>
      </p:sp>
      <p:sp>
        <p:nvSpPr>
          <p:cNvPr id="18" name="TextBox 17"/>
          <p:cNvSpPr txBox="1"/>
          <p:nvPr/>
        </p:nvSpPr>
        <p:spPr>
          <a:xfrm>
            <a:off x="4427600" y="5155133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l</a:t>
            </a:r>
            <a:r>
              <a:rPr lang="en-US" sz="5400" b="1" smtClean="0"/>
              <a:t>ũ lụt</a:t>
            </a:r>
            <a:endParaRPr lang="vi-VN" sz="5400" b="1"/>
          </a:p>
        </p:txBody>
      </p:sp>
      <p:sp>
        <p:nvSpPr>
          <p:cNvPr id="19" name="TextBox 18"/>
          <p:cNvSpPr txBox="1"/>
          <p:nvPr/>
        </p:nvSpPr>
        <p:spPr>
          <a:xfrm>
            <a:off x="4413132" y="5897139"/>
            <a:ext cx="2995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đứt dây</a:t>
            </a:r>
            <a:endParaRPr lang="vi-VN" sz="5400" b="1"/>
          </a:p>
        </p:txBody>
      </p:sp>
      <p:sp>
        <p:nvSpPr>
          <p:cNvPr id="20" name="TextBox 19"/>
          <p:cNvSpPr txBox="1"/>
          <p:nvPr/>
        </p:nvSpPr>
        <p:spPr>
          <a:xfrm>
            <a:off x="8661322" y="70115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gạo lứt</a:t>
            </a:r>
            <a:endParaRPr lang="vi-VN" sz="5400" b="1"/>
          </a:p>
        </p:txBody>
      </p:sp>
      <p:sp>
        <p:nvSpPr>
          <p:cNvPr id="21" name="TextBox 20"/>
          <p:cNvSpPr txBox="1"/>
          <p:nvPr/>
        </p:nvSpPr>
        <p:spPr>
          <a:xfrm>
            <a:off x="8680921" y="812416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v</a:t>
            </a:r>
            <a:r>
              <a:rPr lang="en-US" sz="5400" b="1" smtClean="0"/>
              <a:t>ết nứt</a:t>
            </a:r>
            <a:endParaRPr lang="vi-VN" sz="5400" b="1"/>
          </a:p>
        </p:txBody>
      </p:sp>
      <p:sp>
        <p:nvSpPr>
          <p:cNvPr id="22" name="TextBox 21"/>
          <p:cNvSpPr txBox="1"/>
          <p:nvPr/>
        </p:nvSpPr>
        <p:spPr>
          <a:xfrm>
            <a:off x="8680921" y="143150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u</a:t>
            </a:r>
            <a:r>
              <a:rPr lang="en-US" sz="5400" b="1" smtClean="0"/>
              <a:t>t -ưt</a:t>
            </a:r>
            <a:endParaRPr lang="vi-VN" sz="5400" b="1"/>
          </a:p>
        </p:txBody>
      </p:sp>
      <p:sp>
        <p:nvSpPr>
          <p:cNvPr id="24" name="TextBox 23"/>
          <p:cNvSpPr txBox="1"/>
          <p:nvPr/>
        </p:nvSpPr>
        <p:spPr>
          <a:xfrm>
            <a:off x="8688100" y="2039193"/>
            <a:ext cx="3072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/>
              <a:t>kẹo mút</a:t>
            </a:r>
            <a:endParaRPr lang="vi-VN" sz="5400" b="1"/>
          </a:p>
        </p:txBody>
      </p:sp>
      <p:sp>
        <p:nvSpPr>
          <p:cNvPr id="25" name="TextBox 24"/>
          <p:cNvSpPr txBox="1"/>
          <p:nvPr/>
        </p:nvSpPr>
        <p:spPr>
          <a:xfrm>
            <a:off x="8729719" y="2778869"/>
            <a:ext cx="2543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r</a:t>
            </a:r>
            <a:r>
              <a:rPr lang="en-US" sz="5400" b="1" smtClean="0"/>
              <a:t>ụt rè</a:t>
            </a:r>
            <a:endParaRPr lang="vi-VN" sz="5400" b="1"/>
          </a:p>
        </p:txBody>
      </p:sp>
      <p:sp>
        <p:nvSpPr>
          <p:cNvPr id="4" name="TextBox 3"/>
          <p:cNvSpPr txBox="1"/>
          <p:nvPr/>
        </p:nvSpPr>
        <p:spPr>
          <a:xfrm>
            <a:off x="8851141" y="3557082"/>
            <a:ext cx="2212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/>
              <a:t>b</a:t>
            </a:r>
            <a:r>
              <a:rPr lang="vi-VN" sz="5400" b="1" smtClean="0"/>
              <a:t>út bi</a:t>
            </a:r>
            <a:endParaRPr lang="vi-VN" sz="5400" b="1"/>
          </a:p>
        </p:txBody>
      </p:sp>
      <p:sp>
        <p:nvSpPr>
          <p:cNvPr id="23" name="TextBox 22"/>
          <p:cNvSpPr txBox="1"/>
          <p:nvPr/>
        </p:nvSpPr>
        <p:spPr>
          <a:xfrm>
            <a:off x="7528793" y="5911021"/>
            <a:ext cx="4504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/>
              <a:t>m</a:t>
            </a:r>
            <a:r>
              <a:rPr lang="vi-VN" sz="5400" b="1" smtClean="0"/>
              <a:t>áy hút bụi</a:t>
            </a:r>
            <a:endParaRPr lang="vi-VN" sz="5400" b="1"/>
          </a:p>
        </p:txBody>
      </p:sp>
      <p:sp>
        <p:nvSpPr>
          <p:cNvPr id="27" name="TextBox 26"/>
          <p:cNvSpPr txBox="1"/>
          <p:nvPr/>
        </p:nvSpPr>
        <p:spPr>
          <a:xfrm>
            <a:off x="8885340" y="4367040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c</a:t>
            </a:r>
            <a:r>
              <a:rPr lang="en-US" sz="5400" b="1" smtClean="0"/>
              <a:t>ô út</a:t>
            </a:r>
            <a:endParaRPr lang="vi-VN" sz="5400" b="1"/>
          </a:p>
        </p:txBody>
      </p:sp>
      <p:sp>
        <p:nvSpPr>
          <p:cNvPr id="28" name="TextBox 27"/>
          <p:cNvSpPr txBox="1"/>
          <p:nvPr/>
        </p:nvSpPr>
        <p:spPr>
          <a:xfrm>
            <a:off x="8825412" y="5036202"/>
            <a:ext cx="2848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m</a:t>
            </a:r>
            <a:r>
              <a:rPr lang="en-US" sz="5400" b="1" smtClean="0"/>
              <a:t>ứt dâu</a:t>
            </a:r>
            <a:endParaRPr lang="vi-VN" sz="5400" b="1"/>
          </a:p>
        </p:txBody>
      </p:sp>
    </p:spTree>
    <p:extLst>
      <p:ext uri="{BB962C8B-B14F-4D97-AF65-F5344CB8AC3E}">
        <p14:creationId xmlns:p14="http://schemas.microsoft.com/office/powerpoint/2010/main" val="282743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E9B90EC-810E-415C-873F-785A89FF7DAF}"/>
              </a:ext>
            </a:extLst>
          </p:cNvPr>
          <p:cNvSpPr txBox="1"/>
          <p:nvPr/>
        </p:nvSpPr>
        <p:spPr>
          <a:xfrm>
            <a:off x="400001" y="288207"/>
            <a:ext cx="11377264" cy="4260286"/>
          </a:xfrm>
          <a:prstGeom prst="rect">
            <a:avLst/>
          </a:prstGeom>
          <a:noFill/>
        </p:spPr>
        <p:txBody>
          <a:bodyPr wrap="square" lIns="91122" tIns="45562" rIns="91122" bIns="45562" rtlCol="0">
            <a:spAutoFit/>
          </a:bodyPr>
          <a:lstStyle/>
          <a:p>
            <a:pPr defTabSz="455351">
              <a:lnSpc>
                <a:spcPct val="140000"/>
              </a:lnSpc>
            </a:pPr>
            <a:r>
              <a:rPr lang="en-US" sz="260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800" b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Meï vaø baø naáu böõa tröa. Beù nhaët rau. Chò goït caø roát. Baø vöøa caét ôùt vöøa noùi:</a:t>
            </a:r>
          </a:p>
          <a:p>
            <a:pPr defTabSz="455351">
              <a:lnSpc>
                <a:spcPct val="140000"/>
              </a:lnSpc>
            </a:pPr>
            <a:r>
              <a:rPr lang="en-US" sz="4800" b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- Hai chaùu cuûa baø thaät kheùo tay.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0041" y="2760397"/>
            <a:ext cx="10009112" cy="923330"/>
          </a:xfrm>
          <a:prstGeom prst="rect">
            <a:avLst/>
          </a:prstGeom>
          <a:noFill/>
        </p:spPr>
        <p:txBody>
          <a:bodyPr wrap="square" lIns="91122" tIns="45562" rIns="91122" bIns="45562" rtlCol="0">
            <a:spAutoFit/>
          </a:bodyPr>
          <a:lstStyle/>
          <a:p>
            <a:r>
              <a:rPr lang="en-US" sz="5400" b="1"/>
              <a:t>Mẹ dắt bé đi chợ mua rau ngót. </a:t>
            </a:r>
            <a:endParaRPr lang="vi-VN" sz="5400" b="1"/>
          </a:p>
        </p:txBody>
      </p:sp>
      <p:sp>
        <p:nvSpPr>
          <p:cNvPr id="4" name="TextBox 3"/>
          <p:cNvSpPr txBox="1"/>
          <p:nvPr/>
        </p:nvSpPr>
        <p:spPr>
          <a:xfrm>
            <a:off x="400037" y="3816598"/>
            <a:ext cx="11633249" cy="923330"/>
          </a:xfrm>
          <a:prstGeom prst="rect">
            <a:avLst/>
          </a:prstGeom>
          <a:noFill/>
        </p:spPr>
        <p:txBody>
          <a:bodyPr wrap="square" lIns="91122" tIns="45562" rIns="91122" bIns="45562" rtlCol="0">
            <a:spAutoFit/>
          </a:bodyPr>
          <a:lstStyle/>
          <a:p>
            <a:r>
              <a:rPr lang="en-US" sz="5400" b="1"/>
              <a:t>Chú thỏ đã có cà rốt cho bữa trưa rồi.</a:t>
            </a:r>
            <a:endParaRPr lang="vi-VN" sz="5400" b="1"/>
          </a:p>
        </p:txBody>
      </p:sp>
    </p:spTree>
    <p:extLst>
      <p:ext uri="{BB962C8B-B14F-4D97-AF65-F5344CB8AC3E}">
        <p14:creationId xmlns:p14="http://schemas.microsoft.com/office/powerpoint/2010/main" val="362246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3" grpId="0"/>
      <p:bldP spid="3" grpId="1"/>
      <p:bldP spid="3" grpId="2"/>
      <p:bldP spid="3" grpId="3"/>
      <p:bldP spid="4" grpId="0"/>
      <p:bldP spid="4" grpId="1"/>
      <p:bldP spid="4" grpId="2"/>
      <p:bldP spid="4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699" y="-32633"/>
            <a:ext cx="6078373" cy="680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760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4"/>
    </mc:Choice>
    <mc:Fallback xmlns="">
      <p:transition spd="slow" advTm="15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Tranh-STViet\Screenshot_20201102_212459_com.android.chro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22157" r="5889" b="40579"/>
          <a:stretch/>
        </p:blipFill>
        <p:spPr bwMode="auto">
          <a:xfrm>
            <a:off x="236201" y="0"/>
            <a:ext cx="11560847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191764B-54F4-43F9-A1BA-63213DA04EDC}"/>
              </a:ext>
            </a:extLst>
          </p:cNvPr>
          <p:cNvGrpSpPr/>
          <p:nvPr/>
        </p:nvGrpSpPr>
        <p:grpSpPr>
          <a:xfrm>
            <a:off x="7738145" y="5775742"/>
            <a:ext cx="3366347" cy="943444"/>
            <a:chOff x="904057" y="4866429"/>
            <a:chExt cx="3366347" cy="94344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983D64C-00E4-4F05-BEEA-E55852CAFE10}"/>
                </a:ext>
              </a:extLst>
            </p:cNvPr>
            <p:cNvSpPr txBox="1"/>
            <p:nvPr/>
          </p:nvSpPr>
          <p:spPr>
            <a:xfrm>
              <a:off x="1966148" y="5163542"/>
              <a:ext cx="2304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宋体"/>
                </a:rPr>
                <a:t>vòt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xmlns="" id="{CB3E9FE6-B900-49FE-BC8E-B912C75956DD}"/>
                </a:ext>
              </a:extLst>
            </p:cNvPr>
            <p:cNvCxnSpPr/>
            <p:nvPr/>
          </p:nvCxnSpPr>
          <p:spPr>
            <a:xfrm flipH="1" flipV="1">
              <a:off x="904057" y="4866429"/>
              <a:ext cx="1224136" cy="53434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313AC53-A003-40D2-8671-51EB7BB76953}"/>
              </a:ext>
            </a:extLst>
          </p:cNvPr>
          <p:cNvGrpSpPr/>
          <p:nvPr/>
        </p:nvGrpSpPr>
        <p:grpSpPr>
          <a:xfrm>
            <a:off x="309888" y="792262"/>
            <a:ext cx="2610393" cy="914746"/>
            <a:chOff x="976065" y="5183015"/>
            <a:chExt cx="2610393" cy="91474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F342DBC-75C7-421C-9F5E-5A4AFD41068D}"/>
                </a:ext>
              </a:extLst>
            </p:cNvPr>
            <p:cNvSpPr txBox="1"/>
            <p:nvPr/>
          </p:nvSpPr>
          <p:spPr>
            <a:xfrm>
              <a:off x="976065" y="5183015"/>
              <a:ext cx="13077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宋体"/>
                </a:rPr>
                <a:t>toùc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590204CD-39C2-45A7-A2E0-7DED56F0DBC6}"/>
                </a:ext>
              </a:extLst>
            </p:cNvPr>
            <p:cNvCxnSpPr>
              <a:cxnSpLocks/>
            </p:cNvCxnSpPr>
            <p:nvPr/>
          </p:nvCxnSpPr>
          <p:spPr>
            <a:xfrm>
              <a:off x="1815566" y="5687071"/>
              <a:ext cx="1770892" cy="41069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8B07D8A-EEA3-46CD-BD7C-D14945927CE4}"/>
              </a:ext>
            </a:extLst>
          </p:cNvPr>
          <p:cNvGrpSpPr/>
          <p:nvPr/>
        </p:nvGrpSpPr>
        <p:grpSpPr>
          <a:xfrm>
            <a:off x="9869913" y="3614048"/>
            <a:ext cx="2799929" cy="1556890"/>
            <a:chOff x="976064" y="5183015"/>
            <a:chExt cx="3030119" cy="161350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2B34B1D-67CB-4FB7-88AA-1C209E990871}"/>
                </a:ext>
              </a:extLst>
            </p:cNvPr>
            <p:cNvSpPr txBox="1"/>
            <p:nvPr/>
          </p:nvSpPr>
          <p:spPr>
            <a:xfrm>
              <a:off x="976064" y="5183015"/>
              <a:ext cx="3030119" cy="669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  <a:ea typeface="宋体"/>
                </a:rPr>
                <a:t>thaét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EB3CA0AD-6B0F-4E68-9080-9C725CB3E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3737" y="5730499"/>
              <a:ext cx="640986" cy="106601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ED9C8E7-98B2-46DF-A43B-287888E7BD90}"/>
              </a:ext>
            </a:extLst>
          </p:cNvPr>
          <p:cNvGrpSpPr/>
          <p:nvPr/>
        </p:nvGrpSpPr>
        <p:grpSpPr>
          <a:xfrm>
            <a:off x="4304250" y="4149295"/>
            <a:ext cx="2304256" cy="1418527"/>
            <a:chOff x="1759854" y="4366352"/>
            <a:chExt cx="2304256" cy="141852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6FC86FD-C649-4117-A836-51EA47F4765C}"/>
                </a:ext>
              </a:extLst>
            </p:cNvPr>
            <p:cNvSpPr txBox="1"/>
            <p:nvPr/>
          </p:nvSpPr>
          <p:spPr>
            <a:xfrm>
              <a:off x="1759854" y="5138548"/>
              <a:ext cx="2304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宋体"/>
                </a:rPr>
                <a:t>reùt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8AD9C5A5-4796-478F-8D8C-74D976393F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8193" y="4366352"/>
              <a:ext cx="0" cy="103442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EB6C065-D6F4-4BFD-B787-30CF935796CD}"/>
              </a:ext>
            </a:extLst>
          </p:cNvPr>
          <p:cNvGrpSpPr/>
          <p:nvPr/>
        </p:nvGrpSpPr>
        <p:grpSpPr>
          <a:xfrm>
            <a:off x="6608506" y="511899"/>
            <a:ext cx="2874394" cy="1195109"/>
            <a:chOff x="919874" y="5289505"/>
            <a:chExt cx="2874394" cy="119510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0B74401-DF4F-4DB2-A401-0EDB64E0C3A7}"/>
                </a:ext>
              </a:extLst>
            </p:cNvPr>
            <p:cNvSpPr txBox="1"/>
            <p:nvPr/>
          </p:nvSpPr>
          <p:spPr>
            <a:xfrm>
              <a:off x="1490012" y="5289505"/>
              <a:ext cx="2304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  <a:ea typeface="宋体"/>
                </a:rPr>
                <a:t>maùt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42D99DE5-6DA5-496D-919C-247AD3A2DA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9874" y="5764862"/>
              <a:ext cx="681199" cy="71975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0C7DE163-0C35-47D8-B899-EE5ED75A53C2}"/>
              </a:ext>
            </a:extLst>
          </p:cNvPr>
          <p:cNvSpPr/>
          <p:nvPr/>
        </p:nvSpPr>
        <p:spPr>
          <a:xfrm>
            <a:off x="2138403" y="1201278"/>
            <a:ext cx="8669631" cy="5377884"/>
          </a:xfrm>
          <a:custGeom>
            <a:avLst/>
            <a:gdLst>
              <a:gd name="connsiteX0" fmla="*/ 6171879 w 8669631"/>
              <a:gd name="connsiteY0" fmla="*/ 1945334 h 5377884"/>
              <a:gd name="connsiteX1" fmla="*/ 5163350 w 8669631"/>
              <a:gd name="connsiteY1" fmla="*/ 2093251 h 5377884"/>
              <a:gd name="connsiteX2" fmla="*/ 4786832 w 8669631"/>
              <a:gd name="connsiteY2" fmla="*/ 1407451 h 5377884"/>
              <a:gd name="connsiteX3" fmla="*/ 5055773 w 8669631"/>
              <a:gd name="connsiteY3" fmla="*/ 425816 h 5377884"/>
              <a:gd name="connsiteX4" fmla="*/ 3469021 w 8669631"/>
              <a:gd name="connsiteY4" fmla="*/ 8957 h 5377884"/>
              <a:gd name="connsiteX5" fmla="*/ 1546091 w 8669631"/>
              <a:gd name="connsiteY5" fmla="*/ 129981 h 5377884"/>
              <a:gd name="connsiteX6" fmla="*/ 13126 w 8669631"/>
              <a:gd name="connsiteY6" fmla="*/ 210663 h 5377884"/>
              <a:gd name="connsiteX7" fmla="*/ 793056 w 8669631"/>
              <a:gd name="connsiteY7" fmla="*/ 802334 h 5377884"/>
              <a:gd name="connsiteX8" fmla="*/ 564456 w 8669631"/>
              <a:gd name="connsiteY8" fmla="*/ 2173934 h 5377884"/>
              <a:gd name="connsiteX9" fmla="*/ 631691 w 8669631"/>
              <a:gd name="connsiteY9" fmla="*/ 2281510 h 5377884"/>
              <a:gd name="connsiteX10" fmla="*/ 954421 w 8669631"/>
              <a:gd name="connsiteY10" fmla="*/ 2335298 h 5377884"/>
              <a:gd name="connsiteX11" fmla="*/ 1774691 w 8669631"/>
              <a:gd name="connsiteY11" fmla="*/ 2375640 h 5377884"/>
              <a:gd name="connsiteX12" fmla="*/ 2245338 w 8669631"/>
              <a:gd name="connsiteY12" fmla="*/ 2456322 h 5377884"/>
              <a:gd name="connsiteX13" fmla="*/ 2568068 w 8669631"/>
              <a:gd name="connsiteY13" fmla="*/ 2752157 h 5377884"/>
              <a:gd name="connsiteX14" fmla="*/ 2675644 w 8669631"/>
              <a:gd name="connsiteY14" fmla="*/ 3034546 h 5377884"/>
              <a:gd name="connsiteX15" fmla="*/ 2944585 w 8669631"/>
              <a:gd name="connsiteY15" fmla="*/ 3209357 h 5377884"/>
              <a:gd name="connsiteX16" fmla="*/ 3388338 w 8669631"/>
              <a:gd name="connsiteY16" fmla="*/ 3411063 h 5377884"/>
              <a:gd name="connsiteX17" fmla="*/ 4047244 w 8669631"/>
              <a:gd name="connsiteY17" fmla="*/ 3572428 h 5377884"/>
              <a:gd name="connsiteX18" fmla="*/ 5338162 w 8669631"/>
              <a:gd name="connsiteY18" fmla="*/ 3706898 h 5377884"/>
              <a:gd name="connsiteX19" fmla="*/ 6077750 w 8669631"/>
              <a:gd name="connsiteY19" fmla="*/ 3693451 h 5377884"/>
              <a:gd name="connsiteX20" fmla="*/ 6629079 w 8669631"/>
              <a:gd name="connsiteY20" fmla="*/ 3545534 h 5377884"/>
              <a:gd name="connsiteX21" fmla="*/ 7274538 w 8669631"/>
              <a:gd name="connsiteY21" fmla="*/ 3518640 h 5377884"/>
              <a:gd name="connsiteX22" fmla="*/ 8041021 w 8669631"/>
              <a:gd name="connsiteY22" fmla="*/ 3572428 h 5377884"/>
              <a:gd name="connsiteX23" fmla="*/ 8350303 w 8669631"/>
              <a:gd name="connsiteY23" fmla="*/ 3666557 h 5377884"/>
              <a:gd name="connsiteX24" fmla="*/ 8632691 w 8669631"/>
              <a:gd name="connsiteY24" fmla="*/ 3975840 h 5377884"/>
              <a:gd name="connsiteX25" fmla="*/ 8659585 w 8669631"/>
              <a:gd name="connsiteY25" fmla="*/ 4190993 h 5377884"/>
              <a:gd name="connsiteX26" fmla="*/ 8659585 w 8669631"/>
              <a:gd name="connsiteY26" fmla="*/ 4392698 h 5377884"/>
              <a:gd name="connsiteX27" fmla="*/ 8538562 w 8669631"/>
              <a:gd name="connsiteY27" fmla="*/ 4486828 h 5377884"/>
              <a:gd name="connsiteX28" fmla="*/ 8430985 w 8669631"/>
              <a:gd name="connsiteY28" fmla="*/ 4567510 h 5377884"/>
              <a:gd name="connsiteX29" fmla="*/ 8175491 w 8669631"/>
              <a:gd name="connsiteY29" fmla="*/ 4688534 h 5377884"/>
              <a:gd name="connsiteX30" fmla="*/ 7704844 w 8669631"/>
              <a:gd name="connsiteY30" fmla="*/ 4688534 h 5377884"/>
              <a:gd name="connsiteX31" fmla="*/ 7274538 w 8669631"/>
              <a:gd name="connsiteY31" fmla="*/ 4634746 h 5377884"/>
              <a:gd name="connsiteX32" fmla="*/ 6602185 w 8669631"/>
              <a:gd name="connsiteY32" fmla="*/ 4567510 h 5377884"/>
              <a:gd name="connsiteX33" fmla="*/ 5956726 w 8669631"/>
              <a:gd name="connsiteY33" fmla="*/ 4473381 h 5377884"/>
              <a:gd name="connsiteX34" fmla="*/ 5432291 w 8669631"/>
              <a:gd name="connsiteY34" fmla="*/ 4365804 h 5377884"/>
              <a:gd name="connsiteX35" fmla="*/ 5109562 w 8669631"/>
              <a:gd name="connsiteY35" fmla="*/ 4325463 h 5377884"/>
              <a:gd name="connsiteX36" fmla="*/ 4733044 w 8669631"/>
              <a:gd name="connsiteY36" fmla="*/ 4352357 h 5377884"/>
              <a:gd name="connsiteX37" fmla="*/ 4477550 w 8669631"/>
              <a:gd name="connsiteY37" fmla="*/ 4486828 h 5377884"/>
              <a:gd name="connsiteX38" fmla="*/ 4181715 w 8669631"/>
              <a:gd name="connsiteY38" fmla="*/ 4836451 h 5377884"/>
              <a:gd name="connsiteX39" fmla="*/ 4074138 w 8669631"/>
              <a:gd name="connsiteY39" fmla="*/ 5038157 h 5377884"/>
              <a:gd name="connsiteX40" fmla="*/ 3818644 w 8669631"/>
              <a:gd name="connsiteY40" fmla="*/ 5253310 h 5377884"/>
              <a:gd name="connsiteX41" fmla="*/ 3590044 w 8669631"/>
              <a:gd name="connsiteY41" fmla="*/ 5333993 h 5377884"/>
              <a:gd name="connsiteX42" fmla="*/ 2944585 w 8669631"/>
              <a:gd name="connsiteY42" fmla="*/ 5374334 h 5377884"/>
              <a:gd name="connsiteX43" fmla="*/ 2406703 w 8669631"/>
              <a:gd name="connsiteY43" fmla="*/ 5374334 h 5377884"/>
              <a:gd name="connsiteX44" fmla="*/ 1828479 w 8669631"/>
              <a:gd name="connsiteY44" fmla="*/ 5360887 h 5377884"/>
              <a:gd name="connsiteX45" fmla="*/ 1183021 w 8669631"/>
              <a:gd name="connsiteY45" fmla="*/ 5360887 h 5377884"/>
              <a:gd name="connsiteX46" fmla="*/ 1129232 w 8669631"/>
              <a:gd name="connsiteY46" fmla="*/ 5360887 h 537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669631" h="5377884">
                <a:moveTo>
                  <a:pt x="6171879" y="1945334"/>
                </a:moveTo>
                <a:cubicBezTo>
                  <a:pt x="5783035" y="2064116"/>
                  <a:pt x="5394191" y="2182898"/>
                  <a:pt x="5163350" y="2093251"/>
                </a:cubicBezTo>
                <a:cubicBezTo>
                  <a:pt x="4932509" y="2003604"/>
                  <a:pt x="4804761" y="1685357"/>
                  <a:pt x="4786832" y="1407451"/>
                </a:cubicBezTo>
                <a:cubicBezTo>
                  <a:pt x="4768903" y="1129545"/>
                  <a:pt x="5275408" y="658898"/>
                  <a:pt x="5055773" y="425816"/>
                </a:cubicBezTo>
                <a:cubicBezTo>
                  <a:pt x="4836138" y="192734"/>
                  <a:pt x="4053968" y="58263"/>
                  <a:pt x="3469021" y="8957"/>
                </a:cubicBezTo>
                <a:cubicBezTo>
                  <a:pt x="2884074" y="-40349"/>
                  <a:pt x="1546091" y="129981"/>
                  <a:pt x="1546091" y="129981"/>
                </a:cubicBezTo>
                <a:cubicBezTo>
                  <a:pt x="970108" y="163599"/>
                  <a:pt x="138632" y="98604"/>
                  <a:pt x="13126" y="210663"/>
                </a:cubicBezTo>
                <a:cubicBezTo>
                  <a:pt x="-112380" y="322722"/>
                  <a:pt x="701168" y="475122"/>
                  <a:pt x="793056" y="802334"/>
                </a:cubicBezTo>
                <a:cubicBezTo>
                  <a:pt x="884944" y="1129546"/>
                  <a:pt x="591350" y="1927405"/>
                  <a:pt x="564456" y="2173934"/>
                </a:cubicBezTo>
                <a:cubicBezTo>
                  <a:pt x="537562" y="2420463"/>
                  <a:pt x="566697" y="2254616"/>
                  <a:pt x="631691" y="2281510"/>
                </a:cubicBezTo>
                <a:cubicBezTo>
                  <a:pt x="696685" y="2308404"/>
                  <a:pt x="763921" y="2319610"/>
                  <a:pt x="954421" y="2335298"/>
                </a:cubicBezTo>
                <a:cubicBezTo>
                  <a:pt x="1144921" y="2350986"/>
                  <a:pt x="1559538" y="2355469"/>
                  <a:pt x="1774691" y="2375640"/>
                </a:cubicBezTo>
                <a:cubicBezTo>
                  <a:pt x="1989844" y="2395811"/>
                  <a:pt x="2113108" y="2393569"/>
                  <a:pt x="2245338" y="2456322"/>
                </a:cubicBezTo>
                <a:cubicBezTo>
                  <a:pt x="2377567" y="2519075"/>
                  <a:pt x="2496350" y="2655786"/>
                  <a:pt x="2568068" y="2752157"/>
                </a:cubicBezTo>
                <a:cubicBezTo>
                  <a:pt x="2639786" y="2848528"/>
                  <a:pt x="2612891" y="2958346"/>
                  <a:pt x="2675644" y="3034546"/>
                </a:cubicBezTo>
                <a:cubicBezTo>
                  <a:pt x="2738397" y="3110746"/>
                  <a:pt x="2825803" y="3146604"/>
                  <a:pt x="2944585" y="3209357"/>
                </a:cubicBezTo>
                <a:cubicBezTo>
                  <a:pt x="3063367" y="3272110"/>
                  <a:pt x="3204561" y="3350551"/>
                  <a:pt x="3388338" y="3411063"/>
                </a:cubicBezTo>
                <a:cubicBezTo>
                  <a:pt x="3572115" y="3471575"/>
                  <a:pt x="3722273" y="3523122"/>
                  <a:pt x="4047244" y="3572428"/>
                </a:cubicBezTo>
                <a:cubicBezTo>
                  <a:pt x="4372215" y="3621734"/>
                  <a:pt x="4999744" y="3686728"/>
                  <a:pt x="5338162" y="3706898"/>
                </a:cubicBezTo>
                <a:cubicBezTo>
                  <a:pt x="5676580" y="3727069"/>
                  <a:pt x="5862597" y="3720345"/>
                  <a:pt x="6077750" y="3693451"/>
                </a:cubicBezTo>
                <a:cubicBezTo>
                  <a:pt x="6292903" y="3666557"/>
                  <a:pt x="6429614" y="3574669"/>
                  <a:pt x="6629079" y="3545534"/>
                </a:cubicBezTo>
                <a:cubicBezTo>
                  <a:pt x="6828544" y="3516399"/>
                  <a:pt x="7039214" y="3514158"/>
                  <a:pt x="7274538" y="3518640"/>
                </a:cubicBezTo>
                <a:cubicBezTo>
                  <a:pt x="7509862" y="3523122"/>
                  <a:pt x="7861727" y="3547775"/>
                  <a:pt x="8041021" y="3572428"/>
                </a:cubicBezTo>
                <a:cubicBezTo>
                  <a:pt x="8220315" y="3597081"/>
                  <a:pt x="8251691" y="3599322"/>
                  <a:pt x="8350303" y="3666557"/>
                </a:cubicBezTo>
                <a:cubicBezTo>
                  <a:pt x="8448915" y="3733792"/>
                  <a:pt x="8581144" y="3888434"/>
                  <a:pt x="8632691" y="3975840"/>
                </a:cubicBezTo>
                <a:cubicBezTo>
                  <a:pt x="8684238" y="4063246"/>
                  <a:pt x="8655103" y="4121517"/>
                  <a:pt x="8659585" y="4190993"/>
                </a:cubicBezTo>
                <a:cubicBezTo>
                  <a:pt x="8664067" y="4260469"/>
                  <a:pt x="8679755" y="4343392"/>
                  <a:pt x="8659585" y="4392698"/>
                </a:cubicBezTo>
                <a:cubicBezTo>
                  <a:pt x="8639415" y="4442004"/>
                  <a:pt x="8576662" y="4457693"/>
                  <a:pt x="8538562" y="4486828"/>
                </a:cubicBezTo>
                <a:cubicBezTo>
                  <a:pt x="8500462" y="4515963"/>
                  <a:pt x="8491497" y="4533892"/>
                  <a:pt x="8430985" y="4567510"/>
                </a:cubicBezTo>
                <a:cubicBezTo>
                  <a:pt x="8370473" y="4601128"/>
                  <a:pt x="8296514" y="4668363"/>
                  <a:pt x="8175491" y="4688534"/>
                </a:cubicBezTo>
                <a:cubicBezTo>
                  <a:pt x="8054468" y="4708705"/>
                  <a:pt x="7855003" y="4697499"/>
                  <a:pt x="7704844" y="4688534"/>
                </a:cubicBezTo>
                <a:cubicBezTo>
                  <a:pt x="7554685" y="4679569"/>
                  <a:pt x="7274538" y="4634746"/>
                  <a:pt x="7274538" y="4634746"/>
                </a:cubicBezTo>
                <a:cubicBezTo>
                  <a:pt x="7090762" y="4614575"/>
                  <a:pt x="6821820" y="4594404"/>
                  <a:pt x="6602185" y="4567510"/>
                </a:cubicBezTo>
                <a:cubicBezTo>
                  <a:pt x="6382550" y="4540616"/>
                  <a:pt x="6151708" y="4506999"/>
                  <a:pt x="5956726" y="4473381"/>
                </a:cubicBezTo>
                <a:cubicBezTo>
                  <a:pt x="5761744" y="4439763"/>
                  <a:pt x="5573485" y="4390457"/>
                  <a:pt x="5432291" y="4365804"/>
                </a:cubicBezTo>
                <a:cubicBezTo>
                  <a:pt x="5291097" y="4341151"/>
                  <a:pt x="5226103" y="4327704"/>
                  <a:pt x="5109562" y="4325463"/>
                </a:cubicBezTo>
                <a:cubicBezTo>
                  <a:pt x="4993021" y="4323222"/>
                  <a:pt x="4838379" y="4325463"/>
                  <a:pt x="4733044" y="4352357"/>
                </a:cubicBezTo>
                <a:cubicBezTo>
                  <a:pt x="4627709" y="4379251"/>
                  <a:pt x="4569438" y="4406146"/>
                  <a:pt x="4477550" y="4486828"/>
                </a:cubicBezTo>
                <a:cubicBezTo>
                  <a:pt x="4385662" y="4567510"/>
                  <a:pt x="4248950" y="4744563"/>
                  <a:pt x="4181715" y="4836451"/>
                </a:cubicBezTo>
                <a:cubicBezTo>
                  <a:pt x="4114480" y="4928339"/>
                  <a:pt x="4134650" y="4968681"/>
                  <a:pt x="4074138" y="5038157"/>
                </a:cubicBezTo>
                <a:cubicBezTo>
                  <a:pt x="4013626" y="5107633"/>
                  <a:pt x="3899326" y="5204004"/>
                  <a:pt x="3818644" y="5253310"/>
                </a:cubicBezTo>
                <a:cubicBezTo>
                  <a:pt x="3737962" y="5302616"/>
                  <a:pt x="3735721" y="5313822"/>
                  <a:pt x="3590044" y="5333993"/>
                </a:cubicBezTo>
                <a:cubicBezTo>
                  <a:pt x="3444367" y="5354164"/>
                  <a:pt x="3141808" y="5367611"/>
                  <a:pt x="2944585" y="5374334"/>
                </a:cubicBezTo>
                <a:cubicBezTo>
                  <a:pt x="2747362" y="5381057"/>
                  <a:pt x="2592721" y="5376575"/>
                  <a:pt x="2406703" y="5374334"/>
                </a:cubicBezTo>
                <a:cubicBezTo>
                  <a:pt x="2220685" y="5372093"/>
                  <a:pt x="2032426" y="5363128"/>
                  <a:pt x="1828479" y="5360887"/>
                </a:cubicBezTo>
                <a:cubicBezTo>
                  <a:pt x="1624532" y="5358646"/>
                  <a:pt x="1183021" y="5360887"/>
                  <a:pt x="1183021" y="5360887"/>
                </a:cubicBezTo>
                <a:lnTo>
                  <a:pt x="1129232" y="5360887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27475"/>
            <a:ext cx="12033249" cy="6769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48273" y="1152302"/>
            <a:ext cx="6689343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Luyeän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ñoïc</a:t>
            </a:r>
            <a:endParaRPr kumimoji="0" lang="en-US" sz="9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68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Tranh-STViet\Screenshot_20201102_212459_com.android.chro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59422" r="14799" b="23738"/>
          <a:stretch/>
        </p:blipFill>
        <p:spPr bwMode="auto">
          <a:xfrm>
            <a:off x="0" y="0"/>
            <a:ext cx="12088711" cy="669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967C9B-016D-4B38-A548-C3C028498C56}"/>
              </a:ext>
            </a:extLst>
          </p:cNvPr>
          <p:cNvSpPr txBox="1"/>
          <p:nvPr/>
        </p:nvSpPr>
        <p:spPr>
          <a:xfrm>
            <a:off x="6007073" y="5328766"/>
            <a:ext cx="404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chít</a:t>
            </a:r>
            <a:r>
              <a:rPr lang="en-US" sz="48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chít</a:t>
            </a:r>
            <a:endParaRPr lang="en-US" sz="4800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0410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Screenshot_20201102_223941_com.microsoft.office.officehubr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24716" r="7636" b="41350"/>
          <a:stretch/>
        </p:blipFill>
        <p:spPr bwMode="auto">
          <a:xfrm>
            <a:off x="20334" y="-1"/>
            <a:ext cx="12012915" cy="674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5E01EF-D467-428C-8D63-68225AA67FAB}"/>
              </a:ext>
            </a:extLst>
          </p:cNvPr>
          <p:cNvSpPr txBox="1"/>
          <p:nvPr/>
        </p:nvSpPr>
        <p:spPr>
          <a:xfrm>
            <a:off x="6010270" y="1296318"/>
            <a:ext cx="404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veït</a:t>
            </a:r>
            <a:endParaRPr lang="en-US" sz="4000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8C2853-577C-4E89-93E4-5770C63EED49}"/>
              </a:ext>
            </a:extLst>
          </p:cNvPr>
          <p:cNvSpPr txBox="1"/>
          <p:nvPr/>
        </p:nvSpPr>
        <p:spPr>
          <a:xfrm>
            <a:off x="9401001" y="2304430"/>
            <a:ext cx="404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ôùt</a:t>
            </a:r>
            <a:endParaRPr lang="en-US" sz="4000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C73852-4279-4487-B81E-E04BB1A18A69}"/>
              </a:ext>
            </a:extLst>
          </p:cNvPr>
          <p:cNvSpPr txBox="1"/>
          <p:nvPr/>
        </p:nvSpPr>
        <p:spPr>
          <a:xfrm>
            <a:off x="7744817" y="3402842"/>
            <a:ext cx="404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ñuùt</a:t>
            </a:r>
            <a:endParaRPr lang="en-US" sz="4000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7A25BB-B9DC-40BE-A836-54DD98C61F74}"/>
              </a:ext>
            </a:extLst>
          </p:cNvPr>
          <p:cNvSpPr txBox="1"/>
          <p:nvPr/>
        </p:nvSpPr>
        <p:spPr>
          <a:xfrm>
            <a:off x="8824937" y="4498660"/>
            <a:ext cx="404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gaät</a:t>
            </a:r>
            <a:endParaRPr lang="en-US" sz="4000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671A9B-4A7E-4C9C-8592-33D23CA867BA}"/>
              </a:ext>
            </a:extLst>
          </p:cNvPr>
          <p:cNvSpPr txBox="1"/>
          <p:nvPr/>
        </p:nvSpPr>
        <p:spPr>
          <a:xfrm>
            <a:off x="8743378" y="5688806"/>
            <a:ext cx="404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toát</a:t>
            </a:r>
            <a:endParaRPr lang="en-US" sz="4000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4788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Screenshot_20201102_223941_com.microsoft.office.officehubr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7" t="61939" r="6114" b="19978"/>
          <a:stretch/>
        </p:blipFill>
        <p:spPr bwMode="auto">
          <a:xfrm>
            <a:off x="0" y="32483"/>
            <a:ext cx="12033250" cy="662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1620FF-EA71-4AE4-8FFF-66552D303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872609" y="5485893"/>
            <a:ext cx="492146" cy="32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8DFE6BD8-B5E0-4461-81E8-BF2600244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2056185" y="5472782"/>
            <a:ext cx="537865" cy="37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7648F307-9B7B-4226-823F-4CE38F9BB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9184977" y="5439368"/>
            <a:ext cx="537865" cy="37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11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esktop\Tranh-STViet\Screenshot_20201102_212506_com.android.chro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t="13565" r="12396" b="50239"/>
          <a:stretch/>
        </p:blipFill>
        <p:spPr bwMode="auto">
          <a:xfrm>
            <a:off x="13858" y="29566"/>
            <a:ext cx="12019391" cy="681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FB7486-96A9-4199-9173-9E1A495091E2}"/>
              </a:ext>
            </a:extLst>
          </p:cNvPr>
          <p:cNvSpPr txBox="1"/>
          <p:nvPr/>
        </p:nvSpPr>
        <p:spPr>
          <a:xfrm>
            <a:off x="8608913" y="792262"/>
            <a:ext cx="404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VNI-Avo" pitchFamily="2" charset="0"/>
                <a:ea typeface="宋体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E29E2C-6EC2-45C2-8250-580CF85B8B48}"/>
              </a:ext>
            </a:extLst>
          </p:cNvPr>
          <p:cNvSpPr txBox="1"/>
          <p:nvPr/>
        </p:nvSpPr>
        <p:spPr>
          <a:xfrm>
            <a:off x="4432449" y="2376438"/>
            <a:ext cx="404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VNI-Avo" pitchFamily="2" charset="0"/>
                <a:ea typeface="宋体"/>
              </a:rPr>
              <a:t>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D23B5F-0494-4973-A15E-2E1A0F42EF7F}"/>
              </a:ext>
            </a:extLst>
          </p:cNvPr>
          <p:cNvSpPr txBox="1"/>
          <p:nvPr/>
        </p:nvSpPr>
        <p:spPr>
          <a:xfrm>
            <a:off x="10658998" y="2367368"/>
            <a:ext cx="404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teùt</a:t>
            </a:r>
            <a:endParaRPr lang="en-US" sz="4000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3320EE-2DD9-49AD-A482-4A6B50C964F3}"/>
              </a:ext>
            </a:extLst>
          </p:cNvPr>
          <p:cNvSpPr txBox="1"/>
          <p:nvPr/>
        </p:nvSpPr>
        <p:spPr>
          <a:xfrm>
            <a:off x="4288433" y="3930525"/>
            <a:ext cx="404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gi</a:t>
            </a:r>
            <a:endParaRPr lang="en-US" sz="4000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2BF79A-B203-489E-B3A3-48CCC5CF6FDA}"/>
              </a:ext>
            </a:extLst>
          </p:cNvPr>
          <p:cNvSpPr txBox="1"/>
          <p:nvPr/>
        </p:nvSpPr>
        <p:spPr>
          <a:xfrm>
            <a:off x="10584007" y="3942474"/>
            <a:ext cx="404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giaët</a:t>
            </a:r>
            <a:endParaRPr lang="en-US" sz="4000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9E9E34-C73F-45DF-B958-C77DB30BC044}"/>
              </a:ext>
            </a:extLst>
          </p:cNvPr>
          <p:cNvSpPr txBox="1"/>
          <p:nvPr/>
        </p:nvSpPr>
        <p:spPr>
          <a:xfrm>
            <a:off x="6279082" y="5622895"/>
            <a:ext cx="404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VNI-Avo" pitchFamily="2" charset="0"/>
                <a:ea typeface="宋体"/>
              </a:rPr>
              <a:t>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A07759-AF0B-4BDB-B231-B75C3E2B60E7}"/>
              </a:ext>
            </a:extLst>
          </p:cNvPr>
          <p:cNvSpPr txBox="1"/>
          <p:nvPr/>
        </p:nvSpPr>
        <p:spPr>
          <a:xfrm>
            <a:off x="10346415" y="5546499"/>
            <a:ext cx="404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buùt</a:t>
            </a:r>
            <a:endParaRPr lang="en-US" sz="4000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634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Tranh-STViet\Screenshot_20201102_212506_com.android.chro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52856" r="9406" b="24740"/>
          <a:stretch/>
        </p:blipFill>
        <p:spPr bwMode="auto">
          <a:xfrm>
            <a:off x="0" y="0"/>
            <a:ext cx="12033250" cy="67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682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ackground infantil jardim - Fundo animado infantil | Fundo animado, Fundos  em movimento, Fundo de tela animad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"/>
            <a:ext cx="12033250" cy="67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05" y="2520517"/>
            <a:ext cx="6626226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1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t="5183" r="7098" b="4177"/>
          <a:stretch/>
        </p:blipFill>
        <p:spPr bwMode="auto">
          <a:xfrm>
            <a:off x="6932822" y="642788"/>
            <a:ext cx="4020200" cy="549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2081" y="1181247"/>
            <a:ext cx="6016625" cy="1568457"/>
          </a:xfrm>
          <a:prstGeom prst="rect">
            <a:avLst/>
          </a:prstGeom>
        </p:spPr>
        <p:txBody>
          <a:bodyPr lIns="89926" tIns="44967" rIns="89926" bIns="44967">
            <a:spAutoFit/>
          </a:bodyPr>
          <a:lstStyle/>
          <a:p>
            <a:pPr marL="281007" indent="-281007">
              <a:buFontTx/>
              <a:buChar char="-"/>
            </a:pPr>
            <a:r>
              <a:rPr lang="vi-VN" sz="3200">
                <a:solidFill>
                  <a:prstClr val="black"/>
                </a:solidFill>
              </a:rPr>
              <a:t>Đọc bài sách giáo khoa trang </a:t>
            </a:r>
            <a:r>
              <a:rPr lang="vi-VN" sz="3200" smtClean="0">
                <a:solidFill>
                  <a:prstClr val="black"/>
                </a:solidFill>
              </a:rPr>
              <a:t>106, 107, 108, 109 </a:t>
            </a:r>
            <a:r>
              <a:rPr lang="vi-VN" sz="3200">
                <a:solidFill>
                  <a:prstClr val="black"/>
                </a:solidFill>
              </a:rPr>
              <a:t>và xem trước bài </a:t>
            </a:r>
            <a:r>
              <a:rPr lang="vi-VN" sz="3200" smtClean="0">
                <a:solidFill>
                  <a:prstClr val="black"/>
                </a:solidFill>
              </a:rPr>
              <a:t>an, ăn, ân </a:t>
            </a:r>
            <a:r>
              <a:rPr lang="vi-VN" sz="3200">
                <a:solidFill>
                  <a:prstClr val="black"/>
                </a:solidFill>
              </a:rPr>
              <a:t>trên video </a:t>
            </a:r>
          </a:p>
        </p:txBody>
      </p:sp>
    </p:spTree>
    <p:extLst>
      <p:ext uri="{BB962C8B-B14F-4D97-AF65-F5344CB8AC3E}">
        <p14:creationId xmlns:p14="http://schemas.microsoft.com/office/powerpoint/2010/main" val="25386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886" y="932980"/>
            <a:ext cx="2643951" cy="361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812" y="1502858"/>
            <a:ext cx="4944414" cy="291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8094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22" y="131410"/>
            <a:ext cx="4824536" cy="642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406" y="1246280"/>
            <a:ext cx="5669186" cy="1076014"/>
          </a:xfrm>
          <a:prstGeom prst="rect">
            <a:avLst/>
          </a:prstGeom>
          <a:noFill/>
        </p:spPr>
        <p:txBody>
          <a:bodyPr wrap="square" lIns="89925" tIns="44967" rIns="89925" bIns="44967" rtlCol="0">
            <a:spAutoFit/>
          </a:bodyPr>
          <a:lstStyle/>
          <a:p>
            <a:pPr marL="281007" indent="-281007">
              <a:buFontTx/>
              <a:buChar char="-"/>
            </a:pPr>
            <a:r>
              <a:rPr lang="vi-VN" sz="3200"/>
              <a:t>Viết vở tập viết</a:t>
            </a:r>
          </a:p>
          <a:p>
            <a:pPr marL="281007" indent="-281007">
              <a:buFontTx/>
              <a:buChar char="-"/>
            </a:pPr>
            <a:r>
              <a:rPr lang="vi-VN" sz="3200"/>
              <a:t>Luyện viết vở trắng</a:t>
            </a:r>
          </a:p>
        </p:txBody>
      </p:sp>
    </p:spTree>
    <p:extLst>
      <p:ext uri="{BB962C8B-B14F-4D97-AF65-F5344CB8AC3E}">
        <p14:creationId xmlns:p14="http://schemas.microsoft.com/office/powerpoint/2010/main" val="107601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88" y="159479"/>
            <a:ext cx="12055701" cy="6693034"/>
          </a:xfrm>
        </p:spPr>
      </p:pic>
      <p:sp>
        <p:nvSpPr>
          <p:cNvPr id="4" name="TextBox 3"/>
          <p:cNvSpPr txBox="1"/>
          <p:nvPr/>
        </p:nvSpPr>
        <p:spPr>
          <a:xfrm>
            <a:off x="-215060" y="5457225"/>
            <a:ext cx="7887869" cy="1103753"/>
          </a:xfrm>
          <a:prstGeom prst="rect">
            <a:avLst/>
          </a:prstGeom>
          <a:noFill/>
        </p:spPr>
        <p:txBody>
          <a:bodyPr wrap="square" lIns="89919" tIns="44964" rIns="89919" bIns="44964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-93"/>
              </a:rPr>
              <a:t>   </a:t>
            </a:r>
            <a:r>
              <a:rPr lang="en-US" sz="66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bút máy (3 </a:t>
            </a:r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-93"/>
              </a:rPr>
              <a:t>dòng)</a:t>
            </a:r>
            <a:endParaRPr lang="vi-VN" sz="66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44086" y="4134716"/>
            <a:ext cx="8132919" cy="1107668"/>
          </a:xfrm>
          <a:prstGeom prst="rect">
            <a:avLst/>
          </a:prstGeom>
          <a:noFill/>
        </p:spPr>
        <p:txBody>
          <a:bodyPr wrap="square" lIns="91109" tIns="45558" rIns="91109" bIns="45558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-93"/>
              </a:rPr>
              <a:t>   </a:t>
            </a:r>
            <a:r>
              <a:rPr lang="en-US" sz="66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mứt tết </a:t>
            </a:r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-93"/>
              </a:rPr>
              <a:t>(3 dòng)</a:t>
            </a:r>
            <a:endParaRPr lang="vi-VN" sz="66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2049" y="1466124"/>
            <a:ext cx="5040561" cy="1107996"/>
          </a:xfrm>
          <a:prstGeom prst="rect">
            <a:avLst/>
          </a:prstGeom>
          <a:noFill/>
        </p:spPr>
        <p:txBody>
          <a:bodyPr wrap="square" lIns="91109" tIns="45558" rIns="91109" bIns="45558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-93"/>
              </a:rPr>
              <a:t>u</a:t>
            </a:r>
            <a:r>
              <a:rPr lang="en-US" sz="66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t </a:t>
            </a:r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-93"/>
              </a:rPr>
              <a:t>(2 dòng)</a:t>
            </a:r>
            <a:endParaRPr lang="vi-VN" sz="66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2049" y="2807235"/>
            <a:ext cx="4752529" cy="1107996"/>
          </a:xfrm>
          <a:prstGeom prst="rect">
            <a:avLst/>
          </a:prstGeom>
          <a:noFill/>
        </p:spPr>
        <p:txBody>
          <a:bodyPr wrap="square" lIns="91109" tIns="45558" rIns="91109" bIns="45558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-93"/>
              </a:rPr>
              <a:t>ư</a:t>
            </a:r>
            <a:r>
              <a:rPr lang="en-US" sz="66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t </a:t>
            </a:r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-93"/>
              </a:rPr>
              <a:t>(2 dòng</a:t>
            </a:r>
            <a:endParaRPr lang="vi-VN" sz="66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9795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0" y="11"/>
            <a:ext cx="12010948" cy="66681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0DCE4F-A6EC-4641-9512-67E99E0D6A2C}"/>
              </a:ext>
            </a:extLst>
          </p:cNvPr>
          <p:cNvSpPr txBox="1"/>
          <p:nvPr/>
        </p:nvSpPr>
        <p:spPr>
          <a:xfrm>
            <a:off x="364589" y="664214"/>
            <a:ext cx="11233248" cy="1107660"/>
          </a:xfrm>
          <a:prstGeom prst="rect">
            <a:avLst/>
          </a:prstGeom>
          <a:noFill/>
        </p:spPr>
        <p:txBody>
          <a:bodyPr wrap="square" lIns="91103" tIns="45554" rIns="91103" bIns="45554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u</a:t>
            </a:r>
            <a:r>
              <a:rPr lang="en-US" sz="6600" b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</a:t>
            </a:r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, ư</a:t>
            </a:r>
            <a:r>
              <a:rPr lang="en-US" sz="6600" b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</a:t>
            </a:r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, </a:t>
            </a:r>
            <a:r>
              <a:rPr lang="en-US" sz="6600" b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mứt, bút, mứt tết, bút bi</a:t>
            </a:r>
            <a:endParaRPr lang="en-US" sz="66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988" y="1985217"/>
            <a:ext cx="11380023" cy="1104945"/>
          </a:xfrm>
          <a:prstGeom prst="rect">
            <a:avLst/>
          </a:prstGeom>
          <a:noFill/>
        </p:spPr>
        <p:txBody>
          <a:bodyPr wrap="square" lIns="91103" tIns="45554" rIns="91103" bIns="45554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</a:t>
            </a:r>
            <a:r>
              <a:rPr lang="en-US" sz="6600" b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áy hút bụi, giờ phút, nứt nẻ</a:t>
            </a:r>
            <a:endParaRPr lang="vi-VN" sz="6600" b="1"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875" y="3309339"/>
            <a:ext cx="11375085" cy="1110006"/>
          </a:xfrm>
          <a:prstGeom prst="rect">
            <a:avLst/>
          </a:prstGeom>
          <a:noFill/>
        </p:spPr>
        <p:txBody>
          <a:bodyPr wrap="square" lIns="91103" tIns="45554" rIns="91103" bIns="45554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</a:t>
            </a:r>
            <a:r>
              <a:rPr lang="en-US" sz="6600" b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hút nhát, nút chai, kẹo mút </a:t>
            </a:r>
            <a:endParaRPr lang="vi-VN" sz="8000"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5872" y="4627146"/>
            <a:ext cx="11794862" cy="1108818"/>
          </a:xfrm>
          <a:prstGeom prst="rect">
            <a:avLst/>
          </a:prstGeom>
          <a:noFill/>
        </p:spPr>
        <p:txBody>
          <a:bodyPr wrap="square" lIns="89926" tIns="44967" rIns="89926" bIns="44967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6600" b="1" smtClean="0">
                <a:solidFill>
                  <a:schemeClr val="bg1"/>
                </a:solidFill>
                <a:latin typeface="HP001 4 hàng" panose="020B0603050302020204" pitchFamily="34" charset="-93"/>
              </a:rPr>
              <a:t>cao vút, mứt dâu, gạo lứt, cô út. </a:t>
            </a:r>
            <a:endParaRPr lang="vi-VN" sz="6600" b="1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430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" y="-1"/>
            <a:ext cx="12033179" cy="67691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65321" y="2016449"/>
            <a:ext cx="13163968" cy="2585647"/>
          </a:xfrm>
          <a:prstGeom prst="rect">
            <a:avLst/>
          </a:prstGeom>
          <a:noFill/>
        </p:spPr>
        <p:txBody>
          <a:bodyPr wrap="square" lIns="121799" tIns="60900" rIns="121799" bIns="609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2804">
              <a:defRPr/>
            </a:pP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952804">
              <a:defRPr/>
            </a:pP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2490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806872" y="1203977"/>
          <a:ext cx="10943056" cy="52028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3941">
                  <a:extLst>
                    <a:ext uri="{9D8B030D-6E8A-4147-A177-3AD203B41FA5}">
                      <a16:colId xmlns="" xmlns:a16="http://schemas.microsoft.com/office/drawing/2014/main" val="1895160968"/>
                    </a:ext>
                  </a:extLst>
                </a:gridCol>
                <a:gridCol w="683941">
                  <a:extLst>
                    <a:ext uri="{9D8B030D-6E8A-4147-A177-3AD203B41FA5}">
                      <a16:colId xmlns="" xmlns:a16="http://schemas.microsoft.com/office/drawing/2014/main" val="2419962175"/>
                    </a:ext>
                  </a:extLst>
                </a:gridCol>
                <a:gridCol w="683941">
                  <a:extLst>
                    <a:ext uri="{9D8B030D-6E8A-4147-A177-3AD203B41FA5}">
                      <a16:colId xmlns="" xmlns:a16="http://schemas.microsoft.com/office/drawing/2014/main" val="1337087442"/>
                    </a:ext>
                  </a:extLst>
                </a:gridCol>
                <a:gridCol w="683941">
                  <a:extLst>
                    <a:ext uri="{9D8B030D-6E8A-4147-A177-3AD203B41FA5}">
                      <a16:colId xmlns="" xmlns:a16="http://schemas.microsoft.com/office/drawing/2014/main" val="1481220513"/>
                    </a:ext>
                  </a:extLst>
                </a:gridCol>
                <a:gridCol w="683941">
                  <a:extLst>
                    <a:ext uri="{9D8B030D-6E8A-4147-A177-3AD203B41FA5}">
                      <a16:colId xmlns="" xmlns:a16="http://schemas.microsoft.com/office/drawing/2014/main" val="909310799"/>
                    </a:ext>
                  </a:extLst>
                </a:gridCol>
                <a:gridCol w="683941">
                  <a:extLst>
                    <a:ext uri="{9D8B030D-6E8A-4147-A177-3AD203B41FA5}">
                      <a16:colId xmlns="" xmlns:a16="http://schemas.microsoft.com/office/drawing/2014/main" val="4251987895"/>
                    </a:ext>
                  </a:extLst>
                </a:gridCol>
                <a:gridCol w="683941">
                  <a:extLst>
                    <a:ext uri="{9D8B030D-6E8A-4147-A177-3AD203B41FA5}">
                      <a16:colId xmlns="" xmlns:a16="http://schemas.microsoft.com/office/drawing/2014/main" val="4294324764"/>
                    </a:ext>
                  </a:extLst>
                </a:gridCol>
                <a:gridCol w="683941">
                  <a:extLst>
                    <a:ext uri="{9D8B030D-6E8A-4147-A177-3AD203B41FA5}">
                      <a16:colId xmlns="" xmlns:a16="http://schemas.microsoft.com/office/drawing/2014/main" val="678912067"/>
                    </a:ext>
                  </a:extLst>
                </a:gridCol>
                <a:gridCol w="683941">
                  <a:extLst>
                    <a:ext uri="{9D8B030D-6E8A-4147-A177-3AD203B41FA5}">
                      <a16:colId xmlns="" xmlns:a16="http://schemas.microsoft.com/office/drawing/2014/main" val="2018419441"/>
                    </a:ext>
                  </a:extLst>
                </a:gridCol>
                <a:gridCol w="683941">
                  <a:extLst>
                    <a:ext uri="{9D8B030D-6E8A-4147-A177-3AD203B41FA5}">
                      <a16:colId xmlns="" xmlns:a16="http://schemas.microsoft.com/office/drawing/2014/main" val="4010229215"/>
                    </a:ext>
                  </a:extLst>
                </a:gridCol>
                <a:gridCol w="683941">
                  <a:extLst>
                    <a:ext uri="{9D8B030D-6E8A-4147-A177-3AD203B41FA5}">
                      <a16:colId xmlns="" xmlns:a16="http://schemas.microsoft.com/office/drawing/2014/main" val="3679903894"/>
                    </a:ext>
                  </a:extLst>
                </a:gridCol>
                <a:gridCol w="683941">
                  <a:extLst>
                    <a:ext uri="{9D8B030D-6E8A-4147-A177-3AD203B41FA5}">
                      <a16:colId xmlns="" xmlns:a16="http://schemas.microsoft.com/office/drawing/2014/main" val="1014042238"/>
                    </a:ext>
                  </a:extLst>
                </a:gridCol>
                <a:gridCol w="683941">
                  <a:extLst>
                    <a:ext uri="{9D8B030D-6E8A-4147-A177-3AD203B41FA5}">
                      <a16:colId xmlns="" xmlns:a16="http://schemas.microsoft.com/office/drawing/2014/main" val="3263072675"/>
                    </a:ext>
                  </a:extLst>
                </a:gridCol>
                <a:gridCol w="683941">
                  <a:extLst>
                    <a:ext uri="{9D8B030D-6E8A-4147-A177-3AD203B41FA5}">
                      <a16:colId xmlns="" xmlns:a16="http://schemas.microsoft.com/office/drawing/2014/main" val="2395798715"/>
                    </a:ext>
                  </a:extLst>
                </a:gridCol>
                <a:gridCol w="683941">
                  <a:extLst>
                    <a:ext uri="{9D8B030D-6E8A-4147-A177-3AD203B41FA5}">
                      <a16:colId xmlns="" xmlns:a16="http://schemas.microsoft.com/office/drawing/2014/main" val="3350041768"/>
                    </a:ext>
                  </a:extLst>
                </a:gridCol>
                <a:gridCol w="683941">
                  <a:extLst>
                    <a:ext uri="{9D8B030D-6E8A-4147-A177-3AD203B41FA5}">
                      <a16:colId xmlns="" xmlns:a16="http://schemas.microsoft.com/office/drawing/2014/main" val="3616921658"/>
                    </a:ext>
                  </a:extLst>
                </a:gridCol>
              </a:tblGrid>
              <a:tr h="647464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94427997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6214691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3886741"/>
                  </a:ext>
                </a:extLst>
              </a:tr>
              <a:tr h="670559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712964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72567659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66959932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47363664"/>
                  </a:ext>
                </a:extLst>
              </a:tr>
              <a:tr h="647464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35" marR="91435" marT="45719" marB="45719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01172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3231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" y="398"/>
            <a:ext cx="12072125" cy="6768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1904" y="3976077"/>
            <a:ext cx="3983194" cy="299520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24293" y="204015"/>
            <a:ext cx="1822570" cy="1480842"/>
            <a:chOff x="2352053" y="722423"/>
            <a:chExt cx="1167507" cy="9944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2352053" y="1024921"/>
              <a:ext cx="1167507" cy="551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9078"/>
              <a:r>
                <a:rPr lang="es-ES_tradnl" sz="47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VNI-Avo" pitchFamily="2" charset="0"/>
                </a:rPr>
                <a:t>toát</a:t>
              </a:r>
              <a:endParaRPr lang="es-ES" sz="4700" b="1" dirty="0">
                <a:solidFill>
                  <a:srgbClr val="FFFF00"/>
                </a:solidFill>
                <a:latin typeface="VNI-Avo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29829" y="2695297"/>
            <a:ext cx="1886796" cy="1675585"/>
            <a:chOff x="5632842" y="2105111"/>
            <a:chExt cx="1167507" cy="9944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632842" y="2384103"/>
              <a:ext cx="1167507" cy="48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9078"/>
              <a:r>
                <a:rPr lang="es-ES_tradnl" sz="4700" b="1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VNI-Avo" pitchFamily="2" charset="0"/>
                </a:rPr>
                <a:t>noâi</a:t>
              </a:r>
              <a:endParaRPr lang="es-ES" sz="4700" dirty="0">
                <a:solidFill>
                  <a:srgbClr val="FFFF00"/>
                </a:solidFill>
                <a:latin typeface="VNI-Avo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0267" y="1491118"/>
            <a:ext cx="1724905" cy="1571733"/>
            <a:chOff x="1557834" y="2459387"/>
            <a:chExt cx="1167507" cy="9944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557834" y="2805249"/>
              <a:ext cx="1167507" cy="481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9078"/>
              <a:r>
                <a:rPr lang="es-ES_tradnl" sz="43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VNI-Avo" pitchFamily="2" charset="0"/>
                </a:rPr>
                <a:t>mít</a:t>
              </a:r>
              <a:endParaRPr lang="es-ES" sz="2800" dirty="0">
                <a:solidFill>
                  <a:srgbClr val="FFFF00"/>
                </a:solidFill>
                <a:latin typeface="VNI-Avo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36247" y="394218"/>
            <a:ext cx="1873301" cy="1311670"/>
            <a:chOff x="1559230" y="2459387"/>
            <a:chExt cx="1167507" cy="99447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559230" y="2738379"/>
              <a:ext cx="1167507" cy="576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9078"/>
              <a:r>
                <a:rPr lang="es-ES_tradnl" sz="43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VNI-Avo" pitchFamily="2" charset="0"/>
                </a:rPr>
                <a:t>hoùt</a:t>
              </a:r>
              <a:endParaRPr lang="es-ES" sz="2800" dirty="0">
                <a:solidFill>
                  <a:srgbClr val="FFFF00"/>
                </a:solidFill>
                <a:latin typeface="VNI-Avo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81670" y="1461136"/>
            <a:ext cx="1771437" cy="1611731"/>
            <a:chOff x="1563460" y="2459387"/>
            <a:chExt cx="1167507" cy="99447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1563460" y="2831878"/>
              <a:ext cx="1167507" cy="506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9078"/>
              <a:r>
                <a:rPr lang="es-ES_tradnl" sz="47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VNI-Avo" pitchFamily="2" charset="0"/>
                </a:rPr>
                <a:t>vôït</a:t>
              </a:r>
              <a:endParaRPr lang="es-ES" sz="4700" dirty="0">
                <a:solidFill>
                  <a:srgbClr val="FFFF00"/>
                </a:solidFill>
                <a:latin typeface="VNI-Avo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04274" y="1542118"/>
            <a:ext cx="1844707" cy="1503069"/>
            <a:chOff x="1588529" y="2459387"/>
            <a:chExt cx="1167507" cy="99447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1588529" y="2767421"/>
              <a:ext cx="1167507" cy="543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9078"/>
              <a:r>
                <a:rPr lang="es-ES_tradnl" sz="47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VNI-Avo" pitchFamily="2" charset="0"/>
                </a:rPr>
                <a:t>boït</a:t>
              </a:r>
              <a:endParaRPr lang="es-ES" sz="4700" dirty="0">
                <a:solidFill>
                  <a:srgbClr val="FFFF00"/>
                </a:solidFill>
                <a:latin typeface="VNI-Avo" pitchFamily="2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262603" y="4370833"/>
            <a:ext cx="2958000" cy="1015657"/>
          </a:xfrm>
          <a:prstGeom prst="rect">
            <a:avLst/>
          </a:prstGeom>
          <a:noFill/>
        </p:spPr>
        <p:txBody>
          <a:bodyPr wrap="square" lIns="91122" tIns="45562" rIns="91122" bIns="45562" rtlCol="0">
            <a:spAutoFit/>
          </a:bodyPr>
          <a:lstStyle/>
          <a:p>
            <a:pPr defTabSz="899078"/>
            <a:r>
              <a:rPr lang="en-US" sz="2000" b="1" dirty="0">
                <a:solidFill>
                  <a:prstClr val="black"/>
                </a:solidFill>
                <a:latin typeface="VNI-Avo" pitchFamily="2" charset="0"/>
              </a:rPr>
              <a:t>   </a:t>
            </a:r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2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haùi</a:t>
            </a:r>
            <a:r>
              <a:rPr lang="en-US" sz="2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nhöõng</a:t>
            </a:r>
            <a:r>
              <a:rPr lang="en-US" sz="2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quaû</a:t>
            </a:r>
            <a:r>
              <a:rPr lang="en-US" sz="2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taùo</a:t>
            </a:r>
            <a:r>
              <a:rPr lang="en-US" sz="2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2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tieáng</a:t>
            </a:r>
            <a:r>
              <a:rPr lang="en-US" sz="2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chöùa</a:t>
            </a:r>
            <a:r>
              <a:rPr lang="en-US" sz="2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vaàn</a:t>
            </a:r>
            <a:r>
              <a:rPr lang="en-US" sz="2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ot</a:t>
            </a:r>
            <a:r>
              <a:rPr lang="en-US" sz="20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oât</a:t>
            </a:r>
            <a:r>
              <a:rPr lang="en-US" sz="20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ôt</a:t>
            </a:r>
            <a:endParaRPr lang="en-US" sz="2000" b="1" dirty="0">
              <a:solidFill>
                <a:prstClr val="black"/>
              </a:solidFill>
              <a:latin typeface="VNI-Avo" pitchFamily="2" charset="0"/>
            </a:endParaRPr>
          </a:p>
        </p:txBody>
      </p:sp>
      <p:grpSp>
        <p:nvGrpSpPr>
          <p:cNvPr id="26" name="Group 6">
            <a:extLst>
              <a:ext uri="{FF2B5EF4-FFF2-40B4-BE49-F238E27FC236}">
                <a16:creationId xmlns="" xmlns:a16="http://schemas.microsoft.com/office/drawing/2014/main" id="{94A04FB4-66FD-4C73-864B-EEB31C0DDC9D}"/>
              </a:ext>
            </a:extLst>
          </p:cNvPr>
          <p:cNvGrpSpPr/>
          <p:nvPr/>
        </p:nvGrpSpPr>
        <p:grpSpPr>
          <a:xfrm>
            <a:off x="2013363" y="1776939"/>
            <a:ext cx="1886796" cy="1611730"/>
            <a:chOff x="2352053" y="722423"/>
            <a:chExt cx="1167507" cy="994475"/>
          </a:xfrm>
        </p:grpSpPr>
        <p:pic>
          <p:nvPicPr>
            <p:cNvPr id="27" name="Picture 7">
              <a:extLst>
                <a:ext uri="{FF2B5EF4-FFF2-40B4-BE49-F238E27FC236}">
                  <a16:creationId xmlns="" xmlns:a16="http://schemas.microsoft.com/office/drawing/2014/main" id="{1A86D200-1B83-487F-B451-6C367A611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8">
              <a:extLst>
                <a:ext uri="{FF2B5EF4-FFF2-40B4-BE49-F238E27FC236}">
                  <a16:creationId xmlns="" xmlns:a16="http://schemas.microsoft.com/office/drawing/2014/main" id="{0FFC416C-7224-4E63-8EA3-1DD1FF12868D}"/>
                </a:ext>
              </a:extLst>
            </p:cNvPr>
            <p:cNvSpPr txBox="1"/>
            <p:nvPr/>
          </p:nvSpPr>
          <p:spPr>
            <a:xfrm>
              <a:off x="2352053" y="1024921"/>
              <a:ext cx="1167507" cy="506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9078"/>
              <a:r>
                <a:rPr lang="es-ES_tradnl" sz="47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VNI-Avo" pitchFamily="2" charset="0"/>
                </a:rPr>
                <a:t>boät</a:t>
              </a:r>
              <a:endParaRPr lang="es-ES" sz="4700" b="1" dirty="0">
                <a:solidFill>
                  <a:srgbClr val="FFFF00"/>
                </a:solidFill>
                <a:latin typeface="VNI-Avo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7 L -0.06211 0.5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28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1922 L -0.27774 0.506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26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14089 0.392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" y="1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139 L -0.33802 0.400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01" y="20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 L -0.09618 0.371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20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AFB3C8-A06E-4D2D-B2FD-FD77C04A14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10585" r="3717" b="50899"/>
          <a:stretch/>
        </p:blipFill>
        <p:spPr>
          <a:xfrm>
            <a:off x="-4502" y="22934"/>
            <a:ext cx="11991787" cy="67897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731254" y="2561218"/>
            <a:ext cx="2088232" cy="2479518"/>
            <a:chOff x="481553" y="3318611"/>
            <a:chExt cx="2141508" cy="2699795"/>
          </a:xfrm>
        </p:grpSpPr>
        <p:sp>
          <p:nvSpPr>
            <p:cNvPr id="12" name="Rounded Rectangle 11"/>
            <p:cNvSpPr/>
            <p:nvPr/>
          </p:nvSpPr>
          <p:spPr>
            <a:xfrm>
              <a:off x="481553" y="3318611"/>
              <a:ext cx="2141508" cy="792087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1191"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buùt</a:t>
              </a:r>
              <a:endParaRPr lang="en-US" sz="3600" kern="0" dirty="0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 flipH="1">
              <a:off x="896938" y="4215088"/>
              <a:ext cx="469754" cy="180331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5" name="Oval 14"/>
          <p:cNvSpPr/>
          <p:nvPr/>
        </p:nvSpPr>
        <p:spPr>
          <a:xfrm flipV="1">
            <a:off x="3352596" y="4815770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122" tIns="45562" rIns="91122" bIns="45562" rtlCol="0" anchor="ctr"/>
          <a:lstStyle/>
          <a:p>
            <a:pPr algn="ctr" defTabSz="911191">
              <a:defRPr/>
            </a:pPr>
            <a:endParaRPr lang="en-US" sz="1800" kern="0">
              <a:solidFill>
                <a:prstClr val="white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533168" y="817039"/>
            <a:ext cx="2281673" cy="1604773"/>
            <a:chOff x="1166651" y="2339666"/>
            <a:chExt cx="2339884" cy="1747338"/>
          </a:xfrm>
        </p:grpSpPr>
        <p:sp>
          <p:nvSpPr>
            <p:cNvPr id="21" name="Rounded Rectangle 20"/>
            <p:cNvSpPr/>
            <p:nvPr/>
          </p:nvSpPr>
          <p:spPr>
            <a:xfrm>
              <a:off x="1166651" y="3294917"/>
              <a:ext cx="2339884" cy="792087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1191"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kim</a:t>
              </a: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phuùt</a:t>
              </a:r>
              <a:endParaRPr lang="en-US" sz="3600" kern="0" dirty="0">
                <a:solidFill>
                  <a:prstClr val="white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2177317" y="2339666"/>
              <a:ext cx="396493" cy="94343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4" name="Oval 23"/>
          <p:cNvSpPr/>
          <p:nvPr/>
        </p:nvSpPr>
        <p:spPr>
          <a:xfrm flipV="1">
            <a:off x="10984447" y="456857"/>
            <a:ext cx="132415" cy="193577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122" tIns="45562" rIns="91122" bIns="45562" rtlCol="0" anchor="ctr"/>
          <a:lstStyle/>
          <a:p>
            <a:pPr algn="ctr" defTabSz="911191">
              <a:defRPr/>
            </a:pPr>
            <a:endParaRPr lang="en-US" sz="1800" kern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94373" y="2591539"/>
            <a:ext cx="792088" cy="646331"/>
          </a:xfrm>
          <a:prstGeom prst="rect">
            <a:avLst/>
          </a:prstGeom>
          <a:noFill/>
        </p:spPr>
        <p:txBody>
          <a:bodyPr wrap="square" lIns="91122" tIns="45562" rIns="91122" bIns="45562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ut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102949" y="1717556"/>
            <a:ext cx="840159" cy="646331"/>
          </a:xfrm>
          <a:prstGeom prst="rect">
            <a:avLst/>
          </a:prstGeom>
          <a:noFill/>
        </p:spPr>
        <p:txBody>
          <a:bodyPr wrap="square" lIns="91122" tIns="45562" rIns="91122" bIns="45562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ut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632609" y="1874999"/>
            <a:ext cx="2281673" cy="1093526"/>
            <a:chOff x="849261" y="3306863"/>
            <a:chExt cx="2339884" cy="1190672"/>
          </a:xfrm>
        </p:grpSpPr>
        <p:sp>
          <p:nvSpPr>
            <p:cNvPr id="30" name="Rounded Rectangle 29"/>
            <p:cNvSpPr/>
            <p:nvPr/>
          </p:nvSpPr>
          <p:spPr>
            <a:xfrm>
              <a:off x="849261" y="3306863"/>
              <a:ext cx="2339884" cy="792087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1191"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möùt</a:t>
              </a:r>
              <a:endParaRPr lang="en-US" sz="3600" kern="0" dirty="0">
                <a:solidFill>
                  <a:prstClr val="white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2208407" y="4087004"/>
              <a:ext cx="975355" cy="41053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3" name="Oval 32"/>
          <p:cNvSpPr/>
          <p:nvPr/>
        </p:nvSpPr>
        <p:spPr>
          <a:xfrm flipV="1">
            <a:off x="7439034" y="3521929"/>
            <a:ext cx="125098" cy="14164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122" tIns="45562" rIns="91122" bIns="45562" rtlCol="0" anchor="ctr"/>
          <a:lstStyle/>
          <a:p>
            <a:pPr algn="ctr" defTabSz="911191">
              <a:defRPr/>
            </a:pPr>
            <a:endParaRPr lang="en-US" sz="1800" kern="0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64452" y="1887162"/>
            <a:ext cx="863878" cy="646331"/>
          </a:xfrm>
          <a:prstGeom prst="rect">
            <a:avLst/>
          </a:prstGeom>
          <a:noFill/>
        </p:spPr>
        <p:txBody>
          <a:bodyPr wrap="square" lIns="91122" tIns="45562" rIns="91122" bIns="45562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VNI-Avo" pitchFamily="2" charset="0"/>
              </a:rPr>
              <a:t>öt</a:t>
            </a:r>
            <a:endParaRPr lang="en-US" sz="3600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837843" y="-1029160"/>
            <a:ext cx="10446907" cy="91429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44" y="288206"/>
            <a:ext cx="2322422" cy="23795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70977" y="815743"/>
            <a:ext cx="2660476" cy="7050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4245" y="1851774"/>
            <a:ext cx="9937104" cy="2913105"/>
          </a:xfrm>
          <a:prstGeom prst="rect">
            <a:avLst/>
          </a:prstGeom>
          <a:noFill/>
        </p:spPr>
        <p:txBody>
          <a:bodyPr wrap="square" lIns="91122" tIns="45562" rIns="91122" bIns="45562" rtlCol="0">
            <a:spAutoFit/>
          </a:bodyPr>
          <a:lstStyle/>
          <a:p>
            <a:pPr algn="ctr" defTabSz="899347"/>
            <a:endParaRPr lang="en-US" sz="530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899347"/>
            <a:r>
              <a:rPr lang="en-US" sz="13000" b="1" dirty="0" err="1">
                <a:solidFill>
                  <a:srgbClr val="FF0000"/>
                </a:solidFill>
                <a:latin typeface="VNI-Avo" pitchFamily="2" charset="0"/>
              </a:rPr>
              <a:t>ut</a:t>
            </a:r>
            <a:r>
              <a:rPr lang="en-US" sz="13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3000" b="1" dirty="0" err="1">
                <a:solidFill>
                  <a:srgbClr val="FF0000"/>
                </a:solidFill>
                <a:latin typeface="VNI-Avo" pitchFamily="2" charset="0"/>
              </a:rPr>
              <a:t>öt</a:t>
            </a:r>
            <a:endParaRPr lang="en-US" sz="13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62585" y="149539"/>
            <a:ext cx="2808312" cy="2656912"/>
            <a:chOff x="-104055" y="40891"/>
            <a:chExt cx="3240360" cy="324035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55" y="40891"/>
              <a:ext cx="3240360" cy="324035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880435" y="1024337"/>
              <a:ext cx="1309274" cy="16301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99347"/>
              <a:r>
                <a:rPr lang="en-US" sz="4000" b="1" dirty="0" err="1">
                  <a:solidFill>
                    <a:prstClr val="white"/>
                  </a:solidFill>
                  <a:latin typeface="VNI-Avo" pitchFamily="2" charset="0"/>
                </a:rPr>
                <a:t>Baøi</a:t>
              </a:r>
              <a:r>
                <a:rPr lang="en-US" sz="4000" b="1" dirty="0">
                  <a:solidFill>
                    <a:prstClr val="white"/>
                  </a:solidFill>
                  <a:latin typeface="VNI-Avo" pitchFamily="2" charset="0"/>
                </a:rPr>
                <a:t> </a:t>
              </a:r>
            </a:p>
            <a:p>
              <a:pPr algn="ctr" defTabSz="899347"/>
              <a:endParaRPr lang="en-US" sz="4000" b="1" dirty="0">
                <a:solidFill>
                  <a:prstClr val="white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29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520" y="355811"/>
            <a:ext cx="9122046" cy="6284038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3787757" y="3240536"/>
            <a:ext cx="4955434" cy="2972673"/>
          </a:xfrm>
          <a:prstGeom prst="rect">
            <a:avLst/>
          </a:prstGeom>
          <a:noFill/>
          <a:ln>
            <a:noFill/>
          </a:ln>
        </p:spPr>
        <p:txBody>
          <a:bodyPr wrap="square" lIns="91122" tIns="45562" rIns="91122" bIns="45562" rtlCol="0">
            <a:spAutoFit/>
          </a:bodyPr>
          <a:lstStyle/>
          <a:p>
            <a:pPr algn="ctr" defTabSz="1199167">
              <a:buClr>
                <a:srgbClr val="000000"/>
              </a:buClr>
              <a:defRPr/>
            </a:pPr>
            <a:r>
              <a:rPr lang="en-GB" sz="18800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ut</a:t>
            </a:r>
            <a:endParaRPr lang="en-GB" sz="188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F4E2D3E-F027-42C4-AEDF-A7AA004D0608}"/>
              </a:ext>
            </a:extLst>
          </p:cNvPr>
          <p:cNvSpPr txBox="1"/>
          <p:nvPr/>
        </p:nvSpPr>
        <p:spPr>
          <a:xfrm>
            <a:off x="2089674" y="355811"/>
            <a:ext cx="8067397" cy="2529026"/>
          </a:xfrm>
          <a:prstGeom prst="rect">
            <a:avLst/>
          </a:prstGeom>
          <a:noFill/>
          <a:ln>
            <a:noFill/>
          </a:ln>
        </p:spPr>
        <p:txBody>
          <a:bodyPr wrap="square" lIns="91122" tIns="45562" rIns="91122" bIns="45562" rtlCol="0">
            <a:spAutoFit/>
          </a:bodyPr>
          <a:lstStyle/>
          <a:p>
            <a:pPr algn="ctr" defTabSz="1202338">
              <a:buClr>
                <a:srgbClr val="000000"/>
              </a:buClr>
              <a:defRPr/>
            </a:pPr>
            <a:r>
              <a:rPr lang="en-GB" sz="15800" b="1" i="1" kern="0">
                <a:solidFill>
                  <a:srgbClr val="0070C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u-t</a:t>
            </a:r>
            <a:endParaRPr lang="en-GB" sz="15800" b="1" i="1" kern="0" dirty="0">
              <a:solidFill>
                <a:srgbClr val="0070C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040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132" y="290136"/>
            <a:ext cx="11458446" cy="1792339"/>
          </a:xfrm>
          <a:prstGeom prst="rect">
            <a:avLst/>
          </a:prstGeom>
          <a:noFill/>
        </p:spPr>
        <p:txBody>
          <a:bodyPr wrap="square" lIns="89938" tIns="44989" rIns="89938" bIns="44989" rtlCol="0">
            <a:spAutoFit/>
          </a:bodyPr>
          <a:lstStyle/>
          <a:p>
            <a:pPr algn="ctr" defTabSz="89985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sáu, </a:t>
            </a:r>
            <a:r>
              <a:rPr lang="en-US" sz="3600" b="1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 </a:t>
            </a:r>
            <a:r>
              <a:rPr lang="en-US" sz="3600" b="1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9985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u="sng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 defTabSz="89985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 </a:t>
            </a:r>
            <a:r>
              <a:rPr lang="en-US" sz="3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 - ưt</a:t>
            </a:r>
            <a:endParaRPr lang="en-US" sz="3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5170" y="2201828"/>
            <a:ext cx="1468791" cy="1306283"/>
          </a:xfrm>
          <a:prstGeom prst="rect">
            <a:avLst/>
          </a:prstGeom>
          <a:noFill/>
        </p:spPr>
        <p:txBody>
          <a:bodyPr wrap="square" lIns="89938" tIns="44989" rIns="89938" bIns="44989" rtlCol="0">
            <a:spAutoFit/>
          </a:bodyPr>
          <a:lstStyle/>
          <a:p>
            <a:pPr defTabSz="89985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900" b="1">
                <a:solidFill>
                  <a:srgbClr val="FF0000"/>
                </a:solidFill>
                <a:latin typeface="Century Gothic" panose="020B0502020202020204" pitchFamily="34" charset="0"/>
              </a:rPr>
              <a:t>ut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112601"/>
              </p:ext>
            </p:extLst>
          </p:nvPr>
        </p:nvGraphicFramePr>
        <p:xfrm>
          <a:off x="1051145" y="3573704"/>
          <a:ext cx="3743382" cy="2646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691">
                  <a:extLst>
                    <a:ext uri="{9D8B030D-6E8A-4147-A177-3AD203B41FA5}">
                      <a16:colId xmlns="" xmlns:a16="http://schemas.microsoft.com/office/drawing/2014/main" val="3766243338"/>
                    </a:ext>
                  </a:extLst>
                </a:gridCol>
                <a:gridCol w="1871691">
                  <a:extLst>
                    <a:ext uri="{9D8B030D-6E8A-4147-A177-3AD203B41FA5}">
                      <a16:colId xmlns="" xmlns:a16="http://schemas.microsoft.com/office/drawing/2014/main" val="304999326"/>
                    </a:ext>
                  </a:extLst>
                </a:gridCol>
              </a:tblGrid>
              <a:tr h="1323463">
                <a:tc>
                  <a:txBody>
                    <a:bodyPr/>
                    <a:lstStyle/>
                    <a:p>
                      <a:pPr algn="ctr"/>
                      <a:endParaRPr lang="en-US" sz="7900" b="1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0249" marR="90249" marT="45127" marB="45127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900" b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US" sz="7900" b="1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endParaRPr lang="en-US" sz="79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0249" marR="90249" marT="45127" marB="45127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9840921"/>
                  </a:ext>
                </a:extLst>
              </a:tr>
              <a:tr h="1323463">
                <a:tc gridSpan="2">
                  <a:txBody>
                    <a:bodyPr/>
                    <a:lstStyle/>
                    <a:p>
                      <a:pPr algn="ctr"/>
                      <a:endParaRPr lang="en-US" sz="79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0249" marR="90249" marT="45127" marB="45127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8268535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576153" y="5312262"/>
            <a:ext cx="3824848" cy="1198929"/>
          </a:xfrm>
          <a:prstGeom prst="rect">
            <a:avLst/>
          </a:prstGeom>
          <a:solidFill>
            <a:schemeClr val="bg1"/>
          </a:solidFill>
        </p:spPr>
        <p:txBody>
          <a:bodyPr wrap="square" lIns="89938" tIns="44989" rIns="89938" bIns="44989">
            <a:spAutoFit/>
          </a:bodyPr>
          <a:lstStyle/>
          <a:p>
            <a:pPr marL="449648" lvl="1" defTabSz="899853"/>
            <a:r>
              <a:rPr lang="en-US" sz="7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7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 </a:t>
            </a:r>
            <a:r>
              <a:rPr lang="en-US" sz="70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chì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4341" y="4864393"/>
            <a:ext cx="1772756" cy="1306651"/>
          </a:xfrm>
          <a:prstGeom prst="rect">
            <a:avLst/>
          </a:prstGeom>
          <a:noFill/>
        </p:spPr>
        <p:txBody>
          <a:bodyPr wrap="square" lIns="89938" tIns="44989" rIns="89938" bIns="44989" rtlCol="0">
            <a:spAutoFit/>
          </a:bodyPr>
          <a:lstStyle/>
          <a:p>
            <a:pPr algn="ctr" defTabSz="89985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9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79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</a:t>
            </a:r>
            <a:endParaRPr lang="en-US" sz="7900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0103" y="3606095"/>
            <a:ext cx="1772756" cy="1306283"/>
          </a:xfrm>
          <a:prstGeom prst="rect">
            <a:avLst/>
          </a:prstGeom>
          <a:noFill/>
        </p:spPr>
        <p:txBody>
          <a:bodyPr wrap="square" lIns="89938" tIns="44989" rIns="89938" bIns="44989" rtlCol="0">
            <a:spAutoFit/>
          </a:bodyPr>
          <a:lstStyle/>
          <a:p>
            <a:pPr algn="ctr" defTabSz="89932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C5F2CE7-74E0-48BE-AA03-FE27F966E9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t="63829" r="66304" b="21140"/>
          <a:stretch/>
        </p:blipFill>
        <p:spPr>
          <a:xfrm>
            <a:off x="6448673" y="2143759"/>
            <a:ext cx="2444558" cy="311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412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2847&quot;&gt;&lt;object type=&quot;3&quot; unique_id=&quot;12848&quot;&gt;&lt;property id=&quot;20148&quot; value=&quot;5&quot;/&gt;&lt;property id=&quot;20300&quot; value=&quot;Slide 1&quot;/&gt;&lt;property id=&quot;20307&quot; value=&quot;585&quot;/&gt;&lt;/object&gt;&lt;object type=&quot;3&quot; unique_id=&quot;12849&quot;&gt;&lt;property id=&quot;20148&quot; value=&quot;5&quot;/&gt;&lt;property id=&quot;20300&quot; value=&quot;Slide 2&quot;/&gt;&lt;property id=&quot;20307&quot; value=&quot;586&quot;/&gt;&lt;/object&gt;&lt;object type=&quot;3&quot; unique_id=&quot;12850&quot;&gt;&lt;property id=&quot;20148&quot; value=&quot;5&quot;/&gt;&lt;property id=&quot;20300&quot; value=&quot;Slide 3&quot;/&gt;&lt;property id=&quot;20307&quot; value=&quot;587&quot;/&gt;&lt;/object&gt;&lt;object type=&quot;3&quot; unique_id=&quot;12851&quot;&gt;&lt;property id=&quot;20148&quot; value=&quot;5&quot;/&gt;&lt;property id=&quot;20300&quot; value=&quot;Slide 4&quot;/&gt;&lt;property id=&quot;20307&quot; value=&quot;591&quot;/&gt;&lt;/object&gt;&lt;object type=&quot;3&quot; unique_id=&quot;12852&quot;&gt;&lt;property id=&quot;20148&quot; value=&quot;5&quot;/&gt;&lt;property id=&quot;20300&quot; value=&quot;Slide 5&quot;/&gt;&lt;property id=&quot;20307&quot; value=&quot;588&quot;/&gt;&lt;/object&gt;&lt;object type=&quot;3&quot; unique_id=&quot;12853&quot;&gt;&lt;property id=&quot;20148&quot; value=&quot;5&quot;/&gt;&lt;property id=&quot;20300&quot; value=&quot;Slide 6&quot;/&gt;&lt;property id=&quot;20307&quot; value=&quot;589&quot;/&gt;&lt;/object&gt;&lt;object type=&quot;3&quot; unique_id=&quot;12854&quot;&gt;&lt;property id=&quot;20148&quot; value=&quot;5&quot;/&gt;&lt;property id=&quot;20300&quot; value=&quot;Slide 7&quot;/&gt;&lt;property id=&quot;20307&quot; value=&quot;592&quot;/&gt;&lt;/object&gt;&lt;object type=&quot;3&quot; unique_id=&quot;12855&quot;&gt;&lt;property id=&quot;20148&quot; value=&quot;5&quot;/&gt;&lt;property id=&quot;20300&quot; value=&quot;Slide 8&quot;/&gt;&lt;property id=&quot;20307&quot; value=&quot;542&quot;/&gt;&lt;/object&gt;&lt;object type=&quot;3&quot; unique_id=&quot;12856&quot;&gt;&lt;property id=&quot;20148&quot; value=&quot;5&quot;/&gt;&lt;property id=&quot;20300&quot; value=&quot;Slide 9&quot;/&gt;&lt;property id=&quot;20307&quot; value=&quot;457&quot;/&gt;&lt;/object&gt;&lt;object type=&quot;3&quot; unique_id=&quot;12857&quot;&gt;&lt;property id=&quot;20148&quot; value=&quot;5&quot;/&gt;&lt;property id=&quot;20300&quot; value=&quot;Slide 10&quot;/&gt;&lt;property id=&quot;20307&quot; value=&quot;432&quot;/&gt;&lt;/object&gt;&lt;object type=&quot;3&quot; unique_id=&quot;12858&quot;&gt;&lt;property id=&quot;20148&quot; value=&quot;5&quot;/&gt;&lt;property id=&quot;20300&quot; value=&quot;Slide 11&quot;/&gt;&lt;property id=&quot;20307&quot; value=&quot;593&quot;/&gt;&lt;/object&gt;&lt;object type=&quot;3&quot; unique_id=&quot;12859&quot;&gt;&lt;property id=&quot;20148&quot; value=&quot;5&quot;/&gt;&lt;property id=&quot;20300&quot; value=&quot;Slide 12&quot;/&gt;&lt;property id=&quot;20307&quot; value=&quot;544&quot;/&gt;&lt;/object&gt;&lt;object type=&quot;3&quot; unique_id=&quot;12860&quot;&gt;&lt;property id=&quot;20148&quot; value=&quot;5&quot;/&gt;&lt;property id=&quot;20300&quot; value=&quot;Slide 13&quot;/&gt;&lt;property id=&quot;20307&quot; value=&quot;545&quot;/&gt;&lt;/object&gt;&lt;object type=&quot;3&quot; unique_id=&quot;12861&quot;&gt;&lt;property id=&quot;20148&quot; value=&quot;5&quot;/&gt;&lt;property id=&quot;20300&quot; value=&quot;Slide 14&quot;/&gt;&lt;property id=&quot;20307&quot; value=&quot;594&quot;/&gt;&lt;/object&gt;&lt;object type=&quot;3&quot; unique_id=&quot;12862&quot;&gt;&lt;property id=&quot;20148&quot; value=&quot;5&quot;/&gt;&lt;property id=&quot;20300&quot; value=&quot;Slide 15&quot;/&gt;&lt;property id=&quot;20307&quot; value=&quot;595&quot;/&gt;&lt;/object&gt;&lt;object type=&quot;3&quot; unique_id=&quot;12863&quot;&gt;&lt;property id=&quot;20148&quot; value=&quot;5&quot;/&gt;&lt;property id=&quot;20300&quot; value=&quot;Slide 16&quot;/&gt;&lt;property id=&quot;20307&quot; value=&quot;579&quot;/&gt;&lt;/object&gt;&lt;object type=&quot;3&quot; unique_id=&quot;12864&quot;&gt;&lt;property id=&quot;20148&quot; value=&quot;5&quot;/&gt;&lt;property id=&quot;20300&quot; value=&quot;Slide 17&quot;/&gt;&lt;property id=&quot;20307&quot; value=&quot;516&quot;/&gt;&lt;/object&gt;&lt;object type=&quot;3&quot; unique_id=&quot;12865&quot;&gt;&lt;property id=&quot;20148&quot; value=&quot;5&quot;/&gt;&lt;property id=&quot;20300&quot; value=&quot;Slide 18&quot;/&gt;&lt;property id=&quot;20307&quot; value=&quot;517&quot;/&gt;&lt;/object&gt;&lt;object type=&quot;3&quot; unique_id=&quot;12866&quot;&gt;&lt;property id=&quot;20148&quot; value=&quot;5&quot;/&gt;&lt;property id=&quot;20300&quot; value=&quot;Slide 19&quot;/&gt;&lt;property id=&quot;20307&quot; value=&quot;461&quot;/&gt;&lt;/object&gt;&lt;object type=&quot;3&quot; unique_id=&quot;12867&quot;&gt;&lt;property id=&quot;20148&quot; value=&quot;5&quot;/&gt;&lt;property id=&quot;20300&quot; value=&quot;Slide 20&quot;/&gt;&lt;property id=&quot;20307&quot; value=&quot;519&quot;/&gt;&lt;/object&gt;&lt;object type=&quot;3&quot; unique_id=&quot;12868&quot;&gt;&lt;property id=&quot;20148&quot; value=&quot;5&quot;/&gt;&lt;property id=&quot;20300&quot; value=&quot;Slide 21&quot;/&gt;&lt;property id=&quot;20307&quot; value=&quot;552&quot;/&gt;&lt;/object&gt;&lt;object type=&quot;3&quot; unique_id=&quot;12869&quot;&gt;&lt;property id=&quot;20148&quot; value=&quot;5&quot;/&gt;&lt;property id=&quot;20300&quot; value=&quot;Slide 22&quot;/&gt;&lt;property id=&quot;20307&quot; value=&quot;462&quot;/&gt;&lt;/object&gt;&lt;object type=&quot;3&quot; unique_id=&quot;12870&quot;&gt;&lt;property id=&quot;20148&quot; value=&quot;5&quot;/&gt;&lt;property id=&quot;20300&quot; value=&quot;Slide 23&quot;/&gt;&lt;property id=&quot;20307&quot; value=&quot;553&quot;/&gt;&lt;/object&gt;&lt;object type=&quot;3&quot; unique_id=&quot;12871&quot;&gt;&lt;property id=&quot;20148&quot; value=&quot;5&quot;/&gt;&lt;property id=&quot;20300&quot; value=&quot;Slide 24&quot;/&gt;&lt;property id=&quot;20307&quot; value=&quot;596&quot;/&gt;&lt;/object&gt;&lt;object type=&quot;3&quot; unique_id=&quot;12872&quot;&gt;&lt;property id=&quot;20148&quot; value=&quot;5&quot;/&gt;&lt;property id=&quot;20300&quot; value=&quot;Slide 25&quot;/&gt;&lt;property id=&quot;20307&quot; value=&quot;597&quot;/&gt;&lt;/object&gt;&lt;object type=&quot;3&quot; unique_id=&quot;12873&quot;&gt;&lt;property id=&quot;20148&quot; value=&quot;5&quot;/&gt;&lt;property id=&quot;20300&quot; value=&quot;Slide 26&quot;/&gt;&lt;property id=&quot;20307&quot; value=&quot;463&quot;/&gt;&lt;/object&gt;&lt;object type=&quot;3&quot; unique_id=&quot;12874&quot;&gt;&lt;property id=&quot;20148&quot; value=&quot;5&quot;/&gt;&lt;property id=&quot;20300&quot; value=&quot;Slide 27&quot;/&gt;&lt;property id=&quot;20307&quot; value=&quot;598&quot;/&gt;&lt;/object&gt;&lt;object type=&quot;3&quot; unique_id=&quot;12875&quot;&gt;&lt;property id=&quot;20148&quot; value=&quot;5&quot;/&gt;&lt;property id=&quot;20300&quot; value=&quot;Slide 28&quot;/&gt;&lt;property id=&quot;20307&quot; value=&quot;601&quot;/&gt;&lt;/object&gt;&lt;object type=&quot;3&quot; unique_id=&quot;12876&quot;&gt;&lt;property id=&quot;20148&quot; value=&quot;5&quot;/&gt;&lt;property id=&quot;20300&quot; value=&quot;Slide 29&quot;/&gt;&lt;property id=&quot;20307&quot; value=&quot;602&quot;/&gt;&lt;/object&gt;&lt;object type=&quot;3&quot; unique_id=&quot;12877&quot;&gt;&lt;property id=&quot;20148&quot; value=&quot;5&quot;/&gt;&lt;property id=&quot;20300&quot; value=&quot;Slide 30&quot;/&gt;&lt;property id=&quot;20307&quot; value=&quot;603&quot;/&gt;&lt;/object&gt;&lt;object type=&quot;3&quot; unique_id=&quot;12878&quot;&gt;&lt;property id=&quot;20148&quot; value=&quot;5&quot;/&gt;&lt;property id=&quot;20300&quot; value=&quot;Slide 31&quot;/&gt;&lt;property id=&quot;20307&quot; value=&quot;604&quot;/&gt;&lt;/object&gt;&lt;object type=&quot;3&quot; unique_id=&quot;12879&quot;&gt;&lt;property id=&quot;20148&quot; value=&quot;5&quot;/&gt;&lt;property id=&quot;20300&quot; value=&quot;Slide 32&quot;/&gt;&lt;property id=&quot;20307&quot; value=&quot;605&quot;/&gt;&lt;/object&gt;&lt;object type=&quot;3&quot; unique_id=&quot;12880&quot;&gt;&lt;property id=&quot;20148&quot; value=&quot;5&quot;/&gt;&lt;property id=&quot;20300&quot; value=&quot;Slide 33&quot;/&gt;&lt;property id=&quot;20307&quot; value=&quot;583&quot;/&gt;&lt;/object&gt;&lt;object type=&quot;3&quot; unique_id=&quot;12881&quot;&gt;&lt;property id=&quot;20148&quot; value=&quot;5&quot;/&gt;&lt;property id=&quot;20300&quot; value=&quot;Slide 34&quot;/&gt;&lt;property id=&quot;20307&quot; value=&quot;599&quot;/&gt;&lt;/object&gt;&lt;object type=&quot;3&quot; unique_id=&quot;12882&quot;&gt;&lt;property id=&quot;20148&quot; value=&quot;5&quot;/&gt;&lt;property id=&quot;20300&quot; value=&quot;Slide 35&quot;/&gt;&lt;property id=&quot;20307&quot; value=&quot;606&quot;/&gt;&lt;/object&gt;&lt;object type=&quot;3&quot; unique_id=&quot;12883&quot;&gt;&lt;property id=&quot;20148&quot; value=&quot;5&quot;/&gt;&lt;property id=&quot;20300&quot; value=&quot;Slide 36&quot;/&gt;&lt;property id=&quot;20307&quot; value=&quot;607&quot;/&gt;&lt;/object&gt;&lt;object type=&quot;3&quot; unique_id=&quot;12884&quot;&gt;&lt;property id=&quot;20148&quot; value=&quot;5&quot;/&gt;&lt;property id=&quot;20300&quot; value=&quot;Slide 37&quot;/&gt;&lt;property id=&quot;20307&quot; value=&quot;610&quot;/&gt;&lt;/object&gt;&lt;object type=&quot;3&quot; unique_id=&quot;12885&quot;&gt;&lt;property id=&quot;20148&quot; value=&quot;5&quot;/&gt;&lt;property id=&quot;20300&quot; value=&quot;Slide 38&quot;/&gt;&lt;property id=&quot;20307&quot; value=&quot;609&quot;/&gt;&lt;/object&gt;&lt;object type=&quot;3&quot; unique_id=&quot;12886&quot;&gt;&lt;property id=&quot;20148&quot; value=&quot;5&quot;/&gt;&lt;property id=&quot;20300&quot; value=&quot;Slide 39&quot;/&gt;&lt;property id=&quot;20307&quot; value=&quot;473&quot;/&gt;&lt;/object&gt;&lt;object type=&quot;3&quot; unique_id=&quot;12887&quot;&gt;&lt;property id=&quot;20148&quot; value=&quot;5&quot;/&gt;&lt;property id=&quot;20300&quot; value=&quot;Slide 40&quot;/&gt;&lt;property id=&quot;20307&quot; value=&quot;560&quot;/&gt;&lt;/object&gt;&lt;object type=&quot;3&quot; unique_id=&quot;12888&quot;&gt;&lt;property id=&quot;20148&quot; value=&quot;5&quot;/&gt;&lt;property id=&quot;20300&quot; value=&quot;Slide 41&quot;/&gt;&lt;property id=&quot;20307&quot; value=&quot;490&quot;/&gt;&lt;/object&gt;&lt;/object&gt;&lt;object type=&quot;8&quot; unique_id=&quot;12931&quot;&gt;&lt;/object&gt;&lt;/object&gt;&lt;/database&gt;"/>
  <p:tag name="MMPROD_NEXTUNIQUEID" val="10011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3513</TotalTime>
  <Words>579</Words>
  <Application>Microsoft Office PowerPoint</Application>
  <PresentationFormat>Custom</PresentationFormat>
  <Paragraphs>198</Paragraphs>
  <Slides>44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Office Theme</vt:lpstr>
      <vt:lpstr>3_Office Theme</vt:lpstr>
      <vt:lpstr>4_Office Theme</vt:lpstr>
      <vt:lpstr>1_Office Theme</vt:lpstr>
      <vt:lpstr>2_Office 主题​​</vt:lpstr>
      <vt:lpstr>3_Office 主题​​</vt:lpstr>
      <vt:lpstr>自定义设计方案</vt:lpstr>
      <vt:lpstr>1_自定义设计方案</vt:lpstr>
      <vt:lpstr>2_Office Theme</vt:lpstr>
      <vt:lpstr>10_Office Theme</vt:lpstr>
      <vt:lpstr>4_Office 主题​​</vt:lpstr>
      <vt:lpstr>5_Office Theme</vt:lpstr>
      <vt:lpstr>7_Office Theme</vt:lpstr>
      <vt:lpstr>11_Office Theme</vt:lpstr>
      <vt:lpstr>12_Office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</cp:lastModifiedBy>
  <cp:revision>551</cp:revision>
  <dcterms:created xsi:type="dcterms:W3CDTF">2020-08-29T13:29:14Z</dcterms:created>
  <dcterms:modified xsi:type="dcterms:W3CDTF">2021-11-19T03:39:12Z</dcterms:modified>
</cp:coreProperties>
</file>